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84" r:id="rId2"/>
    <p:sldId id="291" r:id="rId3"/>
    <p:sldId id="272" r:id="rId4"/>
    <p:sldId id="293" r:id="rId5"/>
    <p:sldId id="261" r:id="rId6"/>
    <p:sldId id="294" r:id="rId7"/>
    <p:sldId id="275" r:id="rId8"/>
    <p:sldId id="277" r:id="rId9"/>
    <p:sldId id="286" r:id="rId10"/>
  </p:sldIdLst>
  <p:sldSz cx="12192000" cy="6858000"/>
  <p:notesSz cx="6858000" cy="9144000"/>
  <p:custDataLst>
    <p:tags r:id="rId12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061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419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A3A50-F826-4B7C-A3E9-BAFD1681C69D}" type="datetimeFigureOut">
              <a:rPr lang="es-PE" smtClean="0"/>
              <a:t>24/04/2024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F4E6-E3FC-4E44-AEE1-6C720253BFD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1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F4E6-E3FC-4E44-AEE1-6C720253BFD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695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F4E6-E3FC-4E44-AEE1-6C720253BFD8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235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F4E6-E3FC-4E44-AEE1-6C720253BFD8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920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CA140B-93EA-0B45-D417-0F6D84DCA3E8}"/>
              </a:ext>
            </a:extLst>
          </p:cNvPr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" y="90000"/>
            <a:ext cx="12087741" cy="6768000"/>
          </a:xfrm>
          <a:prstGeom prst="rect">
            <a:avLst/>
          </a:prstGeom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44E66289-5DF5-6723-95F0-7A2F77F62CC0}"/>
              </a:ext>
            </a:extLst>
          </p:cNvPr>
          <p:cNvGrpSpPr/>
          <p:nvPr userDrawn="1"/>
        </p:nvGrpSpPr>
        <p:grpSpPr>
          <a:xfrm>
            <a:off x="-19050" y="-21431"/>
            <a:ext cx="12211050" cy="5399636"/>
            <a:chOff x="0" y="-2381"/>
            <a:chExt cx="12192000" cy="5399636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2EC7F7A0-907F-2DFE-F5BE-925C15CEC77D}"/>
                </a:ext>
              </a:extLst>
            </p:cNvPr>
            <p:cNvCxnSpPr/>
            <p:nvPr userDrawn="1"/>
          </p:nvCxnSpPr>
          <p:spPr>
            <a:xfrm flipH="1">
              <a:off x="47626" y="-2381"/>
              <a:ext cx="0" cy="5399315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B83CEEDF-D6FF-D2BF-0EC6-54CAFA8C5CBC}"/>
                </a:ext>
              </a:extLst>
            </p:cNvPr>
            <p:cNvCxnSpPr/>
            <p:nvPr userDrawn="1"/>
          </p:nvCxnSpPr>
          <p:spPr>
            <a:xfrm>
              <a:off x="0" y="47629"/>
              <a:ext cx="12192000" cy="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87523C5-7B87-E942-F855-5338B6A88252}"/>
                </a:ext>
              </a:extLst>
            </p:cNvPr>
            <p:cNvCxnSpPr/>
            <p:nvPr userDrawn="1"/>
          </p:nvCxnSpPr>
          <p:spPr>
            <a:xfrm flipH="1">
              <a:off x="12139951" y="-2060"/>
              <a:ext cx="0" cy="5399315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31A59C7-C7FC-3C76-A65B-D1202BBAFAEE}"/>
              </a:ext>
            </a:extLst>
          </p:cNvPr>
          <p:cNvCxnSpPr/>
          <p:nvPr userDrawn="1"/>
        </p:nvCxnSpPr>
        <p:spPr>
          <a:xfrm flipH="1">
            <a:off x="28650" y="5377884"/>
            <a:ext cx="0" cy="1480116"/>
          </a:xfrm>
          <a:prstGeom prst="line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o 36">
            <a:extLst>
              <a:ext uri="{FF2B5EF4-FFF2-40B4-BE49-F238E27FC236}">
                <a16:creationId xmlns:a16="http://schemas.microsoft.com/office/drawing/2014/main" id="{308668DE-6E5D-0FF0-4489-39434C71A08D}"/>
              </a:ext>
            </a:extLst>
          </p:cNvPr>
          <p:cNvGrpSpPr/>
          <p:nvPr userDrawn="1"/>
        </p:nvGrpSpPr>
        <p:grpSpPr>
          <a:xfrm>
            <a:off x="28650" y="5378450"/>
            <a:ext cx="12111220" cy="1479550"/>
            <a:chOff x="28650" y="5378450"/>
            <a:chExt cx="12111220" cy="1479550"/>
          </a:xfrm>
        </p:grpSpPr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2311F41B-C801-13A6-D121-184CC3AFC575}"/>
                </a:ext>
              </a:extLst>
            </p:cNvPr>
            <p:cNvCxnSpPr/>
            <p:nvPr userDrawn="1"/>
          </p:nvCxnSpPr>
          <p:spPr>
            <a:xfrm>
              <a:off x="28650" y="6805835"/>
              <a:ext cx="12111220" cy="0"/>
            </a:xfrm>
            <a:prstGeom prst="line">
              <a:avLst/>
            </a:prstGeom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648EB802-26E6-4C9B-A553-087F93DD5D97}"/>
                </a:ext>
              </a:extLst>
            </p:cNvPr>
            <p:cNvCxnSpPr/>
            <p:nvPr userDrawn="1"/>
          </p:nvCxnSpPr>
          <p:spPr>
            <a:xfrm flipH="1">
              <a:off x="12139870" y="5378450"/>
              <a:ext cx="0" cy="1479550"/>
            </a:xfrm>
            <a:prstGeom prst="line">
              <a:avLst/>
            </a:prstGeom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69329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37C96BB-B74E-6760-4753-D585814868B9}"/>
              </a:ext>
            </a:extLst>
          </p:cNvPr>
          <p:cNvSpPr/>
          <p:nvPr userDrawn="1"/>
        </p:nvSpPr>
        <p:spPr>
          <a:xfrm>
            <a:off x="6908800" y="351971"/>
            <a:ext cx="5283200" cy="61540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EE28E1-EB7F-C710-0206-244FD10167F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993209" y="576941"/>
            <a:ext cx="1798241" cy="1763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76F51C-B8D4-7C74-502A-C385293C749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93209" y="2565398"/>
            <a:ext cx="1798241" cy="1763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965B24-A917-EEF6-08A6-E87CCA238DE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9679" y="4517572"/>
            <a:ext cx="1798241" cy="1763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6158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8BC62BC1-9996-36EE-38AE-E2CD3E6C8B79}"/>
              </a:ext>
            </a:extLst>
          </p:cNvPr>
          <p:cNvGrpSpPr/>
          <p:nvPr userDrawn="1"/>
        </p:nvGrpSpPr>
        <p:grpSpPr>
          <a:xfrm>
            <a:off x="130628" y="68244"/>
            <a:ext cx="11930743" cy="6721512"/>
            <a:chOff x="-19050" y="-21431"/>
            <a:chExt cx="12211050" cy="687943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8FE9829E-DBB8-894F-EC13-F0409F5BC3A8}"/>
                </a:ext>
              </a:extLst>
            </p:cNvPr>
            <p:cNvGrpSpPr/>
            <p:nvPr userDrawn="1"/>
          </p:nvGrpSpPr>
          <p:grpSpPr>
            <a:xfrm>
              <a:off x="-19050" y="-21431"/>
              <a:ext cx="12211050" cy="5399636"/>
              <a:chOff x="0" y="-2381"/>
              <a:chExt cx="12192000" cy="5399636"/>
            </a:xfrm>
          </p:grpSpPr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id="{70FAEC26-3FCF-AFCA-5076-0E72BDCB0725}"/>
                  </a:ext>
                </a:extLst>
              </p:cNvPr>
              <p:cNvCxnSpPr/>
              <p:nvPr userDrawn="1"/>
            </p:nvCxnSpPr>
            <p:spPr>
              <a:xfrm flipH="1">
                <a:off x="47626" y="-2381"/>
                <a:ext cx="0" cy="5399315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id="{080DF3B4-90AF-CEE3-BBCF-19370CC6946A}"/>
                  </a:ext>
                </a:extLst>
              </p:cNvPr>
              <p:cNvCxnSpPr/>
              <p:nvPr userDrawn="1"/>
            </p:nvCxnSpPr>
            <p:spPr>
              <a:xfrm>
                <a:off x="0" y="47629"/>
                <a:ext cx="12192000" cy="0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FD08B0B7-BB29-3148-E51E-67EB2460C0BE}"/>
                  </a:ext>
                </a:extLst>
              </p:cNvPr>
              <p:cNvCxnSpPr/>
              <p:nvPr userDrawn="1"/>
            </p:nvCxnSpPr>
            <p:spPr>
              <a:xfrm flipH="1">
                <a:off x="12139951" y="-2060"/>
                <a:ext cx="0" cy="5399315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38FBBBCE-38C8-642B-9A1D-480E74C72620}"/>
                </a:ext>
              </a:extLst>
            </p:cNvPr>
            <p:cNvCxnSpPr/>
            <p:nvPr userDrawn="1"/>
          </p:nvCxnSpPr>
          <p:spPr>
            <a:xfrm flipH="1">
              <a:off x="28650" y="5377884"/>
              <a:ext cx="0" cy="1480116"/>
            </a:xfrm>
            <a:prstGeom prst="line">
              <a:avLst/>
            </a:prstGeom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606B1A4-E000-CADB-7202-53152DE0A742}"/>
                </a:ext>
              </a:extLst>
            </p:cNvPr>
            <p:cNvGrpSpPr/>
            <p:nvPr userDrawn="1"/>
          </p:nvGrpSpPr>
          <p:grpSpPr>
            <a:xfrm>
              <a:off x="28650" y="5378450"/>
              <a:ext cx="12111220" cy="1479550"/>
              <a:chOff x="28650" y="5378450"/>
              <a:chExt cx="12111220" cy="1479550"/>
            </a:xfrm>
          </p:grpSpPr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686EEB89-31BC-7393-4C74-5BD3EA1E17C5}"/>
                  </a:ext>
                </a:extLst>
              </p:cNvPr>
              <p:cNvCxnSpPr/>
              <p:nvPr userDrawn="1"/>
            </p:nvCxnSpPr>
            <p:spPr>
              <a:xfrm>
                <a:off x="28650" y="6805835"/>
                <a:ext cx="12111220" cy="0"/>
              </a:xfrm>
              <a:prstGeom prst="line">
                <a:avLst/>
              </a:prstGeom>
              <a:ln w="1016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15D39682-2F6A-E730-63ED-B5D1E4D48203}"/>
                  </a:ext>
                </a:extLst>
              </p:cNvPr>
              <p:cNvCxnSpPr/>
              <p:nvPr userDrawn="1"/>
            </p:nvCxnSpPr>
            <p:spPr>
              <a:xfrm flipH="1">
                <a:off x="12139870" y="5378450"/>
                <a:ext cx="0" cy="1479550"/>
              </a:xfrm>
              <a:prstGeom prst="line">
                <a:avLst/>
              </a:prstGeom>
              <a:ln w="1016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692705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C90FF14-74C5-3B9E-9ABF-B007DCFC5F4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656272" y="0"/>
            <a:ext cx="9535728" cy="6891492"/>
          </a:xfrm>
          <a:custGeom>
            <a:avLst/>
            <a:gdLst>
              <a:gd name="connsiteX0" fmla="*/ 7661 w 17661"/>
              <a:gd name="connsiteY0" fmla="*/ 0 h 10021"/>
              <a:gd name="connsiteX1" fmla="*/ 17661 w 17661"/>
              <a:gd name="connsiteY1" fmla="*/ 0 h 10021"/>
              <a:gd name="connsiteX2" fmla="*/ 17661 w 17661"/>
              <a:gd name="connsiteY2" fmla="*/ 10000 h 10021"/>
              <a:gd name="connsiteX3" fmla="*/ 0 w 17661"/>
              <a:gd name="connsiteY3" fmla="*/ 10021 h 10021"/>
              <a:gd name="connsiteX4" fmla="*/ 7661 w 17661"/>
              <a:gd name="connsiteY4" fmla="*/ 0 h 1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1" h="10021">
                <a:moveTo>
                  <a:pt x="7661" y="0"/>
                </a:moveTo>
                <a:lnTo>
                  <a:pt x="17661" y="0"/>
                </a:lnTo>
                <a:lnTo>
                  <a:pt x="17661" y="10000"/>
                </a:lnTo>
                <a:lnTo>
                  <a:pt x="0" y="10021"/>
                </a:lnTo>
                <a:lnTo>
                  <a:pt x="76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2609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E5E9797-3338-200E-AF08-E732620CEB3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-1" y="-54592"/>
            <a:ext cx="7340577" cy="6912591"/>
          </a:xfrm>
          <a:custGeom>
            <a:avLst/>
            <a:gdLst>
              <a:gd name="connsiteX0" fmla="*/ 0 w 7340577"/>
              <a:gd name="connsiteY0" fmla="*/ 54591 h 6912591"/>
              <a:gd name="connsiteX1" fmla="*/ 5097439 w 7340577"/>
              <a:gd name="connsiteY1" fmla="*/ 0 h 6912591"/>
              <a:gd name="connsiteX2" fmla="*/ 7340577 w 7340577"/>
              <a:gd name="connsiteY2" fmla="*/ 2158941 h 6912591"/>
              <a:gd name="connsiteX3" fmla="*/ 2845558 w 7340577"/>
              <a:gd name="connsiteY3" fmla="*/ 6898943 h 6912591"/>
              <a:gd name="connsiteX4" fmla="*/ 0 w 7340577"/>
              <a:gd name="connsiteY4" fmla="*/ 6912591 h 6912591"/>
              <a:gd name="connsiteX5" fmla="*/ 0 w 7340577"/>
              <a:gd name="connsiteY5" fmla="*/ 54591 h 691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577" h="6912591">
                <a:moveTo>
                  <a:pt x="0" y="54591"/>
                </a:moveTo>
                <a:lnTo>
                  <a:pt x="5097439" y="0"/>
                </a:lnTo>
                <a:lnTo>
                  <a:pt x="7340577" y="2158941"/>
                </a:lnTo>
                <a:lnTo>
                  <a:pt x="2845558" y="6898943"/>
                </a:lnTo>
                <a:lnTo>
                  <a:pt x="0" y="6912591"/>
                </a:lnTo>
                <a:lnTo>
                  <a:pt x="0" y="545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6668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5C1B6A2-361C-103C-359C-AC5A09812E7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87985" y="1474964"/>
            <a:ext cx="3604075" cy="382731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B4FFD8C-9F76-BF87-5875-2A8B82A9DA97}"/>
              </a:ext>
            </a:extLst>
          </p:cNvPr>
          <p:cNvSpPr/>
          <p:nvPr userDrawn="1"/>
        </p:nvSpPr>
        <p:spPr>
          <a:xfrm>
            <a:off x="0" y="0"/>
            <a:ext cx="6096000" cy="972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4C3C8EE-2C5F-5FEA-AD08-23F0A0FE7506}"/>
              </a:ext>
            </a:extLst>
          </p:cNvPr>
          <p:cNvSpPr/>
          <p:nvPr userDrawn="1"/>
        </p:nvSpPr>
        <p:spPr>
          <a:xfrm>
            <a:off x="6096000" y="508000"/>
            <a:ext cx="6096000" cy="464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E475FA3-98A3-04F5-156F-FE00A0E23C9C}"/>
              </a:ext>
            </a:extLst>
          </p:cNvPr>
          <p:cNvSpPr/>
          <p:nvPr userDrawn="1"/>
        </p:nvSpPr>
        <p:spPr>
          <a:xfrm>
            <a:off x="0" y="6393543"/>
            <a:ext cx="12192000" cy="464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65690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79579A-9363-A895-D57E-3EC3FB82D5B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41615" y="2965629"/>
            <a:ext cx="3120570" cy="194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2321101-C9DE-8E81-0C91-2C6E6CB8A0E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28244" y="2965629"/>
            <a:ext cx="3120570" cy="194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F8C64E-4CC4-C0F4-C36F-95D55569358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314873" y="2991693"/>
            <a:ext cx="3120570" cy="194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0515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A59EC5D3-0D05-4E94-0440-4EF6B60C3B9C}"/>
              </a:ext>
            </a:extLst>
          </p:cNvPr>
          <p:cNvSpPr/>
          <p:nvPr userDrawn="1"/>
        </p:nvSpPr>
        <p:spPr>
          <a:xfrm>
            <a:off x="265509" y="848695"/>
            <a:ext cx="3802822" cy="5769819"/>
          </a:xfrm>
          <a:prstGeom prst="roundRect">
            <a:avLst>
              <a:gd name="adj" fmla="val 39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rgbClr val="5E4028"/>
              </a:soli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20D8D720-A731-8A15-0D87-B2D1525191FE}"/>
              </a:ext>
            </a:extLst>
          </p:cNvPr>
          <p:cNvSpPr/>
          <p:nvPr userDrawn="1"/>
        </p:nvSpPr>
        <p:spPr>
          <a:xfrm>
            <a:off x="374940" y="1024998"/>
            <a:ext cx="139771" cy="4555744"/>
          </a:xfrm>
          <a:prstGeom prst="roundRect">
            <a:avLst>
              <a:gd name="adj" fmla="val 50000"/>
            </a:avLst>
          </a:prstGeom>
          <a:solidFill>
            <a:srgbClr val="F3F3F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DD0AA13-DDD3-AA50-4C3D-F1F99DBB562D}"/>
              </a:ext>
            </a:extLst>
          </p:cNvPr>
          <p:cNvGrpSpPr/>
          <p:nvPr userDrawn="1"/>
        </p:nvGrpSpPr>
        <p:grpSpPr>
          <a:xfrm>
            <a:off x="1331173" y="1490960"/>
            <a:ext cx="2431202" cy="2065067"/>
            <a:chOff x="1432661" y="1802927"/>
            <a:chExt cx="2276452" cy="1367211"/>
          </a:xfrm>
        </p:grpSpPr>
        <p:sp>
          <p:nvSpPr>
            <p:cNvPr id="9" name="TextBox 57">
              <a:extLst>
                <a:ext uri="{FF2B5EF4-FFF2-40B4-BE49-F238E27FC236}">
                  <a16:creationId xmlns:a16="http://schemas.microsoft.com/office/drawing/2014/main" id="{E20A4F03-8D45-6221-CEC6-DBBC8F6F5ACF}"/>
                </a:ext>
              </a:extLst>
            </p:cNvPr>
            <p:cNvSpPr txBox="1"/>
            <p:nvPr userDrawn="1"/>
          </p:nvSpPr>
          <p:spPr>
            <a:xfrm>
              <a:off x="1432661" y="1802927"/>
              <a:ext cx="2232248" cy="6724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58">
              <a:extLst>
                <a:ext uri="{FF2B5EF4-FFF2-40B4-BE49-F238E27FC236}">
                  <a16:creationId xmlns:a16="http://schemas.microsoft.com/office/drawing/2014/main" id="{4724D464-8116-6AEC-40D3-F30FD0D57F93}"/>
                </a:ext>
              </a:extLst>
            </p:cNvPr>
            <p:cNvSpPr txBox="1"/>
            <p:nvPr userDrawn="1"/>
          </p:nvSpPr>
          <p:spPr>
            <a:xfrm>
              <a:off x="1476865" y="2497702"/>
              <a:ext cx="2232248" cy="6724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59">
            <a:extLst>
              <a:ext uri="{FF2B5EF4-FFF2-40B4-BE49-F238E27FC236}">
                <a16:creationId xmlns:a16="http://schemas.microsoft.com/office/drawing/2014/main" id="{8451ED8C-7626-5404-47B7-B4929ABC2FC3}"/>
              </a:ext>
            </a:extLst>
          </p:cNvPr>
          <p:cNvSpPr txBox="1"/>
          <p:nvPr userDrawn="1"/>
        </p:nvSpPr>
        <p:spPr>
          <a:xfrm>
            <a:off x="1610288" y="5884255"/>
            <a:ext cx="23837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20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60">
            <a:extLst>
              <a:ext uri="{FF2B5EF4-FFF2-40B4-BE49-F238E27FC236}">
                <a16:creationId xmlns:a16="http://schemas.microsoft.com/office/drawing/2014/main" id="{2A7D748B-6C1A-65D2-40EF-8EE07658A16D}"/>
              </a:ext>
            </a:extLst>
          </p:cNvPr>
          <p:cNvSpPr txBox="1"/>
          <p:nvPr userDrawn="1"/>
        </p:nvSpPr>
        <p:spPr>
          <a:xfrm>
            <a:off x="1378382" y="3718806"/>
            <a:ext cx="238399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800" b="1" baseline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800" b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800" b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800" b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52D6980-B32F-EEF3-4A26-9BA87834D943}"/>
              </a:ext>
            </a:extLst>
          </p:cNvPr>
          <p:cNvGrpSpPr/>
          <p:nvPr userDrawn="1"/>
        </p:nvGrpSpPr>
        <p:grpSpPr>
          <a:xfrm>
            <a:off x="493146" y="5410921"/>
            <a:ext cx="1042833" cy="1042833"/>
            <a:chOff x="732029" y="4897834"/>
            <a:chExt cx="1307592" cy="1307592"/>
          </a:xfrm>
          <a:solidFill>
            <a:schemeClr val="bg1"/>
          </a:solidFill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F32E8A12-A8A9-3E8B-E42A-1FF95781C94E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BB0C0004-FFC6-B197-13E6-61496517863B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  <a:grpFill/>
          </p:grpSpPr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7C380EE3-FE80-2B20-3A1D-1E25CD1791A9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4637E984-F5BD-7B13-74CD-E0A91FAE172A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B0C9DE8E-F608-20C2-858D-A5DEAFA13477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2016EE1-ECF7-EA10-4716-811F810D11BA}"/>
              </a:ext>
            </a:extLst>
          </p:cNvPr>
          <p:cNvSpPr/>
          <p:nvPr userDrawn="1"/>
        </p:nvSpPr>
        <p:spPr>
          <a:xfrm rot="5400000">
            <a:off x="2662654" y="5211549"/>
            <a:ext cx="108556" cy="2375852"/>
          </a:xfrm>
          <a:prstGeom prst="roundRect">
            <a:avLst>
              <a:gd name="adj" fmla="val 50000"/>
            </a:avLst>
          </a:prstGeom>
          <a:solidFill>
            <a:srgbClr val="F3F3F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2F4A655-9B91-B01B-4088-29DCB5FE1C14}"/>
              </a:ext>
            </a:extLst>
          </p:cNvPr>
          <p:cNvGrpSpPr/>
          <p:nvPr userDrawn="1"/>
        </p:nvGrpSpPr>
        <p:grpSpPr>
          <a:xfrm>
            <a:off x="2937508" y="1024998"/>
            <a:ext cx="967351" cy="972255"/>
            <a:chOff x="2844390" y="1337313"/>
            <a:chExt cx="905777" cy="910369"/>
          </a:xfrm>
          <a:solidFill>
            <a:srgbClr val="F3F3F3">
              <a:alpha val="78000"/>
            </a:srgb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F212C20C-5D94-D2C7-BDF2-9D4F22E9296D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39D9E151-1D06-1FCC-2E18-6CD1FFC3A557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82103C94-BE16-5205-1ABE-48C04D2EFD40}"/>
              </a:ext>
            </a:extLst>
          </p:cNvPr>
          <p:cNvSpPr/>
          <p:nvPr userDrawn="1"/>
        </p:nvSpPr>
        <p:spPr>
          <a:xfrm>
            <a:off x="557309" y="5469242"/>
            <a:ext cx="907105" cy="907105"/>
          </a:xfrm>
          <a:custGeom>
            <a:avLst/>
            <a:gdLst>
              <a:gd name="connsiteX0" fmla="*/ 849367 w 849367"/>
              <a:gd name="connsiteY0" fmla="*/ 424684 h 849367"/>
              <a:gd name="connsiteX1" fmla="*/ 424684 w 849367"/>
              <a:gd name="connsiteY1" fmla="*/ 849367 h 849367"/>
              <a:gd name="connsiteX2" fmla="*/ 0 w 849367"/>
              <a:gd name="connsiteY2" fmla="*/ 424684 h 849367"/>
              <a:gd name="connsiteX3" fmla="*/ 424684 w 849367"/>
              <a:gd name="connsiteY3" fmla="*/ 0 h 849367"/>
              <a:gd name="connsiteX4" fmla="*/ 849367 w 849367"/>
              <a:gd name="connsiteY4" fmla="*/ 424684 h 84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367" h="849367">
                <a:moveTo>
                  <a:pt x="849367" y="424684"/>
                </a:moveTo>
                <a:cubicBezTo>
                  <a:pt x="849367" y="659230"/>
                  <a:pt x="659230" y="849367"/>
                  <a:pt x="424684" y="849367"/>
                </a:cubicBezTo>
                <a:cubicBezTo>
                  <a:pt x="190137" y="849367"/>
                  <a:pt x="0" y="659230"/>
                  <a:pt x="0" y="424684"/>
                </a:cubicBezTo>
                <a:cubicBezTo>
                  <a:pt x="0" y="190137"/>
                  <a:pt x="190137" y="0"/>
                  <a:pt x="424684" y="0"/>
                </a:cubicBezTo>
                <a:cubicBezTo>
                  <a:pt x="659230" y="0"/>
                  <a:pt x="849367" y="190137"/>
                  <a:pt x="849367" y="424684"/>
                </a:cubicBezTo>
                <a:close/>
              </a:path>
            </a:pathLst>
          </a:custGeom>
          <a:solidFill>
            <a:srgbClr val="FFC000"/>
          </a:solidFill>
          <a:ln w="22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05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D9EBEED-787A-1CB3-1F30-BBC2D26EDBC0}"/>
              </a:ext>
            </a:extLst>
          </p:cNvPr>
          <p:cNvSpPr/>
          <p:nvPr/>
        </p:nvSpPr>
        <p:spPr>
          <a:xfrm>
            <a:off x="674002" y="5580672"/>
            <a:ext cx="707011" cy="684197"/>
          </a:xfrm>
          <a:custGeom>
            <a:avLst/>
            <a:gdLst>
              <a:gd name="connsiteX0" fmla="*/ 398577 w 662009"/>
              <a:gd name="connsiteY0" fmla="*/ 121941 h 640647"/>
              <a:gd name="connsiteX1" fmla="*/ 398577 w 662009"/>
              <a:gd name="connsiteY1" fmla="*/ 121941 h 640647"/>
              <a:gd name="connsiteX2" fmla="*/ 383196 w 662009"/>
              <a:gd name="connsiteY2" fmla="*/ 121941 h 640647"/>
              <a:gd name="connsiteX3" fmla="*/ 383219 w 662009"/>
              <a:gd name="connsiteY3" fmla="*/ 0 h 640647"/>
              <a:gd name="connsiteX4" fmla="*/ 0 w 662009"/>
              <a:gd name="connsiteY4" fmla="*/ 64133 h 640647"/>
              <a:gd name="connsiteX5" fmla="*/ 0 w 662009"/>
              <a:gd name="connsiteY5" fmla="*/ 576124 h 640647"/>
              <a:gd name="connsiteX6" fmla="*/ 383128 w 662009"/>
              <a:gd name="connsiteY6" fmla="*/ 640647 h 640647"/>
              <a:gd name="connsiteX7" fmla="*/ 383219 w 662009"/>
              <a:gd name="connsiteY7" fmla="*/ 122514 h 640647"/>
              <a:gd name="connsiteX8" fmla="*/ 398072 w 662009"/>
              <a:gd name="connsiteY8" fmla="*/ 122514 h 640647"/>
              <a:gd name="connsiteX9" fmla="*/ 398049 w 662009"/>
              <a:gd name="connsiteY9" fmla="*/ 152655 h 640647"/>
              <a:gd name="connsiteX10" fmla="*/ 630608 w 662009"/>
              <a:gd name="connsiteY10" fmla="*/ 152655 h 640647"/>
              <a:gd name="connsiteX11" fmla="*/ 630608 w 662009"/>
              <a:gd name="connsiteY11" fmla="*/ 440087 h 640647"/>
              <a:gd name="connsiteX12" fmla="*/ 614907 w 662009"/>
              <a:gd name="connsiteY12" fmla="*/ 440087 h 640647"/>
              <a:gd name="connsiteX13" fmla="*/ 614907 w 662009"/>
              <a:gd name="connsiteY13" fmla="*/ 168264 h 640647"/>
              <a:gd name="connsiteX14" fmla="*/ 397958 w 662009"/>
              <a:gd name="connsiteY14" fmla="*/ 168242 h 640647"/>
              <a:gd name="connsiteX15" fmla="*/ 397958 w 662009"/>
              <a:gd name="connsiteY15" fmla="*/ 208010 h 640647"/>
              <a:gd name="connsiteX16" fmla="*/ 413177 w 662009"/>
              <a:gd name="connsiteY16" fmla="*/ 206337 h 640647"/>
              <a:gd name="connsiteX17" fmla="*/ 427457 w 662009"/>
              <a:gd name="connsiteY17" fmla="*/ 205236 h 640647"/>
              <a:gd name="connsiteX18" fmla="*/ 427457 w 662009"/>
              <a:gd name="connsiteY18" fmla="*/ 287340 h 640647"/>
              <a:gd name="connsiteX19" fmla="*/ 511509 w 662009"/>
              <a:gd name="connsiteY19" fmla="*/ 287340 h 640647"/>
              <a:gd name="connsiteX20" fmla="*/ 497298 w 662009"/>
              <a:gd name="connsiteY20" fmla="*/ 333435 h 640647"/>
              <a:gd name="connsiteX21" fmla="*/ 455879 w 662009"/>
              <a:gd name="connsiteY21" fmla="*/ 363003 h 640647"/>
              <a:gd name="connsiteX22" fmla="*/ 421933 w 662009"/>
              <a:gd name="connsiteY22" fmla="*/ 366624 h 640647"/>
              <a:gd name="connsiteX23" fmla="*/ 397958 w 662009"/>
              <a:gd name="connsiteY23" fmla="*/ 363988 h 640647"/>
              <a:gd name="connsiteX24" fmla="*/ 397958 w 662009"/>
              <a:gd name="connsiteY24" fmla="*/ 394428 h 640647"/>
              <a:gd name="connsiteX25" fmla="*/ 548412 w 662009"/>
              <a:gd name="connsiteY25" fmla="*/ 394428 h 640647"/>
              <a:gd name="connsiteX26" fmla="*/ 548412 w 662009"/>
              <a:gd name="connsiteY26" fmla="*/ 423079 h 640647"/>
              <a:gd name="connsiteX27" fmla="*/ 397935 w 662009"/>
              <a:gd name="connsiteY27" fmla="*/ 423079 h 640647"/>
              <a:gd name="connsiteX28" fmla="*/ 397935 w 662009"/>
              <a:gd name="connsiteY28" fmla="*/ 449851 h 640647"/>
              <a:gd name="connsiteX29" fmla="*/ 547518 w 662009"/>
              <a:gd name="connsiteY29" fmla="*/ 449851 h 640647"/>
              <a:gd name="connsiteX30" fmla="*/ 547518 w 662009"/>
              <a:gd name="connsiteY30" fmla="*/ 480313 h 640647"/>
              <a:gd name="connsiteX31" fmla="*/ 397912 w 662009"/>
              <a:gd name="connsiteY31" fmla="*/ 480313 h 640647"/>
              <a:gd name="connsiteX32" fmla="*/ 397912 w 662009"/>
              <a:gd name="connsiteY32" fmla="*/ 515406 h 640647"/>
              <a:gd name="connsiteX33" fmla="*/ 614907 w 662009"/>
              <a:gd name="connsiteY33" fmla="*/ 515406 h 640647"/>
              <a:gd name="connsiteX34" fmla="*/ 614907 w 662009"/>
              <a:gd name="connsiteY34" fmla="*/ 440591 h 640647"/>
              <a:gd name="connsiteX35" fmla="*/ 630608 w 662009"/>
              <a:gd name="connsiteY35" fmla="*/ 440591 h 640647"/>
              <a:gd name="connsiteX36" fmla="*/ 630608 w 662009"/>
              <a:gd name="connsiteY36" fmla="*/ 440591 h 640647"/>
              <a:gd name="connsiteX37" fmla="*/ 662010 w 662009"/>
              <a:gd name="connsiteY37" fmla="*/ 440591 h 640647"/>
              <a:gd name="connsiteX38" fmla="*/ 662010 w 662009"/>
              <a:gd name="connsiteY38" fmla="*/ 122101 h 640647"/>
              <a:gd name="connsiteX39" fmla="*/ 398577 w 662009"/>
              <a:gd name="connsiteY39" fmla="*/ 121941 h 640647"/>
              <a:gd name="connsiteX40" fmla="*/ 267834 w 662009"/>
              <a:gd name="connsiteY40" fmla="*/ 452946 h 640647"/>
              <a:gd name="connsiteX41" fmla="*/ 177387 w 662009"/>
              <a:gd name="connsiteY41" fmla="*/ 482743 h 640647"/>
              <a:gd name="connsiteX42" fmla="*/ 90470 w 662009"/>
              <a:gd name="connsiteY42" fmla="*/ 460808 h 640647"/>
              <a:gd name="connsiteX43" fmla="*/ 86230 w 662009"/>
              <a:gd name="connsiteY43" fmla="*/ 457988 h 640647"/>
              <a:gd name="connsiteX44" fmla="*/ 100899 w 662009"/>
              <a:gd name="connsiteY44" fmla="*/ 409281 h 640647"/>
              <a:gd name="connsiteX45" fmla="*/ 108509 w 662009"/>
              <a:gd name="connsiteY45" fmla="*/ 413957 h 640647"/>
              <a:gd name="connsiteX46" fmla="*/ 180275 w 662009"/>
              <a:gd name="connsiteY46" fmla="*/ 434196 h 640647"/>
              <a:gd name="connsiteX47" fmla="*/ 241521 w 662009"/>
              <a:gd name="connsiteY47" fmla="*/ 385511 h 640647"/>
              <a:gd name="connsiteX48" fmla="*/ 184561 w 662009"/>
              <a:gd name="connsiteY48" fmla="*/ 327177 h 640647"/>
              <a:gd name="connsiteX49" fmla="*/ 94160 w 662009"/>
              <a:gd name="connsiteY49" fmla="*/ 228478 h 640647"/>
              <a:gd name="connsiteX50" fmla="*/ 206359 w 662009"/>
              <a:gd name="connsiteY50" fmla="*/ 133195 h 640647"/>
              <a:gd name="connsiteX51" fmla="*/ 281747 w 662009"/>
              <a:gd name="connsiteY51" fmla="*/ 150042 h 640647"/>
              <a:gd name="connsiteX52" fmla="*/ 286698 w 662009"/>
              <a:gd name="connsiteY52" fmla="*/ 152838 h 640647"/>
              <a:gd name="connsiteX53" fmla="*/ 270653 w 662009"/>
              <a:gd name="connsiteY53" fmla="*/ 200285 h 640647"/>
              <a:gd name="connsiteX54" fmla="*/ 263479 w 662009"/>
              <a:gd name="connsiteY54" fmla="*/ 196366 h 640647"/>
              <a:gd name="connsiteX55" fmla="*/ 204938 w 662009"/>
              <a:gd name="connsiteY55" fmla="*/ 181742 h 640647"/>
              <a:gd name="connsiteX56" fmla="*/ 150455 w 662009"/>
              <a:gd name="connsiteY56" fmla="*/ 223665 h 640647"/>
              <a:gd name="connsiteX57" fmla="*/ 210806 w 662009"/>
              <a:gd name="connsiteY57" fmla="*/ 280051 h 640647"/>
              <a:gd name="connsiteX58" fmla="*/ 298296 w 662009"/>
              <a:gd name="connsiteY58" fmla="*/ 382119 h 640647"/>
              <a:gd name="connsiteX59" fmla="*/ 267834 w 662009"/>
              <a:gd name="connsiteY59" fmla="*/ 452946 h 6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2009" h="640647">
                <a:moveTo>
                  <a:pt x="398577" y="121941"/>
                </a:moveTo>
                <a:lnTo>
                  <a:pt x="398577" y="121941"/>
                </a:lnTo>
                <a:lnTo>
                  <a:pt x="383196" y="121941"/>
                </a:lnTo>
                <a:cubicBezTo>
                  <a:pt x="383196" y="81301"/>
                  <a:pt x="383219" y="40662"/>
                  <a:pt x="383219" y="0"/>
                </a:cubicBezTo>
                <a:cubicBezTo>
                  <a:pt x="255480" y="21385"/>
                  <a:pt x="127740" y="42748"/>
                  <a:pt x="0" y="64133"/>
                </a:cubicBezTo>
                <a:cubicBezTo>
                  <a:pt x="0" y="234805"/>
                  <a:pt x="0" y="405476"/>
                  <a:pt x="0" y="576124"/>
                </a:cubicBezTo>
                <a:cubicBezTo>
                  <a:pt x="127717" y="597624"/>
                  <a:pt x="255411" y="619147"/>
                  <a:pt x="383128" y="640647"/>
                </a:cubicBezTo>
                <a:cubicBezTo>
                  <a:pt x="383151" y="467982"/>
                  <a:pt x="383196" y="295179"/>
                  <a:pt x="383219" y="122514"/>
                </a:cubicBezTo>
                <a:lnTo>
                  <a:pt x="398072" y="122514"/>
                </a:lnTo>
                <a:cubicBezTo>
                  <a:pt x="398072" y="132530"/>
                  <a:pt x="398049" y="142639"/>
                  <a:pt x="398049" y="152655"/>
                </a:cubicBezTo>
                <a:cubicBezTo>
                  <a:pt x="475569" y="152655"/>
                  <a:pt x="553088" y="152655"/>
                  <a:pt x="630608" y="152655"/>
                </a:cubicBezTo>
                <a:cubicBezTo>
                  <a:pt x="630608" y="248397"/>
                  <a:pt x="630608" y="344322"/>
                  <a:pt x="630608" y="440087"/>
                </a:cubicBezTo>
                <a:lnTo>
                  <a:pt x="614907" y="440087"/>
                </a:lnTo>
                <a:cubicBezTo>
                  <a:pt x="614907" y="349548"/>
                  <a:pt x="614907" y="258803"/>
                  <a:pt x="614907" y="168264"/>
                </a:cubicBezTo>
                <a:cubicBezTo>
                  <a:pt x="542590" y="168264"/>
                  <a:pt x="470274" y="168242"/>
                  <a:pt x="397958" y="168242"/>
                </a:cubicBezTo>
                <a:cubicBezTo>
                  <a:pt x="397958" y="181490"/>
                  <a:pt x="397958" y="194761"/>
                  <a:pt x="397958" y="208010"/>
                </a:cubicBezTo>
                <a:cubicBezTo>
                  <a:pt x="400296" y="207781"/>
                  <a:pt x="407149" y="206910"/>
                  <a:pt x="413177" y="206337"/>
                </a:cubicBezTo>
                <a:cubicBezTo>
                  <a:pt x="419435" y="205741"/>
                  <a:pt x="424890" y="205488"/>
                  <a:pt x="427457" y="205236"/>
                </a:cubicBezTo>
                <a:cubicBezTo>
                  <a:pt x="427457" y="232604"/>
                  <a:pt x="427457" y="259972"/>
                  <a:pt x="427457" y="287340"/>
                </a:cubicBezTo>
                <a:cubicBezTo>
                  <a:pt x="455467" y="287340"/>
                  <a:pt x="483499" y="287340"/>
                  <a:pt x="511509" y="287340"/>
                </a:cubicBezTo>
                <a:cubicBezTo>
                  <a:pt x="511601" y="294491"/>
                  <a:pt x="510867" y="314272"/>
                  <a:pt x="497298" y="333435"/>
                </a:cubicBezTo>
                <a:cubicBezTo>
                  <a:pt x="495648" y="335772"/>
                  <a:pt x="481551" y="355118"/>
                  <a:pt x="455879" y="363003"/>
                </a:cubicBezTo>
                <a:cubicBezTo>
                  <a:pt x="442677" y="367060"/>
                  <a:pt x="430597" y="366808"/>
                  <a:pt x="421933" y="366624"/>
                </a:cubicBezTo>
                <a:cubicBezTo>
                  <a:pt x="412100" y="366418"/>
                  <a:pt x="403894" y="365180"/>
                  <a:pt x="397958" y="363988"/>
                </a:cubicBezTo>
                <a:cubicBezTo>
                  <a:pt x="397958" y="374143"/>
                  <a:pt x="397958" y="384274"/>
                  <a:pt x="397958" y="394428"/>
                </a:cubicBezTo>
                <a:cubicBezTo>
                  <a:pt x="448109" y="394428"/>
                  <a:pt x="498261" y="394428"/>
                  <a:pt x="548412" y="394428"/>
                </a:cubicBezTo>
                <a:cubicBezTo>
                  <a:pt x="548412" y="403986"/>
                  <a:pt x="548412" y="413521"/>
                  <a:pt x="548412" y="423079"/>
                </a:cubicBezTo>
                <a:cubicBezTo>
                  <a:pt x="498261" y="423079"/>
                  <a:pt x="448086" y="423079"/>
                  <a:pt x="397935" y="423079"/>
                </a:cubicBezTo>
                <a:cubicBezTo>
                  <a:pt x="397935" y="431996"/>
                  <a:pt x="397935" y="440935"/>
                  <a:pt x="397935" y="449851"/>
                </a:cubicBezTo>
                <a:cubicBezTo>
                  <a:pt x="447788" y="449851"/>
                  <a:pt x="497665" y="449851"/>
                  <a:pt x="547518" y="449851"/>
                </a:cubicBezTo>
                <a:cubicBezTo>
                  <a:pt x="547518" y="460005"/>
                  <a:pt x="547518" y="470159"/>
                  <a:pt x="547518" y="480313"/>
                </a:cubicBezTo>
                <a:cubicBezTo>
                  <a:pt x="497642" y="480313"/>
                  <a:pt x="447765" y="480313"/>
                  <a:pt x="397912" y="480313"/>
                </a:cubicBezTo>
                <a:cubicBezTo>
                  <a:pt x="397912" y="492003"/>
                  <a:pt x="397912" y="503693"/>
                  <a:pt x="397912" y="515406"/>
                </a:cubicBezTo>
                <a:cubicBezTo>
                  <a:pt x="470251" y="515406"/>
                  <a:pt x="542567" y="515406"/>
                  <a:pt x="614907" y="515406"/>
                </a:cubicBezTo>
                <a:cubicBezTo>
                  <a:pt x="614907" y="490468"/>
                  <a:pt x="614907" y="465529"/>
                  <a:pt x="614907" y="440591"/>
                </a:cubicBezTo>
                <a:lnTo>
                  <a:pt x="630608" y="440591"/>
                </a:lnTo>
                <a:cubicBezTo>
                  <a:pt x="630608" y="440591"/>
                  <a:pt x="630608" y="440591"/>
                  <a:pt x="630608" y="440591"/>
                </a:cubicBezTo>
                <a:cubicBezTo>
                  <a:pt x="641083" y="440591"/>
                  <a:pt x="651535" y="440591"/>
                  <a:pt x="662010" y="440591"/>
                </a:cubicBezTo>
                <a:cubicBezTo>
                  <a:pt x="662010" y="334420"/>
                  <a:pt x="662010" y="228249"/>
                  <a:pt x="662010" y="122101"/>
                </a:cubicBezTo>
                <a:cubicBezTo>
                  <a:pt x="574199" y="122032"/>
                  <a:pt x="486388" y="121987"/>
                  <a:pt x="398577" y="121941"/>
                </a:cubicBezTo>
                <a:close/>
                <a:moveTo>
                  <a:pt x="267834" y="452946"/>
                </a:moveTo>
                <a:cubicBezTo>
                  <a:pt x="246334" y="472451"/>
                  <a:pt x="215070" y="482743"/>
                  <a:pt x="177387" y="482743"/>
                </a:cubicBezTo>
                <a:cubicBezTo>
                  <a:pt x="145572" y="482743"/>
                  <a:pt x="109838" y="473735"/>
                  <a:pt x="90470" y="460808"/>
                </a:cubicBezTo>
                <a:lnTo>
                  <a:pt x="86230" y="457988"/>
                </a:lnTo>
                <a:lnTo>
                  <a:pt x="100899" y="409281"/>
                </a:lnTo>
                <a:lnTo>
                  <a:pt x="108509" y="413957"/>
                </a:lnTo>
                <a:cubicBezTo>
                  <a:pt x="129092" y="426632"/>
                  <a:pt x="155933" y="434196"/>
                  <a:pt x="180275" y="434196"/>
                </a:cubicBezTo>
                <a:cubicBezTo>
                  <a:pt x="218049" y="434196"/>
                  <a:pt x="241521" y="415538"/>
                  <a:pt x="241521" y="385511"/>
                </a:cubicBezTo>
                <a:cubicBezTo>
                  <a:pt x="241521" y="358625"/>
                  <a:pt x="226622" y="343359"/>
                  <a:pt x="184561" y="327177"/>
                </a:cubicBezTo>
                <a:cubicBezTo>
                  <a:pt x="122926" y="305333"/>
                  <a:pt x="94160" y="273954"/>
                  <a:pt x="94160" y="228478"/>
                </a:cubicBezTo>
                <a:cubicBezTo>
                  <a:pt x="94160" y="172367"/>
                  <a:pt x="140301" y="133195"/>
                  <a:pt x="206359" y="133195"/>
                </a:cubicBezTo>
                <a:cubicBezTo>
                  <a:pt x="246082" y="133195"/>
                  <a:pt x="270630" y="143739"/>
                  <a:pt x="281747" y="150042"/>
                </a:cubicBezTo>
                <a:lnTo>
                  <a:pt x="286698" y="152838"/>
                </a:lnTo>
                <a:lnTo>
                  <a:pt x="270653" y="200285"/>
                </a:lnTo>
                <a:lnTo>
                  <a:pt x="263479" y="196366"/>
                </a:lnTo>
                <a:cubicBezTo>
                  <a:pt x="251262" y="189696"/>
                  <a:pt x="231160" y="181742"/>
                  <a:pt x="204938" y="181742"/>
                </a:cubicBezTo>
                <a:cubicBezTo>
                  <a:pt x="167302" y="181742"/>
                  <a:pt x="150455" y="202807"/>
                  <a:pt x="150455" y="223665"/>
                </a:cubicBezTo>
                <a:cubicBezTo>
                  <a:pt x="150455" y="248672"/>
                  <a:pt x="165124" y="262379"/>
                  <a:pt x="210806" y="280051"/>
                </a:cubicBezTo>
                <a:cubicBezTo>
                  <a:pt x="272143" y="303729"/>
                  <a:pt x="298296" y="334260"/>
                  <a:pt x="298296" y="382119"/>
                </a:cubicBezTo>
                <a:cubicBezTo>
                  <a:pt x="298296" y="409968"/>
                  <a:pt x="287478" y="435113"/>
                  <a:pt x="267834" y="452946"/>
                </a:cubicBezTo>
                <a:close/>
              </a:path>
            </a:pathLst>
          </a:custGeom>
          <a:solidFill>
            <a:schemeClr val="bg1"/>
          </a:solidFill>
          <a:ln w="22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23226673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3227B-A387-8CF2-DC8C-6AA48556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A9C3D-9B06-F9A0-D571-910EE1E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CABEDD-B14A-4FC3-E757-708A3927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24/04/2024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D17842-2FD4-578E-D622-D146D921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4C1364-2C8F-A40F-868E-CDFC5208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57841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2955C-C411-4875-7016-1B64DD8E7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2C7158-EA55-6DF9-8039-B9B179D6B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19B45A-2DBA-3AA8-1D88-DD1348CF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24/04/2024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8479D-6C56-6929-FA5F-5694F7E1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007D6-BBD7-D148-B0B9-1F072665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42488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F15EF-11B2-BCD0-C8E6-2FC92A73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ADD85-7520-C09D-B348-C937FC32A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E5073E-AA64-2907-97B7-1886ABB56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B2C40D-40C3-938D-24F7-47E2791F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24/04/2024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3077E7-8BDE-BD30-5C93-37CB3CE1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829C87-2B6E-5483-5C5F-6B469B7F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83136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2F4E603-324A-6799-8E09-AE58E4B0F7E4}"/>
              </a:ext>
            </a:extLst>
          </p:cNvPr>
          <p:cNvSpPr/>
          <p:nvPr userDrawn="1"/>
        </p:nvSpPr>
        <p:spPr>
          <a:xfrm>
            <a:off x="2266950" y="6400801"/>
            <a:ext cx="7658100" cy="4571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2D314DA-C985-61FE-8711-DEF21E9391CB}"/>
              </a:ext>
            </a:extLst>
          </p:cNvPr>
          <p:cNvSpPr/>
          <p:nvPr userDrawn="1"/>
        </p:nvSpPr>
        <p:spPr>
          <a:xfrm>
            <a:off x="0" y="0"/>
            <a:ext cx="12192000" cy="32657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526010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743A5-9C2F-663D-316F-988C73B4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3617A5-A220-8254-7FDE-E19706A0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2C4338-1496-D702-90DF-04DAA262E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ED5559-B380-59F0-34CB-E98A45797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218778-4AD3-A2E5-C023-ECA630C33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C8BE67-5BC3-CA64-B44C-26D654FC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24/04/2024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7C6961-3BB9-AD91-4FD5-90B64A9C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BEB67E-8284-FFBC-F0FB-845B90C5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09679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31A70-429E-2720-6B56-0F0A4643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CB1C69-2F9C-5CDE-F315-601F43D8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24/04/2024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11FAE8-9FE6-9365-56AD-9B64E0D5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8A1A1F-5796-874F-741A-FEF5316D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36822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C05F07-91D8-F314-9E57-7B02B18F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24/04/2024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F4CFEE-694F-5C43-3A4A-3666426B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27E121-8B56-34FC-B474-6F797DFC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49164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A4FED-EE6D-16F6-8178-CBDCD8C3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3C3FB8-11F4-6B40-AE88-26DF88DDF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561539-FB18-6524-E15F-096043600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5EA9F8-89FB-1975-D3A6-31526177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24/04/2024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91ECCF-6358-3238-C5D1-35C89529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52B859-1812-F893-45B9-4557BB06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60856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656F8-68EA-581E-A701-C3BAB13A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109B2A-1582-CE50-7C65-628A80DAF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03889-3710-9F60-643D-B04470CDC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BAC0BE-29E0-2995-769F-B989AC76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24/04/2024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F871FD-3988-ECD1-CF6E-246106BB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F1323E-74A8-4EE0-6EDF-D604925E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737966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36841-AA8E-1D53-C09C-04239B03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C1E127-EE69-AC46-56CE-41D96DC5C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0B0BE1-CF5F-FB8B-7D34-FD24B19B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24/04/2024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869F-DC01-864D-95DE-751D2151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FCA751-7C36-DC75-C289-CF6ABD87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333842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6F9BAD-9E4C-C3DF-F69D-0DE97E1F3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355B74-736D-C180-FB57-03E2023D5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9869DD-3001-AEFF-D648-079E82C1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24/04/2024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BBEC3-83AD-B211-DF9C-AFC774B1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E06BB-646C-797A-C8F1-4EA97BA7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150604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42F5D61-803A-0927-F5B5-F58FB79875DC}"/>
              </a:ext>
            </a:extLst>
          </p:cNvPr>
          <p:cNvSpPr txBox="1">
            <a:spLocks/>
          </p:cNvSpPr>
          <p:nvPr userDrawn="1"/>
        </p:nvSpPr>
        <p:spPr>
          <a:xfrm>
            <a:off x="10566400" y="6264276"/>
            <a:ext cx="10160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D447AB1-721A-4C07-9144-F35F6E3BD4E1}" type="slidenum">
              <a:rPr lang="en-US" altLang="en-US" sz="1600" smtClean="0">
                <a:solidFill>
                  <a:srgbClr val="7F7F7F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B682630-673F-65EC-E9D0-46B20BDFE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3" y="1150939"/>
            <a:ext cx="10727267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054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6542-DD28-4C8C-BC89-4FBE4198B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8B381-B75D-4FE0-AEF3-1E8C77A80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847B3-29E7-494D-997D-326649BB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8AE-893B-4067-9488-B765E5526AA6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AD4C-C179-4DB0-BB39-B853182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8BFF-1571-4B2D-B471-B6D90546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348-DBB0-46CB-97E1-5CCB1E3375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00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6726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923E408-8200-43C3-A566-E5E29D591C5B}"/>
              </a:ext>
            </a:extLst>
          </p:cNvPr>
          <p:cNvSpPr/>
          <p:nvPr userDrawn="1"/>
        </p:nvSpPr>
        <p:spPr>
          <a:xfrm>
            <a:off x="678543" y="0"/>
            <a:ext cx="10834914" cy="420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425974-6675-045A-F7E0-278E69180860}"/>
              </a:ext>
            </a:extLst>
          </p:cNvPr>
          <p:cNvSpPr/>
          <p:nvPr userDrawn="1"/>
        </p:nvSpPr>
        <p:spPr>
          <a:xfrm>
            <a:off x="678543" y="6437084"/>
            <a:ext cx="10834914" cy="420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882266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12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0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923E408-8200-43C3-A566-E5E29D591C5B}"/>
              </a:ext>
            </a:extLst>
          </p:cNvPr>
          <p:cNvSpPr/>
          <p:nvPr userDrawn="1"/>
        </p:nvSpPr>
        <p:spPr>
          <a:xfrm>
            <a:off x="678543" y="0"/>
            <a:ext cx="10834914" cy="420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425974-6675-045A-F7E0-278E69180860}"/>
              </a:ext>
            </a:extLst>
          </p:cNvPr>
          <p:cNvSpPr/>
          <p:nvPr userDrawn="1"/>
        </p:nvSpPr>
        <p:spPr>
          <a:xfrm>
            <a:off x="678543" y="6437084"/>
            <a:ext cx="10834914" cy="420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5D01F6-0DE5-CB16-45FE-93DD596BBC4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60338" y="1217613"/>
            <a:ext cx="3917950" cy="4683125"/>
          </a:xfrm>
          <a:prstGeom prst="teardrop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047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8F28BCB-D74C-833A-22C8-CEB1E3DC800F}"/>
              </a:ext>
            </a:extLst>
          </p:cNvPr>
          <p:cNvSpPr/>
          <p:nvPr userDrawn="1"/>
        </p:nvSpPr>
        <p:spPr>
          <a:xfrm>
            <a:off x="0" y="0"/>
            <a:ext cx="6096000" cy="972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0B6C4C3-DFEC-B6B1-207F-C73016570003}"/>
              </a:ext>
            </a:extLst>
          </p:cNvPr>
          <p:cNvSpPr/>
          <p:nvPr userDrawn="1"/>
        </p:nvSpPr>
        <p:spPr>
          <a:xfrm>
            <a:off x="6096000" y="508000"/>
            <a:ext cx="6096000" cy="464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59E9C57-9EC4-BB1B-C522-DA9DFDEDD5FD}"/>
              </a:ext>
            </a:extLst>
          </p:cNvPr>
          <p:cNvSpPr/>
          <p:nvPr userDrawn="1"/>
        </p:nvSpPr>
        <p:spPr>
          <a:xfrm>
            <a:off x="0" y="6393543"/>
            <a:ext cx="12192000" cy="464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15201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8F28BCB-D74C-833A-22C8-CEB1E3DC800F}"/>
              </a:ext>
            </a:extLst>
          </p:cNvPr>
          <p:cNvSpPr/>
          <p:nvPr userDrawn="1"/>
        </p:nvSpPr>
        <p:spPr>
          <a:xfrm>
            <a:off x="0" y="0"/>
            <a:ext cx="6096000" cy="972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0B6C4C3-DFEC-B6B1-207F-C73016570003}"/>
              </a:ext>
            </a:extLst>
          </p:cNvPr>
          <p:cNvSpPr/>
          <p:nvPr userDrawn="1"/>
        </p:nvSpPr>
        <p:spPr>
          <a:xfrm>
            <a:off x="6096000" y="508000"/>
            <a:ext cx="6096000" cy="464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22028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5E152E10-9B88-5477-204C-FC414872A293}"/>
              </a:ext>
            </a:extLst>
          </p:cNvPr>
          <p:cNvGrpSpPr/>
          <p:nvPr userDrawn="1"/>
        </p:nvGrpSpPr>
        <p:grpSpPr>
          <a:xfrm>
            <a:off x="-268432" y="299977"/>
            <a:ext cx="2044694" cy="495754"/>
            <a:chOff x="-268432" y="299977"/>
            <a:chExt cx="2044694" cy="495754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DBE0DC1B-1210-5DF5-0AC7-63DF5388AAA0}"/>
                </a:ext>
              </a:extLst>
            </p:cNvPr>
            <p:cNvSpPr/>
            <p:nvPr/>
          </p:nvSpPr>
          <p:spPr>
            <a:xfrm rot="7786715">
              <a:off x="662598" y="-473046"/>
              <a:ext cx="340642" cy="1886687"/>
            </a:xfrm>
            <a:custGeom>
              <a:avLst/>
              <a:gdLst/>
              <a:ahLst/>
              <a:cxnLst/>
              <a:rect l="l" t="t" r="r" b="b"/>
              <a:pathLst>
                <a:path w="216024" h="1240840">
                  <a:moveTo>
                    <a:pt x="0" y="0"/>
                  </a:moveTo>
                  <a:lnTo>
                    <a:pt x="216024" y="0"/>
                  </a:lnTo>
                  <a:lnTo>
                    <a:pt x="216024" y="1240840"/>
                  </a:lnTo>
                  <a:lnTo>
                    <a:pt x="0" y="9771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ECECD7B4-1D49-B0CD-329E-CCE047481728}"/>
                </a:ext>
              </a:extLst>
            </p:cNvPr>
            <p:cNvSpPr/>
            <p:nvPr/>
          </p:nvSpPr>
          <p:spPr>
            <a:xfrm rot="7777800">
              <a:off x="264599" y="-75792"/>
              <a:ext cx="338492" cy="1404553"/>
            </a:xfrm>
            <a:custGeom>
              <a:avLst/>
              <a:gdLst/>
              <a:ahLst/>
              <a:cxnLst/>
              <a:rect l="l" t="t" r="r" b="b"/>
              <a:pathLst>
                <a:path w="216024" h="904565">
                  <a:moveTo>
                    <a:pt x="0" y="0"/>
                  </a:moveTo>
                  <a:lnTo>
                    <a:pt x="216024" y="0"/>
                  </a:lnTo>
                  <a:lnTo>
                    <a:pt x="216024" y="727616"/>
                  </a:lnTo>
                  <a:lnTo>
                    <a:pt x="0" y="9045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CC19DBB-03EB-B023-6814-F915E03802B3}"/>
              </a:ext>
            </a:extLst>
          </p:cNvPr>
          <p:cNvGrpSpPr/>
          <p:nvPr userDrawn="1"/>
        </p:nvGrpSpPr>
        <p:grpSpPr>
          <a:xfrm rot="10951327">
            <a:off x="10442124" y="6054000"/>
            <a:ext cx="2044694" cy="495754"/>
            <a:chOff x="-268432" y="299977"/>
            <a:chExt cx="2044694" cy="495754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7DA5FE6-FDD6-01E4-503E-2B72CD580A96}"/>
                </a:ext>
              </a:extLst>
            </p:cNvPr>
            <p:cNvSpPr/>
            <p:nvPr/>
          </p:nvSpPr>
          <p:spPr>
            <a:xfrm rot="7786715">
              <a:off x="662598" y="-473046"/>
              <a:ext cx="340642" cy="1886687"/>
            </a:xfrm>
            <a:custGeom>
              <a:avLst/>
              <a:gdLst/>
              <a:ahLst/>
              <a:cxnLst/>
              <a:rect l="l" t="t" r="r" b="b"/>
              <a:pathLst>
                <a:path w="216024" h="1240840">
                  <a:moveTo>
                    <a:pt x="0" y="0"/>
                  </a:moveTo>
                  <a:lnTo>
                    <a:pt x="216024" y="0"/>
                  </a:lnTo>
                  <a:lnTo>
                    <a:pt x="216024" y="1240840"/>
                  </a:lnTo>
                  <a:lnTo>
                    <a:pt x="0" y="9771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83D93606-BCBC-E4B9-137D-7EE659B5FB0A}"/>
                </a:ext>
              </a:extLst>
            </p:cNvPr>
            <p:cNvSpPr/>
            <p:nvPr/>
          </p:nvSpPr>
          <p:spPr>
            <a:xfrm rot="7777800">
              <a:off x="264599" y="-75792"/>
              <a:ext cx="338492" cy="1404553"/>
            </a:xfrm>
            <a:custGeom>
              <a:avLst/>
              <a:gdLst/>
              <a:ahLst/>
              <a:cxnLst/>
              <a:rect l="l" t="t" r="r" b="b"/>
              <a:pathLst>
                <a:path w="216024" h="904565">
                  <a:moveTo>
                    <a:pt x="0" y="0"/>
                  </a:moveTo>
                  <a:lnTo>
                    <a:pt x="216024" y="0"/>
                  </a:lnTo>
                  <a:lnTo>
                    <a:pt x="216024" y="727616"/>
                  </a:lnTo>
                  <a:lnTo>
                    <a:pt x="0" y="9045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23930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4B7E9E5-BBCC-7E23-02A2-6E3575666A47}"/>
              </a:ext>
            </a:extLst>
          </p:cNvPr>
          <p:cNvSpPr/>
          <p:nvPr userDrawn="1"/>
        </p:nvSpPr>
        <p:spPr>
          <a:xfrm>
            <a:off x="0" y="1692728"/>
            <a:ext cx="12192000" cy="34725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90454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97D8115-E3B0-2F09-F9E1-129C74C6C30B}"/>
              </a:ext>
            </a:extLst>
          </p:cNvPr>
          <p:cNvSpPr/>
          <p:nvPr userDrawn="1"/>
        </p:nvSpPr>
        <p:spPr>
          <a:xfrm>
            <a:off x="0" y="4615543"/>
            <a:ext cx="12192000" cy="2242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00417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EEB329-19D7-FBA1-FAA9-7BEF9B50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736379-6ACC-5045-DB02-0CD861F5F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A5B43A-5C16-B4E2-3B45-B092A36AA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07ED-F317-434B-A2C1-D1F18F4D8243}" type="datetimeFigureOut">
              <a:rPr lang="es-PE" smtClean="0"/>
              <a:t>24/04/2024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E76D-CCA0-A158-FAE6-59F1B9A80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3296F-31B7-6B55-830F-0FC669D1D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578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2" r:id="rId5"/>
    <p:sldLayoutId id="2147483663" r:id="rId6"/>
    <p:sldLayoutId id="2147483665" r:id="rId7"/>
    <p:sldLayoutId id="2147483666" r:id="rId8"/>
    <p:sldLayoutId id="2147483667" r:id="rId9"/>
    <p:sldLayoutId id="2147483672" r:id="rId10"/>
    <p:sldLayoutId id="2147483668" r:id="rId11"/>
    <p:sldLayoutId id="2147483671" r:id="rId12"/>
    <p:sldLayoutId id="2147483669" r:id="rId13"/>
    <p:sldLayoutId id="2147483674" r:id="rId14"/>
    <p:sldLayoutId id="2147483673" r:id="rId15"/>
    <p:sldLayoutId id="2147483670" r:id="rId16"/>
    <p:sldLayoutId id="214748365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  <p:sldLayoutId id="2147483676" r:id="rId27"/>
    <p:sldLayoutId id="2147483677" r:id="rId28"/>
    <p:sldLayoutId id="2147483678" r:id="rId29"/>
    <p:sldLayoutId id="2147483681" r:id="rId30"/>
    <p:sldLayoutId id="2147483683" r:id="rId3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62BD93EE-4DB2-1005-F494-B4C90A32992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54B7CB03-CF7F-247E-5BE6-57D1C533A9A9}"/>
              </a:ext>
            </a:extLst>
          </p:cNvPr>
          <p:cNvSpPr/>
          <p:nvPr/>
        </p:nvSpPr>
        <p:spPr>
          <a:xfrm>
            <a:off x="4586514" y="2942646"/>
            <a:ext cx="7605486" cy="3915353"/>
          </a:xfrm>
          <a:prstGeom prst="triangle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7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F092E92-052D-26ED-E2A7-D6560A6022A1}"/>
              </a:ext>
            </a:extLst>
          </p:cNvPr>
          <p:cNvGrpSpPr/>
          <p:nvPr/>
        </p:nvGrpSpPr>
        <p:grpSpPr>
          <a:xfrm>
            <a:off x="5210079" y="221589"/>
            <a:ext cx="4346720" cy="8257557"/>
            <a:chOff x="5210079" y="221589"/>
            <a:chExt cx="4346720" cy="8257557"/>
          </a:xfrm>
        </p:grpSpPr>
        <p:sp>
          <p:nvSpPr>
            <p:cNvPr id="6" name="Rectángulo 8">
              <a:extLst>
                <a:ext uri="{FF2B5EF4-FFF2-40B4-BE49-F238E27FC236}">
                  <a16:creationId xmlns:a16="http://schemas.microsoft.com/office/drawing/2014/main" id="{8D3025AC-B6CC-4E5F-AC22-A0305776502E}"/>
                </a:ext>
              </a:extLst>
            </p:cNvPr>
            <p:cNvSpPr/>
            <p:nvPr/>
          </p:nvSpPr>
          <p:spPr>
            <a:xfrm rot="8018136" flipH="1">
              <a:off x="6674929" y="-1243261"/>
              <a:ext cx="1417019" cy="4346720"/>
            </a:xfrm>
            <a:custGeom>
              <a:avLst/>
              <a:gdLst>
                <a:gd name="connsiteX0" fmla="*/ 0 w 1422351"/>
                <a:gd name="connsiteY0" fmla="*/ 58116 h 8178242"/>
                <a:gd name="connsiteX1" fmla="*/ 1422351 w 1422351"/>
                <a:gd name="connsiteY1" fmla="*/ 0 h 8178242"/>
                <a:gd name="connsiteX2" fmla="*/ 1304888 w 1422351"/>
                <a:gd name="connsiteY2" fmla="*/ 5605381 h 8178242"/>
                <a:gd name="connsiteX3" fmla="*/ 0 w 1422351"/>
                <a:gd name="connsiteY3" fmla="*/ 8178242 h 8178242"/>
                <a:gd name="connsiteX4" fmla="*/ 0 w 1422351"/>
                <a:gd name="connsiteY4" fmla="*/ 58116 h 817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351" h="8178242">
                  <a:moveTo>
                    <a:pt x="0" y="58116"/>
                  </a:moveTo>
                  <a:lnTo>
                    <a:pt x="1422351" y="0"/>
                  </a:lnTo>
                  <a:lnTo>
                    <a:pt x="1304888" y="5605381"/>
                  </a:lnTo>
                  <a:lnTo>
                    <a:pt x="0" y="8178242"/>
                  </a:lnTo>
                  <a:lnTo>
                    <a:pt x="0" y="5811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7" name="Rectángulo 8">
              <a:extLst>
                <a:ext uri="{FF2B5EF4-FFF2-40B4-BE49-F238E27FC236}">
                  <a16:creationId xmlns:a16="http://schemas.microsoft.com/office/drawing/2014/main" id="{23B809DE-57F4-0520-59D7-64689D09FE99}"/>
                </a:ext>
              </a:extLst>
            </p:cNvPr>
            <p:cNvSpPr/>
            <p:nvPr/>
          </p:nvSpPr>
          <p:spPr>
            <a:xfrm rot="2623504">
              <a:off x="5432200" y="299851"/>
              <a:ext cx="1458206" cy="8179295"/>
            </a:xfrm>
            <a:custGeom>
              <a:avLst/>
              <a:gdLst>
                <a:gd name="connsiteX0" fmla="*/ 0 w 1458206"/>
                <a:gd name="connsiteY0" fmla="*/ 86386 h 8206512"/>
                <a:gd name="connsiteX1" fmla="*/ 1458206 w 1458206"/>
                <a:gd name="connsiteY1" fmla="*/ 0 h 8206512"/>
                <a:gd name="connsiteX2" fmla="*/ 1312794 w 1458206"/>
                <a:gd name="connsiteY2" fmla="*/ 6968468 h 8206512"/>
                <a:gd name="connsiteX3" fmla="*/ 0 w 1458206"/>
                <a:gd name="connsiteY3" fmla="*/ 8206512 h 8206512"/>
                <a:gd name="connsiteX4" fmla="*/ 0 w 1458206"/>
                <a:gd name="connsiteY4" fmla="*/ 86386 h 820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206" h="8206512">
                  <a:moveTo>
                    <a:pt x="0" y="86386"/>
                  </a:moveTo>
                  <a:lnTo>
                    <a:pt x="1458206" y="0"/>
                  </a:lnTo>
                  <a:lnTo>
                    <a:pt x="1312794" y="6968468"/>
                  </a:lnTo>
                  <a:lnTo>
                    <a:pt x="0" y="8206512"/>
                  </a:lnTo>
                  <a:lnTo>
                    <a:pt x="0" y="8638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5EE8EFBE-B434-0883-DFD9-F479F47F166D}"/>
              </a:ext>
            </a:extLst>
          </p:cNvPr>
          <p:cNvSpPr txBox="1"/>
          <p:nvPr/>
        </p:nvSpPr>
        <p:spPr>
          <a:xfrm>
            <a:off x="130606" y="1249971"/>
            <a:ext cx="6226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000" dirty="0">
                <a:solidFill>
                  <a:schemeClr val="bg1"/>
                </a:solidFill>
                <a:latin typeface="TypoGraphica" panose="02000500000000000000" pitchFamily="2" charset="0"/>
                <a:cs typeface="B Nazanin" panose="00000700000000000000" pitchFamily="2" charset="-78"/>
              </a:rPr>
              <a:t>تم : پروژه کسب و کار</a:t>
            </a:r>
            <a:endParaRPr lang="es-PE" sz="6000" dirty="0">
              <a:solidFill>
                <a:schemeClr val="bg1"/>
              </a:solidFill>
              <a:latin typeface="TypoGraphica" panose="02000500000000000000" pitchFamily="2" charset="0"/>
              <a:cs typeface="B Nazanin" panose="000007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CAC5FB-1F67-00A0-8ED1-5DB8047B6012}"/>
              </a:ext>
            </a:extLst>
          </p:cNvPr>
          <p:cNvSpPr txBox="1"/>
          <p:nvPr/>
        </p:nvSpPr>
        <p:spPr>
          <a:xfrm>
            <a:off x="130607" y="2357871"/>
            <a:ext cx="629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FFC000"/>
                </a:solidFill>
                <a:cs typeface="B Nazanin" panose="00000700000000000000" pitchFamily="2" charset="-78"/>
              </a:rPr>
              <a:t>قالب پاورپوینت</a:t>
            </a:r>
            <a:endParaRPr lang="es-PE" sz="3200" dirty="0">
              <a:solidFill>
                <a:srgbClr val="FFC000"/>
              </a:solidFill>
              <a:cs typeface="B Nazanin" panose="00000700000000000000" pitchFamily="2" charset="-78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F812BE-B442-D921-6615-748A962F785D}"/>
              </a:ext>
            </a:extLst>
          </p:cNvPr>
          <p:cNvSpPr txBox="1"/>
          <p:nvPr/>
        </p:nvSpPr>
        <p:spPr>
          <a:xfrm>
            <a:off x="6356949" y="5350702"/>
            <a:ext cx="255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MX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  <a:endParaRPr lang="es-PE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30C1A55-6E40-9BE2-F922-DBF48DCBEEAE}"/>
              </a:ext>
            </a:extLst>
          </p:cNvPr>
          <p:cNvGrpSpPr/>
          <p:nvPr/>
        </p:nvGrpSpPr>
        <p:grpSpPr>
          <a:xfrm>
            <a:off x="8047873" y="6156907"/>
            <a:ext cx="3245953" cy="467395"/>
            <a:chOff x="6771663" y="5694204"/>
            <a:chExt cx="3245953" cy="467395"/>
          </a:xfrm>
        </p:grpSpPr>
        <p:sp>
          <p:nvSpPr>
            <p:cNvPr id="12" name="Rounded Rectangle 2">
              <a:extLst>
                <a:ext uri="{FF2B5EF4-FFF2-40B4-BE49-F238E27FC236}">
                  <a16:creationId xmlns:a16="http://schemas.microsoft.com/office/drawing/2014/main" id="{613C5BE9-52ED-F5E5-390C-AEEC87B15DA2}"/>
                </a:ext>
              </a:extLst>
            </p:cNvPr>
            <p:cNvSpPr/>
            <p:nvPr/>
          </p:nvSpPr>
          <p:spPr>
            <a:xfrm>
              <a:off x="7472763" y="5703510"/>
              <a:ext cx="429814" cy="458089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D64C56AD-DB2F-20DC-B5C6-F051CFECC367}"/>
                </a:ext>
              </a:extLst>
            </p:cNvPr>
            <p:cNvSpPr/>
            <p:nvPr/>
          </p:nvSpPr>
          <p:spPr>
            <a:xfrm>
              <a:off x="6771663" y="5703510"/>
              <a:ext cx="429862" cy="458089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1A3B1972-14DE-F8B1-C95B-5ACCB111898B}"/>
                </a:ext>
              </a:extLst>
            </p:cNvPr>
            <p:cNvSpPr/>
            <p:nvPr/>
          </p:nvSpPr>
          <p:spPr>
            <a:xfrm>
              <a:off x="8869962" y="5703510"/>
              <a:ext cx="429814" cy="458089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D8B53B9A-49AB-7E4C-5D9E-E901877460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6395" y="5703510"/>
              <a:ext cx="429814" cy="458089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E91DC4C9-5C78-7F84-C994-4144F5C012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6270" y="5694204"/>
              <a:ext cx="431346" cy="467394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8A398A3-C155-0A60-AAEF-AE86F2E59DCF}"/>
              </a:ext>
            </a:extLst>
          </p:cNvPr>
          <p:cNvGrpSpPr/>
          <p:nvPr/>
        </p:nvGrpSpPr>
        <p:grpSpPr>
          <a:xfrm>
            <a:off x="2193907" y="2937874"/>
            <a:ext cx="2322963" cy="463829"/>
            <a:chOff x="6970786" y="5077810"/>
            <a:chExt cx="2322963" cy="463829"/>
          </a:xfrm>
        </p:grpSpPr>
        <p:sp>
          <p:nvSpPr>
            <p:cNvPr id="18" name="Estrella: 5 puntas 17">
              <a:extLst>
                <a:ext uri="{FF2B5EF4-FFF2-40B4-BE49-F238E27FC236}">
                  <a16:creationId xmlns:a16="http://schemas.microsoft.com/office/drawing/2014/main" id="{5F6BDCE2-1CF8-473F-3098-55B81690E3F8}"/>
                </a:ext>
              </a:extLst>
            </p:cNvPr>
            <p:cNvSpPr/>
            <p:nvPr/>
          </p:nvSpPr>
          <p:spPr>
            <a:xfrm>
              <a:off x="6970786" y="5083550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9" name="Estrella: 5 puntas 18">
              <a:extLst>
                <a:ext uri="{FF2B5EF4-FFF2-40B4-BE49-F238E27FC236}">
                  <a16:creationId xmlns:a16="http://schemas.microsoft.com/office/drawing/2014/main" id="{26572241-2C4A-F436-674F-F80DCA8F97C9}"/>
                </a:ext>
              </a:extLst>
            </p:cNvPr>
            <p:cNvSpPr/>
            <p:nvPr/>
          </p:nvSpPr>
          <p:spPr>
            <a:xfrm>
              <a:off x="7428014" y="5083550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0" name="Estrella: 5 puntas 19">
              <a:extLst>
                <a:ext uri="{FF2B5EF4-FFF2-40B4-BE49-F238E27FC236}">
                  <a16:creationId xmlns:a16="http://schemas.microsoft.com/office/drawing/2014/main" id="{47F7932C-6187-CF4D-D11E-F2F8E7339952}"/>
                </a:ext>
              </a:extLst>
            </p:cNvPr>
            <p:cNvSpPr/>
            <p:nvPr/>
          </p:nvSpPr>
          <p:spPr>
            <a:xfrm>
              <a:off x="7886103" y="5083550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1" name="Estrella: 5 puntas 20">
              <a:extLst>
                <a:ext uri="{FF2B5EF4-FFF2-40B4-BE49-F238E27FC236}">
                  <a16:creationId xmlns:a16="http://schemas.microsoft.com/office/drawing/2014/main" id="{0C5CE4BD-C385-DD84-6967-B9ED41F15AD5}"/>
                </a:ext>
              </a:extLst>
            </p:cNvPr>
            <p:cNvSpPr/>
            <p:nvPr/>
          </p:nvSpPr>
          <p:spPr>
            <a:xfrm>
              <a:off x="8376308" y="5082089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2" name="Estrella: 5 puntas 21">
              <a:extLst>
                <a:ext uri="{FF2B5EF4-FFF2-40B4-BE49-F238E27FC236}">
                  <a16:creationId xmlns:a16="http://schemas.microsoft.com/office/drawing/2014/main" id="{56000502-7EB9-3D9E-9B5C-2109D1C20196}"/>
                </a:ext>
              </a:extLst>
            </p:cNvPr>
            <p:cNvSpPr/>
            <p:nvPr/>
          </p:nvSpPr>
          <p:spPr>
            <a:xfrm>
              <a:off x="8835660" y="5077810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1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9097867-3E51-FCC2-FAC2-0B7407A5B5E4}"/>
              </a:ext>
            </a:extLst>
          </p:cNvPr>
          <p:cNvSpPr/>
          <p:nvPr/>
        </p:nvSpPr>
        <p:spPr>
          <a:xfrm>
            <a:off x="4383038" y="1188117"/>
            <a:ext cx="691327" cy="75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669832B-F029-E4A1-9B40-DFDF7E222CA9}"/>
              </a:ext>
            </a:extLst>
          </p:cNvPr>
          <p:cNvSpPr/>
          <p:nvPr/>
        </p:nvSpPr>
        <p:spPr>
          <a:xfrm>
            <a:off x="5167038" y="1188117"/>
            <a:ext cx="6618840" cy="77793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203C5BB4-60CA-4E70-CF02-CE25E8FA9D0D}"/>
              </a:ext>
            </a:extLst>
          </p:cNvPr>
          <p:cNvSpPr/>
          <p:nvPr/>
        </p:nvSpPr>
        <p:spPr>
          <a:xfrm>
            <a:off x="11397538" y="1217813"/>
            <a:ext cx="388340" cy="510985"/>
          </a:xfrm>
          <a:custGeom>
            <a:avLst/>
            <a:gdLst/>
            <a:ahLst/>
            <a:cxnLst/>
            <a:rect l="l" t="t" r="r" b="b"/>
            <a:pathLst>
              <a:path w="484316" h="697391">
                <a:moveTo>
                  <a:pt x="0" y="0"/>
                </a:moveTo>
                <a:lnTo>
                  <a:pt x="396286" y="0"/>
                </a:lnTo>
                <a:cubicBezTo>
                  <a:pt x="444904" y="0"/>
                  <a:pt x="484317" y="39413"/>
                  <a:pt x="484317" y="88031"/>
                </a:cubicBezTo>
                <a:lnTo>
                  <a:pt x="484317" y="697391"/>
                </a:lnTo>
                <a:close/>
              </a:path>
            </a:pathLst>
          </a:cu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68188-3F9A-8999-ABED-BD14EC3199DE}"/>
              </a:ext>
            </a:extLst>
          </p:cNvPr>
          <p:cNvSpPr txBox="1"/>
          <p:nvPr/>
        </p:nvSpPr>
        <p:spPr>
          <a:xfrm>
            <a:off x="4434780" y="1309034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lang="ko-KR" altLang="en-US" sz="24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5DA944-31C9-9929-46F2-04391211275B}"/>
              </a:ext>
            </a:extLst>
          </p:cNvPr>
          <p:cNvGrpSpPr/>
          <p:nvPr/>
        </p:nvGrpSpPr>
        <p:grpSpPr>
          <a:xfrm>
            <a:off x="5264251" y="1241282"/>
            <a:ext cx="4752528" cy="509023"/>
            <a:chOff x="2175371" y="1762964"/>
            <a:chExt cx="5040560" cy="590745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F11CDF4-4664-8D0D-0521-5EF24BED1ABB}"/>
                </a:ext>
              </a:extLst>
            </p:cNvPr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D6B652B2-1367-6D5C-A55D-8CA5FA4B2055}"/>
                </a:ext>
              </a:extLst>
            </p:cNvPr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" name="Rectangle 19">
            <a:extLst>
              <a:ext uri="{FF2B5EF4-FFF2-40B4-BE49-F238E27FC236}">
                <a16:creationId xmlns:a16="http://schemas.microsoft.com/office/drawing/2014/main" id="{BA1EFE16-0F7D-0BEB-60D9-32BBD2AC5BC7}"/>
              </a:ext>
            </a:extLst>
          </p:cNvPr>
          <p:cNvSpPr/>
          <p:nvPr/>
        </p:nvSpPr>
        <p:spPr>
          <a:xfrm>
            <a:off x="4383038" y="2167301"/>
            <a:ext cx="691327" cy="7586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86BD51B3-74E8-10DB-4236-E3BF58ED0846}"/>
              </a:ext>
            </a:extLst>
          </p:cNvPr>
          <p:cNvSpPr/>
          <p:nvPr/>
        </p:nvSpPr>
        <p:spPr>
          <a:xfrm>
            <a:off x="5167040" y="2167301"/>
            <a:ext cx="6618838" cy="77793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3DD6A4F5-FFA6-7CF4-5E3D-875B07CCCD52}"/>
              </a:ext>
            </a:extLst>
          </p:cNvPr>
          <p:cNvSpPr/>
          <p:nvPr/>
        </p:nvSpPr>
        <p:spPr>
          <a:xfrm>
            <a:off x="11397538" y="2167301"/>
            <a:ext cx="388340" cy="510985"/>
          </a:xfrm>
          <a:custGeom>
            <a:avLst/>
            <a:gdLst/>
            <a:ahLst/>
            <a:cxnLst/>
            <a:rect l="l" t="t" r="r" b="b"/>
            <a:pathLst>
              <a:path w="484316" h="697391">
                <a:moveTo>
                  <a:pt x="0" y="0"/>
                </a:moveTo>
                <a:lnTo>
                  <a:pt x="396286" y="0"/>
                </a:lnTo>
                <a:cubicBezTo>
                  <a:pt x="444904" y="0"/>
                  <a:pt x="484317" y="39413"/>
                  <a:pt x="484317" y="88031"/>
                </a:cubicBezTo>
                <a:lnTo>
                  <a:pt x="484317" y="69739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42D05978-E2FB-DB13-4AD5-C2C4DAF5FD52}"/>
              </a:ext>
            </a:extLst>
          </p:cNvPr>
          <p:cNvSpPr txBox="1"/>
          <p:nvPr/>
        </p:nvSpPr>
        <p:spPr>
          <a:xfrm>
            <a:off x="4431644" y="2267824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24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6" name="Group 24">
            <a:extLst>
              <a:ext uri="{FF2B5EF4-FFF2-40B4-BE49-F238E27FC236}">
                <a16:creationId xmlns:a16="http://schemas.microsoft.com/office/drawing/2014/main" id="{A341E19D-EF42-E7CA-487D-F165AD5F915D}"/>
              </a:ext>
            </a:extLst>
          </p:cNvPr>
          <p:cNvGrpSpPr/>
          <p:nvPr/>
        </p:nvGrpSpPr>
        <p:grpSpPr>
          <a:xfrm>
            <a:off x="5264253" y="2220466"/>
            <a:ext cx="4752528" cy="509023"/>
            <a:chOff x="2175371" y="1762964"/>
            <a:chExt cx="5040560" cy="590745"/>
          </a:xfrm>
        </p:grpSpPr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4D5765B1-1A02-3BB4-F2CA-F6DB5ACBFCF1}"/>
                </a:ext>
              </a:extLst>
            </p:cNvPr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9D0E1135-C618-C6BF-F4C6-E1F3E8CADCD8}"/>
                </a:ext>
              </a:extLst>
            </p:cNvPr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099730C7-145F-F460-E9D1-5A6C939026BA}"/>
              </a:ext>
            </a:extLst>
          </p:cNvPr>
          <p:cNvSpPr/>
          <p:nvPr/>
        </p:nvSpPr>
        <p:spPr>
          <a:xfrm>
            <a:off x="4383038" y="3175244"/>
            <a:ext cx="691327" cy="75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3F90CDD1-9676-DB58-6D76-9BD3E56FE5A4}"/>
              </a:ext>
            </a:extLst>
          </p:cNvPr>
          <p:cNvSpPr/>
          <p:nvPr/>
        </p:nvSpPr>
        <p:spPr>
          <a:xfrm>
            <a:off x="5167038" y="3175244"/>
            <a:ext cx="6618840" cy="77793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8A05F5D3-BF54-DFE5-8D4E-309A92CA9A89}"/>
              </a:ext>
            </a:extLst>
          </p:cNvPr>
          <p:cNvSpPr/>
          <p:nvPr/>
        </p:nvSpPr>
        <p:spPr>
          <a:xfrm>
            <a:off x="11397538" y="3204940"/>
            <a:ext cx="388340" cy="510985"/>
          </a:xfrm>
          <a:custGeom>
            <a:avLst/>
            <a:gdLst/>
            <a:ahLst/>
            <a:cxnLst/>
            <a:rect l="l" t="t" r="r" b="b"/>
            <a:pathLst>
              <a:path w="484316" h="697391">
                <a:moveTo>
                  <a:pt x="0" y="0"/>
                </a:moveTo>
                <a:lnTo>
                  <a:pt x="396286" y="0"/>
                </a:lnTo>
                <a:cubicBezTo>
                  <a:pt x="444904" y="0"/>
                  <a:pt x="484317" y="39413"/>
                  <a:pt x="484317" y="88031"/>
                </a:cubicBezTo>
                <a:lnTo>
                  <a:pt x="484317" y="697391"/>
                </a:lnTo>
                <a:close/>
              </a:path>
            </a:pathLst>
          </a:cu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986F9C0E-FD37-7FD4-4B94-3695BF6B7CE5}"/>
              </a:ext>
            </a:extLst>
          </p:cNvPr>
          <p:cNvSpPr txBox="1"/>
          <p:nvPr/>
        </p:nvSpPr>
        <p:spPr>
          <a:xfrm>
            <a:off x="4434780" y="3296161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  <a:endParaRPr lang="ko-KR" altLang="en-US" sz="24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5B30FFCE-539F-779D-979B-98D82D4E63B2}"/>
              </a:ext>
            </a:extLst>
          </p:cNvPr>
          <p:cNvGrpSpPr/>
          <p:nvPr/>
        </p:nvGrpSpPr>
        <p:grpSpPr>
          <a:xfrm>
            <a:off x="5264251" y="3228409"/>
            <a:ext cx="4752528" cy="509023"/>
            <a:chOff x="2175371" y="1762964"/>
            <a:chExt cx="5040560" cy="590745"/>
          </a:xfrm>
        </p:grpSpPr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949CCFF4-F925-802B-460A-9EAF5157DCE6}"/>
                </a:ext>
              </a:extLst>
            </p:cNvPr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7473C404-9AED-9C89-E2F9-A2346ACBCCD0}"/>
                </a:ext>
              </a:extLst>
            </p:cNvPr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Rectangle 19">
            <a:extLst>
              <a:ext uri="{FF2B5EF4-FFF2-40B4-BE49-F238E27FC236}">
                <a16:creationId xmlns:a16="http://schemas.microsoft.com/office/drawing/2014/main" id="{972EEB96-2A80-B9A4-5101-4C31FF71902D}"/>
              </a:ext>
            </a:extLst>
          </p:cNvPr>
          <p:cNvSpPr/>
          <p:nvPr/>
        </p:nvSpPr>
        <p:spPr>
          <a:xfrm>
            <a:off x="4383038" y="4154428"/>
            <a:ext cx="691327" cy="7586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ED092D46-BC23-2D86-C51F-4EFA3F3856B1}"/>
              </a:ext>
            </a:extLst>
          </p:cNvPr>
          <p:cNvSpPr/>
          <p:nvPr/>
        </p:nvSpPr>
        <p:spPr>
          <a:xfrm>
            <a:off x="5167040" y="4154428"/>
            <a:ext cx="6618838" cy="77793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60937D45-1A99-46BC-FC81-C5F257495C62}"/>
              </a:ext>
            </a:extLst>
          </p:cNvPr>
          <p:cNvSpPr/>
          <p:nvPr/>
        </p:nvSpPr>
        <p:spPr>
          <a:xfrm>
            <a:off x="11397538" y="4154428"/>
            <a:ext cx="388340" cy="510985"/>
          </a:xfrm>
          <a:custGeom>
            <a:avLst/>
            <a:gdLst/>
            <a:ahLst/>
            <a:cxnLst/>
            <a:rect l="l" t="t" r="r" b="b"/>
            <a:pathLst>
              <a:path w="484316" h="697391">
                <a:moveTo>
                  <a:pt x="0" y="0"/>
                </a:moveTo>
                <a:lnTo>
                  <a:pt x="396286" y="0"/>
                </a:lnTo>
                <a:cubicBezTo>
                  <a:pt x="444904" y="0"/>
                  <a:pt x="484317" y="39413"/>
                  <a:pt x="484317" y="88031"/>
                </a:cubicBezTo>
                <a:lnTo>
                  <a:pt x="484317" y="69739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B2FCB8CB-8748-7B94-76B2-68788A13FB21}"/>
              </a:ext>
            </a:extLst>
          </p:cNvPr>
          <p:cNvSpPr txBox="1"/>
          <p:nvPr/>
        </p:nvSpPr>
        <p:spPr>
          <a:xfrm>
            <a:off x="4431644" y="4254951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  <a:endParaRPr lang="ko-KR" altLang="en-US" sz="24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ED080CB6-37B8-5341-1E8D-CD0ABB263D0C}"/>
              </a:ext>
            </a:extLst>
          </p:cNvPr>
          <p:cNvGrpSpPr/>
          <p:nvPr/>
        </p:nvGrpSpPr>
        <p:grpSpPr>
          <a:xfrm>
            <a:off x="5264253" y="4207593"/>
            <a:ext cx="4752528" cy="509023"/>
            <a:chOff x="2175371" y="1762964"/>
            <a:chExt cx="5040560" cy="590745"/>
          </a:xfrm>
        </p:grpSpPr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7E71B19A-7765-4A6C-BD63-7E7D37ECAD11}"/>
                </a:ext>
              </a:extLst>
            </p:cNvPr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FD977C88-D1D2-CB30-C45F-D96F668EF3C0}"/>
                </a:ext>
              </a:extLst>
            </p:cNvPr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3" name="Rectangle 3">
            <a:extLst>
              <a:ext uri="{FF2B5EF4-FFF2-40B4-BE49-F238E27FC236}">
                <a16:creationId xmlns:a16="http://schemas.microsoft.com/office/drawing/2014/main" id="{6FEC7B73-F0D6-B1E3-B4C2-BF5215459D27}"/>
              </a:ext>
            </a:extLst>
          </p:cNvPr>
          <p:cNvSpPr/>
          <p:nvPr/>
        </p:nvSpPr>
        <p:spPr>
          <a:xfrm>
            <a:off x="4383038" y="5142812"/>
            <a:ext cx="691327" cy="758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00970F43-42F4-6435-1BE3-29788853B350}"/>
              </a:ext>
            </a:extLst>
          </p:cNvPr>
          <p:cNvSpPr/>
          <p:nvPr/>
        </p:nvSpPr>
        <p:spPr>
          <a:xfrm>
            <a:off x="5167038" y="5142812"/>
            <a:ext cx="6618840" cy="77793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CAA943AB-6069-3F9D-A9BD-9EFE891C58AA}"/>
              </a:ext>
            </a:extLst>
          </p:cNvPr>
          <p:cNvSpPr/>
          <p:nvPr/>
        </p:nvSpPr>
        <p:spPr>
          <a:xfrm>
            <a:off x="11397538" y="5172508"/>
            <a:ext cx="388340" cy="510985"/>
          </a:xfrm>
          <a:custGeom>
            <a:avLst/>
            <a:gdLst/>
            <a:ahLst/>
            <a:cxnLst/>
            <a:rect l="l" t="t" r="r" b="b"/>
            <a:pathLst>
              <a:path w="484316" h="697391">
                <a:moveTo>
                  <a:pt x="0" y="0"/>
                </a:moveTo>
                <a:lnTo>
                  <a:pt x="396286" y="0"/>
                </a:lnTo>
                <a:cubicBezTo>
                  <a:pt x="444904" y="0"/>
                  <a:pt x="484317" y="39413"/>
                  <a:pt x="484317" y="88031"/>
                </a:cubicBezTo>
                <a:lnTo>
                  <a:pt x="484317" y="697391"/>
                </a:lnTo>
                <a:close/>
              </a:path>
            </a:pathLst>
          </a:cu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BFE30960-8244-F5AC-0BD1-85BEC362D53B}"/>
              </a:ext>
            </a:extLst>
          </p:cNvPr>
          <p:cNvSpPr txBox="1"/>
          <p:nvPr/>
        </p:nvSpPr>
        <p:spPr>
          <a:xfrm>
            <a:off x="4434780" y="5263729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cs typeface="B Nazanin" panose="00000400000000000000" pitchFamily="2" charset="-78"/>
              </a:rPr>
              <a:t>05</a:t>
            </a:r>
            <a:endParaRPr lang="ko-KR" altLang="en-US" sz="24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6F2A270F-9C5A-9D7D-E852-3343F852A794}"/>
              </a:ext>
            </a:extLst>
          </p:cNvPr>
          <p:cNvGrpSpPr/>
          <p:nvPr/>
        </p:nvGrpSpPr>
        <p:grpSpPr>
          <a:xfrm>
            <a:off x="5264251" y="5195977"/>
            <a:ext cx="4752528" cy="509023"/>
            <a:chOff x="2175371" y="1762964"/>
            <a:chExt cx="5040560" cy="590745"/>
          </a:xfrm>
        </p:grpSpPr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3BCCBBF9-0FF1-C3E9-242E-7ACC1592CEC0}"/>
                </a:ext>
              </a:extLst>
            </p:cNvPr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3FA1A9A8-6A32-0E1A-43D0-4D7FCBADBC23}"/>
                </a:ext>
              </a:extLst>
            </p:cNvPr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3581A283-20E5-E6DC-C7BE-CBDFC400569B}"/>
              </a:ext>
            </a:extLst>
          </p:cNvPr>
          <p:cNvSpPr txBox="1"/>
          <p:nvPr/>
        </p:nvSpPr>
        <p:spPr>
          <a:xfrm>
            <a:off x="2319949" y="434822"/>
            <a:ext cx="6577129" cy="648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سبک دستور کار</a:t>
            </a:r>
            <a:endParaRPr lang="en-US" altLang="ko-KR" sz="4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44" name="Marcador de posición de imagen 43">
            <a:extLst>
              <a:ext uri="{FF2B5EF4-FFF2-40B4-BE49-F238E27FC236}">
                <a16:creationId xmlns:a16="http://schemas.microsoft.com/office/drawing/2014/main" id="{E2FD83CE-D860-4E89-A44C-B302BF66B17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5809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4973F5-94CA-02EF-0C98-BC4AADA9A9FC}"/>
              </a:ext>
            </a:extLst>
          </p:cNvPr>
          <p:cNvSpPr/>
          <p:nvPr/>
        </p:nvSpPr>
        <p:spPr>
          <a:xfrm>
            <a:off x="423388" y="1297568"/>
            <a:ext cx="11345224" cy="5242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5E25F2-F9D5-7D54-05EF-92B9A903B49D}"/>
              </a:ext>
            </a:extLst>
          </p:cNvPr>
          <p:cNvSpPr txBox="1"/>
          <p:nvPr/>
        </p:nvSpPr>
        <p:spPr>
          <a:xfrm>
            <a:off x="1082674" y="1702779"/>
            <a:ext cx="10305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dirty="0">
                <a:latin typeface="TypoGraphica" panose="02000500000000000000" pitchFamily="2" charset="0"/>
                <a:cs typeface="B Nazanin" panose="00000400000000000000" pitchFamily="2" charset="-78"/>
              </a:rPr>
              <a:t>درباره ما</a:t>
            </a:r>
            <a:br>
              <a:rPr lang="es-MX" sz="4800" dirty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8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5D72F6-933F-D3A7-8863-EC04F02FB305}"/>
              </a:ext>
            </a:extLst>
          </p:cNvPr>
          <p:cNvGrpSpPr/>
          <p:nvPr/>
        </p:nvGrpSpPr>
        <p:grpSpPr>
          <a:xfrm>
            <a:off x="-268432" y="299977"/>
            <a:ext cx="2044694" cy="495754"/>
            <a:chOff x="-268432" y="299977"/>
            <a:chExt cx="2044694" cy="495754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38404D73-9397-67D4-89E6-B75BE6EAC02B}"/>
                </a:ext>
              </a:extLst>
            </p:cNvPr>
            <p:cNvSpPr/>
            <p:nvPr/>
          </p:nvSpPr>
          <p:spPr>
            <a:xfrm rot="7786715">
              <a:off x="662598" y="-473046"/>
              <a:ext cx="340642" cy="1886687"/>
            </a:xfrm>
            <a:custGeom>
              <a:avLst/>
              <a:gdLst/>
              <a:ahLst/>
              <a:cxnLst/>
              <a:rect l="l" t="t" r="r" b="b"/>
              <a:pathLst>
                <a:path w="216024" h="1240840">
                  <a:moveTo>
                    <a:pt x="0" y="0"/>
                  </a:moveTo>
                  <a:lnTo>
                    <a:pt x="216024" y="0"/>
                  </a:lnTo>
                  <a:lnTo>
                    <a:pt x="216024" y="1240840"/>
                  </a:lnTo>
                  <a:lnTo>
                    <a:pt x="0" y="9771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E68977-C9A7-F828-EFE6-64594359ADFD}"/>
                </a:ext>
              </a:extLst>
            </p:cNvPr>
            <p:cNvSpPr/>
            <p:nvPr/>
          </p:nvSpPr>
          <p:spPr>
            <a:xfrm rot="7777800">
              <a:off x="264599" y="-75792"/>
              <a:ext cx="338492" cy="1404553"/>
            </a:xfrm>
            <a:custGeom>
              <a:avLst/>
              <a:gdLst/>
              <a:ahLst/>
              <a:cxnLst/>
              <a:rect l="l" t="t" r="r" b="b"/>
              <a:pathLst>
                <a:path w="216024" h="904565">
                  <a:moveTo>
                    <a:pt x="0" y="0"/>
                  </a:moveTo>
                  <a:lnTo>
                    <a:pt x="216024" y="0"/>
                  </a:lnTo>
                  <a:lnTo>
                    <a:pt x="216024" y="727616"/>
                  </a:lnTo>
                  <a:lnTo>
                    <a:pt x="0" y="9045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6AA9E8D-00F1-CEC1-2BB8-FB52B227BACA}"/>
              </a:ext>
            </a:extLst>
          </p:cNvPr>
          <p:cNvGrpSpPr/>
          <p:nvPr/>
        </p:nvGrpSpPr>
        <p:grpSpPr>
          <a:xfrm rot="10951327">
            <a:off x="10442124" y="6054000"/>
            <a:ext cx="2044694" cy="495754"/>
            <a:chOff x="-268432" y="299977"/>
            <a:chExt cx="2044694" cy="495754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5E933ED2-8F54-72BD-F3B2-FCF04A4F4895}"/>
                </a:ext>
              </a:extLst>
            </p:cNvPr>
            <p:cNvSpPr/>
            <p:nvPr/>
          </p:nvSpPr>
          <p:spPr>
            <a:xfrm rot="7786715">
              <a:off x="662598" y="-473046"/>
              <a:ext cx="340642" cy="1886687"/>
            </a:xfrm>
            <a:custGeom>
              <a:avLst/>
              <a:gdLst/>
              <a:ahLst/>
              <a:cxnLst/>
              <a:rect l="l" t="t" r="r" b="b"/>
              <a:pathLst>
                <a:path w="216024" h="1240840">
                  <a:moveTo>
                    <a:pt x="0" y="0"/>
                  </a:moveTo>
                  <a:lnTo>
                    <a:pt x="216024" y="0"/>
                  </a:lnTo>
                  <a:lnTo>
                    <a:pt x="216024" y="1240840"/>
                  </a:lnTo>
                  <a:lnTo>
                    <a:pt x="0" y="9771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078FA667-C776-67E6-845A-813DC638DE23}"/>
                </a:ext>
              </a:extLst>
            </p:cNvPr>
            <p:cNvSpPr/>
            <p:nvPr/>
          </p:nvSpPr>
          <p:spPr>
            <a:xfrm rot="7777800">
              <a:off x="264599" y="-75792"/>
              <a:ext cx="338492" cy="1404553"/>
            </a:xfrm>
            <a:custGeom>
              <a:avLst/>
              <a:gdLst/>
              <a:ahLst/>
              <a:cxnLst/>
              <a:rect l="l" t="t" r="r" b="b"/>
              <a:pathLst>
                <a:path w="216024" h="904565">
                  <a:moveTo>
                    <a:pt x="0" y="0"/>
                  </a:moveTo>
                  <a:lnTo>
                    <a:pt x="216024" y="0"/>
                  </a:lnTo>
                  <a:lnTo>
                    <a:pt x="216024" y="727616"/>
                  </a:lnTo>
                  <a:lnTo>
                    <a:pt x="0" y="9045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CF2E3EDC-D046-D965-BC62-8E68ADA824AB}"/>
              </a:ext>
            </a:extLst>
          </p:cNvPr>
          <p:cNvSpPr/>
          <p:nvPr/>
        </p:nvSpPr>
        <p:spPr>
          <a:xfrm>
            <a:off x="1666876" y="3829318"/>
            <a:ext cx="3921124" cy="22711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DEE48431-39E5-D814-FEF4-5CC057D585B9}"/>
              </a:ext>
            </a:extLst>
          </p:cNvPr>
          <p:cNvGrpSpPr/>
          <p:nvPr/>
        </p:nvGrpSpPr>
        <p:grpSpPr>
          <a:xfrm>
            <a:off x="1767684" y="4967859"/>
            <a:ext cx="3658941" cy="1140357"/>
            <a:chOff x="803640" y="3316669"/>
            <a:chExt cx="2059657" cy="1140357"/>
          </a:xfrm>
        </p:grpSpPr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5B3B52E1-910C-9A67-EE0F-ECE3C2F7070A}"/>
                </a:ext>
              </a:extLst>
            </p:cNvPr>
            <p:cNvSpPr txBox="1"/>
            <p:nvPr/>
          </p:nvSpPr>
          <p:spPr>
            <a:xfrm>
              <a:off x="803640" y="3533696"/>
              <a:ext cx="205965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57B71A33-9B09-653D-BEDC-5CF20C3F507A}"/>
                </a:ext>
              </a:extLst>
            </p:cNvPr>
            <p:cNvSpPr txBox="1"/>
            <p:nvPr/>
          </p:nvSpPr>
          <p:spPr>
            <a:xfrm>
              <a:off x="803640" y="3316669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32567C66-B0D5-2E06-631B-100FDF7D5E41}"/>
              </a:ext>
            </a:extLst>
          </p:cNvPr>
          <p:cNvSpPr/>
          <p:nvPr/>
        </p:nvSpPr>
        <p:spPr>
          <a:xfrm>
            <a:off x="3192737" y="3978968"/>
            <a:ext cx="887735" cy="83099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5AA5DBA-0691-EB6D-18A7-BA5C8641AEE6}"/>
              </a:ext>
            </a:extLst>
          </p:cNvPr>
          <p:cNvSpPr/>
          <p:nvPr/>
        </p:nvSpPr>
        <p:spPr>
          <a:xfrm>
            <a:off x="6503192" y="3829318"/>
            <a:ext cx="3921124" cy="22711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3E5481A7-7748-BB66-EE45-D85465EE439D}"/>
              </a:ext>
            </a:extLst>
          </p:cNvPr>
          <p:cNvGrpSpPr/>
          <p:nvPr/>
        </p:nvGrpSpPr>
        <p:grpSpPr>
          <a:xfrm>
            <a:off x="6579549" y="5000463"/>
            <a:ext cx="3658941" cy="1140357"/>
            <a:chOff x="803640" y="3316669"/>
            <a:chExt cx="2059657" cy="1140357"/>
          </a:xfrm>
        </p:grpSpPr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BB40728D-4AE4-9991-8E53-8EB5E74EE6DC}"/>
                </a:ext>
              </a:extLst>
            </p:cNvPr>
            <p:cNvSpPr txBox="1"/>
            <p:nvPr/>
          </p:nvSpPr>
          <p:spPr>
            <a:xfrm>
              <a:off x="803640" y="3533696"/>
              <a:ext cx="205965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40A542B2-7D71-F715-EAC3-B800CEEA4083}"/>
                </a:ext>
              </a:extLst>
            </p:cNvPr>
            <p:cNvSpPr txBox="1"/>
            <p:nvPr/>
          </p:nvSpPr>
          <p:spPr>
            <a:xfrm>
              <a:off x="803640" y="3316669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Rectangle 9">
            <a:extLst>
              <a:ext uri="{FF2B5EF4-FFF2-40B4-BE49-F238E27FC236}">
                <a16:creationId xmlns:a16="http://schemas.microsoft.com/office/drawing/2014/main" id="{ECE446B7-4F2E-6AE7-3EBB-8ED9EEADE388}"/>
              </a:ext>
            </a:extLst>
          </p:cNvPr>
          <p:cNvSpPr/>
          <p:nvPr/>
        </p:nvSpPr>
        <p:spPr>
          <a:xfrm>
            <a:off x="8004602" y="4011572"/>
            <a:ext cx="887735" cy="83099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343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EBC076C8-FCEB-7117-C08D-C76EBC62064D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5A3C66DE-302F-0405-22F8-9ADB0CA7B51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A5FB21FB-DFFD-8C53-C277-5BBABA76EAA0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9ACFE53-C73B-4ED4-C01B-E35E6904C5D7}"/>
              </a:ext>
            </a:extLst>
          </p:cNvPr>
          <p:cNvSpPr/>
          <p:nvPr/>
        </p:nvSpPr>
        <p:spPr>
          <a:xfrm>
            <a:off x="0" y="667658"/>
            <a:ext cx="5384800" cy="12337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400" b="1" dirty="0">
                <a:latin typeface="Abadi" panose="020B0604020104020204" pitchFamily="34" charset="0"/>
                <a:cs typeface="B Nazanin" panose="00000400000000000000" pitchFamily="2" charset="-78"/>
              </a:rPr>
              <a:t>تیم ما</a:t>
            </a:r>
            <a:endParaRPr lang="es-PE" sz="5400" b="1" dirty="0">
              <a:latin typeface="Abadi" panose="020B060402010402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78895-7005-0711-7F3E-9A68D138C24B}"/>
              </a:ext>
            </a:extLst>
          </p:cNvPr>
          <p:cNvSpPr txBox="1"/>
          <p:nvPr/>
        </p:nvSpPr>
        <p:spPr>
          <a:xfrm>
            <a:off x="783770" y="2148680"/>
            <a:ext cx="4601029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s-PE" dirty="0">
              <a:cs typeface="B Nazanin" panose="00000400000000000000" pitchFamily="2" charset="-78"/>
            </a:endParaRPr>
          </a:p>
        </p:txBody>
      </p:sp>
      <p:grpSp>
        <p:nvGrpSpPr>
          <p:cNvPr id="7" name="Group 44">
            <a:extLst>
              <a:ext uri="{FF2B5EF4-FFF2-40B4-BE49-F238E27FC236}">
                <a16:creationId xmlns:a16="http://schemas.microsoft.com/office/drawing/2014/main" id="{99484DA1-2549-ACFA-746C-9EAE031AF189}"/>
              </a:ext>
            </a:extLst>
          </p:cNvPr>
          <p:cNvGrpSpPr/>
          <p:nvPr/>
        </p:nvGrpSpPr>
        <p:grpSpPr>
          <a:xfrm>
            <a:off x="8760972" y="3056634"/>
            <a:ext cx="3149600" cy="1169552"/>
            <a:chOff x="803640" y="3373072"/>
            <a:chExt cx="2059657" cy="886176"/>
          </a:xfrm>
        </p:grpSpPr>
        <p:sp>
          <p:nvSpPr>
            <p:cNvPr id="8" name="TextBox 45">
              <a:extLst>
                <a:ext uri="{FF2B5EF4-FFF2-40B4-BE49-F238E27FC236}">
                  <a16:creationId xmlns:a16="http://schemas.microsoft.com/office/drawing/2014/main" id="{DFABCDF1-D1BA-5696-D43D-0AD18776B565}"/>
                </a:ext>
              </a:extLst>
            </p:cNvPr>
            <p:cNvSpPr txBox="1"/>
            <p:nvPr/>
          </p:nvSpPr>
          <p:spPr>
            <a:xfrm>
              <a:off x="803640" y="3629597"/>
              <a:ext cx="2059657" cy="62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منحصر به فرد اضافه کنید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46">
              <a:extLst>
                <a:ext uri="{FF2B5EF4-FFF2-40B4-BE49-F238E27FC236}">
                  <a16:creationId xmlns:a16="http://schemas.microsoft.com/office/drawing/2014/main" id="{3A9AE3BB-37F7-1B25-056B-3BCA14D75F4D}"/>
                </a:ext>
              </a:extLst>
            </p:cNvPr>
            <p:cNvSpPr txBox="1"/>
            <p:nvPr/>
          </p:nvSpPr>
          <p:spPr>
            <a:xfrm>
              <a:off x="803640" y="3373072"/>
              <a:ext cx="2059657" cy="2565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AA45843-0A73-6D61-9D0E-64B306110295}"/>
              </a:ext>
            </a:extLst>
          </p:cNvPr>
          <p:cNvSpPr/>
          <p:nvPr/>
        </p:nvSpPr>
        <p:spPr>
          <a:xfrm>
            <a:off x="8032656" y="1238302"/>
            <a:ext cx="576000" cy="576000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50652A14-802F-01D2-4DC9-D55E1DE2DB35}"/>
              </a:ext>
            </a:extLst>
          </p:cNvPr>
          <p:cNvSpPr>
            <a:spLocks noChangeAspect="1"/>
          </p:cNvSpPr>
          <p:nvPr/>
        </p:nvSpPr>
        <p:spPr>
          <a:xfrm>
            <a:off x="7978686" y="3127983"/>
            <a:ext cx="576000" cy="58081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72ABB69F-641E-BA3C-5F3B-C5EEED117A0F}"/>
              </a:ext>
            </a:extLst>
          </p:cNvPr>
          <p:cNvSpPr/>
          <p:nvPr/>
        </p:nvSpPr>
        <p:spPr>
          <a:xfrm>
            <a:off x="8003224" y="5187801"/>
            <a:ext cx="576000" cy="576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3" name="Group 44">
            <a:extLst>
              <a:ext uri="{FF2B5EF4-FFF2-40B4-BE49-F238E27FC236}">
                <a16:creationId xmlns:a16="http://schemas.microsoft.com/office/drawing/2014/main" id="{CB324388-C7B3-3995-1E0E-F467D3DB08E6}"/>
              </a:ext>
            </a:extLst>
          </p:cNvPr>
          <p:cNvGrpSpPr/>
          <p:nvPr/>
        </p:nvGrpSpPr>
        <p:grpSpPr>
          <a:xfrm>
            <a:off x="8760972" y="1187745"/>
            <a:ext cx="3149600" cy="1141587"/>
            <a:chOff x="803640" y="3315521"/>
            <a:chExt cx="2059657" cy="864987"/>
          </a:xfrm>
        </p:grpSpPr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FC759188-B67D-5C51-665F-6979F7587C9E}"/>
                </a:ext>
              </a:extLst>
            </p:cNvPr>
            <p:cNvSpPr txBox="1"/>
            <p:nvPr/>
          </p:nvSpPr>
          <p:spPr>
            <a:xfrm>
              <a:off x="803640" y="3550857"/>
              <a:ext cx="2059657" cy="62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منحصر به فرد اضافه کنید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46">
              <a:extLst>
                <a:ext uri="{FF2B5EF4-FFF2-40B4-BE49-F238E27FC236}">
                  <a16:creationId xmlns:a16="http://schemas.microsoft.com/office/drawing/2014/main" id="{0E5C92B1-B1FF-A122-36E1-A0E288DD9737}"/>
                </a:ext>
              </a:extLst>
            </p:cNvPr>
            <p:cNvSpPr txBox="1"/>
            <p:nvPr/>
          </p:nvSpPr>
          <p:spPr>
            <a:xfrm>
              <a:off x="803640" y="3315521"/>
              <a:ext cx="2059657" cy="2565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44">
            <a:extLst>
              <a:ext uri="{FF2B5EF4-FFF2-40B4-BE49-F238E27FC236}">
                <a16:creationId xmlns:a16="http://schemas.microsoft.com/office/drawing/2014/main" id="{96A8E3AC-F30A-4FEA-D049-AA2027A6CFE0}"/>
              </a:ext>
            </a:extLst>
          </p:cNvPr>
          <p:cNvGrpSpPr/>
          <p:nvPr/>
        </p:nvGrpSpPr>
        <p:grpSpPr>
          <a:xfrm>
            <a:off x="8760972" y="5072672"/>
            <a:ext cx="3149600" cy="1146891"/>
            <a:chOff x="803640" y="3373072"/>
            <a:chExt cx="2059657" cy="869006"/>
          </a:xfrm>
        </p:grpSpPr>
        <p:sp>
          <p:nvSpPr>
            <p:cNvPr id="17" name="TextBox 45">
              <a:extLst>
                <a:ext uri="{FF2B5EF4-FFF2-40B4-BE49-F238E27FC236}">
                  <a16:creationId xmlns:a16="http://schemas.microsoft.com/office/drawing/2014/main" id="{CC7E0A21-DED0-8BF6-8D0F-3F755CF54C28}"/>
                </a:ext>
              </a:extLst>
            </p:cNvPr>
            <p:cNvSpPr txBox="1"/>
            <p:nvPr/>
          </p:nvSpPr>
          <p:spPr>
            <a:xfrm>
              <a:off x="803640" y="3612427"/>
              <a:ext cx="2059657" cy="62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منحصر به فرد اضافه کنید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46">
              <a:extLst>
                <a:ext uri="{FF2B5EF4-FFF2-40B4-BE49-F238E27FC236}">
                  <a16:creationId xmlns:a16="http://schemas.microsoft.com/office/drawing/2014/main" id="{01EFB24E-380C-9880-E1F5-D9E15A491236}"/>
                </a:ext>
              </a:extLst>
            </p:cNvPr>
            <p:cNvSpPr txBox="1"/>
            <p:nvPr/>
          </p:nvSpPr>
          <p:spPr>
            <a:xfrm>
              <a:off x="803640" y="3373072"/>
              <a:ext cx="2059657" cy="2565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324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BF89D9F-96A4-3B8C-86FB-903A430F5B9A}"/>
              </a:ext>
            </a:extLst>
          </p:cNvPr>
          <p:cNvSpPr/>
          <p:nvPr/>
        </p:nvSpPr>
        <p:spPr>
          <a:xfrm>
            <a:off x="0" y="667658"/>
            <a:ext cx="4136571" cy="12337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400" b="1" dirty="0">
                <a:latin typeface="Abadi" panose="020B0604020104020204" pitchFamily="34" charset="0"/>
                <a:cs typeface="B Nazanin" panose="00000400000000000000" pitchFamily="2" charset="-78"/>
              </a:rPr>
              <a:t>دیدگاه ما</a:t>
            </a:r>
            <a:endParaRPr lang="es-PE" sz="5400" b="1" dirty="0">
              <a:latin typeface="Abadi" panose="020B060402010402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61D5C3-2EBE-96C2-0818-876AA3379A69}"/>
              </a:ext>
            </a:extLst>
          </p:cNvPr>
          <p:cNvSpPr txBox="1"/>
          <p:nvPr/>
        </p:nvSpPr>
        <p:spPr>
          <a:xfrm>
            <a:off x="783771" y="2148680"/>
            <a:ext cx="335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just" rtl="1"/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s-PE" dirty="0">
              <a:cs typeface="B Nazanin" panose="00000400000000000000" pitchFamily="2" charset="-7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3B167F-3A0F-F663-5107-28B68A8D91B8}"/>
              </a:ext>
            </a:extLst>
          </p:cNvPr>
          <p:cNvSpPr txBox="1"/>
          <p:nvPr/>
        </p:nvSpPr>
        <p:spPr>
          <a:xfrm>
            <a:off x="4789714" y="667659"/>
            <a:ext cx="105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MX" sz="6000" b="1">
                <a:solidFill>
                  <a:srgbClr val="FFC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01</a:t>
            </a:r>
            <a:endParaRPr lang="es-PE" sz="6000" b="1">
              <a:solidFill>
                <a:srgbClr val="FFC000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37F0E9-F4A4-2C52-145B-39A2BBB72188}"/>
              </a:ext>
            </a:extLst>
          </p:cNvPr>
          <p:cNvSpPr txBox="1"/>
          <p:nvPr/>
        </p:nvSpPr>
        <p:spPr>
          <a:xfrm>
            <a:off x="4789714" y="149253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نام چشم انداز</a:t>
            </a:r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A7339F-A252-68BB-29CE-469142E3BC94}"/>
              </a:ext>
            </a:extLst>
          </p:cNvPr>
          <p:cNvSpPr txBox="1"/>
          <p:nvPr/>
        </p:nvSpPr>
        <p:spPr>
          <a:xfrm>
            <a:off x="4789713" y="1950699"/>
            <a:ext cx="232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</a:t>
            </a:r>
            <a:endParaRPr lang="es-PE" sz="1600" dirty="0">
              <a:cs typeface="B Nazanin" panose="00000400000000000000" pitchFamily="2" charset="-78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45B51F-7616-7BCA-D03E-B342D4FB60C5}"/>
              </a:ext>
            </a:extLst>
          </p:cNvPr>
          <p:cNvSpPr txBox="1"/>
          <p:nvPr/>
        </p:nvSpPr>
        <p:spPr>
          <a:xfrm>
            <a:off x="7228114" y="667659"/>
            <a:ext cx="105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MX" sz="6000" b="1">
                <a:solidFill>
                  <a:srgbClr val="FFC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02</a:t>
            </a:r>
            <a:endParaRPr lang="es-PE" sz="6000" b="1">
              <a:solidFill>
                <a:srgbClr val="FFC00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6815D6-A146-D096-32B7-CEBD8992E876}"/>
              </a:ext>
            </a:extLst>
          </p:cNvPr>
          <p:cNvSpPr txBox="1"/>
          <p:nvPr/>
        </p:nvSpPr>
        <p:spPr>
          <a:xfrm>
            <a:off x="7228114" y="149253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نام چشم انداز</a:t>
            </a:r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875CE3-1907-A8E7-72BE-6EE3DFA227C9}"/>
              </a:ext>
            </a:extLst>
          </p:cNvPr>
          <p:cNvSpPr txBox="1"/>
          <p:nvPr/>
        </p:nvSpPr>
        <p:spPr>
          <a:xfrm>
            <a:off x="7228113" y="1950699"/>
            <a:ext cx="232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</a:t>
            </a:r>
            <a:endParaRPr lang="es-PE" sz="1600" dirty="0">
              <a:cs typeface="B Nazanin" panose="00000400000000000000" pitchFamily="2" charset="-78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E4CDFB-1D12-9CEF-ED69-4667A4231512}"/>
              </a:ext>
            </a:extLst>
          </p:cNvPr>
          <p:cNvSpPr txBox="1"/>
          <p:nvPr/>
        </p:nvSpPr>
        <p:spPr>
          <a:xfrm>
            <a:off x="9666514" y="667659"/>
            <a:ext cx="105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s-MX" sz="6000" b="1">
                <a:solidFill>
                  <a:srgbClr val="FFC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03</a:t>
            </a:r>
            <a:endParaRPr lang="es-PE" sz="6000" b="1">
              <a:solidFill>
                <a:srgbClr val="FFC00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340687E-E31A-842B-13C9-63CA3FD907D5}"/>
              </a:ext>
            </a:extLst>
          </p:cNvPr>
          <p:cNvSpPr txBox="1"/>
          <p:nvPr/>
        </p:nvSpPr>
        <p:spPr>
          <a:xfrm>
            <a:off x="9666514" y="149253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نام چشم انداز</a:t>
            </a:r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7DCCB89-E8BC-0B6C-2BE8-DBA157E5C1DF}"/>
              </a:ext>
            </a:extLst>
          </p:cNvPr>
          <p:cNvSpPr txBox="1"/>
          <p:nvPr/>
        </p:nvSpPr>
        <p:spPr>
          <a:xfrm>
            <a:off x="9666514" y="1950699"/>
            <a:ext cx="2329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</a:t>
            </a:r>
            <a:endParaRPr lang="es-PE" sz="1600" dirty="0">
              <a:cs typeface="B Nazanin" panose="000004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C3A764D-9E95-9141-930C-15CCBD719420}"/>
              </a:ext>
            </a:extLst>
          </p:cNvPr>
          <p:cNvGrpSpPr/>
          <p:nvPr/>
        </p:nvGrpSpPr>
        <p:grpSpPr>
          <a:xfrm>
            <a:off x="4898569" y="3085972"/>
            <a:ext cx="6937832" cy="3104369"/>
            <a:chOff x="4898569" y="3085972"/>
            <a:chExt cx="6937832" cy="3104369"/>
          </a:xfrm>
          <a:blipFill>
            <a:blip r:embed="rId2"/>
            <a:stretch>
              <a:fillRect/>
            </a:stretch>
          </a:blip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14713B-9F5A-7E8F-013B-7899CF23F8AB}"/>
                </a:ext>
              </a:extLst>
            </p:cNvPr>
            <p:cNvSpPr/>
            <p:nvPr/>
          </p:nvSpPr>
          <p:spPr>
            <a:xfrm>
              <a:off x="4898569" y="3085972"/>
              <a:ext cx="2220686" cy="31043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B78D91F-1109-B94A-B3F7-35F4B5F52286}"/>
                </a:ext>
              </a:extLst>
            </p:cNvPr>
            <p:cNvSpPr/>
            <p:nvPr/>
          </p:nvSpPr>
          <p:spPr>
            <a:xfrm>
              <a:off x="7257142" y="3085973"/>
              <a:ext cx="2220686" cy="31043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FF0195A-2688-A22E-EDB4-5BEA6396BC05}"/>
                </a:ext>
              </a:extLst>
            </p:cNvPr>
            <p:cNvSpPr/>
            <p:nvPr/>
          </p:nvSpPr>
          <p:spPr>
            <a:xfrm>
              <a:off x="9615715" y="3085974"/>
              <a:ext cx="2220686" cy="31043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7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EC292E05-FBEA-D8B8-C420-032DBA0A853E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229E4A80-A128-5E02-CFDA-AEAC82EB95F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E24F000F-F550-ED43-1EEF-1946D6C7930A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8AB066D-96EC-74B3-4FB1-6AB25B48A4D3}"/>
              </a:ext>
            </a:extLst>
          </p:cNvPr>
          <p:cNvSpPr/>
          <p:nvPr/>
        </p:nvSpPr>
        <p:spPr>
          <a:xfrm rot="5400000">
            <a:off x="-3257552" y="3257551"/>
            <a:ext cx="6858002" cy="3428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55A19A-3ECB-E50E-3B9F-F1FE3EABE21E}"/>
              </a:ext>
            </a:extLst>
          </p:cNvPr>
          <p:cNvSpPr/>
          <p:nvPr/>
        </p:nvSpPr>
        <p:spPr>
          <a:xfrm rot="5400000">
            <a:off x="8591550" y="3257549"/>
            <a:ext cx="6858002" cy="3428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010CDC-9BCE-F7B2-35D2-4254832A03C6}"/>
              </a:ext>
            </a:extLst>
          </p:cNvPr>
          <p:cNvSpPr txBox="1"/>
          <p:nvPr/>
        </p:nvSpPr>
        <p:spPr>
          <a:xfrm>
            <a:off x="5817055" y="55194"/>
            <a:ext cx="489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cs typeface="B Nazanin" panose="00000400000000000000" pitchFamily="2" charset="-78"/>
              </a:rPr>
              <a:t>محصولات ما</a:t>
            </a:r>
            <a:endParaRPr lang="es-PE" sz="4800" b="1" dirty="0">
              <a:cs typeface="B Nazanin" panose="00000400000000000000" pitchFamily="2" charset="-7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6D85C9A-5C2E-17B6-3A96-61308D2AA3FD}"/>
              </a:ext>
            </a:extLst>
          </p:cNvPr>
          <p:cNvSpPr txBox="1"/>
          <p:nvPr/>
        </p:nvSpPr>
        <p:spPr>
          <a:xfrm>
            <a:off x="618219" y="1099957"/>
            <a:ext cx="9782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s-PE" sz="1800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DF7E38-080D-9B51-CF8E-C042D6677053}"/>
              </a:ext>
            </a:extLst>
          </p:cNvPr>
          <p:cNvSpPr txBox="1"/>
          <p:nvPr/>
        </p:nvSpPr>
        <p:spPr>
          <a:xfrm>
            <a:off x="1693632" y="2441817"/>
            <a:ext cx="236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تولید - محصول</a:t>
            </a:r>
            <a:r>
              <a:rPr lang="es-MX" sz="2400" b="1" dirty="0">
                <a:cs typeface="B Nazanin" panose="00000400000000000000" pitchFamily="2" charset="-78"/>
              </a:rPr>
              <a:t> 01</a:t>
            </a:r>
            <a:endParaRPr lang="es-PE" sz="2400" b="1" dirty="0">
              <a:cs typeface="B Nazanin" panose="000004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365DB7-5DC8-7E76-3AC7-304B613AD643}"/>
              </a:ext>
            </a:extLst>
          </p:cNvPr>
          <p:cNvSpPr txBox="1"/>
          <p:nvPr/>
        </p:nvSpPr>
        <p:spPr>
          <a:xfrm>
            <a:off x="857250" y="4932135"/>
            <a:ext cx="3289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s-PE" dirty="0">
              <a:cs typeface="B Nazanin" panose="00000400000000000000" pitchFamily="2" charset="-78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95CD1A-B3E1-A1C7-3033-5E3BF20E811B}"/>
              </a:ext>
            </a:extLst>
          </p:cNvPr>
          <p:cNvSpPr txBox="1"/>
          <p:nvPr/>
        </p:nvSpPr>
        <p:spPr>
          <a:xfrm>
            <a:off x="4628243" y="4932135"/>
            <a:ext cx="3289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s-PE" dirty="0">
              <a:cs typeface="B Nazanin" panose="00000400000000000000" pitchFamily="2" charset="-78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DC5777-AF0B-1BBA-762A-C595F5B30013}"/>
              </a:ext>
            </a:extLst>
          </p:cNvPr>
          <p:cNvSpPr txBox="1"/>
          <p:nvPr/>
        </p:nvSpPr>
        <p:spPr>
          <a:xfrm>
            <a:off x="8314872" y="4932135"/>
            <a:ext cx="3289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s-PE" dirty="0">
              <a:cs typeface="B Nazanin" panose="00000400000000000000" pitchFamily="2" charset="-78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3B5DA58-57DC-A223-B4D3-925267401DFB}"/>
              </a:ext>
            </a:extLst>
          </p:cNvPr>
          <p:cNvCxnSpPr/>
          <p:nvPr/>
        </p:nvCxnSpPr>
        <p:spPr>
          <a:xfrm>
            <a:off x="941615" y="2929550"/>
            <a:ext cx="266518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3D32B4D-10D5-09BD-170D-F1480DB937C7}"/>
              </a:ext>
            </a:extLst>
          </p:cNvPr>
          <p:cNvCxnSpPr/>
          <p:nvPr/>
        </p:nvCxnSpPr>
        <p:spPr>
          <a:xfrm>
            <a:off x="4628242" y="2938365"/>
            <a:ext cx="2621644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C912045-2FF8-BF16-9F5E-7586955300E3}"/>
              </a:ext>
            </a:extLst>
          </p:cNvPr>
          <p:cNvCxnSpPr/>
          <p:nvPr/>
        </p:nvCxnSpPr>
        <p:spPr>
          <a:xfrm>
            <a:off x="8314871" y="2938365"/>
            <a:ext cx="2592615" cy="1999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0D488-B0C0-448E-0CC4-B4086E826270}"/>
              </a:ext>
            </a:extLst>
          </p:cNvPr>
          <p:cNvSpPr txBox="1"/>
          <p:nvPr/>
        </p:nvSpPr>
        <p:spPr>
          <a:xfrm>
            <a:off x="5344388" y="2402125"/>
            <a:ext cx="231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تولید - محصول</a:t>
            </a:r>
            <a:r>
              <a:rPr lang="es-MX" sz="2400" b="1" dirty="0">
                <a:cs typeface="B Nazanin" panose="00000400000000000000" pitchFamily="2" charset="-78"/>
              </a:rPr>
              <a:t> 02</a:t>
            </a:r>
            <a:endParaRPr lang="es-PE" sz="2400" b="1" dirty="0">
              <a:cs typeface="B Nazanin" panose="00000400000000000000" pitchFamily="2" charset="-78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E14F801-D479-ECE7-6355-6084C52A7D7B}"/>
              </a:ext>
            </a:extLst>
          </p:cNvPr>
          <p:cNvSpPr txBox="1"/>
          <p:nvPr/>
        </p:nvSpPr>
        <p:spPr>
          <a:xfrm>
            <a:off x="8585199" y="2427817"/>
            <a:ext cx="2298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تولید - محصول</a:t>
            </a:r>
            <a:r>
              <a:rPr lang="es-MX" sz="2400" b="1" dirty="0">
                <a:cs typeface="B Nazanin" panose="00000400000000000000" pitchFamily="2" charset="-78"/>
              </a:rPr>
              <a:t> 03</a:t>
            </a:r>
            <a:endParaRPr lang="es-PE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304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iagrama de flujo: decisión 80">
            <a:extLst>
              <a:ext uri="{FF2B5EF4-FFF2-40B4-BE49-F238E27FC236}">
                <a16:creationId xmlns:a16="http://schemas.microsoft.com/office/drawing/2014/main" id="{A54D007A-A920-E73F-4E20-C9F2A3B63632}"/>
              </a:ext>
            </a:extLst>
          </p:cNvPr>
          <p:cNvSpPr/>
          <p:nvPr/>
        </p:nvSpPr>
        <p:spPr>
          <a:xfrm>
            <a:off x="32793" y="907499"/>
            <a:ext cx="4901561" cy="4701335"/>
          </a:xfrm>
          <a:prstGeom prst="flowChartDecision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7" name="Parallelogram 3">
            <a:extLst>
              <a:ext uri="{FF2B5EF4-FFF2-40B4-BE49-F238E27FC236}">
                <a16:creationId xmlns:a16="http://schemas.microsoft.com/office/drawing/2014/main" id="{B5E6D106-C5CD-E86E-7AA3-09F0C3B7FB60}"/>
              </a:ext>
            </a:extLst>
          </p:cNvPr>
          <p:cNvSpPr/>
          <p:nvPr/>
        </p:nvSpPr>
        <p:spPr>
          <a:xfrm flipH="1">
            <a:off x="4408143" y="5300467"/>
            <a:ext cx="1728872" cy="428390"/>
          </a:xfrm>
          <a:prstGeom prst="parallelogram">
            <a:avLst>
              <a:gd name="adj" fmla="val 8220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8" name="Parallelogram 4">
            <a:extLst>
              <a:ext uri="{FF2B5EF4-FFF2-40B4-BE49-F238E27FC236}">
                <a16:creationId xmlns:a16="http://schemas.microsoft.com/office/drawing/2014/main" id="{F126B968-1EA3-93E1-643A-4FB71A6D456F}"/>
              </a:ext>
            </a:extLst>
          </p:cNvPr>
          <p:cNvSpPr/>
          <p:nvPr/>
        </p:nvSpPr>
        <p:spPr>
          <a:xfrm rot="16200000" flipH="1" flipV="1">
            <a:off x="4066233" y="5642378"/>
            <a:ext cx="1019953" cy="336132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A1E8289-1E16-3B02-24B7-7B664AC992F9}"/>
              </a:ext>
            </a:extLst>
          </p:cNvPr>
          <p:cNvGrpSpPr/>
          <p:nvPr/>
        </p:nvGrpSpPr>
        <p:grpSpPr>
          <a:xfrm>
            <a:off x="0" y="5892031"/>
            <a:ext cx="4748923" cy="428390"/>
            <a:chOff x="3597" y="4409211"/>
            <a:chExt cx="3560291" cy="32116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0" name="Parallelogram 5">
              <a:extLst>
                <a:ext uri="{FF2B5EF4-FFF2-40B4-BE49-F238E27FC236}">
                  <a16:creationId xmlns:a16="http://schemas.microsoft.com/office/drawing/2014/main" id="{A14BA6C4-6AEC-D69F-D897-612BFE0428AF}"/>
                </a:ext>
              </a:extLst>
            </p:cNvPr>
            <p:cNvSpPr/>
            <p:nvPr/>
          </p:nvSpPr>
          <p:spPr>
            <a:xfrm flipH="1">
              <a:off x="2267744" y="4409211"/>
              <a:ext cx="1296144" cy="321166"/>
            </a:xfrm>
            <a:prstGeom prst="parallelogram">
              <a:avLst>
                <a:gd name="adj" fmla="val 82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7DB39195-C847-5FF9-0F92-6BA7995F28A8}"/>
                </a:ext>
              </a:extLst>
            </p:cNvPr>
            <p:cNvSpPr/>
            <p:nvPr/>
          </p:nvSpPr>
          <p:spPr>
            <a:xfrm>
              <a:off x="3597" y="4409977"/>
              <a:ext cx="3024336" cy="32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2" name="Parallelogram 7">
            <a:extLst>
              <a:ext uri="{FF2B5EF4-FFF2-40B4-BE49-F238E27FC236}">
                <a16:creationId xmlns:a16="http://schemas.microsoft.com/office/drawing/2014/main" id="{FAF85F57-D77E-0E90-F4BC-DEC9D0F575B9}"/>
              </a:ext>
            </a:extLst>
          </p:cNvPr>
          <p:cNvSpPr/>
          <p:nvPr/>
        </p:nvSpPr>
        <p:spPr>
          <a:xfrm flipH="1">
            <a:off x="5770465" y="4705942"/>
            <a:ext cx="1728872" cy="428390"/>
          </a:xfrm>
          <a:prstGeom prst="parallelogram">
            <a:avLst>
              <a:gd name="adj" fmla="val 8220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3" name="Parallelogram 8">
            <a:extLst>
              <a:ext uri="{FF2B5EF4-FFF2-40B4-BE49-F238E27FC236}">
                <a16:creationId xmlns:a16="http://schemas.microsoft.com/office/drawing/2014/main" id="{09B3FF9A-7A4C-FC84-E6B4-4F5756D02A7A}"/>
              </a:ext>
            </a:extLst>
          </p:cNvPr>
          <p:cNvSpPr/>
          <p:nvPr/>
        </p:nvSpPr>
        <p:spPr>
          <a:xfrm rot="16200000" flipH="1" flipV="1">
            <a:off x="5428554" y="5047854"/>
            <a:ext cx="1019953" cy="336132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4" name="Parallelogram 9">
            <a:extLst>
              <a:ext uri="{FF2B5EF4-FFF2-40B4-BE49-F238E27FC236}">
                <a16:creationId xmlns:a16="http://schemas.microsoft.com/office/drawing/2014/main" id="{61F7F621-C3B5-D16C-5568-77B0932887D6}"/>
              </a:ext>
            </a:extLst>
          </p:cNvPr>
          <p:cNvSpPr/>
          <p:nvPr/>
        </p:nvSpPr>
        <p:spPr>
          <a:xfrm flipH="1">
            <a:off x="7157692" y="4113458"/>
            <a:ext cx="1728872" cy="428390"/>
          </a:xfrm>
          <a:prstGeom prst="parallelogram">
            <a:avLst>
              <a:gd name="adj" fmla="val 8220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5" name="Parallelogram 10">
            <a:extLst>
              <a:ext uri="{FF2B5EF4-FFF2-40B4-BE49-F238E27FC236}">
                <a16:creationId xmlns:a16="http://schemas.microsoft.com/office/drawing/2014/main" id="{9C0BC43C-B13D-A44B-0988-4A5F55C5067A}"/>
              </a:ext>
            </a:extLst>
          </p:cNvPr>
          <p:cNvSpPr/>
          <p:nvPr/>
        </p:nvSpPr>
        <p:spPr>
          <a:xfrm rot="16200000" flipH="1" flipV="1">
            <a:off x="6815781" y="4455370"/>
            <a:ext cx="1019953" cy="336132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6" name="Parallelogram 11">
            <a:extLst>
              <a:ext uri="{FF2B5EF4-FFF2-40B4-BE49-F238E27FC236}">
                <a16:creationId xmlns:a16="http://schemas.microsoft.com/office/drawing/2014/main" id="{FB551B6A-5B03-946C-3747-4BBD5C64F90F}"/>
              </a:ext>
            </a:extLst>
          </p:cNvPr>
          <p:cNvSpPr/>
          <p:nvPr/>
        </p:nvSpPr>
        <p:spPr>
          <a:xfrm flipH="1">
            <a:off x="8530736" y="3521051"/>
            <a:ext cx="1728872" cy="428390"/>
          </a:xfrm>
          <a:prstGeom prst="parallelogram">
            <a:avLst>
              <a:gd name="adj" fmla="val 8220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7" name="Parallelogram 12">
            <a:extLst>
              <a:ext uri="{FF2B5EF4-FFF2-40B4-BE49-F238E27FC236}">
                <a16:creationId xmlns:a16="http://schemas.microsoft.com/office/drawing/2014/main" id="{E7663C6E-5E1C-5560-4CD6-D0DCA3B8C27D}"/>
              </a:ext>
            </a:extLst>
          </p:cNvPr>
          <p:cNvSpPr/>
          <p:nvPr/>
        </p:nvSpPr>
        <p:spPr>
          <a:xfrm rot="16200000" flipH="1" flipV="1">
            <a:off x="8188825" y="3862962"/>
            <a:ext cx="1019953" cy="336132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8" name="Parallelogram 14">
            <a:extLst>
              <a:ext uri="{FF2B5EF4-FFF2-40B4-BE49-F238E27FC236}">
                <a16:creationId xmlns:a16="http://schemas.microsoft.com/office/drawing/2014/main" id="{04569293-7F51-56F9-FE93-812C780AD204}"/>
              </a:ext>
            </a:extLst>
          </p:cNvPr>
          <p:cNvSpPr/>
          <p:nvPr/>
        </p:nvSpPr>
        <p:spPr>
          <a:xfrm rot="16200000" flipH="1" flipV="1">
            <a:off x="9563435" y="3302789"/>
            <a:ext cx="1019953" cy="336132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93CE80BA-87BF-1174-752C-A64B402E0BD4}"/>
              </a:ext>
            </a:extLst>
          </p:cNvPr>
          <p:cNvGrpSpPr/>
          <p:nvPr/>
        </p:nvGrpSpPr>
        <p:grpSpPr>
          <a:xfrm>
            <a:off x="9905346" y="2960877"/>
            <a:ext cx="2286654" cy="428390"/>
            <a:chOff x="7429684" y="2211710"/>
            <a:chExt cx="1714316" cy="32116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0" name="Parallelogram 13">
              <a:extLst>
                <a:ext uri="{FF2B5EF4-FFF2-40B4-BE49-F238E27FC236}">
                  <a16:creationId xmlns:a16="http://schemas.microsoft.com/office/drawing/2014/main" id="{126459A1-2303-F510-124E-209ABD3E8325}"/>
                </a:ext>
              </a:extLst>
            </p:cNvPr>
            <p:cNvSpPr/>
            <p:nvPr/>
          </p:nvSpPr>
          <p:spPr>
            <a:xfrm flipH="1">
              <a:off x="7429684" y="2211710"/>
              <a:ext cx="1296144" cy="321166"/>
            </a:xfrm>
            <a:prstGeom prst="parallelogram">
              <a:avLst>
                <a:gd name="adj" fmla="val 82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" name="Rectangle 15">
              <a:extLst>
                <a:ext uri="{FF2B5EF4-FFF2-40B4-BE49-F238E27FC236}">
                  <a16:creationId xmlns:a16="http://schemas.microsoft.com/office/drawing/2014/main" id="{BD7AA3B7-CCE5-4A33-6176-08496352B87D}"/>
                </a:ext>
              </a:extLst>
            </p:cNvPr>
            <p:cNvSpPr/>
            <p:nvPr/>
          </p:nvSpPr>
          <p:spPr>
            <a:xfrm>
              <a:off x="8316416" y="2212476"/>
              <a:ext cx="827584" cy="32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2" name="Parallelogram 16">
            <a:extLst>
              <a:ext uri="{FF2B5EF4-FFF2-40B4-BE49-F238E27FC236}">
                <a16:creationId xmlns:a16="http://schemas.microsoft.com/office/drawing/2014/main" id="{F010C099-62B6-D140-2416-314DB062B91A}"/>
              </a:ext>
            </a:extLst>
          </p:cNvPr>
          <p:cNvSpPr/>
          <p:nvPr/>
        </p:nvSpPr>
        <p:spPr>
          <a:xfrm flipH="1">
            <a:off x="5080504" y="5442633"/>
            <a:ext cx="384151" cy="144057"/>
          </a:xfrm>
          <a:prstGeom prst="parallelogram">
            <a:avLst>
              <a:gd name="adj" fmla="val 8220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3" name="Parallelogram 17">
            <a:extLst>
              <a:ext uri="{FF2B5EF4-FFF2-40B4-BE49-F238E27FC236}">
                <a16:creationId xmlns:a16="http://schemas.microsoft.com/office/drawing/2014/main" id="{A098BFCB-1E4F-4765-F0A5-F6DF49DFD202}"/>
              </a:ext>
            </a:extLst>
          </p:cNvPr>
          <p:cNvSpPr/>
          <p:nvPr/>
        </p:nvSpPr>
        <p:spPr>
          <a:xfrm flipH="1">
            <a:off x="6442825" y="4848109"/>
            <a:ext cx="384151" cy="144057"/>
          </a:xfrm>
          <a:prstGeom prst="parallelogram">
            <a:avLst>
              <a:gd name="adj" fmla="val 822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4" name="Parallelogram 18">
            <a:extLst>
              <a:ext uri="{FF2B5EF4-FFF2-40B4-BE49-F238E27FC236}">
                <a16:creationId xmlns:a16="http://schemas.microsoft.com/office/drawing/2014/main" id="{79755927-43C1-F56A-EF7F-F38916E837C0}"/>
              </a:ext>
            </a:extLst>
          </p:cNvPr>
          <p:cNvSpPr/>
          <p:nvPr/>
        </p:nvSpPr>
        <p:spPr>
          <a:xfrm flipH="1">
            <a:off x="7805146" y="4253584"/>
            <a:ext cx="384151" cy="144057"/>
          </a:xfrm>
          <a:prstGeom prst="parallelogram">
            <a:avLst>
              <a:gd name="adj" fmla="val 8220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5" name="Parallelogram 19">
            <a:extLst>
              <a:ext uri="{FF2B5EF4-FFF2-40B4-BE49-F238E27FC236}">
                <a16:creationId xmlns:a16="http://schemas.microsoft.com/office/drawing/2014/main" id="{45D70A0C-7BFF-C7C0-F6BD-8D34D3F19DE3}"/>
              </a:ext>
            </a:extLst>
          </p:cNvPr>
          <p:cNvSpPr/>
          <p:nvPr/>
        </p:nvSpPr>
        <p:spPr>
          <a:xfrm flipH="1">
            <a:off x="9203096" y="3663217"/>
            <a:ext cx="384151" cy="144057"/>
          </a:xfrm>
          <a:prstGeom prst="parallelogram">
            <a:avLst>
              <a:gd name="adj" fmla="val 8220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6" name="Parallelogram 20">
            <a:extLst>
              <a:ext uri="{FF2B5EF4-FFF2-40B4-BE49-F238E27FC236}">
                <a16:creationId xmlns:a16="http://schemas.microsoft.com/office/drawing/2014/main" id="{53752A6E-4EB2-E184-6DAB-AB4F6D29E82B}"/>
              </a:ext>
            </a:extLst>
          </p:cNvPr>
          <p:cNvSpPr/>
          <p:nvPr/>
        </p:nvSpPr>
        <p:spPr>
          <a:xfrm flipH="1">
            <a:off x="10529789" y="3064535"/>
            <a:ext cx="384151" cy="144057"/>
          </a:xfrm>
          <a:prstGeom prst="parallelogram">
            <a:avLst>
              <a:gd name="adj" fmla="val 8220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id="{525FC4A3-F4D2-9AD2-0718-CDF352635E99}"/>
              </a:ext>
            </a:extLst>
          </p:cNvPr>
          <p:cNvSpPr/>
          <p:nvPr/>
        </p:nvSpPr>
        <p:spPr>
          <a:xfrm>
            <a:off x="4744277" y="3588648"/>
            <a:ext cx="1056512" cy="10565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8" name="Oval 22">
            <a:extLst>
              <a:ext uri="{FF2B5EF4-FFF2-40B4-BE49-F238E27FC236}">
                <a16:creationId xmlns:a16="http://schemas.microsoft.com/office/drawing/2014/main" id="{7150C0DE-3EBD-F757-4CBA-3954EDD04526}"/>
              </a:ext>
            </a:extLst>
          </p:cNvPr>
          <p:cNvSpPr/>
          <p:nvPr/>
        </p:nvSpPr>
        <p:spPr>
          <a:xfrm>
            <a:off x="6107931" y="2996748"/>
            <a:ext cx="1056512" cy="10565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9" name="Oval 23">
            <a:extLst>
              <a:ext uri="{FF2B5EF4-FFF2-40B4-BE49-F238E27FC236}">
                <a16:creationId xmlns:a16="http://schemas.microsoft.com/office/drawing/2014/main" id="{9D842E06-7020-0714-D8E4-B45D02F0272D}"/>
              </a:ext>
            </a:extLst>
          </p:cNvPr>
          <p:cNvSpPr/>
          <p:nvPr/>
        </p:nvSpPr>
        <p:spPr>
          <a:xfrm>
            <a:off x="7471584" y="2404850"/>
            <a:ext cx="1056512" cy="10565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0" name="Oval 24">
            <a:extLst>
              <a:ext uri="{FF2B5EF4-FFF2-40B4-BE49-F238E27FC236}">
                <a16:creationId xmlns:a16="http://schemas.microsoft.com/office/drawing/2014/main" id="{9F259EFB-7B61-07C3-D4A7-BC04E9A8818C}"/>
              </a:ext>
            </a:extLst>
          </p:cNvPr>
          <p:cNvSpPr/>
          <p:nvPr/>
        </p:nvSpPr>
        <p:spPr>
          <a:xfrm>
            <a:off x="8835238" y="1812952"/>
            <a:ext cx="1056512" cy="10565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1" name="Oval 25">
            <a:extLst>
              <a:ext uri="{FF2B5EF4-FFF2-40B4-BE49-F238E27FC236}">
                <a16:creationId xmlns:a16="http://schemas.microsoft.com/office/drawing/2014/main" id="{E3E5F8DE-4A50-EFC7-E945-0711CFE26769}"/>
              </a:ext>
            </a:extLst>
          </p:cNvPr>
          <p:cNvSpPr/>
          <p:nvPr/>
        </p:nvSpPr>
        <p:spPr>
          <a:xfrm>
            <a:off x="10198893" y="1221054"/>
            <a:ext cx="1056512" cy="10565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8902F35D-A915-3955-1C9D-ABA4C7578D5C}"/>
              </a:ext>
            </a:extLst>
          </p:cNvPr>
          <p:cNvSpPr/>
          <p:nvPr/>
        </p:nvSpPr>
        <p:spPr>
          <a:xfrm>
            <a:off x="9146707" y="2133588"/>
            <a:ext cx="454572" cy="37998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7919CBFB-DA06-2E81-9F33-989B941BF383}"/>
              </a:ext>
            </a:extLst>
          </p:cNvPr>
          <p:cNvSpPr>
            <a:spLocks noChangeAspect="1"/>
          </p:cNvSpPr>
          <p:nvPr/>
        </p:nvSpPr>
        <p:spPr>
          <a:xfrm>
            <a:off x="4993290" y="3835326"/>
            <a:ext cx="558486" cy="56315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4" name="Rounded Rectangle 27">
            <a:extLst>
              <a:ext uri="{FF2B5EF4-FFF2-40B4-BE49-F238E27FC236}">
                <a16:creationId xmlns:a16="http://schemas.microsoft.com/office/drawing/2014/main" id="{F78C630B-D98A-F78B-CC48-44B98D647020}"/>
              </a:ext>
            </a:extLst>
          </p:cNvPr>
          <p:cNvSpPr/>
          <p:nvPr/>
        </p:nvSpPr>
        <p:spPr>
          <a:xfrm>
            <a:off x="7763714" y="2726962"/>
            <a:ext cx="500173" cy="3842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17760A90-F813-9BFD-113E-4243C345FA0B}"/>
              </a:ext>
            </a:extLst>
          </p:cNvPr>
          <p:cNvSpPr/>
          <p:nvPr/>
        </p:nvSpPr>
        <p:spPr>
          <a:xfrm>
            <a:off x="6423688" y="3291475"/>
            <a:ext cx="422425" cy="395426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6" name="Rectangle 16">
            <a:extLst>
              <a:ext uri="{FF2B5EF4-FFF2-40B4-BE49-F238E27FC236}">
                <a16:creationId xmlns:a16="http://schemas.microsoft.com/office/drawing/2014/main" id="{05604A1F-7B58-E77D-B9AA-1342C3C71C46}"/>
              </a:ext>
            </a:extLst>
          </p:cNvPr>
          <p:cNvSpPr/>
          <p:nvPr/>
        </p:nvSpPr>
        <p:spPr>
          <a:xfrm rot="2700000">
            <a:off x="10562863" y="1454778"/>
            <a:ext cx="328571" cy="5890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cxnSp>
        <p:nvCxnSpPr>
          <p:cNvPr id="67" name="Straight Connector 34">
            <a:extLst>
              <a:ext uri="{FF2B5EF4-FFF2-40B4-BE49-F238E27FC236}">
                <a16:creationId xmlns:a16="http://schemas.microsoft.com/office/drawing/2014/main" id="{E136D293-7453-4542-1411-BC5C489722C6}"/>
              </a:ext>
            </a:extLst>
          </p:cNvPr>
          <p:cNvCxnSpPr>
            <a:stCxn id="57" idx="4"/>
          </p:cNvCxnSpPr>
          <p:nvPr/>
        </p:nvCxnSpPr>
        <p:spPr>
          <a:xfrm>
            <a:off x="5272533" y="4645159"/>
            <a:ext cx="47" cy="8643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35">
            <a:extLst>
              <a:ext uri="{FF2B5EF4-FFF2-40B4-BE49-F238E27FC236}">
                <a16:creationId xmlns:a16="http://schemas.microsoft.com/office/drawing/2014/main" id="{32BF05B9-1C08-FB79-B376-1C97A711C7BA}"/>
              </a:ext>
            </a:extLst>
          </p:cNvPr>
          <p:cNvCxnSpPr>
            <a:stCxn id="58" idx="4"/>
          </p:cNvCxnSpPr>
          <p:nvPr/>
        </p:nvCxnSpPr>
        <p:spPr>
          <a:xfrm>
            <a:off x="6636186" y="4053259"/>
            <a:ext cx="3547" cy="8643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36">
            <a:extLst>
              <a:ext uri="{FF2B5EF4-FFF2-40B4-BE49-F238E27FC236}">
                <a16:creationId xmlns:a16="http://schemas.microsoft.com/office/drawing/2014/main" id="{3EA6D908-133C-304E-28B5-EFD23A10380B}"/>
              </a:ext>
            </a:extLst>
          </p:cNvPr>
          <p:cNvCxnSpPr>
            <a:stCxn id="59" idx="4"/>
          </p:cNvCxnSpPr>
          <p:nvPr/>
        </p:nvCxnSpPr>
        <p:spPr>
          <a:xfrm>
            <a:off x="7999840" y="3461360"/>
            <a:ext cx="7047" cy="8643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7">
            <a:extLst>
              <a:ext uri="{FF2B5EF4-FFF2-40B4-BE49-F238E27FC236}">
                <a16:creationId xmlns:a16="http://schemas.microsoft.com/office/drawing/2014/main" id="{C4FFA5CF-3924-C816-E122-0EA74BD24B84}"/>
              </a:ext>
            </a:extLst>
          </p:cNvPr>
          <p:cNvCxnSpPr>
            <a:stCxn id="60" idx="4"/>
          </p:cNvCxnSpPr>
          <p:nvPr/>
        </p:nvCxnSpPr>
        <p:spPr>
          <a:xfrm>
            <a:off x="9363494" y="2869462"/>
            <a:ext cx="10547" cy="8643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38">
            <a:extLst>
              <a:ext uri="{FF2B5EF4-FFF2-40B4-BE49-F238E27FC236}">
                <a16:creationId xmlns:a16="http://schemas.microsoft.com/office/drawing/2014/main" id="{1161C31E-19F3-DDB5-6BEC-53B6DC7FCDB8}"/>
              </a:ext>
            </a:extLst>
          </p:cNvPr>
          <p:cNvCxnSpPr>
            <a:stCxn id="61" idx="4"/>
          </p:cNvCxnSpPr>
          <p:nvPr/>
        </p:nvCxnSpPr>
        <p:spPr>
          <a:xfrm flipH="1">
            <a:off x="10721864" y="2277566"/>
            <a:ext cx="5285" cy="8643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1">
            <a:extLst>
              <a:ext uri="{FF2B5EF4-FFF2-40B4-BE49-F238E27FC236}">
                <a16:creationId xmlns:a16="http://schemas.microsoft.com/office/drawing/2014/main" id="{08BE9B90-67CB-993C-292C-2C297BEAAF35}"/>
              </a:ext>
            </a:extLst>
          </p:cNvPr>
          <p:cNvSpPr txBox="1"/>
          <p:nvPr/>
        </p:nvSpPr>
        <p:spPr>
          <a:xfrm>
            <a:off x="0" y="50712"/>
            <a:ext cx="12192000" cy="57606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altLang="ko-KR" sz="5400" dirty="0">
                <a:latin typeface="TypoGraphica" panose="02000500000000000000" pitchFamily="2" charset="0"/>
                <a:cs typeface="B Nazanin" panose="00000400000000000000" pitchFamily="2" charset="-78"/>
              </a:rPr>
              <a:t>سبک اینفوگرافیک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TypoGraphica" panose="02000500000000000000" pitchFamily="2" charset="0"/>
              <a:cs typeface="B Nazanin" panose="00000400000000000000" pitchFamily="2" charset="-78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37D17BD-9854-8462-9FEA-EFA007884DC4}"/>
              </a:ext>
            </a:extLst>
          </p:cNvPr>
          <p:cNvSpPr txBox="1"/>
          <p:nvPr/>
        </p:nvSpPr>
        <p:spPr>
          <a:xfrm>
            <a:off x="1455715" y="907499"/>
            <a:ext cx="9144000" cy="28803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altLang="ko-KR" sz="2000" b="1" dirty="0">
                <a:solidFill>
                  <a:srgbClr val="FFC000"/>
                </a:solidFill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sz="2000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sp>
        <p:nvSpPr>
          <p:cNvPr id="78" name="TextBox 31">
            <a:extLst>
              <a:ext uri="{FF2B5EF4-FFF2-40B4-BE49-F238E27FC236}">
                <a16:creationId xmlns:a16="http://schemas.microsoft.com/office/drawing/2014/main" id="{9A336341-2C68-BF37-F8F9-2E070A0083F1}"/>
              </a:ext>
            </a:extLst>
          </p:cNvPr>
          <p:cNvSpPr txBox="1"/>
          <p:nvPr/>
        </p:nvSpPr>
        <p:spPr>
          <a:xfrm>
            <a:off x="465866" y="2483835"/>
            <a:ext cx="4086135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9" name="TextBox 32">
            <a:extLst>
              <a:ext uri="{FF2B5EF4-FFF2-40B4-BE49-F238E27FC236}">
                <a16:creationId xmlns:a16="http://schemas.microsoft.com/office/drawing/2014/main" id="{2140C113-8974-EB00-4001-320C3047F438}"/>
              </a:ext>
            </a:extLst>
          </p:cNvPr>
          <p:cNvSpPr txBox="1"/>
          <p:nvPr/>
        </p:nvSpPr>
        <p:spPr>
          <a:xfrm>
            <a:off x="578865" y="1701133"/>
            <a:ext cx="151066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b="1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45</a:t>
            </a:r>
            <a:r>
              <a:rPr lang="en-US" altLang="ko-KR" sz="3600" b="1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%</a:t>
            </a:r>
            <a:endParaRPr lang="ko-KR" altLang="en-US" sz="3600" b="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0" name="TextBox 33">
            <a:extLst>
              <a:ext uri="{FF2B5EF4-FFF2-40B4-BE49-F238E27FC236}">
                <a16:creationId xmlns:a16="http://schemas.microsoft.com/office/drawing/2014/main" id="{F8DEDAAA-BC07-9073-25CF-A7B39097CD92}"/>
              </a:ext>
            </a:extLst>
          </p:cNvPr>
          <p:cNvSpPr txBox="1"/>
          <p:nvPr/>
        </p:nvSpPr>
        <p:spPr>
          <a:xfrm>
            <a:off x="1922913" y="1332755"/>
            <a:ext cx="26532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292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7D9737-01F4-25CF-43A0-694CE737A8D9}"/>
              </a:ext>
            </a:extLst>
          </p:cNvPr>
          <p:cNvSpPr/>
          <p:nvPr/>
        </p:nvSpPr>
        <p:spPr>
          <a:xfrm>
            <a:off x="6836229" y="0"/>
            <a:ext cx="48768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D114655C-B529-E6C5-9A3F-401B530C15EA}"/>
              </a:ext>
            </a:extLst>
          </p:cNvPr>
          <p:cNvGrpSpPr/>
          <p:nvPr/>
        </p:nvGrpSpPr>
        <p:grpSpPr>
          <a:xfrm>
            <a:off x="1457049" y="2004081"/>
            <a:ext cx="4638951" cy="672617"/>
            <a:chOff x="2113657" y="4292823"/>
            <a:chExt cx="3647460" cy="469831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857FF381-4FC0-1D2B-3AF3-93FC6F2D5049}"/>
                </a:ext>
              </a:extLst>
            </p:cNvPr>
            <p:cNvSpPr txBox="1"/>
            <p:nvPr/>
          </p:nvSpPr>
          <p:spPr>
            <a:xfrm>
              <a:off x="2113657" y="4504671"/>
              <a:ext cx="3647458" cy="257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D7094CD7-3F1A-6B5A-C0ED-5EC958C46DC3}"/>
                </a:ext>
              </a:extLst>
            </p:cNvPr>
            <p:cNvSpPr txBox="1"/>
            <p:nvPr/>
          </p:nvSpPr>
          <p:spPr>
            <a:xfrm>
              <a:off x="2113658" y="4292823"/>
              <a:ext cx="3647459" cy="257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DF6230B0-DA9A-F0F2-A67F-7F10A22A2FB9}"/>
              </a:ext>
            </a:extLst>
          </p:cNvPr>
          <p:cNvGrpSpPr/>
          <p:nvPr/>
        </p:nvGrpSpPr>
        <p:grpSpPr>
          <a:xfrm>
            <a:off x="1457049" y="2728549"/>
            <a:ext cx="4638951" cy="672620"/>
            <a:chOff x="2113657" y="4292821"/>
            <a:chExt cx="3647460" cy="469833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9C971A04-6163-65EE-0EE8-70CAA785FCF2}"/>
                </a:ext>
              </a:extLst>
            </p:cNvPr>
            <p:cNvSpPr txBox="1"/>
            <p:nvPr/>
          </p:nvSpPr>
          <p:spPr>
            <a:xfrm>
              <a:off x="2113657" y="4504671"/>
              <a:ext cx="3647458" cy="257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E08343EF-6AEB-4F19-C4F3-7C920A2F3D37}"/>
                </a:ext>
              </a:extLst>
            </p:cNvPr>
            <p:cNvSpPr txBox="1"/>
            <p:nvPr/>
          </p:nvSpPr>
          <p:spPr>
            <a:xfrm>
              <a:off x="2113658" y="4292821"/>
              <a:ext cx="3647459" cy="257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9" name="Frame 17">
            <a:extLst>
              <a:ext uri="{FF2B5EF4-FFF2-40B4-BE49-F238E27FC236}">
                <a16:creationId xmlns:a16="http://schemas.microsoft.com/office/drawing/2014/main" id="{D42B3A6A-B76E-31EA-17E7-983AA8E418EC}"/>
              </a:ext>
            </a:extLst>
          </p:cNvPr>
          <p:cNvSpPr/>
          <p:nvPr/>
        </p:nvSpPr>
        <p:spPr>
          <a:xfrm>
            <a:off x="755316" y="2091987"/>
            <a:ext cx="496807" cy="496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A8DFDE5D-B8E4-FD56-3CD5-21BA5271AAF9}"/>
              </a:ext>
            </a:extLst>
          </p:cNvPr>
          <p:cNvSpPr/>
          <p:nvPr/>
        </p:nvSpPr>
        <p:spPr>
          <a:xfrm>
            <a:off x="752593" y="2806880"/>
            <a:ext cx="496807" cy="496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9F135AD4-6EAE-3507-141C-99301DE05B9F}"/>
              </a:ext>
            </a:extLst>
          </p:cNvPr>
          <p:cNvGrpSpPr/>
          <p:nvPr/>
        </p:nvGrpSpPr>
        <p:grpSpPr>
          <a:xfrm>
            <a:off x="1402387" y="3430364"/>
            <a:ext cx="4638951" cy="672617"/>
            <a:chOff x="2113657" y="4292823"/>
            <a:chExt cx="3647460" cy="469831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8B3C8653-5B83-C67D-E49C-D260CD1419ED}"/>
                </a:ext>
              </a:extLst>
            </p:cNvPr>
            <p:cNvSpPr txBox="1"/>
            <p:nvPr/>
          </p:nvSpPr>
          <p:spPr>
            <a:xfrm>
              <a:off x="2113657" y="4504671"/>
              <a:ext cx="3647458" cy="257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D03D875E-5081-CDFE-DAFC-43AD0171E03A}"/>
                </a:ext>
              </a:extLst>
            </p:cNvPr>
            <p:cNvSpPr txBox="1"/>
            <p:nvPr/>
          </p:nvSpPr>
          <p:spPr>
            <a:xfrm>
              <a:off x="2113658" y="4292823"/>
              <a:ext cx="3647459" cy="257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4" name="Frame 17">
            <a:extLst>
              <a:ext uri="{FF2B5EF4-FFF2-40B4-BE49-F238E27FC236}">
                <a16:creationId xmlns:a16="http://schemas.microsoft.com/office/drawing/2014/main" id="{3BA7C074-7C17-22CC-CAB3-F871402BBEE7}"/>
              </a:ext>
            </a:extLst>
          </p:cNvPr>
          <p:cNvSpPr/>
          <p:nvPr/>
        </p:nvSpPr>
        <p:spPr>
          <a:xfrm>
            <a:off x="752593" y="3515353"/>
            <a:ext cx="496807" cy="496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4C4F0E00-C540-BF9A-D236-2F72855FE3D7}"/>
              </a:ext>
            </a:extLst>
          </p:cNvPr>
          <p:cNvGrpSpPr/>
          <p:nvPr/>
        </p:nvGrpSpPr>
        <p:grpSpPr>
          <a:xfrm>
            <a:off x="1457049" y="4154832"/>
            <a:ext cx="4638951" cy="672620"/>
            <a:chOff x="2113657" y="4292823"/>
            <a:chExt cx="3647460" cy="469833"/>
          </a:xfrm>
        </p:grpSpPr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C44C3628-DA45-2245-D30C-0C7FBFF005F7}"/>
                </a:ext>
              </a:extLst>
            </p:cNvPr>
            <p:cNvSpPr txBox="1"/>
            <p:nvPr/>
          </p:nvSpPr>
          <p:spPr>
            <a:xfrm>
              <a:off x="2113657" y="4504673"/>
              <a:ext cx="3647458" cy="257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CF2053AA-BAC2-3940-F6D1-12CF967122C6}"/>
                </a:ext>
              </a:extLst>
            </p:cNvPr>
            <p:cNvSpPr txBox="1"/>
            <p:nvPr/>
          </p:nvSpPr>
          <p:spPr>
            <a:xfrm>
              <a:off x="2113658" y="4292823"/>
              <a:ext cx="3647459" cy="257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" name="Frame 17">
            <a:extLst>
              <a:ext uri="{FF2B5EF4-FFF2-40B4-BE49-F238E27FC236}">
                <a16:creationId xmlns:a16="http://schemas.microsoft.com/office/drawing/2014/main" id="{ECD378AE-97C0-E21D-6461-5899B22AC42C}"/>
              </a:ext>
            </a:extLst>
          </p:cNvPr>
          <p:cNvSpPr/>
          <p:nvPr/>
        </p:nvSpPr>
        <p:spPr>
          <a:xfrm>
            <a:off x="757635" y="4230856"/>
            <a:ext cx="496807" cy="496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E404FE9-0339-C728-C99A-2D8A494C8F61}"/>
              </a:ext>
            </a:extLst>
          </p:cNvPr>
          <p:cNvSpPr/>
          <p:nvPr/>
        </p:nvSpPr>
        <p:spPr>
          <a:xfrm>
            <a:off x="4937188" y="5610275"/>
            <a:ext cx="522780" cy="48936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9177FC7D-DB40-C873-487C-6C7F4C77B500}"/>
              </a:ext>
            </a:extLst>
          </p:cNvPr>
          <p:cNvSpPr/>
          <p:nvPr/>
        </p:nvSpPr>
        <p:spPr>
          <a:xfrm>
            <a:off x="1097701" y="5600677"/>
            <a:ext cx="555480" cy="5554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AF7BACBF-EA56-7DF0-4646-FFF94328CF68}"/>
              </a:ext>
            </a:extLst>
          </p:cNvPr>
          <p:cNvSpPr>
            <a:spLocks noChangeAspect="1"/>
          </p:cNvSpPr>
          <p:nvPr/>
        </p:nvSpPr>
        <p:spPr>
          <a:xfrm>
            <a:off x="3020026" y="5545166"/>
            <a:ext cx="615914" cy="62106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4F367CF1-69D1-BBCD-76AC-9B2DB8C8CFC7}"/>
              </a:ext>
            </a:extLst>
          </p:cNvPr>
          <p:cNvSpPr txBox="1"/>
          <p:nvPr/>
        </p:nvSpPr>
        <p:spPr>
          <a:xfrm>
            <a:off x="2409378" y="6161309"/>
            <a:ext cx="18372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E38DF0BD-C250-4789-9E2C-435EEDE2C3BD}"/>
              </a:ext>
            </a:extLst>
          </p:cNvPr>
          <p:cNvSpPr txBox="1"/>
          <p:nvPr/>
        </p:nvSpPr>
        <p:spPr>
          <a:xfrm>
            <a:off x="456836" y="6156157"/>
            <a:ext cx="18372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31">
            <a:extLst>
              <a:ext uri="{FF2B5EF4-FFF2-40B4-BE49-F238E27FC236}">
                <a16:creationId xmlns:a16="http://schemas.microsoft.com/office/drawing/2014/main" id="{FDE06CAE-A51A-C2CE-F320-A0C496923E16}"/>
              </a:ext>
            </a:extLst>
          </p:cNvPr>
          <p:cNvSpPr txBox="1"/>
          <p:nvPr/>
        </p:nvSpPr>
        <p:spPr>
          <a:xfrm>
            <a:off x="4279973" y="6148511"/>
            <a:ext cx="18372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3F6E8CE4-FD8D-C8FB-FCC8-AA45E5C3D9ED}"/>
              </a:ext>
            </a:extLst>
          </p:cNvPr>
          <p:cNvSpPr txBox="1"/>
          <p:nvPr/>
        </p:nvSpPr>
        <p:spPr>
          <a:xfrm>
            <a:off x="1187996" y="208717"/>
            <a:ext cx="6117182" cy="57606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5400" dirty="0">
                <a:latin typeface="TypoGraphica" panose="02000500000000000000" pitchFamily="2" charset="0"/>
                <a:cs typeface="B Nazanin" panose="00000400000000000000" pitchFamily="2" charset="-78"/>
              </a:rPr>
              <a:t>سبک اینفوگرافیک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TypoGraphica" panose="02000500000000000000" pitchFamily="2" charset="0"/>
              <a:cs typeface="B Nazanin" panose="00000400000000000000" pitchFamily="2" charset="-78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E9AED98-52C6-6793-02D3-87A42FF3C05E}"/>
              </a:ext>
            </a:extLst>
          </p:cNvPr>
          <p:cNvSpPr txBox="1"/>
          <p:nvPr/>
        </p:nvSpPr>
        <p:spPr>
          <a:xfrm>
            <a:off x="1457049" y="962383"/>
            <a:ext cx="5127172" cy="28803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2000" b="1" dirty="0">
                <a:solidFill>
                  <a:srgbClr val="FFC000"/>
                </a:solidFill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sz="2000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602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68;p70">
            <a:extLst>
              <a:ext uri="{FF2B5EF4-FFF2-40B4-BE49-F238E27FC236}">
                <a16:creationId xmlns:a16="http://schemas.microsoft.com/office/drawing/2014/main" id="{FEE8AEE0-4F1F-ECE7-BDF9-5B38325C7F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60226" y="113694"/>
            <a:ext cx="57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B Nazanin" panose="00000400000000000000" pitchFamily="2" charset="-78"/>
              </a:rPr>
              <a:t>منابع</a:t>
            </a:r>
            <a:endParaRPr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B Nazanin" panose="00000400000000000000" pitchFamily="2" charset="-78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ECACB80-5A81-4898-B762-BEB0DE145DDF}"/>
              </a:ext>
            </a:extLst>
          </p:cNvPr>
          <p:cNvGrpSpPr/>
          <p:nvPr/>
        </p:nvGrpSpPr>
        <p:grpSpPr>
          <a:xfrm>
            <a:off x="226653" y="4655163"/>
            <a:ext cx="3769773" cy="1807096"/>
            <a:chOff x="401638" y="4924425"/>
            <a:chExt cx="4146550" cy="1695451"/>
          </a:xfrm>
          <a:solidFill>
            <a:srgbClr val="FFC000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20F79A0-214C-6BAC-A1A4-DC40113BD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0126" y="5029200"/>
              <a:ext cx="187325" cy="1057275"/>
            </a:xfrm>
            <a:custGeom>
              <a:avLst/>
              <a:gdLst>
                <a:gd name="T0" fmla="*/ 0 w 50"/>
                <a:gd name="T1" fmla="*/ 274 h 279"/>
                <a:gd name="T2" fmla="*/ 38 w 50"/>
                <a:gd name="T3" fmla="*/ 228 h 279"/>
                <a:gd name="T4" fmla="*/ 41 w 50"/>
                <a:gd name="T5" fmla="*/ 227 h 279"/>
                <a:gd name="T6" fmla="*/ 44 w 50"/>
                <a:gd name="T7" fmla="*/ 84 h 279"/>
                <a:gd name="T8" fmla="*/ 44 w 50"/>
                <a:gd name="T9" fmla="*/ 61 h 279"/>
                <a:gd name="T10" fmla="*/ 38 w 50"/>
                <a:gd name="T11" fmla="*/ 80 h 279"/>
                <a:gd name="T12" fmla="*/ 39 w 50"/>
                <a:gd name="T13" fmla="*/ 101 h 279"/>
                <a:gd name="T14" fmla="*/ 44 w 50"/>
                <a:gd name="T15" fmla="*/ 189 h 279"/>
                <a:gd name="T16" fmla="*/ 44 w 50"/>
                <a:gd name="T17" fmla="*/ 255 h 279"/>
                <a:gd name="T18" fmla="*/ 39 w 50"/>
                <a:gd name="T19" fmla="*/ 146 h 279"/>
                <a:gd name="T20" fmla="*/ 38 w 50"/>
                <a:gd name="T21" fmla="*/ 157 h 279"/>
                <a:gd name="T22" fmla="*/ 43 w 50"/>
                <a:gd name="T23" fmla="*/ 117 h 279"/>
                <a:gd name="T24" fmla="*/ 38 w 50"/>
                <a:gd name="T25" fmla="*/ 212 h 279"/>
                <a:gd name="T26" fmla="*/ 44 w 50"/>
                <a:gd name="T27" fmla="*/ 18 h 279"/>
                <a:gd name="T28" fmla="*/ 43 w 50"/>
                <a:gd name="T29" fmla="*/ 106 h 279"/>
                <a:gd name="T30" fmla="*/ 38 w 50"/>
                <a:gd name="T31" fmla="*/ 36 h 279"/>
                <a:gd name="T32" fmla="*/ 38 w 50"/>
                <a:gd name="T33" fmla="*/ 178 h 279"/>
                <a:gd name="T34" fmla="*/ 38 w 50"/>
                <a:gd name="T35" fmla="*/ 239 h 279"/>
                <a:gd name="T36" fmla="*/ 38 w 50"/>
                <a:gd name="T37" fmla="*/ 239 h 279"/>
                <a:gd name="T38" fmla="*/ 44 w 50"/>
                <a:gd name="T39" fmla="*/ 167 h 279"/>
                <a:gd name="T40" fmla="*/ 44 w 50"/>
                <a:gd name="T41" fmla="*/ 167 h 279"/>
                <a:gd name="T42" fmla="*/ 28 w 50"/>
                <a:gd name="T43" fmla="*/ 131 h 279"/>
                <a:gd name="T44" fmla="*/ 28 w 50"/>
                <a:gd name="T45" fmla="*/ 131 h 279"/>
                <a:gd name="T46" fmla="*/ 18 w 50"/>
                <a:gd name="T47" fmla="*/ 175 h 279"/>
                <a:gd name="T48" fmla="*/ 28 w 50"/>
                <a:gd name="T49" fmla="*/ 83 h 279"/>
                <a:gd name="T50" fmla="*/ 28 w 50"/>
                <a:gd name="T51" fmla="*/ 126 h 279"/>
                <a:gd name="T52" fmla="*/ 28 w 50"/>
                <a:gd name="T53" fmla="*/ 104 h 279"/>
                <a:gd name="T54" fmla="*/ 28 w 50"/>
                <a:gd name="T55" fmla="*/ 51 h 279"/>
                <a:gd name="T56" fmla="*/ 33 w 50"/>
                <a:gd name="T57" fmla="*/ 33 h 279"/>
                <a:gd name="T58" fmla="*/ 28 w 50"/>
                <a:gd name="T59" fmla="*/ 201 h 279"/>
                <a:gd name="T60" fmla="*/ 28 w 50"/>
                <a:gd name="T61" fmla="*/ 169 h 279"/>
                <a:gd name="T62" fmla="*/ 28 w 50"/>
                <a:gd name="T63" fmla="*/ 116 h 279"/>
                <a:gd name="T64" fmla="*/ 28 w 50"/>
                <a:gd name="T65" fmla="*/ 174 h 279"/>
                <a:gd name="T66" fmla="*/ 28 w 50"/>
                <a:gd name="T67" fmla="*/ 94 h 279"/>
                <a:gd name="T68" fmla="*/ 22 w 50"/>
                <a:gd name="T69" fmla="*/ 79 h 279"/>
                <a:gd name="T70" fmla="*/ 18 w 50"/>
                <a:gd name="T71" fmla="*/ 150 h 279"/>
                <a:gd name="T72" fmla="*/ 18 w 50"/>
                <a:gd name="T73" fmla="*/ 150 h 279"/>
                <a:gd name="T74" fmla="*/ 22 w 50"/>
                <a:gd name="T75" fmla="*/ 186 h 279"/>
                <a:gd name="T76" fmla="*/ 22 w 50"/>
                <a:gd name="T77" fmla="*/ 164 h 279"/>
                <a:gd name="T78" fmla="*/ 18 w 50"/>
                <a:gd name="T79" fmla="*/ 65 h 279"/>
                <a:gd name="T80" fmla="*/ 28 w 50"/>
                <a:gd name="T81" fmla="*/ 228 h 279"/>
                <a:gd name="T82" fmla="*/ 33 w 50"/>
                <a:gd name="T83" fmla="*/ 216 h 279"/>
                <a:gd name="T84" fmla="*/ 28 w 50"/>
                <a:gd name="T85" fmla="*/ 206 h 279"/>
                <a:gd name="T86" fmla="*/ 28 w 50"/>
                <a:gd name="T87" fmla="*/ 206 h 279"/>
                <a:gd name="T88" fmla="*/ 8 w 50"/>
                <a:gd name="T89" fmla="*/ 147 h 279"/>
                <a:gd name="T90" fmla="*/ 8 w 50"/>
                <a:gd name="T91" fmla="*/ 89 h 279"/>
                <a:gd name="T92" fmla="*/ 13 w 50"/>
                <a:gd name="T93" fmla="*/ 187 h 279"/>
                <a:gd name="T94" fmla="*/ 13 w 50"/>
                <a:gd name="T95" fmla="*/ 156 h 279"/>
                <a:gd name="T96" fmla="*/ 8 w 50"/>
                <a:gd name="T97" fmla="*/ 79 h 279"/>
                <a:gd name="T98" fmla="*/ 13 w 50"/>
                <a:gd name="T99" fmla="*/ 172 h 279"/>
                <a:gd name="T100" fmla="*/ 9 w 50"/>
                <a:gd name="T101" fmla="*/ 48 h 279"/>
                <a:gd name="T102" fmla="*/ 8 w 50"/>
                <a:gd name="T103" fmla="*/ 38 h 279"/>
                <a:gd name="T104" fmla="*/ 13 w 50"/>
                <a:gd name="T105" fmla="*/ 182 h 279"/>
                <a:gd name="T106" fmla="*/ 13 w 50"/>
                <a:gd name="T107" fmla="*/ 5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279">
                  <a:moveTo>
                    <a:pt x="50" y="0"/>
                  </a:moveTo>
                  <a:cubicBezTo>
                    <a:pt x="50" y="90"/>
                    <a:pt x="50" y="179"/>
                    <a:pt x="50" y="269"/>
                  </a:cubicBezTo>
                  <a:cubicBezTo>
                    <a:pt x="34" y="272"/>
                    <a:pt x="17" y="275"/>
                    <a:pt x="1" y="279"/>
                  </a:cubicBezTo>
                  <a:cubicBezTo>
                    <a:pt x="1" y="277"/>
                    <a:pt x="0" y="275"/>
                    <a:pt x="0" y="274"/>
                  </a:cubicBezTo>
                  <a:cubicBezTo>
                    <a:pt x="0" y="192"/>
                    <a:pt x="0" y="111"/>
                    <a:pt x="0" y="29"/>
                  </a:cubicBezTo>
                  <a:cubicBezTo>
                    <a:pt x="0" y="25"/>
                    <a:pt x="1" y="23"/>
                    <a:pt x="5" y="21"/>
                  </a:cubicBezTo>
                  <a:cubicBezTo>
                    <a:pt x="20" y="14"/>
                    <a:pt x="35" y="7"/>
                    <a:pt x="50" y="0"/>
                  </a:cubicBezTo>
                  <a:close/>
                  <a:moveTo>
                    <a:pt x="38" y="228"/>
                  </a:moveTo>
                  <a:cubicBezTo>
                    <a:pt x="38" y="230"/>
                    <a:pt x="38" y="232"/>
                    <a:pt x="38" y="234"/>
                  </a:cubicBezTo>
                  <a:cubicBezTo>
                    <a:pt x="40" y="234"/>
                    <a:pt x="42" y="234"/>
                    <a:pt x="44" y="234"/>
                  </a:cubicBezTo>
                  <a:cubicBezTo>
                    <a:pt x="44" y="231"/>
                    <a:pt x="44" y="230"/>
                    <a:pt x="44" y="228"/>
                  </a:cubicBezTo>
                  <a:cubicBezTo>
                    <a:pt x="43" y="228"/>
                    <a:pt x="42" y="227"/>
                    <a:pt x="41" y="227"/>
                  </a:cubicBezTo>
                  <a:cubicBezTo>
                    <a:pt x="40" y="227"/>
                    <a:pt x="39" y="228"/>
                    <a:pt x="38" y="228"/>
                  </a:cubicBezTo>
                  <a:close/>
                  <a:moveTo>
                    <a:pt x="44" y="84"/>
                  </a:moveTo>
                  <a:cubicBezTo>
                    <a:pt x="38" y="85"/>
                    <a:pt x="37" y="85"/>
                    <a:pt x="39" y="91"/>
                  </a:cubicBezTo>
                  <a:cubicBezTo>
                    <a:pt x="44" y="91"/>
                    <a:pt x="45" y="88"/>
                    <a:pt x="44" y="84"/>
                  </a:cubicBezTo>
                  <a:close/>
                  <a:moveTo>
                    <a:pt x="44" y="194"/>
                  </a:moveTo>
                  <a:cubicBezTo>
                    <a:pt x="38" y="194"/>
                    <a:pt x="37" y="194"/>
                    <a:pt x="39" y="200"/>
                  </a:cubicBezTo>
                  <a:cubicBezTo>
                    <a:pt x="45" y="201"/>
                    <a:pt x="45" y="200"/>
                    <a:pt x="44" y="194"/>
                  </a:cubicBezTo>
                  <a:close/>
                  <a:moveTo>
                    <a:pt x="44" y="61"/>
                  </a:moveTo>
                  <a:cubicBezTo>
                    <a:pt x="42" y="62"/>
                    <a:pt x="40" y="63"/>
                    <a:pt x="38" y="63"/>
                  </a:cubicBezTo>
                  <a:cubicBezTo>
                    <a:pt x="38" y="66"/>
                    <a:pt x="38" y="67"/>
                    <a:pt x="38" y="69"/>
                  </a:cubicBezTo>
                  <a:cubicBezTo>
                    <a:pt x="44" y="69"/>
                    <a:pt x="45" y="67"/>
                    <a:pt x="44" y="61"/>
                  </a:cubicBezTo>
                  <a:close/>
                  <a:moveTo>
                    <a:pt x="38" y="80"/>
                  </a:moveTo>
                  <a:cubicBezTo>
                    <a:pt x="45" y="78"/>
                    <a:pt x="45" y="78"/>
                    <a:pt x="43" y="73"/>
                  </a:cubicBezTo>
                  <a:cubicBezTo>
                    <a:pt x="38" y="73"/>
                    <a:pt x="37" y="75"/>
                    <a:pt x="38" y="80"/>
                  </a:cubicBezTo>
                  <a:close/>
                  <a:moveTo>
                    <a:pt x="44" y="94"/>
                  </a:moveTo>
                  <a:cubicBezTo>
                    <a:pt x="38" y="95"/>
                    <a:pt x="37" y="95"/>
                    <a:pt x="39" y="101"/>
                  </a:cubicBezTo>
                  <a:cubicBezTo>
                    <a:pt x="45" y="101"/>
                    <a:pt x="45" y="100"/>
                    <a:pt x="44" y="94"/>
                  </a:cubicBezTo>
                  <a:close/>
                  <a:moveTo>
                    <a:pt x="44" y="184"/>
                  </a:moveTo>
                  <a:cubicBezTo>
                    <a:pt x="38" y="183"/>
                    <a:pt x="37" y="184"/>
                    <a:pt x="39" y="190"/>
                  </a:cubicBezTo>
                  <a:cubicBezTo>
                    <a:pt x="40" y="190"/>
                    <a:pt x="42" y="190"/>
                    <a:pt x="44" y="189"/>
                  </a:cubicBezTo>
                  <a:cubicBezTo>
                    <a:pt x="44" y="187"/>
                    <a:pt x="44" y="185"/>
                    <a:pt x="44" y="184"/>
                  </a:cubicBezTo>
                  <a:close/>
                  <a:moveTo>
                    <a:pt x="38" y="249"/>
                  </a:moveTo>
                  <a:cubicBezTo>
                    <a:pt x="38" y="252"/>
                    <a:pt x="38" y="253"/>
                    <a:pt x="38" y="256"/>
                  </a:cubicBezTo>
                  <a:cubicBezTo>
                    <a:pt x="40" y="256"/>
                    <a:pt x="42" y="255"/>
                    <a:pt x="44" y="255"/>
                  </a:cubicBezTo>
                  <a:cubicBezTo>
                    <a:pt x="44" y="253"/>
                    <a:pt x="44" y="251"/>
                    <a:pt x="44" y="249"/>
                  </a:cubicBezTo>
                  <a:cubicBezTo>
                    <a:pt x="42" y="249"/>
                    <a:pt x="40" y="249"/>
                    <a:pt x="38" y="249"/>
                  </a:cubicBezTo>
                  <a:close/>
                  <a:moveTo>
                    <a:pt x="44" y="140"/>
                  </a:moveTo>
                  <a:cubicBezTo>
                    <a:pt x="38" y="140"/>
                    <a:pt x="37" y="140"/>
                    <a:pt x="39" y="146"/>
                  </a:cubicBezTo>
                  <a:cubicBezTo>
                    <a:pt x="45" y="146"/>
                    <a:pt x="45" y="145"/>
                    <a:pt x="44" y="140"/>
                  </a:cubicBezTo>
                  <a:close/>
                  <a:moveTo>
                    <a:pt x="38" y="157"/>
                  </a:moveTo>
                  <a:cubicBezTo>
                    <a:pt x="45" y="157"/>
                    <a:pt x="45" y="156"/>
                    <a:pt x="43" y="150"/>
                  </a:cubicBezTo>
                  <a:cubicBezTo>
                    <a:pt x="39" y="150"/>
                    <a:pt x="37" y="152"/>
                    <a:pt x="38" y="157"/>
                  </a:cubicBezTo>
                  <a:close/>
                  <a:moveTo>
                    <a:pt x="39" y="134"/>
                  </a:moveTo>
                  <a:cubicBezTo>
                    <a:pt x="44" y="134"/>
                    <a:pt x="45" y="134"/>
                    <a:pt x="43" y="128"/>
                  </a:cubicBezTo>
                  <a:cubicBezTo>
                    <a:pt x="38" y="128"/>
                    <a:pt x="37" y="129"/>
                    <a:pt x="39" y="134"/>
                  </a:cubicBezTo>
                  <a:close/>
                  <a:moveTo>
                    <a:pt x="43" y="117"/>
                  </a:moveTo>
                  <a:cubicBezTo>
                    <a:pt x="37" y="118"/>
                    <a:pt x="37" y="119"/>
                    <a:pt x="39" y="124"/>
                  </a:cubicBezTo>
                  <a:cubicBezTo>
                    <a:pt x="45" y="123"/>
                    <a:pt x="45" y="123"/>
                    <a:pt x="43" y="117"/>
                  </a:cubicBezTo>
                  <a:close/>
                  <a:moveTo>
                    <a:pt x="38" y="205"/>
                  </a:moveTo>
                  <a:cubicBezTo>
                    <a:pt x="38" y="208"/>
                    <a:pt x="38" y="209"/>
                    <a:pt x="38" y="212"/>
                  </a:cubicBezTo>
                  <a:cubicBezTo>
                    <a:pt x="40" y="212"/>
                    <a:pt x="42" y="211"/>
                    <a:pt x="44" y="211"/>
                  </a:cubicBezTo>
                  <a:cubicBezTo>
                    <a:pt x="44" y="209"/>
                    <a:pt x="44" y="207"/>
                    <a:pt x="44" y="205"/>
                  </a:cubicBezTo>
                  <a:cubicBezTo>
                    <a:pt x="42" y="205"/>
                    <a:pt x="40" y="205"/>
                    <a:pt x="38" y="205"/>
                  </a:cubicBezTo>
                  <a:close/>
                  <a:moveTo>
                    <a:pt x="44" y="18"/>
                  </a:moveTo>
                  <a:cubicBezTo>
                    <a:pt x="38" y="19"/>
                    <a:pt x="37" y="20"/>
                    <a:pt x="39" y="25"/>
                  </a:cubicBezTo>
                  <a:cubicBezTo>
                    <a:pt x="43" y="25"/>
                    <a:pt x="45" y="23"/>
                    <a:pt x="44" y="18"/>
                  </a:cubicBezTo>
                  <a:close/>
                  <a:moveTo>
                    <a:pt x="38" y="113"/>
                  </a:moveTo>
                  <a:cubicBezTo>
                    <a:pt x="45" y="112"/>
                    <a:pt x="45" y="112"/>
                    <a:pt x="43" y="106"/>
                  </a:cubicBezTo>
                  <a:cubicBezTo>
                    <a:pt x="38" y="106"/>
                    <a:pt x="37" y="109"/>
                    <a:pt x="38" y="113"/>
                  </a:cubicBezTo>
                  <a:close/>
                  <a:moveTo>
                    <a:pt x="38" y="36"/>
                  </a:moveTo>
                  <a:cubicBezTo>
                    <a:pt x="43" y="36"/>
                    <a:pt x="45" y="33"/>
                    <a:pt x="44" y="28"/>
                  </a:cubicBezTo>
                  <a:cubicBezTo>
                    <a:pt x="38" y="30"/>
                    <a:pt x="38" y="30"/>
                    <a:pt x="38" y="36"/>
                  </a:cubicBezTo>
                  <a:close/>
                  <a:moveTo>
                    <a:pt x="38" y="58"/>
                  </a:moveTo>
                  <a:cubicBezTo>
                    <a:pt x="45" y="56"/>
                    <a:pt x="45" y="56"/>
                    <a:pt x="44" y="50"/>
                  </a:cubicBezTo>
                  <a:cubicBezTo>
                    <a:pt x="38" y="52"/>
                    <a:pt x="38" y="52"/>
                    <a:pt x="38" y="58"/>
                  </a:cubicBezTo>
                  <a:close/>
                  <a:moveTo>
                    <a:pt x="38" y="178"/>
                  </a:moveTo>
                  <a:cubicBezTo>
                    <a:pt x="44" y="178"/>
                    <a:pt x="45" y="178"/>
                    <a:pt x="43" y="172"/>
                  </a:cubicBezTo>
                  <a:cubicBezTo>
                    <a:pt x="42" y="172"/>
                    <a:pt x="40" y="172"/>
                    <a:pt x="38" y="172"/>
                  </a:cubicBezTo>
                  <a:cubicBezTo>
                    <a:pt x="38" y="174"/>
                    <a:pt x="38" y="176"/>
                    <a:pt x="38" y="178"/>
                  </a:cubicBezTo>
                  <a:close/>
                  <a:moveTo>
                    <a:pt x="38" y="239"/>
                  </a:moveTo>
                  <a:cubicBezTo>
                    <a:pt x="38" y="241"/>
                    <a:pt x="38" y="243"/>
                    <a:pt x="38" y="245"/>
                  </a:cubicBezTo>
                  <a:cubicBezTo>
                    <a:pt x="41" y="245"/>
                    <a:pt x="42" y="245"/>
                    <a:pt x="44" y="245"/>
                  </a:cubicBezTo>
                  <a:cubicBezTo>
                    <a:pt x="44" y="242"/>
                    <a:pt x="44" y="241"/>
                    <a:pt x="44" y="239"/>
                  </a:cubicBezTo>
                  <a:cubicBezTo>
                    <a:pt x="42" y="239"/>
                    <a:pt x="40" y="239"/>
                    <a:pt x="38" y="239"/>
                  </a:cubicBezTo>
                  <a:close/>
                  <a:moveTo>
                    <a:pt x="44" y="40"/>
                  </a:moveTo>
                  <a:cubicBezTo>
                    <a:pt x="37" y="41"/>
                    <a:pt x="37" y="41"/>
                    <a:pt x="39" y="47"/>
                  </a:cubicBezTo>
                  <a:cubicBezTo>
                    <a:pt x="44" y="47"/>
                    <a:pt x="45" y="44"/>
                    <a:pt x="44" y="40"/>
                  </a:cubicBezTo>
                  <a:close/>
                  <a:moveTo>
                    <a:pt x="44" y="167"/>
                  </a:moveTo>
                  <a:cubicBezTo>
                    <a:pt x="44" y="165"/>
                    <a:pt x="44" y="163"/>
                    <a:pt x="44" y="161"/>
                  </a:cubicBezTo>
                  <a:cubicBezTo>
                    <a:pt x="42" y="161"/>
                    <a:pt x="40" y="161"/>
                    <a:pt x="38" y="162"/>
                  </a:cubicBezTo>
                  <a:cubicBezTo>
                    <a:pt x="38" y="164"/>
                    <a:pt x="38" y="166"/>
                    <a:pt x="38" y="168"/>
                  </a:cubicBezTo>
                  <a:cubicBezTo>
                    <a:pt x="40" y="168"/>
                    <a:pt x="42" y="167"/>
                    <a:pt x="44" y="167"/>
                  </a:cubicBezTo>
                  <a:close/>
                  <a:moveTo>
                    <a:pt x="28" y="61"/>
                  </a:moveTo>
                  <a:cubicBezTo>
                    <a:pt x="33" y="61"/>
                    <a:pt x="35" y="59"/>
                    <a:pt x="33" y="54"/>
                  </a:cubicBezTo>
                  <a:cubicBezTo>
                    <a:pt x="28" y="54"/>
                    <a:pt x="27" y="57"/>
                    <a:pt x="28" y="61"/>
                  </a:cubicBezTo>
                  <a:close/>
                  <a:moveTo>
                    <a:pt x="28" y="131"/>
                  </a:moveTo>
                  <a:cubicBezTo>
                    <a:pt x="28" y="133"/>
                    <a:pt x="28" y="135"/>
                    <a:pt x="28" y="137"/>
                  </a:cubicBezTo>
                  <a:cubicBezTo>
                    <a:pt x="34" y="137"/>
                    <a:pt x="34" y="136"/>
                    <a:pt x="33" y="130"/>
                  </a:cubicBezTo>
                  <a:cubicBezTo>
                    <a:pt x="32" y="130"/>
                    <a:pt x="32" y="130"/>
                    <a:pt x="31" y="130"/>
                  </a:cubicBezTo>
                  <a:cubicBezTo>
                    <a:pt x="30" y="130"/>
                    <a:pt x="29" y="131"/>
                    <a:pt x="28" y="131"/>
                  </a:cubicBezTo>
                  <a:close/>
                  <a:moveTo>
                    <a:pt x="28" y="148"/>
                  </a:moveTo>
                  <a:cubicBezTo>
                    <a:pt x="34" y="148"/>
                    <a:pt x="34" y="148"/>
                    <a:pt x="33" y="142"/>
                  </a:cubicBezTo>
                  <a:cubicBezTo>
                    <a:pt x="28" y="142"/>
                    <a:pt x="27" y="142"/>
                    <a:pt x="28" y="148"/>
                  </a:cubicBezTo>
                  <a:close/>
                  <a:moveTo>
                    <a:pt x="18" y="175"/>
                  </a:moveTo>
                  <a:cubicBezTo>
                    <a:pt x="18" y="178"/>
                    <a:pt x="18" y="179"/>
                    <a:pt x="18" y="181"/>
                  </a:cubicBezTo>
                  <a:cubicBezTo>
                    <a:pt x="23" y="181"/>
                    <a:pt x="24" y="181"/>
                    <a:pt x="22" y="175"/>
                  </a:cubicBezTo>
                  <a:cubicBezTo>
                    <a:pt x="21" y="175"/>
                    <a:pt x="20" y="175"/>
                    <a:pt x="18" y="175"/>
                  </a:cubicBezTo>
                  <a:close/>
                  <a:moveTo>
                    <a:pt x="28" y="83"/>
                  </a:moveTo>
                  <a:cubicBezTo>
                    <a:pt x="33" y="83"/>
                    <a:pt x="35" y="80"/>
                    <a:pt x="33" y="76"/>
                  </a:cubicBezTo>
                  <a:cubicBezTo>
                    <a:pt x="28" y="76"/>
                    <a:pt x="27" y="78"/>
                    <a:pt x="28" y="83"/>
                  </a:cubicBezTo>
                  <a:close/>
                  <a:moveTo>
                    <a:pt x="33" y="120"/>
                  </a:moveTo>
                  <a:cubicBezTo>
                    <a:pt x="27" y="120"/>
                    <a:pt x="27" y="121"/>
                    <a:pt x="28" y="126"/>
                  </a:cubicBezTo>
                  <a:cubicBezTo>
                    <a:pt x="34" y="127"/>
                    <a:pt x="35" y="124"/>
                    <a:pt x="33" y="120"/>
                  </a:cubicBezTo>
                  <a:close/>
                  <a:moveTo>
                    <a:pt x="28" y="104"/>
                  </a:moveTo>
                  <a:cubicBezTo>
                    <a:pt x="34" y="104"/>
                    <a:pt x="34" y="103"/>
                    <a:pt x="33" y="97"/>
                  </a:cubicBezTo>
                  <a:cubicBezTo>
                    <a:pt x="28" y="97"/>
                    <a:pt x="27" y="100"/>
                    <a:pt x="28" y="104"/>
                  </a:cubicBezTo>
                  <a:close/>
                  <a:moveTo>
                    <a:pt x="28" y="30"/>
                  </a:moveTo>
                  <a:cubicBezTo>
                    <a:pt x="33" y="29"/>
                    <a:pt x="35" y="27"/>
                    <a:pt x="33" y="22"/>
                  </a:cubicBezTo>
                  <a:cubicBezTo>
                    <a:pt x="28" y="23"/>
                    <a:pt x="27" y="25"/>
                    <a:pt x="28" y="30"/>
                  </a:cubicBezTo>
                  <a:close/>
                  <a:moveTo>
                    <a:pt x="28" y="51"/>
                  </a:moveTo>
                  <a:cubicBezTo>
                    <a:pt x="34" y="50"/>
                    <a:pt x="35" y="48"/>
                    <a:pt x="33" y="43"/>
                  </a:cubicBezTo>
                  <a:cubicBezTo>
                    <a:pt x="29" y="44"/>
                    <a:pt x="26" y="46"/>
                    <a:pt x="28" y="51"/>
                  </a:cubicBezTo>
                  <a:close/>
                  <a:moveTo>
                    <a:pt x="28" y="40"/>
                  </a:moveTo>
                  <a:cubicBezTo>
                    <a:pt x="34" y="39"/>
                    <a:pt x="35" y="38"/>
                    <a:pt x="33" y="33"/>
                  </a:cubicBezTo>
                  <a:cubicBezTo>
                    <a:pt x="28" y="33"/>
                    <a:pt x="27" y="36"/>
                    <a:pt x="28" y="40"/>
                  </a:cubicBezTo>
                  <a:close/>
                  <a:moveTo>
                    <a:pt x="28" y="201"/>
                  </a:moveTo>
                  <a:cubicBezTo>
                    <a:pt x="34" y="202"/>
                    <a:pt x="34" y="201"/>
                    <a:pt x="33" y="195"/>
                  </a:cubicBezTo>
                  <a:cubicBezTo>
                    <a:pt x="27" y="195"/>
                    <a:pt x="27" y="196"/>
                    <a:pt x="28" y="201"/>
                  </a:cubicBezTo>
                  <a:close/>
                  <a:moveTo>
                    <a:pt x="33" y="169"/>
                  </a:moveTo>
                  <a:cubicBezTo>
                    <a:pt x="33" y="167"/>
                    <a:pt x="33" y="165"/>
                    <a:pt x="33" y="163"/>
                  </a:cubicBezTo>
                  <a:cubicBezTo>
                    <a:pt x="31" y="163"/>
                    <a:pt x="30" y="163"/>
                    <a:pt x="28" y="164"/>
                  </a:cubicBezTo>
                  <a:cubicBezTo>
                    <a:pt x="28" y="166"/>
                    <a:pt x="28" y="167"/>
                    <a:pt x="28" y="169"/>
                  </a:cubicBezTo>
                  <a:cubicBezTo>
                    <a:pt x="30" y="169"/>
                    <a:pt x="31" y="169"/>
                    <a:pt x="33" y="169"/>
                  </a:cubicBezTo>
                  <a:close/>
                  <a:moveTo>
                    <a:pt x="34" y="115"/>
                  </a:moveTo>
                  <a:cubicBezTo>
                    <a:pt x="34" y="112"/>
                    <a:pt x="33" y="111"/>
                    <a:pt x="33" y="109"/>
                  </a:cubicBezTo>
                  <a:cubicBezTo>
                    <a:pt x="28" y="109"/>
                    <a:pt x="27" y="111"/>
                    <a:pt x="28" y="116"/>
                  </a:cubicBezTo>
                  <a:cubicBezTo>
                    <a:pt x="30" y="115"/>
                    <a:pt x="32" y="115"/>
                    <a:pt x="34" y="115"/>
                  </a:cubicBezTo>
                  <a:close/>
                  <a:moveTo>
                    <a:pt x="34" y="179"/>
                  </a:moveTo>
                  <a:cubicBezTo>
                    <a:pt x="33" y="177"/>
                    <a:pt x="33" y="175"/>
                    <a:pt x="33" y="173"/>
                  </a:cubicBezTo>
                  <a:cubicBezTo>
                    <a:pt x="31" y="173"/>
                    <a:pt x="29" y="174"/>
                    <a:pt x="28" y="174"/>
                  </a:cubicBezTo>
                  <a:cubicBezTo>
                    <a:pt x="28" y="176"/>
                    <a:pt x="28" y="178"/>
                    <a:pt x="28" y="180"/>
                  </a:cubicBezTo>
                  <a:cubicBezTo>
                    <a:pt x="30" y="180"/>
                    <a:pt x="32" y="180"/>
                    <a:pt x="34" y="179"/>
                  </a:cubicBezTo>
                  <a:close/>
                  <a:moveTo>
                    <a:pt x="33" y="87"/>
                  </a:moveTo>
                  <a:cubicBezTo>
                    <a:pt x="28" y="87"/>
                    <a:pt x="27" y="87"/>
                    <a:pt x="28" y="94"/>
                  </a:cubicBezTo>
                  <a:cubicBezTo>
                    <a:pt x="34" y="93"/>
                    <a:pt x="34" y="93"/>
                    <a:pt x="33" y="87"/>
                  </a:cubicBezTo>
                  <a:close/>
                  <a:moveTo>
                    <a:pt x="22" y="79"/>
                  </a:moveTo>
                  <a:cubicBezTo>
                    <a:pt x="17" y="79"/>
                    <a:pt x="17" y="82"/>
                    <a:pt x="18" y="86"/>
                  </a:cubicBezTo>
                  <a:cubicBezTo>
                    <a:pt x="23" y="86"/>
                    <a:pt x="24" y="84"/>
                    <a:pt x="22" y="79"/>
                  </a:cubicBezTo>
                  <a:close/>
                  <a:moveTo>
                    <a:pt x="18" y="76"/>
                  </a:moveTo>
                  <a:cubicBezTo>
                    <a:pt x="23" y="76"/>
                    <a:pt x="24" y="73"/>
                    <a:pt x="22" y="69"/>
                  </a:cubicBezTo>
                  <a:cubicBezTo>
                    <a:pt x="17" y="69"/>
                    <a:pt x="17" y="72"/>
                    <a:pt x="18" y="76"/>
                  </a:cubicBezTo>
                  <a:close/>
                  <a:moveTo>
                    <a:pt x="18" y="150"/>
                  </a:moveTo>
                  <a:cubicBezTo>
                    <a:pt x="19" y="150"/>
                    <a:pt x="21" y="150"/>
                    <a:pt x="23" y="150"/>
                  </a:cubicBezTo>
                  <a:cubicBezTo>
                    <a:pt x="23" y="147"/>
                    <a:pt x="23" y="146"/>
                    <a:pt x="23" y="143"/>
                  </a:cubicBezTo>
                  <a:cubicBezTo>
                    <a:pt x="21" y="144"/>
                    <a:pt x="19" y="144"/>
                    <a:pt x="18" y="145"/>
                  </a:cubicBezTo>
                  <a:cubicBezTo>
                    <a:pt x="18" y="147"/>
                    <a:pt x="18" y="148"/>
                    <a:pt x="18" y="150"/>
                  </a:cubicBezTo>
                  <a:close/>
                  <a:moveTo>
                    <a:pt x="22" y="186"/>
                  </a:moveTo>
                  <a:cubicBezTo>
                    <a:pt x="21" y="186"/>
                    <a:pt x="19" y="186"/>
                    <a:pt x="17" y="187"/>
                  </a:cubicBezTo>
                  <a:cubicBezTo>
                    <a:pt x="18" y="189"/>
                    <a:pt x="18" y="191"/>
                    <a:pt x="18" y="192"/>
                  </a:cubicBezTo>
                  <a:cubicBezTo>
                    <a:pt x="23" y="193"/>
                    <a:pt x="24" y="190"/>
                    <a:pt x="22" y="186"/>
                  </a:cubicBezTo>
                  <a:close/>
                  <a:moveTo>
                    <a:pt x="18" y="139"/>
                  </a:moveTo>
                  <a:cubicBezTo>
                    <a:pt x="24" y="138"/>
                    <a:pt x="24" y="138"/>
                    <a:pt x="22" y="133"/>
                  </a:cubicBezTo>
                  <a:cubicBezTo>
                    <a:pt x="17" y="132"/>
                    <a:pt x="17" y="136"/>
                    <a:pt x="18" y="139"/>
                  </a:cubicBezTo>
                  <a:close/>
                  <a:moveTo>
                    <a:pt x="22" y="164"/>
                  </a:moveTo>
                  <a:cubicBezTo>
                    <a:pt x="21" y="165"/>
                    <a:pt x="19" y="165"/>
                    <a:pt x="17" y="166"/>
                  </a:cubicBezTo>
                  <a:cubicBezTo>
                    <a:pt x="18" y="168"/>
                    <a:pt x="18" y="169"/>
                    <a:pt x="18" y="171"/>
                  </a:cubicBezTo>
                  <a:cubicBezTo>
                    <a:pt x="23" y="172"/>
                    <a:pt x="24" y="169"/>
                    <a:pt x="22" y="164"/>
                  </a:cubicBezTo>
                  <a:close/>
                  <a:moveTo>
                    <a:pt x="18" y="65"/>
                  </a:moveTo>
                  <a:cubicBezTo>
                    <a:pt x="23" y="65"/>
                    <a:pt x="24" y="62"/>
                    <a:pt x="22" y="58"/>
                  </a:cubicBezTo>
                  <a:cubicBezTo>
                    <a:pt x="18" y="58"/>
                    <a:pt x="17" y="61"/>
                    <a:pt x="18" y="65"/>
                  </a:cubicBezTo>
                  <a:close/>
                  <a:moveTo>
                    <a:pt x="33" y="228"/>
                  </a:moveTo>
                  <a:cubicBezTo>
                    <a:pt x="31" y="228"/>
                    <a:pt x="30" y="228"/>
                    <a:pt x="28" y="228"/>
                  </a:cubicBezTo>
                  <a:cubicBezTo>
                    <a:pt x="28" y="230"/>
                    <a:pt x="28" y="232"/>
                    <a:pt x="28" y="234"/>
                  </a:cubicBezTo>
                  <a:cubicBezTo>
                    <a:pt x="30" y="234"/>
                    <a:pt x="32" y="234"/>
                    <a:pt x="33" y="234"/>
                  </a:cubicBezTo>
                  <a:cubicBezTo>
                    <a:pt x="33" y="232"/>
                    <a:pt x="33" y="230"/>
                    <a:pt x="33" y="228"/>
                  </a:cubicBezTo>
                  <a:close/>
                  <a:moveTo>
                    <a:pt x="33" y="216"/>
                  </a:moveTo>
                  <a:cubicBezTo>
                    <a:pt x="31" y="217"/>
                    <a:pt x="30" y="217"/>
                    <a:pt x="28" y="217"/>
                  </a:cubicBezTo>
                  <a:cubicBezTo>
                    <a:pt x="28" y="219"/>
                    <a:pt x="28" y="221"/>
                    <a:pt x="28" y="222"/>
                  </a:cubicBezTo>
                  <a:cubicBezTo>
                    <a:pt x="34" y="223"/>
                    <a:pt x="34" y="223"/>
                    <a:pt x="33" y="216"/>
                  </a:cubicBezTo>
                  <a:close/>
                  <a:moveTo>
                    <a:pt x="28" y="206"/>
                  </a:moveTo>
                  <a:cubicBezTo>
                    <a:pt x="28" y="209"/>
                    <a:pt x="28" y="210"/>
                    <a:pt x="28" y="212"/>
                  </a:cubicBezTo>
                  <a:cubicBezTo>
                    <a:pt x="30" y="212"/>
                    <a:pt x="32" y="212"/>
                    <a:pt x="33" y="212"/>
                  </a:cubicBezTo>
                  <a:cubicBezTo>
                    <a:pt x="33" y="210"/>
                    <a:pt x="33" y="208"/>
                    <a:pt x="33" y="206"/>
                  </a:cubicBezTo>
                  <a:cubicBezTo>
                    <a:pt x="31" y="206"/>
                    <a:pt x="30" y="206"/>
                    <a:pt x="28" y="206"/>
                  </a:cubicBezTo>
                  <a:close/>
                  <a:moveTo>
                    <a:pt x="8" y="152"/>
                  </a:moveTo>
                  <a:cubicBezTo>
                    <a:pt x="10" y="152"/>
                    <a:pt x="11" y="152"/>
                    <a:pt x="13" y="152"/>
                  </a:cubicBezTo>
                  <a:cubicBezTo>
                    <a:pt x="13" y="149"/>
                    <a:pt x="13" y="147"/>
                    <a:pt x="13" y="145"/>
                  </a:cubicBezTo>
                  <a:cubicBezTo>
                    <a:pt x="11" y="146"/>
                    <a:pt x="9" y="146"/>
                    <a:pt x="8" y="147"/>
                  </a:cubicBezTo>
                  <a:cubicBezTo>
                    <a:pt x="8" y="148"/>
                    <a:pt x="8" y="150"/>
                    <a:pt x="8" y="152"/>
                  </a:cubicBezTo>
                  <a:close/>
                  <a:moveTo>
                    <a:pt x="8" y="89"/>
                  </a:moveTo>
                  <a:cubicBezTo>
                    <a:pt x="14" y="89"/>
                    <a:pt x="13" y="86"/>
                    <a:pt x="12" y="83"/>
                  </a:cubicBezTo>
                  <a:cubicBezTo>
                    <a:pt x="7" y="83"/>
                    <a:pt x="7" y="86"/>
                    <a:pt x="8" y="89"/>
                  </a:cubicBezTo>
                  <a:close/>
                  <a:moveTo>
                    <a:pt x="8" y="68"/>
                  </a:moveTo>
                  <a:cubicBezTo>
                    <a:pt x="13" y="68"/>
                    <a:pt x="13" y="65"/>
                    <a:pt x="13" y="62"/>
                  </a:cubicBezTo>
                  <a:cubicBezTo>
                    <a:pt x="8" y="62"/>
                    <a:pt x="7" y="64"/>
                    <a:pt x="8" y="68"/>
                  </a:cubicBezTo>
                  <a:close/>
                  <a:moveTo>
                    <a:pt x="13" y="187"/>
                  </a:moveTo>
                  <a:cubicBezTo>
                    <a:pt x="7" y="188"/>
                    <a:pt x="7" y="188"/>
                    <a:pt x="9" y="194"/>
                  </a:cubicBezTo>
                  <a:cubicBezTo>
                    <a:pt x="10" y="193"/>
                    <a:pt x="11" y="193"/>
                    <a:pt x="13" y="193"/>
                  </a:cubicBezTo>
                  <a:cubicBezTo>
                    <a:pt x="13" y="191"/>
                    <a:pt x="13" y="189"/>
                    <a:pt x="13" y="187"/>
                  </a:cubicBezTo>
                  <a:close/>
                  <a:moveTo>
                    <a:pt x="13" y="156"/>
                  </a:moveTo>
                  <a:cubicBezTo>
                    <a:pt x="7" y="155"/>
                    <a:pt x="8" y="159"/>
                    <a:pt x="8" y="162"/>
                  </a:cubicBezTo>
                  <a:cubicBezTo>
                    <a:pt x="13" y="162"/>
                    <a:pt x="13" y="162"/>
                    <a:pt x="13" y="156"/>
                  </a:cubicBezTo>
                  <a:close/>
                  <a:moveTo>
                    <a:pt x="12" y="72"/>
                  </a:moveTo>
                  <a:cubicBezTo>
                    <a:pt x="8" y="73"/>
                    <a:pt x="7" y="75"/>
                    <a:pt x="8" y="79"/>
                  </a:cubicBezTo>
                  <a:cubicBezTo>
                    <a:pt x="13" y="78"/>
                    <a:pt x="13" y="78"/>
                    <a:pt x="12" y="72"/>
                  </a:cubicBezTo>
                  <a:close/>
                  <a:moveTo>
                    <a:pt x="13" y="166"/>
                  </a:moveTo>
                  <a:cubicBezTo>
                    <a:pt x="7" y="167"/>
                    <a:pt x="7" y="167"/>
                    <a:pt x="8" y="173"/>
                  </a:cubicBezTo>
                  <a:cubicBezTo>
                    <a:pt x="10" y="173"/>
                    <a:pt x="11" y="172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3" y="168"/>
                    <a:pt x="13" y="166"/>
                  </a:cubicBezTo>
                  <a:close/>
                  <a:moveTo>
                    <a:pt x="13" y="41"/>
                  </a:moveTo>
                  <a:cubicBezTo>
                    <a:pt x="7" y="43"/>
                    <a:pt x="7" y="43"/>
                    <a:pt x="9" y="48"/>
                  </a:cubicBezTo>
                  <a:cubicBezTo>
                    <a:pt x="13" y="48"/>
                    <a:pt x="13" y="45"/>
                    <a:pt x="13" y="41"/>
                  </a:cubicBezTo>
                  <a:close/>
                  <a:moveTo>
                    <a:pt x="8" y="38"/>
                  </a:moveTo>
                  <a:cubicBezTo>
                    <a:pt x="14" y="36"/>
                    <a:pt x="14" y="36"/>
                    <a:pt x="12" y="31"/>
                  </a:cubicBezTo>
                  <a:cubicBezTo>
                    <a:pt x="8" y="32"/>
                    <a:pt x="8" y="32"/>
                    <a:pt x="8" y="38"/>
                  </a:cubicBezTo>
                  <a:close/>
                  <a:moveTo>
                    <a:pt x="13" y="176"/>
                  </a:moveTo>
                  <a:cubicBezTo>
                    <a:pt x="11" y="177"/>
                    <a:pt x="9" y="177"/>
                    <a:pt x="8" y="177"/>
                  </a:cubicBezTo>
                  <a:cubicBezTo>
                    <a:pt x="8" y="179"/>
                    <a:pt x="8" y="181"/>
                    <a:pt x="8" y="183"/>
                  </a:cubicBezTo>
                  <a:cubicBezTo>
                    <a:pt x="10" y="182"/>
                    <a:pt x="11" y="182"/>
                    <a:pt x="13" y="182"/>
                  </a:cubicBezTo>
                  <a:cubicBezTo>
                    <a:pt x="13" y="180"/>
                    <a:pt x="13" y="179"/>
                    <a:pt x="13" y="176"/>
                  </a:cubicBezTo>
                  <a:close/>
                  <a:moveTo>
                    <a:pt x="13" y="51"/>
                  </a:moveTo>
                  <a:cubicBezTo>
                    <a:pt x="7" y="53"/>
                    <a:pt x="7" y="53"/>
                    <a:pt x="9" y="58"/>
                  </a:cubicBezTo>
                  <a:cubicBezTo>
                    <a:pt x="14" y="58"/>
                    <a:pt x="13" y="55"/>
                    <a:pt x="1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55578F5-18E8-BD7B-7299-46DADB16F501}"/>
                </a:ext>
              </a:extLst>
            </p:cNvPr>
            <p:cNvSpPr/>
            <p:nvPr/>
          </p:nvSpPr>
          <p:spPr bwMode="auto">
            <a:xfrm>
              <a:off x="2487613" y="5029200"/>
              <a:ext cx="234950" cy="936625"/>
            </a:xfrm>
            <a:custGeom>
              <a:avLst/>
              <a:gdLst>
                <a:gd name="T0" fmla="*/ 0 w 62"/>
                <a:gd name="T1" fmla="*/ 0 h 247"/>
                <a:gd name="T2" fmla="*/ 18 w 62"/>
                <a:gd name="T3" fmla="*/ 9 h 247"/>
                <a:gd name="T4" fmla="*/ 58 w 62"/>
                <a:gd name="T5" fmla="*/ 29 h 247"/>
                <a:gd name="T6" fmla="*/ 62 w 62"/>
                <a:gd name="T7" fmla="*/ 35 h 247"/>
                <a:gd name="T8" fmla="*/ 62 w 62"/>
                <a:gd name="T9" fmla="*/ 68 h 247"/>
                <a:gd name="T10" fmla="*/ 58 w 62"/>
                <a:gd name="T11" fmla="*/ 73 h 247"/>
                <a:gd name="T12" fmla="*/ 57 w 62"/>
                <a:gd name="T13" fmla="*/ 74 h 247"/>
                <a:gd name="T14" fmla="*/ 45 w 62"/>
                <a:gd name="T15" fmla="*/ 78 h 247"/>
                <a:gd name="T16" fmla="*/ 44 w 62"/>
                <a:gd name="T17" fmla="*/ 89 h 247"/>
                <a:gd name="T18" fmla="*/ 41 w 62"/>
                <a:gd name="T19" fmla="*/ 94 h 247"/>
                <a:gd name="T20" fmla="*/ 36 w 62"/>
                <a:gd name="T21" fmla="*/ 102 h 247"/>
                <a:gd name="T22" fmla="*/ 36 w 62"/>
                <a:gd name="T23" fmla="*/ 214 h 247"/>
                <a:gd name="T24" fmla="*/ 36 w 62"/>
                <a:gd name="T25" fmla="*/ 218 h 247"/>
                <a:gd name="T26" fmla="*/ 8 w 62"/>
                <a:gd name="T27" fmla="*/ 227 h 247"/>
                <a:gd name="T28" fmla="*/ 4 w 62"/>
                <a:gd name="T29" fmla="*/ 232 h 247"/>
                <a:gd name="T30" fmla="*/ 4 w 62"/>
                <a:gd name="T31" fmla="*/ 242 h 247"/>
                <a:gd name="T32" fmla="*/ 0 w 62"/>
                <a:gd name="T33" fmla="*/ 246 h 247"/>
                <a:gd name="T34" fmla="*/ 0 w 62"/>
                <a:gd name="T3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46">
                  <a:moveTo>
                    <a:pt x="0" y="0"/>
                  </a:moveTo>
                  <a:cubicBezTo>
                    <a:pt x="6" y="3"/>
                    <a:pt x="12" y="6"/>
                    <a:pt x="18" y="9"/>
                  </a:cubicBezTo>
                  <a:cubicBezTo>
                    <a:pt x="31" y="16"/>
                    <a:pt x="45" y="23"/>
                    <a:pt x="58" y="29"/>
                  </a:cubicBezTo>
                  <a:cubicBezTo>
                    <a:pt x="61" y="31"/>
                    <a:pt x="62" y="32"/>
                    <a:pt x="62" y="35"/>
                  </a:cubicBezTo>
                  <a:cubicBezTo>
                    <a:pt x="62" y="46"/>
                    <a:pt x="62" y="57"/>
                    <a:pt x="62" y="68"/>
                  </a:cubicBezTo>
                  <a:cubicBezTo>
                    <a:pt x="62" y="71"/>
                    <a:pt x="61" y="73"/>
                    <a:pt x="58" y="73"/>
                  </a:cubicBezTo>
                  <a:cubicBezTo>
                    <a:pt x="58" y="73"/>
                    <a:pt x="57" y="73"/>
                    <a:pt x="57" y="74"/>
                  </a:cubicBezTo>
                  <a:cubicBezTo>
                    <a:pt x="53" y="75"/>
                    <a:pt x="48" y="75"/>
                    <a:pt x="45" y="78"/>
                  </a:cubicBezTo>
                  <a:cubicBezTo>
                    <a:pt x="43" y="80"/>
                    <a:pt x="45" y="85"/>
                    <a:pt x="44" y="89"/>
                  </a:cubicBezTo>
                  <a:cubicBezTo>
                    <a:pt x="44" y="91"/>
                    <a:pt x="43" y="93"/>
                    <a:pt x="41" y="94"/>
                  </a:cubicBezTo>
                  <a:cubicBezTo>
                    <a:pt x="37" y="95"/>
                    <a:pt x="36" y="98"/>
                    <a:pt x="36" y="102"/>
                  </a:cubicBezTo>
                  <a:cubicBezTo>
                    <a:pt x="36" y="139"/>
                    <a:pt x="36" y="176"/>
                    <a:pt x="36" y="214"/>
                  </a:cubicBezTo>
                  <a:cubicBezTo>
                    <a:pt x="36" y="215"/>
                    <a:pt x="36" y="216"/>
                    <a:pt x="36" y="218"/>
                  </a:cubicBezTo>
                  <a:cubicBezTo>
                    <a:pt x="27" y="221"/>
                    <a:pt x="18" y="224"/>
                    <a:pt x="8" y="227"/>
                  </a:cubicBezTo>
                  <a:cubicBezTo>
                    <a:pt x="5" y="228"/>
                    <a:pt x="4" y="229"/>
                    <a:pt x="4" y="232"/>
                  </a:cubicBezTo>
                  <a:cubicBezTo>
                    <a:pt x="5" y="236"/>
                    <a:pt x="4" y="239"/>
                    <a:pt x="4" y="242"/>
                  </a:cubicBezTo>
                  <a:cubicBezTo>
                    <a:pt x="5" y="245"/>
                    <a:pt x="3" y="247"/>
                    <a:pt x="0" y="246"/>
                  </a:cubicBezTo>
                  <a:cubicBezTo>
                    <a:pt x="0" y="165"/>
                    <a:pt x="0" y="8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D05739-92D0-A3A9-3D0C-9A91F9F2C486}"/>
                </a:ext>
              </a:extLst>
            </p:cNvPr>
            <p:cNvSpPr/>
            <p:nvPr/>
          </p:nvSpPr>
          <p:spPr bwMode="auto">
            <a:xfrm>
              <a:off x="2786063" y="5370513"/>
              <a:ext cx="144463" cy="587375"/>
            </a:xfrm>
            <a:custGeom>
              <a:avLst/>
              <a:gdLst>
                <a:gd name="T0" fmla="*/ 36 w 38"/>
                <a:gd name="T1" fmla="*/ 155 h 155"/>
                <a:gd name="T2" fmla="*/ 36 w 38"/>
                <a:gd name="T3" fmla="*/ 141 h 155"/>
                <a:gd name="T4" fmla="*/ 32 w 38"/>
                <a:gd name="T5" fmla="*/ 135 h 155"/>
                <a:gd name="T6" fmla="*/ 0 w 38"/>
                <a:gd name="T7" fmla="*/ 128 h 155"/>
                <a:gd name="T8" fmla="*/ 0 w 38"/>
                <a:gd name="T9" fmla="*/ 0 h 155"/>
                <a:gd name="T10" fmla="*/ 4 w 38"/>
                <a:gd name="T11" fmla="*/ 2 h 155"/>
                <a:gd name="T12" fmla="*/ 35 w 38"/>
                <a:gd name="T13" fmla="*/ 17 h 155"/>
                <a:gd name="T14" fmla="*/ 37 w 38"/>
                <a:gd name="T15" fmla="*/ 22 h 155"/>
                <a:gd name="T16" fmla="*/ 38 w 38"/>
                <a:gd name="T17" fmla="*/ 152 h 155"/>
                <a:gd name="T18" fmla="*/ 37 w 38"/>
                <a:gd name="T19" fmla="*/ 155 h 155"/>
                <a:gd name="T20" fmla="*/ 36 w 38"/>
                <a:gd name="T2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55">
                  <a:moveTo>
                    <a:pt x="36" y="155"/>
                  </a:moveTo>
                  <a:cubicBezTo>
                    <a:pt x="36" y="150"/>
                    <a:pt x="36" y="145"/>
                    <a:pt x="36" y="141"/>
                  </a:cubicBezTo>
                  <a:cubicBezTo>
                    <a:pt x="36" y="137"/>
                    <a:pt x="35" y="136"/>
                    <a:pt x="32" y="135"/>
                  </a:cubicBezTo>
                  <a:cubicBezTo>
                    <a:pt x="21" y="133"/>
                    <a:pt x="11" y="130"/>
                    <a:pt x="0" y="128"/>
                  </a:cubicBezTo>
                  <a:cubicBezTo>
                    <a:pt x="0" y="85"/>
                    <a:pt x="0" y="43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14" y="7"/>
                    <a:pt x="24" y="12"/>
                    <a:pt x="35" y="17"/>
                  </a:cubicBezTo>
                  <a:cubicBezTo>
                    <a:pt x="36" y="18"/>
                    <a:pt x="37" y="20"/>
                    <a:pt x="37" y="22"/>
                  </a:cubicBezTo>
                  <a:cubicBezTo>
                    <a:pt x="38" y="65"/>
                    <a:pt x="38" y="108"/>
                    <a:pt x="38" y="152"/>
                  </a:cubicBezTo>
                  <a:cubicBezTo>
                    <a:pt x="38" y="153"/>
                    <a:pt x="37" y="154"/>
                    <a:pt x="37" y="155"/>
                  </a:cubicBezTo>
                  <a:cubicBezTo>
                    <a:pt x="37" y="155"/>
                    <a:pt x="36" y="155"/>
                    <a:pt x="36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87DAA54-950B-2D6C-A592-13199F3CE10F}"/>
                </a:ext>
              </a:extLst>
            </p:cNvPr>
            <p:cNvSpPr/>
            <p:nvPr/>
          </p:nvSpPr>
          <p:spPr bwMode="auto">
            <a:xfrm>
              <a:off x="2654301" y="5370513"/>
              <a:ext cx="112713" cy="477838"/>
            </a:xfrm>
            <a:custGeom>
              <a:avLst/>
              <a:gdLst>
                <a:gd name="T0" fmla="*/ 13 w 30"/>
                <a:gd name="T1" fmla="*/ 21 h 126"/>
                <a:gd name="T2" fmla="*/ 7 w 30"/>
                <a:gd name="T3" fmla="*/ 27 h 126"/>
                <a:gd name="T4" fmla="*/ 7 w 30"/>
                <a:gd name="T5" fmla="*/ 118 h 126"/>
                <a:gd name="T6" fmla="*/ 0 w 30"/>
                <a:gd name="T7" fmla="*/ 125 h 126"/>
                <a:gd name="T8" fmla="*/ 0 w 30"/>
                <a:gd name="T9" fmla="*/ 120 h 126"/>
                <a:gd name="T10" fmla="*/ 0 w 30"/>
                <a:gd name="T11" fmla="*/ 18 h 126"/>
                <a:gd name="T12" fmla="*/ 5 w 30"/>
                <a:gd name="T13" fmla="*/ 10 h 126"/>
                <a:gd name="T14" fmla="*/ 30 w 30"/>
                <a:gd name="T15" fmla="*/ 0 h 126"/>
                <a:gd name="T16" fmla="*/ 30 w 30"/>
                <a:gd name="T17" fmla="*/ 126 h 126"/>
                <a:gd name="T18" fmla="*/ 25 w 30"/>
                <a:gd name="T19" fmla="*/ 122 h 126"/>
                <a:gd name="T20" fmla="*/ 25 w 30"/>
                <a:gd name="T21" fmla="*/ 22 h 126"/>
                <a:gd name="T22" fmla="*/ 25 w 30"/>
                <a:gd name="T23" fmla="*/ 16 h 126"/>
                <a:gd name="T24" fmla="*/ 19 w 30"/>
                <a:gd name="T25" fmla="*/ 18 h 126"/>
                <a:gd name="T26" fmla="*/ 19 w 30"/>
                <a:gd name="T27" fmla="*/ 124 h 126"/>
                <a:gd name="T28" fmla="*/ 13 w 30"/>
                <a:gd name="T29" fmla="*/ 123 h 126"/>
                <a:gd name="T30" fmla="*/ 13 w 30"/>
                <a:gd name="T3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25">
                  <a:moveTo>
                    <a:pt x="13" y="21"/>
                  </a:moveTo>
                  <a:cubicBezTo>
                    <a:pt x="8" y="21"/>
                    <a:pt x="7" y="23"/>
                    <a:pt x="7" y="27"/>
                  </a:cubicBezTo>
                  <a:cubicBezTo>
                    <a:pt x="7" y="57"/>
                    <a:pt x="7" y="88"/>
                    <a:pt x="7" y="118"/>
                  </a:cubicBezTo>
                  <a:cubicBezTo>
                    <a:pt x="8" y="123"/>
                    <a:pt x="5" y="125"/>
                    <a:pt x="0" y="125"/>
                  </a:cubicBezTo>
                  <a:cubicBezTo>
                    <a:pt x="0" y="123"/>
                    <a:pt x="0" y="122"/>
                    <a:pt x="0" y="120"/>
                  </a:cubicBezTo>
                  <a:cubicBezTo>
                    <a:pt x="0" y="86"/>
                    <a:pt x="0" y="52"/>
                    <a:pt x="0" y="18"/>
                  </a:cubicBezTo>
                  <a:cubicBezTo>
                    <a:pt x="0" y="14"/>
                    <a:pt x="1" y="12"/>
                    <a:pt x="5" y="10"/>
                  </a:cubicBezTo>
                  <a:cubicBezTo>
                    <a:pt x="13" y="7"/>
                    <a:pt x="21" y="3"/>
                    <a:pt x="30" y="0"/>
                  </a:cubicBezTo>
                  <a:cubicBezTo>
                    <a:pt x="30" y="42"/>
                    <a:pt x="30" y="84"/>
                    <a:pt x="30" y="126"/>
                  </a:cubicBezTo>
                  <a:cubicBezTo>
                    <a:pt x="25" y="126"/>
                    <a:pt x="25" y="126"/>
                    <a:pt x="25" y="122"/>
                  </a:cubicBezTo>
                  <a:cubicBezTo>
                    <a:pt x="25" y="89"/>
                    <a:pt x="25" y="55"/>
                    <a:pt x="25" y="22"/>
                  </a:cubicBezTo>
                  <a:cubicBezTo>
                    <a:pt x="25" y="21"/>
                    <a:pt x="25" y="19"/>
                    <a:pt x="25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9" y="53"/>
                    <a:pt x="19" y="88"/>
                    <a:pt x="19" y="124"/>
                  </a:cubicBezTo>
                  <a:cubicBezTo>
                    <a:pt x="17" y="124"/>
                    <a:pt x="15" y="123"/>
                    <a:pt x="13" y="123"/>
                  </a:cubicBezTo>
                  <a:cubicBezTo>
                    <a:pt x="13" y="89"/>
                    <a:pt x="13" y="55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A40C8F-1C07-4F24-2E5A-EF7FB7DA3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8" y="5072063"/>
              <a:ext cx="4146550" cy="1547813"/>
            </a:xfrm>
            <a:custGeom>
              <a:avLst/>
              <a:gdLst>
                <a:gd name="T0" fmla="*/ 241 w 1099"/>
                <a:gd name="T1" fmla="*/ 177 h 409"/>
                <a:gd name="T2" fmla="*/ 379 w 1099"/>
                <a:gd name="T3" fmla="*/ 367 h 409"/>
                <a:gd name="T4" fmla="*/ 482 w 1099"/>
                <a:gd name="T5" fmla="*/ 90 h 409"/>
                <a:gd name="T6" fmla="*/ 552 w 1099"/>
                <a:gd name="T7" fmla="*/ 242 h 409"/>
                <a:gd name="T8" fmla="*/ 722 w 1099"/>
                <a:gd name="T9" fmla="*/ 367 h 409"/>
                <a:gd name="T10" fmla="*/ 772 w 1099"/>
                <a:gd name="T11" fmla="*/ 29 h 409"/>
                <a:gd name="T12" fmla="*/ 898 w 1099"/>
                <a:gd name="T13" fmla="*/ 357 h 409"/>
                <a:gd name="T14" fmla="*/ 138 w 1099"/>
                <a:gd name="T15" fmla="*/ 320 h 409"/>
                <a:gd name="T16" fmla="*/ 132 w 1099"/>
                <a:gd name="T17" fmla="*/ 280 h 409"/>
                <a:gd name="T18" fmla="*/ 95 w 1099"/>
                <a:gd name="T19" fmla="*/ 332 h 409"/>
                <a:gd name="T20" fmla="*/ 363 w 1099"/>
                <a:gd name="T21" fmla="*/ 208 h 409"/>
                <a:gd name="T22" fmla="*/ 332 w 1099"/>
                <a:gd name="T23" fmla="*/ 123 h 409"/>
                <a:gd name="T24" fmla="*/ 363 w 1099"/>
                <a:gd name="T25" fmla="*/ 220 h 409"/>
                <a:gd name="T26" fmla="*/ 361 w 1099"/>
                <a:gd name="T27" fmla="*/ 260 h 409"/>
                <a:gd name="T28" fmla="*/ 591 w 1099"/>
                <a:gd name="T29" fmla="*/ 252 h 409"/>
                <a:gd name="T30" fmla="*/ 562 w 1099"/>
                <a:gd name="T31" fmla="*/ 320 h 409"/>
                <a:gd name="T32" fmla="*/ 562 w 1099"/>
                <a:gd name="T33" fmla="*/ 335 h 409"/>
                <a:gd name="T34" fmla="*/ 303 w 1099"/>
                <a:gd name="T35" fmla="*/ 287 h 409"/>
                <a:gd name="T36" fmla="*/ 295 w 1099"/>
                <a:gd name="T37" fmla="*/ 333 h 409"/>
                <a:gd name="T38" fmla="*/ 279 w 1099"/>
                <a:gd name="T39" fmla="*/ 290 h 409"/>
                <a:gd name="T40" fmla="*/ 287 w 1099"/>
                <a:gd name="T41" fmla="*/ 246 h 409"/>
                <a:gd name="T42" fmla="*/ 250 w 1099"/>
                <a:gd name="T43" fmla="*/ 252 h 409"/>
                <a:gd name="T44" fmla="*/ 250 w 1099"/>
                <a:gd name="T45" fmla="*/ 213 h 409"/>
                <a:gd name="T46" fmla="*/ 250 w 1099"/>
                <a:gd name="T47" fmla="*/ 292 h 409"/>
                <a:gd name="T48" fmla="*/ 749 w 1099"/>
                <a:gd name="T49" fmla="*/ 241 h 409"/>
                <a:gd name="T50" fmla="*/ 749 w 1099"/>
                <a:gd name="T51" fmla="*/ 214 h 409"/>
                <a:gd name="T52" fmla="*/ 749 w 1099"/>
                <a:gd name="T53" fmla="*/ 186 h 409"/>
                <a:gd name="T54" fmla="*/ 749 w 1099"/>
                <a:gd name="T55" fmla="*/ 296 h 409"/>
                <a:gd name="T56" fmla="*/ 754 w 1099"/>
                <a:gd name="T57" fmla="*/ 281 h 409"/>
                <a:gd name="T58" fmla="*/ 754 w 1099"/>
                <a:gd name="T59" fmla="*/ 187 h 409"/>
                <a:gd name="T60" fmla="*/ 762 w 1099"/>
                <a:gd name="T61" fmla="*/ 243 h 409"/>
                <a:gd name="T62" fmla="*/ 762 w 1099"/>
                <a:gd name="T63" fmla="*/ 352 h 409"/>
                <a:gd name="T64" fmla="*/ 754 w 1099"/>
                <a:gd name="T65" fmla="*/ 325 h 409"/>
                <a:gd name="T66" fmla="*/ 768 w 1099"/>
                <a:gd name="T67" fmla="*/ 244 h 409"/>
                <a:gd name="T68" fmla="*/ 776 w 1099"/>
                <a:gd name="T69" fmla="*/ 218 h 409"/>
                <a:gd name="T70" fmla="*/ 776 w 1099"/>
                <a:gd name="T71" fmla="*/ 192 h 409"/>
                <a:gd name="T72" fmla="*/ 788 w 1099"/>
                <a:gd name="T73" fmla="*/ 231 h 409"/>
                <a:gd name="T74" fmla="*/ 788 w 1099"/>
                <a:gd name="T75" fmla="*/ 311 h 409"/>
                <a:gd name="T76" fmla="*/ 842 w 1099"/>
                <a:gd name="T77" fmla="*/ 355 h 409"/>
                <a:gd name="T78" fmla="*/ 834 w 1099"/>
                <a:gd name="T79" fmla="*/ 179 h 409"/>
                <a:gd name="T80" fmla="*/ 842 w 1099"/>
                <a:gd name="T81" fmla="*/ 213 h 409"/>
                <a:gd name="T82" fmla="*/ 833 w 1099"/>
                <a:gd name="T83" fmla="*/ 55 h 409"/>
                <a:gd name="T84" fmla="*/ 833 w 1099"/>
                <a:gd name="T85" fmla="*/ 302 h 409"/>
                <a:gd name="T86" fmla="*/ 856 w 1099"/>
                <a:gd name="T87" fmla="*/ 275 h 409"/>
                <a:gd name="T88" fmla="*/ 848 w 1099"/>
                <a:gd name="T89" fmla="*/ 82 h 409"/>
                <a:gd name="T90" fmla="*/ 874 w 1099"/>
                <a:gd name="T91" fmla="*/ 93 h 409"/>
                <a:gd name="T92" fmla="*/ 869 w 1099"/>
                <a:gd name="T93" fmla="*/ 160 h 409"/>
                <a:gd name="T94" fmla="*/ 861 w 1099"/>
                <a:gd name="T95" fmla="*/ 128 h 409"/>
                <a:gd name="T96" fmla="*/ 882 w 1099"/>
                <a:gd name="T97" fmla="*/ 222 h 409"/>
                <a:gd name="T98" fmla="*/ 861 w 1099"/>
                <a:gd name="T99" fmla="*/ 344 h 409"/>
                <a:gd name="T100" fmla="*/ 874 w 1099"/>
                <a:gd name="T101" fmla="*/ 248 h 409"/>
                <a:gd name="T102" fmla="*/ 874 w 1099"/>
                <a:gd name="T103" fmla="*/ 73 h 409"/>
                <a:gd name="T104" fmla="*/ 874 w 1099"/>
                <a:gd name="T105" fmla="*/ 326 h 409"/>
                <a:gd name="T106" fmla="*/ 467 w 1099"/>
                <a:gd name="T107" fmla="*/ 271 h 409"/>
                <a:gd name="T108" fmla="*/ 467 w 1099"/>
                <a:gd name="T109" fmla="*/ 231 h 409"/>
                <a:gd name="T110" fmla="*/ 472 w 1099"/>
                <a:gd name="T111" fmla="*/ 193 h 409"/>
                <a:gd name="T112" fmla="*/ 467 w 1099"/>
                <a:gd name="T113" fmla="*/ 209 h 409"/>
                <a:gd name="T114" fmla="*/ 457 w 1099"/>
                <a:gd name="T115" fmla="*/ 237 h 409"/>
                <a:gd name="T116" fmla="*/ 462 w 1099"/>
                <a:gd name="T117" fmla="*/ 182 h 409"/>
                <a:gd name="T118" fmla="*/ 457 w 1099"/>
                <a:gd name="T119" fmla="*/ 218 h 409"/>
                <a:gd name="T120" fmla="*/ 463 w 1099"/>
                <a:gd name="T121" fmla="*/ 10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9" h="409">
                  <a:moveTo>
                    <a:pt x="1099" y="409"/>
                  </a:moveTo>
                  <a:cubicBezTo>
                    <a:pt x="732" y="409"/>
                    <a:pt x="367" y="409"/>
                    <a:pt x="0" y="409"/>
                  </a:cubicBezTo>
                  <a:cubicBezTo>
                    <a:pt x="0" y="395"/>
                    <a:pt x="0" y="382"/>
                    <a:pt x="0" y="368"/>
                  </a:cubicBezTo>
                  <a:cubicBezTo>
                    <a:pt x="22" y="368"/>
                    <a:pt x="43" y="368"/>
                    <a:pt x="65" y="368"/>
                  </a:cubicBezTo>
                  <a:cubicBezTo>
                    <a:pt x="65" y="342"/>
                    <a:pt x="65" y="317"/>
                    <a:pt x="65" y="291"/>
                  </a:cubicBezTo>
                  <a:cubicBezTo>
                    <a:pt x="104" y="281"/>
                    <a:pt x="144" y="271"/>
                    <a:pt x="184" y="260"/>
                  </a:cubicBezTo>
                  <a:cubicBezTo>
                    <a:pt x="184" y="296"/>
                    <a:pt x="184" y="332"/>
                    <a:pt x="184" y="367"/>
                  </a:cubicBezTo>
                  <a:cubicBezTo>
                    <a:pt x="187" y="367"/>
                    <a:pt x="189" y="367"/>
                    <a:pt x="191" y="367"/>
                  </a:cubicBezTo>
                  <a:cubicBezTo>
                    <a:pt x="191" y="332"/>
                    <a:pt x="191" y="296"/>
                    <a:pt x="191" y="260"/>
                  </a:cubicBezTo>
                  <a:cubicBezTo>
                    <a:pt x="208" y="264"/>
                    <a:pt x="224" y="269"/>
                    <a:pt x="241" y="273"/>
                  </a:cubicBezTo>
                  <a:cubicBezTo>
                    <a:pt x="241" y="271"/>
                    <a:pt x="241" y="269"/>
                    <a:pt x="241" y="267"/>
                  </a:cubicBezTo>
                  <a:cubicBezTo>
                    <a:pt x="241" y="237"/>
                    <a:pt x="242" y="207"/>
                    <a:pt x="241" y="177"/>
                  </a:cubicBezTo>
                  <a:cubicBezTo>
                    <a:pt x="241" y="173"/>
                    <a:pt x="242" y="172"/>
                    <a:pt x="246" y="171"/>
                  </a:cubicBezTo>
                  <a:cubicBezTo>
                    <a:pt x="267" y="166"/>
                    <a:pt x="288" y="160"/>
                    <a:pt x="309" y="155"/>
                  </a:cubicBezTo>
                  <a:cubicBezTo>
                    <a:pt x="311" y="155"/>
                    <a:pt x="312" y="154"/>
                    <a:pt x="314" y="154"/>
                  </a:cubicBezTo>
                  <a:cubicBezTo>
                    <a:pt x="314" y="225"/>
                    <a:pt x="314" y="296"/>
                    <a:pt x="314" y="367"/>
                  </a:cubicBezTo>
                  <a:cubicBezTo>
                    <a:pt x="317" y="367"/>
                    <a:pt x="319" y="367"/>
                    <a:pt x="322" y="367"/>
                  </a:cubicBezTo>
                  <a:cubicBezTo>
                    <a:pt x="322" y="365"/>
                    <a:pt x="322" y="364"/>
                    <a:pt x="322" y="362"/>
                  </a:cubicBezTo>
                  <a:cubicBezTo>
                    <a:pt x="322" y="282"/>
                    <a:pt x="322" y="201"/>
                    <a:pt x="322" y="121"/>
                  </a:cubicBezTo>
                  <a:cubicBezTo>
                    <a:pt x="322" y="116"/>
                    <a:pt x="323" y="114"/>
                    <a:pt x="327" y="113"/>
                  </a:cubicBezTo>
                  <a:cubicBezTo>
                    <a:pt x="340" y="109"/>
                    <a:pt x="353" y="105"/>
                    <a:pt x="366" y="100"/>
                  </a:cubicBezTo>
                  <a:cubicBezTo>
                    <a:pt x="368" y="100"/>
                    <a:pt x="369" y="99"/>
                    <a:pt x="372" y="99"/>
                  </a:cubicBezTo>
                  <a:cubicBezTo>
                    <a:pt x="372" y="188"/>
                    <a:pt x="372" y="278"/>
                    <a:pt x="372" y="367"/>
                  </a:cubicBezTo>
                  <a:cubicBezTo>
                    <a:pt x="374" y="367"/>
                    <a:pt x="376" y="367"/>
                    <a:pt x="379" y="367"/>
                  </a:cubicBezTo>
                  <a:cubicBezTo>
                    <a:pt x="379" y="278"/>
                    <a:pt x="379" y="189"/>
                    <a:pt x="379" y="99"/>
                  </a:cubicBezTo>
                  <a:cubicBezTo>
                    <a:pt x="381" y="100"/>
                    <a:pt x="383" y="100"/>
                    <a:pt x="385" y="101"/>
                  </a:cubicBezTo>
                  <a:cubicBezTo>
                    <a:pt x="402" y="107"/>
                    <a:pt x="419" y="113"/>
                    <a:pt x="436" y="118"/>
                  </a:cubicBezTo>
                  <a:cubicBezTo>
                    <a:pt x="440" y="119"/>
                    <a:pt x="441" y="121"/>
                    <a:pt x="441" y="125"/>
                  </a:cubicBezTo>
                  <a:cubicBezTo>
                    <a:pt x="441" y="204"/>
                    <a:pt x="441" y="283"/>
                    <a:pt x="441" y="361"/>
                  </a:cubicBezTo>
                  <a:cubicBezTo>
                    <a:pt x="441" y="363"/>
                    <a:pt x="441" y="365"/>
                    <a:pt x="441" y="367"/>
                  </a:cubicBezTo>
                  <a:cubicBezTo>
                    <a:pt x="445" y="367"/>
                    <a:pt x="448" y="367"/>
                    <a:pt x="452" y="367"/>
                  </a:cubicBezTo>
                  <a:cubicBezTo>
                    <a:pt x="452" y="365"/>
                    <a:pt x="452" y="364"/>
                    <a:pt x="452" y="362"/>
                  </a:cubicBezTo>
                  <a:cubicBezTo>
                    <a:pt x="452" y="276"/>
                    <a:pt x="452" y="190"/>
                    <a:pt x="452" y="105"/>
                  </a:cubicBezTo>
                  <a:cubicBezTo>
                    <a:pt x="452" y="101"/>
                    <a:pt x="453" y="99"/>
                    <a:pt x="456" y="97"/>
                  </a:cubicBezTo>
                  <a:cubicBezTo>
                    <a:pt x="465" y="93"/>
                    <a:pt x="473" y="89"/>
                    <a:pt x="482" y="85"/>
                  </a:cubicBezTo>
                  <a:cubicBezTo>
                    <a:pt x="482" y="87"/>
                    <a:pt x="482" y="89"/>
                    <a:pt x="482" y="90"/>
                  </a:cubicBezTo>
                  <a:cubicBezTo>
                    <a:pt x="482" y="149"/>
                    <a:pt x="482" y="207"/>
                    <a:pt x="482" y="266"/>
                  </a:cubicBezTo>
                  <a:cubicBezTo>
                    <a:pt x="482" y="268"/>
                    <a:pt x="483" y="270"/>
                    <a:pt x="479" y="271"/>
                  </a:cubicBezTo>
                  <a:cubicBezTo>
                    <a:pt x="479" y="271"/>
                    <a:pt x="479" y="273"/>
                    <a:pt x="478" y="275"/>
                  </a:cubicBezTo>
                  <a:cubicBezTo>
                    <a:pt x="478" y="279"/>
                    <a:pt x="478" y="283"/>
                    <a:pt x="478" y="287"/>
                  </a:cubicBezTo>
                  <a:cubicBezTo>
                    <a:pt x="474" y="288"/>
                    <a:pt x="470" y="288"/>
                    <a:pt x="466" y="289"/>
                  </a:cubicBezTo>
                  <a:cubicBezTo>
                    <a:pt x="466" y="315"/>
                    <a:pt x="466" y="341"/>
                    <a:pt x="466" y="367"/>
                  </a:cubicBezTo>
                  <a:cubicBezTo>
                    <a:pt x="468" y="367"/>
                    <a:pt x="470" y="367"/>
                    <a:pt x="472" y="367"/>
                  </a:cubicBezTo>
                  <a:cubicBezTo>
                    <a:pt x="472" y="343"/>
                    <a:pt x="472" y="319"/>
                    <a:pt x="472" y="294"/>
                  </a:cubicBezTo>
                  <a:cubicBezTo>
                    <a:pt x="497" y="290"/>
                    <a:pt x="520" y="286"/>
                    <a:pt x="545" y="282"/>
                  </a:cubicBezTo>
                  <a:cubicBezTo>
                    <a:pt x="545" y="311"/>
                    <a:pt x="545" y="339"/>
                    <a:pt x="545" y="367"/>
                  </a:cubicBezTo>
                  <a:cubicBezTo>
                    <a:pt x="547" y="367"/>
                    <a:pt x="550" y="367"/>
                    <a:pt x="552" y="367"/>
                  </a:cubicBezTo>
                  <a:cubicBezTo>
                    <a:pt x="552" y="326"/>
                    <a:pt x="552" y="284"/>
                    <a:pt x="552" y="242"/>
                  </a:cubicBezTo>
                  <a:cubicBezTo>
                    <a:pt x="569" y="237"/>
                    <a:pt x="585" y="232"/>
                    <a:pt x="602" y="227"/>
                  </a:cubicBezTo>
                  <a:cubicBezTo>
                    <a:pt x="602" y="274"/>
                    <a:pt x="602" y="321"/>
                    <a:pt x="602" y="367"/>
                  </a:cubicBezTo>
                  <a:cubicBezTo>
                    <a:pt x="605" y="367"/>
                    <a:pt x="607" y="367"/>
                    <a:pt x="609" y="367"/>
                  </a:cubicBezTo>
                  <a:cubicBezTo>
                    <a:pt x="609" y="321"/>
                    <a:pt x="609" y="274"/>
                    <a:pt x="609" y="227"/>
                  </a:cubicBezTo>
                  <a:cubicBezTo>
                    <a:pt x="631" y="232"/>
                    <a:pt x="651" y="236"/>
                    <a:pt x="672" y="241"/>
                  </a:cubicBezTo>
                  <a:cubicBezTo>
                    <a:pt x="672" y="283"/>
                    <a:pt x="672" y="325"/>
                    <a:pt x="672" y="367"/>
                  </a:cubicBezTo>
                  <a:cubicBezTo>
                    <a:pt x="675" y="367"/>
                    <a:pt x="678" y="367"/>
                    <a:pt x="681" y="367"/>
                  </a:cubicBezTo>
                  <a:cubicBezTo>
                    <a:pt x="681" y="365"/>
                    <a:pt x="681" y="364"/>
                    <a:pt x="681" y="362"/>
                  </a:cubicBezTo>
                  <a:cubicBezTo>
                    <a:pt x="681" y="291"/>
                    <a:pt x="681" y="220"/>
                    <a:pt x="680" y="149"/>
                  </a:cubicBezTo>
                  <a:cubicBezTo>
                    <a:pt x="680" y="145"/>
                    <a:pt x="681" y="143"/>
                    <a:pt x="684" y="141"/>
                  </a:cubicBezTo>
                  <a:cubicBezTo>
                    <a:pt x="697" y="134"/>
                    <a:pt x="709" y="127"/>
                    <a:pt x="722" y="119"/>
                  </a:cubicBezTo>
                  <a:cubicBezTo>
                    <a:pt x="722" y="202"/>
                    <a:pt x="722" y="285"/>
                    <a:pt x="722" y="367"/>
                  </a:cubicBezTo>
                  <a:cubicBezTo>
                    <a:pt x="724" y="368"/>
                    <a:pt x="726" y="368"/>
                    <a:pt x="728" y="368"/>
                  </a:cubicBezTo>
                  <a:cubicBezTo>
                    <a:pt x="728" y="285"/>
                    <a:pt x="728" y="203"/>
                    <a:pt x="728" y="120"/>
                  </a:cubicBezTo>
                  <a:cubicBezTo>
                    <a:pt x="752" y="126"/>
                    <a:pt x="775" y="133"/>
                    <a:pt x="799" y="139"/>
                  </a:cubicBezTo>
                  <a:cubicBezTo>
                    <a:pt x="799" y="215"/>
                    <a:pt x="799" y="291"/>
                    <a:pt x="799" y="367"/>
                  </a:cubicBezTo>
                  <a:cubicBezTo>
                    <a:pt x="801" y="367"/>
                    <a:pt x="802" y="368"/>
                    <a:pt x="805" y="368"/>
                  </a:cubicBezTo>
                  <a:cubicBezTo>
                    <a:pt x="805" y="366"/>
                    <a:pt x="805" y="364"/>
                    <a:pt x="805" y="362"/>
                  </a:cubicBezTo>
                  <a:cubicBezTo>
                    <a:pt x="805" y="287"/>
                    <a:pt x="805" y="213"/>
                    <a:pt x="805" y="138"/>
                  </a:cubicBezTo>
                  <a:cubicBezTo>
                    <a:pt x="805" y="134"/>
                    <a:pt x="803" y="133"/>
                    <a:pt x="800" y="132"/>
                  </a:cubicBezTo>
                  <a:cubicBezTo>
                    <a:pt x="791" y="130"/>
                    <a:pt x="783" y="127"/>
                    <a:pt x="774" y="125"/>
                  </a:cubicBezTo>
                  <a:cubicBezTo>
                    <a:pt x="771" y="125"/>
                    <a:pt x="770" y="123"/>
                    <a:pt x="770" y="120"/>
                  </a:cubicBezTo>
                  <a:cubicBezTo>
                    <a:pt x="770" y="91"/>
                    <a:pt x="770" y="62"/>
                    <a:pt x="770" y="33"/>
                  </a:cubicBezTo>
                  <a:cubicBezTo>
                    <a:pt x="770" y="32"/>
                    <a:pt x="771" y="29"/>
                    <a:pt x="772" y="29"/>
                  </a:cubicBezTo>
                  <a:cubicBezTo>
                    <a:pt x="786" y="19"/>
                    <a:pt x="801" y="10"/>
                    <a:pt x="816" y="0"/>
                  </a:cubicBezTo>
                  <a:cubicBezTo>
                    <a:pt x="816" y="123"/>
                    <a:pt x="816" y="245"/>
                    <a:pt x="816" y="367"/>
                  </a:cubicBezTo>
                  <a:cubicBezTo>
                    <a:pt x="818" y="367"/>
                    <a:pt x="820" y="367"/>
                    <a:pt x="822" y="367"/>
                  </a:cubicBezTo>
                  <a:cubicBezTo>
                    <a:pt x="822" y="246"/>
                    <a:pt x="822" y="124"/>
                    <a:pt x="822" y="1"/>
                  </a:cubicBezTo>
                  <a:cubicBezTo>
                    <a:pt x="827" y="3"/>
                    <a:pt x="831" y="5"/>
                    <a:pt x="836" y="7"/>
                  </a:cubicBezTo>
                  <a:cubicBezTo>
                    <a:pt x="853" y="15"/>
                    <a:pt x="871" y="23"/>
                    <a:pt x="889" y="31"/>
                  </a:cubicBezTo>
                  <a:cubicBezTo>
                    <a:pt x="892" y="32"/>
                    <a:pt x="893" y="34"/>
                    <a:pt x="893" y="37"/>
                  </a:cubicBezTo>
                  <a:cubicBezTo>
                    <a:pt x="893" y="62"/>
                    <a:pt x="893" y="88"/>
                    <a:pt x="893" y="113"/>
                  </a:cubicBezTo>
                  <a:cubicBezTo>
                    <a:pt x="893" y="196"/>
                    <a:pt x="893" y="278"/>
                    <a:pt x="893" y="361"/>
                  </a:cubicBezTo>
                  <a:cubicBezTo>
                    <a:pt x="893" y="363"/>
                    <a:pt x="893" y="365"/>
                    <a:pt x="893" y="367"/>
                  </a:cubicBezTo>
                  <a:cubicBezTo>
                    <a:pt x="895" y="367"/>
                    <a:pt x="896" y="367"/>
                    <a:pt x="898" y="367"/>
                  </a:cubicBezTo>
                  <a:cubicBezTo>
                    <a:pt x="898" y="364"/>
                    <a:pt x="898" y="360"/>
                    <a:pt x="898" y="357"/>
                  </a:cubicBezTo>
                  <a:cubicBezTo>
                    <a:pt x="898" y="312"/>
                    <a:pt x="898" y="267"/>
                    <a:pt x="898" y="223"/>
                  </a:cubicBezTo>
                  <a:cubicBezTo>
                    <a:pt x="898" y="219"/>
                    <a:pt x="899" y="217"/>
                    <a:pt x="902" y="216"/>
                  </a:cubicBezTo>
                  <a:cubicBezTo>
                    <a:pt x="913" y="212"/>
                    <a:pt x="924" y="207"/>
                    <a:pt x="935" y="202"/>
                  </a:cubicBezTo>
                  <a:cubicBezTo>
                    <a:pt x="936" y="201"/>
                    <a:pt x="938" y="201"/>
                    <a:pt x="940" y="200"/>
                  </a:cubicBezTo>
                  <a:cubicBezTo>
                    <a:pt x="940" y="256"/>
                    <a:pt x="940" y="312"/>
                    <a:pt x="940" y="368"/>
                  </a:cubicBezTo>
                  <a:cubicBezTo>
                    <a:pt x="993" y="368"/>
                    <a:pt x="1046" y="368"/>
                    <a:pt x="1099" y="368"/>
                  </a:cubicBezTo>
                  <a:cubicBezTo>
                    <a:pt x="1099" y="382"/>
                    <a:pt x="1099" y="395"/>
                    <a:pt x="1099" y="409"/>
                  </a:cubicBezTo>
                  <a:close/>
                  <a:moveTo>
                    <a:pt x="178" y="268"/>
                  </a:moveTo>
                  <a:cubicBezTo>
                    <a:pt x="169" y="271"/>
                    <a:pt x="160" y="273"/>
                    <a:pt x="152" y="275"/>
                  </a:cubicBezTo>
                  <a:cubicBezTo>
                    <a:pt x="148" y="276"/>
                    <a:pt x="142" y="276"/>
                    <a:pt x="139" y="279"/>
                  </a:cubicBezTo>
                  <a:cubicBezTo>
                    <a:pt x="137" y="282"/>
                    <a:pt x="138" y="288"/>
                    <a:pt x="138" y="293"/>
                  </a:cubicBezTo>
                  <a:cubicBezTo>
                    <a:pt x="138" y="302"/>
                    <a:pt x="138" y="311"/>
                    <a:pt x="138" y="320"/>
                  </a:cubicBezTo>
                  <a:cubicBezTo>
                    <a:pt x="151" y="319"/>
                    <a:pt x="163" y="317"/>
                    <a:pt x="176" y="315"/>
                  </a:cubicBezTo>
                  <a:cubicBezTo>
                    <a:pt x="177" y="315"/>
                    <a:pt x="178" y="313"/>
                    <a:pt x="178" y="312"/>
                  </a:cubicBezTo>
                  <a:cubicBezTo>
                    <a:pt x="178" y="305"/>
                    <a:pt x="178" y="298"/>
                    <a:pt x="178" y="291"/>
                  </a:cubicBezTo>
                  <a:cubicBezTo>
                    <a:pt x="178" y="284"/>
                    <a:pt x="178" y="276"/>
                    <a:pt x="178" y="268"/>
                  </a:cubicBezTo>
                  <a:close/>
                  <a:moveTo>
                    <a:pt x="138" y="367"/>
                  </a:moveTo>
                  <a:cubicBezTo>
                    <a:pt x="152" y="367"/>
                    <a:pt x="165" y="367"/>
                    <a:pt x="178" y="367"/>
                  </a:cubicBezTo>
                  <a:cubicBezTo>
                    <a:pt x="178" y="352"/>
                    <a:pt x="178" y="337"/>
                    <a:pt x="178" y="321"/>
                  </a:cubicBezTo>
                  <a:cubicBezTo>
                    <a:pt x="165" y="323"/>
                    <a:pt x="153" y="324"/>
                    <a:pt x="142" y="326"/>
                  </a:cubicBezTo>
                  <a:cubicBezTo>
                    <a:pt x="140" y="326"/>
                    <a:pt x="139" y="328"/>
                    <a:pt x="138" y="329"/>
                  </a:cubicBezTo>
                  <a:cubicBezTo>
                    <a:pt x="138" y="342"/>
                    <a:pt x="138" y="354"/>
                    <a:pt x="138" y="367"/>
                  </a:cubicBezTo>
                  <a:close/>
                  <a:moveTo>
                    <a:pt x="132" y="321"/>
                  </a:moveTo>
                  <a:cubicBezTo>
                    <a:pt x="132" y="307"/>
                    <a:pt x="132" y="294"/>
                    <a:pt x="132" y="280"/>
                  </a:cubicBezTo>
                  <a:cubicBezTo>
                    <a:pt x="121" y="283"/>
                    <a:pt x="111" y="285"/>
                    <a:pt x="102" y="288"/>
                  </a:cubicBezTo>
                  <a:cubicBezTo>
                    <a:pt x="102" y="300"/>
                    <a:pt x="102" y="313"/>
                    <a:pt x="102" y="325"/>
                  </a:cubicBezTo>
                  <a:cubicBezTo>
                    <a:pt x="112" y="324"/>
                    <a:pt x="122" y="322"/>
                    <a:pt x="132" y="321"/>
                  </a:cubicBezTo>
                  <a:close/>
                  <a:moveTo>
                    <a:pt x="95" y="326"/>
                  </a:moveTo>
                  <a:cubicBezTo>
                    <a:pt x="95" y="313"/>
                    <a:pt x="95" y="302"/>
                    <a:pt x="95" y="289"/>
                  </a:cubicBezTo>
                  <a:cubicBezTo>
                    <a:pt x="87" y="292"/>
                    <a:pt x="79" y="294"/>
                    <a:pt x="71" y="296"/>
                  </a:cubicBezTo>
                  <a:cubicBezTo>
                    <a:pt x="71" y="307"/>
                    <a:pt x="71" y="318"/>
                    <a:pt x="71" y="329"/>
                  </a:cubicBezTo>
                  <a:cubicBezTo>
                    <a:pt x="79" y="328"/>
                    <a:pt x="87" y="327"/>
                    <a:pt x="95" y="326"/>
                  </a:cubicBezTo>
                  <a:close/>
                  <a:moveTo>
                    <a:pt x="71" y="335"/>
                  </a:moveTo>
                  <a:cubicBezTo>
                    <a:pt x="71" y="346"/>
                    <a:pt x="71" y="357"/>
                    <a:pt x="71" y="367"/>
                  </a:cubicBezTo>
                  <a:cubicBezTo>
                    <a:pt x="79" y="367"/>
                    <a:pt x="87" y="367"/>
                    <a:pt x="95" y="367"/>
                  </a:cubicBezTo>
                  <a:cubicBezTo>
                    <a:pt x="95" y="355"/>
                    <a:pt x="95" y="344"/>
                    <a:pt x="95" y="332"/>
                  </a:cubicBezTo>
                  <a:cubicBezTo>
                    <a:pt x="87" y="333"/>
                    <a:pt x="79" y="334"/>
                    <a:pt x="71" y="335"/>
                  </a:cubicBezTo>
                  <a:close/>
                  <a:moveTo>
                    <a:pt x="109" y="367"/>
                  </a:moveTo>
                  <a:cubicBezTo>
                    <a:pt x="109" y="359"/>
                    <a:pt x="109" y="351"/>
                    <a:pt x="109" y="343"/>
                  </a:cubicBezTo>
                  <a:cubicBezTo>
                    <a:pt x="114" y="342"/>
                    <a:pt x="119" y="342"/>
                    <a:pt x="125" y="341"/>
                  </a:cubicBezTo>
                  <a:cubicBezTo>
                    <a:pt x="125" y="350"/>
                    <a:pt x="125" y="359"/>
                    <a:pt x="125" y="367"/>
                  </a:cubicBezTo>
                  <a:cubicBezTo>
                    <a:pt x="128" y="367"/>
                    <a:pt x="130" y="367"/>
                    <a:pt x="132" y="367"/>
                  </a:cubicBezTo>
                  <a:cubicBezTo>
                    <a:pt x="132" y="354"/>
                    <a:pt x="132" y="341"/>
                    <a:pt x="132" y="327"/>
                  </a:cubicBezTo>
                  <a:cubicBezTo>
                    <a:pt x="122" y="329"/>
                    <a:pt x="112" y="330"/>
                    <a:pt x="102" y="331"/>
                  </a:cubicBezTo>
                  <a:cubicBezTo>
                    <a:pt x="102" y="343"/>
                    <a:pt x="102" y="355"/>
                    <a:pt x="102" y="367"/>
                  </a:cubicBezTo>
                  <a:cubicBezTo>
                    <a:pt x="104" y="367"/>
                    <a:pt x="106" y="367"/>
                    <a:pt x="109" y="367"/>
                  </a:cubicBezTo>
                  <a:close/>
                  <a:moveTo>
                    <a:pt x="330" y="215"/>
                  </a:moveTo>
                  <a:cubicBezTo>
                    <a:pt x="342" y="212"/>
                    <a:pt x="353" y="210"/>
                    <a:pt x="363" y="208"/>
                  </a:cubicBezTo>
                  <a:cubicBezTo>
                    <a:pt x="363" y="203"/>
                    <a:pt x="363" y="198"/>
                    <a:pt x="363" y="194"/>
                  </a:cubicBezTo>
                  <a:cubicBezTo>
                    <a:pt x="353" y="196"/>
                    <a:pt x="342" y="198"/>
                    <a:pt x="332" y="201"/>
                  </a:cubicBezTo>
                  <a:cubicBezTo>
                    <a:pt x="331" y="201"/>
                    <a:pt x="330" y="202"/>
                    <a:pt x="330" y="203"/>
                  </a:cubicBezTo>
                  <a:cubicBezTo>
                    <a:pt x="330" y="207"/>
                    <a:pt x="330" y="210"/>
                    <a:pt x="330" y="215"/>
                  </a:cubicBezTo>
                  <a:close/>
                  <a:moveTo>
                    <a:pt x="363" y="141"/>
                  </a:moveTo>
                  <a:cubicBezTo>
                    <a:pt x="353" y="144"/>
                    <a:pt x="342" y="146"/>
                    <a:pt x="332" y="149"/>
                  </a:cubicBezTo>
                  <a:cubicBezTo>
                    <a:pt x="331" y="149"/>
                    <a:pt x="330" y="150"/>
                    <a:pt x="330" y="151"/>
                  </a:cubicBezTo>
                  <a:cubicBezTo>
                    <a:pt x="330" y="155"/>
                    <a:pt x="330" y="159"/>
                    <a:pt x="330" y="163"/>
                  </a:cubicBezTo>
                  <a:cubicBezTo>
                    <a:pt x="338" y="161"/>
                    <a:pt x="346" y="159"/>
                    <a:pt x="353" y="158"/>
                  </a:cubicBezTo>
                  <a:cubicBezTo>
                    <a:pt x="365" y="155"/>
                    <a:pt x="365" y="155"/>
                    <a:pt x="363" y="141"/>
                  </a:cubicBezTo>
                  <a:close/>
                  <a:moveTo>
                    <a:pt x="364" y="115"/>
                  </a:moveTo>
                  <a:cubicBezTo>
                    <a:pt x="353" y="118"/>
                    <a:pt x="342" y="120"/>
                    <a:pt x="332" y="123"/>
                  </a:cubicBezTo>
                  <a:cubicBezTo>
                    <a:pt x="331" y="123"/>
                    <a:pt x="330" y="125"/>
                    <a:pt x="330" y="126"/>
                  </a:cubicBezTo>
                  <a:cubicBezTo>
                    <a:pt x="330" y="129"/>
                    <a:pt x="330" y="133"/>
                    <a:pt x="330" y="137"/>
                  </a:cubicBezTo>
                  <a:cubicBezTo>
                    <a:pt x="341" y="134"/>
                    <a:pt x="351" y="132"/>
                    <a:pt x="361" y="129"/>
                  </a:cubicBezTo>
                  <a:cubicBezTo>
                    <a:pt x="362" y="129"/>
                    <a:pt x="364" y="127"/>
                    <a:pt x="364" y="126"/>
                  </a:cubicBezTo>
                  <a:cubicBezTo>
                    <a:pt x="364" y="123"/>
                    <a:pt x="364" y="119"/>
                    <a:pt x="364" y="115"/>
                  </a:cubicBezTo>
                  <a:close/>
                  <a:moveTo>
                    <a:pt x="363" y="220"/>
                  </a:moveTo>
                  <a:cubicBezTo>
                    <a:pt x="353" y="222"/>
                    <a:pt x="343" y="224"/>
                    <a:pt x="332" y="226"/>
                  </a:cubicBezTo>
                  <a:cubicBezTo>
                    <a:pt x="332" y="226"/>
                    <a:pt x="330" y="227"/>
                    <a:pt x="330" y="228"/>
                  </a:cubicBezTo>
                  <a:cubicBezTo>
                    <a:pt x="330" y="232"/>
                    <a:pt x="330" y="236"/>
                    <a:pt x="330" y="240"/>
                  </a:cubicBezTo>
                  <a:cubicBezTo>
                    <a:pt x="338" y="239"/>
                    <a:pt x="345" y="237"/>
                    <a:pt x="352" y="236"/>
                  </a:cubicBezTo>
                  <a:cubicBezTo>
                    <a:pt x="364" y="233"/>
                    <a:pt x="364" y="233"/>
                    <a:pt x="364" y="221"/>
                  </a:cubicBezTo>
                  <a:cubicBezTo>
                    <a:pt x="364" y="221"/>
                    <a:pt x="364" y="221"/>
                    <a:pt x="363" y="220"/>
                  </a:cubicBezTo>
                  <a:close/>
                  <a:moveTo>
                    <a:pt x="364" y="167"/>
                  </a:moveTo>
                  <a:cubicBezTo>
                    <a:pt x="353" y="170"/>
                    <a:pt x="343" y="172"/>
                    <a:pt x="332" y="175"/>
                  </a:cubicBezTo>
                  <a:cubicBezTo>
                    <a:pt x="331" y="175"/>
                    <a:pt x="330" y="176"/>
                    <a:pt x="330" y="177"/>
                  </a:cubicBezTo>
                  <a:cubicBezTo>
                    <a:pt x="330" y="181"/>
                    <a:pt x="330" y="185"/>
                    <a:pt x="330" y="189"/>
                  </a:cubicBezTo>
                  <a:cubicBezTo>
                    <a:pt x="341" y="186"/>
                    <a:pt x="351" y="184"/>
                    <a:pt x="361" y="182"/>
                  </a:cubicBezTo>
                  <a:cubicBezTo>
                    <a:pt x="362" y="181"/>
                    <a:pt x="364" y="180"/>
                    <a:pt x="364" y="179"/>
                  </a:cubicBezTo>
                  <a:cubicBezTo>
                    <a:pt x="364" y="175"/>
                    <a:pt x="364" y="171"/>
                    <a:pt x="364" y="167"/>
                  </a:cubicBezTo>
                  <a:close/>
                  <a:moveTo>
                    <a:pt x="364" y="246"/>
                  </a:moveTo>
                  <a:cubicBezTo>
                    <a:pt x="353" y="248"/>
                    <a:pt x="343" y="250"/>
                    <a:pt x="333" y="252"/>
                  </a:cubicBezTo>
                  <a:cubicBezTo>
                    <a:pt x="332" y="252"/>
                    <a:pt x="330" y="254"/>
                    <a:pt x="330" y="254"/>
                  </a:cubicBezTo>
                  <a:cubicBezTo>
                    <a:pt x="330" y="258"/>
                    <a:pt x="330" y="262"/>
                    <a:pt x="330" y="266"/>
                  </a:cubicBezTo>
                  <a:cubicBezTo>
                    <a:pt x="341" y="264"/>
                    <a:pt x="351" y="262"/>
                    <a:pt x="361" y="260"/>
                  </a:cubicBezTo>
                  <a:cubicBezTo>
                    <a:pt x="362" y="260"/>
                    <a:pt x="364" y="259"/>
                    <a:pt x="364" y="258"/>
                  </a:cubicBezTo>
                  <a:cubicBezTo>
                    <a:pt x="364" y="254"/>
                    <a:pt x="364" y="250"/>
                    <a:pt x="364" y="246"/>
                  </a:cubicBezTo>
                  <a:close/>
                  <a:moveTo>
                    <a:pt x="592" y="303"/>
                  </a:moveTo>
                  <a:cubicBezTo>
                    <a:pt x="582" y="304"/>
                    <a:pt x="572" y="305"/>
                    <a:pt x="562" y="306"/>
                  </a:cubicBezTo>
                  <a:cubicBezTo>
                    <a:pt x="562" y="309"/>
                    <a:pt x="562" y="312"/>
                    <a:pt x="562" y="315"/>
                  </a:cubicBezTo>
                  <a:cubicBezTo>
                    <a:pt x="572" y="314"/>
                    <a:pt x="582" y="313"/>
                    <a:pt x="592" y="312"/>
                  </a:cubicBezTo>
                  <a:cubicBezTo>
                    <a:pt x="592" y="309"/>
                    <a:pt x="592" y="306"/>
                    <a:pt x="592" y="303"/>
                  </a:cubicBezTo>
                  <a:close/>
                  <a:moveTo>
                    <a:pt x="591" y="252"/>
                  </a:moveTo>
                  <a:cubicBezTo>
                    <a:pt x="591" y="248"/>
                    <a:pt x="591" y="245"/>
                    <a:pt x="591" y="242"/>
                  </a:cubicBezTo>
                  <a:cubicBezTo>
                    <a:pt x="583" y="244"/>
                    <a:pt x="575" y="246"/>
                    <a:pt x="567" y="248"/>
                  </a:cubicBezTo>
                  <a:cubicBezTo>
                    <a:pt x="561" y="250"/>
                    <a:pt x="560" y="251"/>
                    <a:pt x="563" y="258"/>
                  </a:cubicBezTo>
                  <a:cubicBezTo>
                    <a:pt x="572" y="256"/>
                    <a:pt x="582" y="254"/>
                    <a:pt x="591" y="252"/>
                  </a:cubicBezTo>
                  <a:close/>
                  <a:moveTo>
                    <a:pt x="592" y="288"/>
                  </a:moveTo>
                  <a:cubicBezTo>
                    <a:pt x="583" y="289"/>
                    <a:pt x="576" y="290"/>
                    <a:pt x="568" y="291"/>
                  </a:cubicBezTo>
                  <a:cubicBezTo>
                    <a:pt x="561" y="292"/>
                    <a:pt x="560" y="294"/>
                    <a:pt x="563" y="301"/>
                  </a:cubicBezTo>
                  <a:cubicBezTo>
                    <a:pt x="572" y="300"/>
                    <a:pt x="582" y="298"/>
                    <a:pt x="592" y="297"/>
                  </a:cubicBezTo>
                  <a:cubicBezTo>
                    <a:pt x="592" y="294"/>
                    <a:pt x="592" y="291"/>
                    <a:pt x="592" y="288"/>
                  </a:cubicBezTo>
                  <a:close/>
                  <a:moveTo>
                    <a:pt x="562" y="273"/>
                  </a:moveTo>
                  <a:cubicBezTo>
                    <a:pt x="572" y="271"/>
                    <a:pt x="582" y="269"/>
                    <a:pt x="591" y="267"/>
                  </a:cubicBezTo>
                  <a:cubicBezTo>
                    <a:pt x="591" y="263"/>
                    <a:pt x="591" y="260"/>
                    <a:pt x="591" y="257"/>
                  </a:cubicBezTo>
                  <a:cubicBezTo>
                    <a:pt x="584" y="259"/>
                    <a:pt x="576" y="261"/>
                    <a:pt x="568" y="262"/>
                  </a:cubicBezTo>
                  <a:cubicBezTo>
                    <a:pt x="561" y="264"/>
                    <a:pt x="561" y="264"/>
                    <a:pt x="562" y="273"/>
                  </a:cubicBezTo>
                  <a:close/>
                  <a:moveTo>
                    <a:pt x="591" y="318"/>
                  </a:moveTo>
                  <a:cubicBezTo>
                    <a:pt x="581" y="319"/>
                    <a:pt x="572" y="319"/>
                    <a:pt x="562" y="320"/>
                  </a:cubicBezTo>
                  <a:cubicBezTo>
                    <a:pt x="562" y="323"/>
                    <a:pt x="562" y="326"/>
                    <a:pt x="562" y="329"/>
                  </a:cubicBezTo>
                  <a:cubicBezTo>
                    <a:pt x="572" y="329"/>
                    <a:pt x="582" y="328"/>
                    <a:pt x="591" y="327"/>
                  </a:cubicBezTo>
                  <a:cubicBezTo>
                    <a:pt x="591" y="324"/>
                    <a:pt x="591" y="321"/>
                    <a:pt x="591" y="318"/>
                  </a:cubicBezTo>
                  <a:close/>
                  <a:moveTo>
                    <a:pt x="562" y="287"/>
                  </a:moveTo>
                  <a:cubicBezTo>
                    <a:pt x="572" y="285"/>
                    <a:pt x="582" y="284"/>
                    <a:pt x="591" y="282"/>
                  </a:cubicBezTo>
                  <a:cubicBezTo>
                    <a:pt x="591" y="279"/>
                    <a:pt x="591" y="276"/>
                    <a:pt x="591" y="273"/>
                  </a:cubicBezTo>
                  <a:cubicBezTo>
                    <a:pt x="582" y="274"/>
                    <a:pt x="573" y="276"/>
                    <a:pt x="564" y="278"/>
                  </a:cubicBezTo>
                  <a:cubicBezTo>
                    <a:pt x="563" y="278"/>
                    <a:pt x="562" y="280"/>
                    <a:pt x="562" y="281"/>
                  </a:cubicBezTo>
                  <a:cubicBezTo>
                    <a:pt x="561" y="282"/>
                    <a:pt x="562" y="284"/>
                    <a:pt x="562" y="287"/>
                  </a:cubicBezTo>
                  <a:close/>
                  <a:moveTo>
                    <a:pt x="591" y="343"/>
                  </a:moveTo>
                  <a:cubicBezTo>
                    <a:pt x="591" y="339"/>
                    <a:pt x="591" y="336"/>
                    <a:pt x="591" y="333"/>
                  </a:cubicBezTo>
                  <a:cubicBezTo>
                    <a:pt x="581" y="334"/>
                    <a:pt x="572" y="334"/>
                    <a:pt x="562" y="335"/>
                  </a:cubicBezTo>
                  <a:cubicBezTo>
                    <a:pt x="562" y="338"/>
                    <a:pt x="562" y="341"/>
                    <a:pt x="562" y="343"/>
                  </a:cubicBezTo>
                  <a:cubicBezTo>
                    <a:pt x="572" y="343"/>
                    <a:pt x="582" y="343"/>
                    <a:pt x="591" y="343"/>
                  </a:cubicBezTo>
                  <a:close/>
                  <a:moveTo>
                    <a:pt x="562" y="357"/>
                  </a:moveTo>
                  <a:cubicBezTo>
                    <a:pt x="572" y="357"/>
                    <a:pt x="582" y="357"/>
                    <a:pt x="591" y="357"/>
                  </a:cubicBezTo>
                  <a:cubicBezTo>
                    <a:pt x="591" y="354"/>
                    <a:pt x="591" y="351"/>
                    <a:pt x="591" y="349"/>
                  </a:cubicBezTo>
                  <a:cubicBezTo>
                    <a:pt x="581" y="349"/>
                    <a:pt x="572" y="349"/>
                    <a:pt x="562" y="349"/>
                  </a:cubicBezTo>
                  <a:cubicBezTo>
                    <a:pt x="562" y="352"/>
                    <a:pt x="562" y="355"/>
                    <a:pt x="562" y="357"/>
                  </a:cubicBezTo>
                  <a:close/>
                  <a:moveTo>
                    <a:pt x="303" y="287"/>
                  </a:moveTo>
                  <a:cubicBezTo>
                    <a:pt x="303" y="278"/>
                    <a:pt x="303" y="269"/>
                    <a:pt x="303" y="260"/>
                  </a:cubicBezTo>
                  <a:cubicBezTo>
                    <a:pt x="300" y="261"/>
                    <a:pt x="298" y="261"/>
                    <a:pt x="295" y="261"/>
                  </a:cubicBezTo>
                  <a:cubicBezTo>
                    <a:pt x="295" y="270"/>
                    <a:pt x="295" y="279"/>
                    <a:pt x="295" y="288"/>
                  </a:cubicBezTo>
                  <a:cubicBezTo>
                    <a:pt x="298" y="287"/>
                    <a:pt x="301" y="287"/>
                    <a:pt x="303" y="287"/>
                  </a:cubicBezTo>
                  <a:close/>
                  <a:moveTo>
                    <a:pt x="295" y="218"/>
                  </a:moveTo>
                  <a:cubicBezTo>
                    <a:pt x="295" y="227"/>
                    <a:pt x="295" y="236"/>
                    <a:pt x="295" y="244"/>
                  </a:cubicBezTo>
                  <a:cubicBezTo>
                    <a:pt x="298" y="244"/>
                    <a:pt x="301" y="244"/>
                    <a:pt x="303" y="243"/>
                  </a:cubicBezTo>
                  <a:cubicBezTo>
                    <a:pt x="303" y="234"/>
                    <a:pt x="303" y="226"/>
                    <a:pt x="303" y="217"/>
                  </a:cubicBezTo>
                  <a:cubicBezTo>
                    <a:pt x="301" y="217"/>
                    <a:pt x="298" y="218"/>
                    <a:pt x="295" y="218"/>
                  </a:cubicBezTo>
                  <a:close/>
                  <a:moveTo>
                    <a:pt x="303" y="202"/>
                  </a:moveTo>
                  <a:cubicBezTo>
                    <a:pt x="303" y="193"/>
                    <a:pt x="303" y="184"/>
                    <a:pt x="303" y="175"/>
                  </a:cubicBezTo>
                  <a:cubicBezTo>
                    <a:pt x="301" y="176"/>
                    <a:pt x="298" y="177"/>
                    <a:pt x="295" y="177"/>
                  </a:cubicBezTo>
                  <a:cubicBezTo>
                    <a:pt x="295" y="186"/>
                    <a:pt x="295" y="195"/>
                    <a:pt x="295" y="204"/>
                  </a:cubicBezTo>
                  <a:cubicBezTo>
                    <a:pt x="298" y="203"/>
                    <a:pt x="301" y="202"/>
                    <a:pt x="303" y="202"/>
                  </a:cubicBezTo>
                  <a:close/>
                  <a:moveTo>
                    <a:pt x="295" y="307"/>
                  </a:moveTo>
                  <a:cubicBezTo>
                    <a:pt x="295" y="316"/>
                    <a:pt x="295" y="325"/>
                    <a:pt x="295" y="333"/>
                  </a:cubicBezTo>
                  <a:cubicBezTo>
                    <a:pt x="298" y="333"/>
                    <a:pt x="301" y="333"/>
                    <a:pt x="303" y="332"/>
                  </a:cubicBezTo>
                  <a:cubicBezTo>
                    <a:pt x="303" y="324"/>
                    <a:pt x="303" y="315"/>
                    <a:pt x="303" y="306"/>
                  </a:cubicBezTo>
                  <a:cubicBezTo>
                    <a:pt x="301" y="307"/>
                    <a:pt x="298" y="307"/>
                    <a:pt x="295" y="307"/>
                  </a:cubicBezTo>
                  <a:close/>
                  <a:moveTo>
                    <a:pt x="280" y="309"/>
                  </a:moveTo>
                  <a:cubicBezTo>
                    <a:pt x="280" y="318"/>
                    <a:pt x="280" y="326"/>
                    <a:pt x="280" y="336"/>
                  </a:cubicBezTo>
                  <a:cubicBezTo>
                    <a:pt x="283" y="334"/>
                    <a:pt x="287" y="333"/>
                    <a:pt x="287" y="332"/>
                  </a:cubicBezTo>
                  <a:cubicBezTo>
                    <a:pt x="288" y="324"/>
                    <a:pt x="288" y="316"/>
                    <a:pt x="288" y="308"/>
                  </a:cubicBezTo>
                  <a:cubicBezTo>
                    <a:pt x="285" y="308"/>
                    <a:pt x="282" y="308"/>
                    <a:pt x="280" y="309"/>
                  </a:cubicBezTo>
                  <a:close/>
                  <a:moveTo>
                    <a:pt x="287" y="289"/>
                  </a:moveTo>
                  <a:cubicBezTo>
                    <a:pt x="287" y="280"/>
                    <a:pt x="287" y="271"/>
                    <a:pt x="287" y="261"/>
                  </a:cubicBezTo>
                  <a:cubicBezTo>
                    <a:pt x="284" y="263"/>
                    <a:pt x="280" y="264"/>
                    <a:pt x="280" y="266"/>
                  </a:cubicBezTo>
                  <a:cubicBezTo>
                    <a:pt x="279" y="274"/>
                    <a:pt x="279" y="281"/>
                    <a:pt x="279" y="290"/>
                  </a:cubicBezTo>
                  <a:cubicBezTo>
                    <a:pt x="282" y="289"/>
                    <a:pt x="285" y="289"/>
                    <a:pt x="287" y="289"/>
                  </a:cubicBezTo>
                  <a:close/>
                  <a:moveTo>
                    <a:pt x="288" y="178"/>
                  </a:moveTo>
                  <a:cubicBezTo>
                    <a:pt x="284" y="180"/>
                    <a:pt x="280" y="181"/>
                    <a:pt x="280" y="182"/>
                  </a:cubicBezTo>
                  <a:cubicBezTo>
                    <a:pt x="279" y="190"/>
                    <a:pt x="279" y="198"/>
                    <a:pt x="279" y="206"/>
                  </a:cubicBezTo>
                  <a:cubicBezTo>
                    <a:pt x="280" y="207"/>
                    <a:pt x="280" y="207"/>
                    <a:pt x="281" y="207"/>
                  </a:cubicBezTo>
                  <a:cubicBezTo>
                    <a:pt x="283" y="206"/>
                    <a:pt x="287" y="205"/>
                    <a:pt x="287" y="203"/>
                  </a:cubicBezTo>
                  <a:cubicBezTo>
                    <a:pt x="288" y="195"/>
                    <a:pt x="288" y="187"/>
                    <a:pt x="288" y="178"/>
                  </a:cubicBezTo>
                  <a:close/>
                  <a:moveTo>
                    <a:pt x="287" y="246"/>
                  </a:moveTo>
                  <a:cubicBezTo>
                    <a:pt x="287" y="237"/>
                    <a:pt x="287" y="229"/>
                    <a:pt x="287" y="220"/>
                  </a:cubicBezTo>
                  <a:cubicBezTo>
                    <a:pt x="285" y="220"/>
                    <a:pt x="282" y="221"/>
                    <a:pt x="280" y="221"/>
                  </a:cubicBezTo>
                  <a:cubicBezTo>
                    <a:pt x="280" y="230"/>
                    <a:pt x="280" y="238"/>
                    <a:pt x="280" y="247"/>
                  </a:cubicBezTo>
                  <a:cubicBezTo>
                    <a:pt x="282" y="247"/>
                    <a:pt x="285" y="246"/>
                    <a:pt x="287" y="246"/>
                  </a:cubicBezTo>
                  <a:close/>
                  <a:moveTo>
                    <a:pt x="272" y="309"/>
                  </a:moveTo>
                  <a:cubicBezTo>
                    <a:pt x="269" y="310"/>
                    <a:pt x="265" y="311"/>
                    <a:pt x="265" y="312"/>
                  </a:cubicBezTo>
                  <a:cubicBezTo>
                    <a:pt x="264" y="320"/>
                    <a:pt x="264" y="328"/>
                    <a:pt x="264" y="336"/>
                  </a:cubicBezTo>
                  <a:cubicBezTo>
                    <a:pt x="267" y="335"/>
                    <a:pt x="270" y="335"/>
                    <a:pt x="272" y="335"/>
                  </a:cubicBezTo>
                  <a:cubicBezTo>
                    <a:pt x="272" y="327"/>
                    <a:pt x="272" y="318"/>
                    <a:pt x="272" y="309"/>
                  </a:cubicBezTo>
                  <a:close/>
                  <a:moveTo>
                    <a:pt x="272" y="248"/>
                  </a:moveTo>
                  <a:cubicBezTo>
                    <a:pt x="272" y="240"/>
                    <a:pt x="272" y="231"/>
                    <a:pt x="272" y="222"/>
                  </a:cubicBezTo>
                  <a:cubicBezTo>
                    <a:pt x="269" y="223"/>
                    <a:pt x="265" y="224"/>
                    <a:pt x="265" y="226"/>
                  </a:cubicBezTo>
                  <a:cubicBezTo>
                    <a:pt x="264" y="234"/>
                    <a:pt x="264" y="241"/>
                    <a:pt x="264" y="250"/>
                  </a:cubicBezTo>
                  <a:cubicBezTo>
                    <a:pt x="267" y="249"/>
                    <a:pt x="269" y="249"/>
                    <a:pt x="272" y="248"/>
                  </a:cubicBezTo>
                  <a:close/>
                  <a:moveTo>
                    <a:pt x="250" y="227"/>
                  </a:moveTo>
                  <a:cubicBezTo>
                    <a:pt x="250" y="236"/>
                    <a:pt x="250" y="244"/>
                    <a:pt x="250" y="252"/>
                  </a:cubicBezTo>
                  <a:cubicBezTo>
                    <a:pt x="253" y="251"/>
                    <a:pt x="255" y="251"/>
                    <a:pt x="257" y="251"/>
                  </a:cubicBezTo>
                  <a:cubicBezTo>
                    <a:pt x="257" y="242"/>
                    <a:pt x="257" y="234"/>
                    <a:pt x="257" y="225"/>
                  </a:cubicBezTo>
                  <a:cubicBezTo>
                    <a:pt x="255" y="226"/>
                    <a:pt x="252" y="226"/>
                    <a:pt x="250" y="227"/>
                  </a:cubicBezTo>
                  <a:close/>
                  <a:moveTo>
                    <a:pt x="265" y="266"/>
                  </a:moveTo>
                  <a:cubicBezTo>
                    <a:pt x="265" y="275"/>
                    <a:pt x="265" y="283"/>
                    <a:pt x="265" y="291"/>
                  </a:cubicBezTo>
                  <a:cubicBezTo>
                    <a:pt x="267" y="291"/>
                    <a:pt x="270" y="291"/>
                    <a:pt x="272" y="290"/>
                  </a:cubicBezTo>
                  <a:cubicBezTo>
                    <a:pt x="272" y="282"/>
                    <a:pt x="272" y="274"/>
                    <a:pt x="272" y="265"/>
                  </a:cubicBezTo>
                  <a:cubicBezTo>
                    <a:pt x="269" y="265"/>
                    <a:pt x="267" y="266"/>
                    <a:pt x="265" y="266"/>
                  </a:cubicBezTo>
                  <a:close/>
                  <a:moveTo>
                    <a:pt x="258" y="211"/>
                  </a:moveTo>
                  <a:cubicBezTo>
                    <a:pt x="258" y="203"/>
                    <a:pt x="258" y="194"/>
                    <a:pt x="258" y="185"/>
                  </a:cubicBezTo>
                  <a:cubicBezTo>
                    <a:pt x="254" y="187"/>
                    <a:pt x="250" y="188"/>
                    <a:pt x="250" y="190"/>
                  </a:cubicBezTo>
                  <a:cubicBezTo>
                    <a:pt x="249" y="197"/>
                    <a:pt x="250" y="205"/>
                    <a:pt x="250" y="213"/>
                  </a:cubicBezTo>
                  <a:cubicBezTo>
                    <a:pt x="253" y="212"/>
                    <a:pt x="255" y="212"/>
                    <a:pt x="258" y="211"/>
                  </a:cubicBezTo>
                  <a:close/>
                  <a:moveTo>
                    <a:pt x="272" y="182"/>
                  </a:moveTo>
                  <a:cubicBezTo>
                    <a:pt x="269" y="183"/>
                    <a:pt x="265" y="184"/>
                    <a:pt x="265" y="186"/>
                  </a:cubicBezTo>
                  <a:cubicBezTo>
                    <a:pt x="264" y="194"/>
                    <a:pt x="264" y="201"/>
                    <a:pt x="264" y="210"/>
                  </a:cubicBezTo>
                  <a:cubicBezTo>
                    <a:pt x="267" y="208"/>
                    <a:pt x="272" y="211"/>
                    <a:pt x="272" y="206"/>
                  </a:cubicBezTo>
                  <a:cubicBezTo>
                    <a:pt x="273" y="198"/>
                    <a:pt x="272" y="191"/>
                    <a:pt x="272" y="182"/>
                  </a:cubicBezTo>
                  <a:close/>
                  <a:moveTo>
                    <a:pt x="257" y="336"/>
                  </a:moveTo>
                  <a:cubicBezTo>
                    <a:pt x="257" y="328"/>
                    <a:pt x="257" y="320"/>
                    <a:pt x="257" y="311"/>
                  </a:cubicBezTo>
                  <a:cubicBezTo>
                    <a:pt x="255" y="311"/>
                    <a:pt x="252" y="312"/>
                    <a:pt x="250" y="312"/>
                  </a:cubicBezTo>
                  <a:cubicBezTo>
                    <a:pt x="250" y="320"/>
                    <a:pt x="250" y="328"/>
                    <a:pt x="250" y="337"/>
                  </a:cubicBezTo>
                  <a:cubicBezTo>
                    <a:pt x="253" y="337"/>
                    <a:pt x="255" y="336"/>
                    <a:pt x="257" y="336"/>
                  </a:cubicBezTo>
                  <a:close/>
                  <a:moveTo>
                    <a:pt x="250" y="292"/>
                  </a:moveTo>
                  <a:cubicBezTo>
                    <a:pt x="250" y="293"/>
                    <a:pt x="251" y="293"/>
                    <a:pt x="251" y="294"/>
                  </a:cubicBezTo>
                  <a:cubicBezTo>
                    <a:pt x="253" y="293"/>
                    <a:pt x="257" y="292"/>
                    <a:pt x="257" y="290"/>
                  </a:cubicBezTo>
                  <a:cubicBezTo>
                    <a:pt x="258" y="283"/>
                    <a:pt x="258" y="275"/>
                    <a:pt x="258" y="267"/>
                  </a:cubicBezTo>
                  <a:cubicBezTo>
                    <a:pt x="255" y="268"/>
                    <a:pt x="250" y="266"/>
                    <a:pt x="250" y="271"/>
                  </a:cubicBezTo>
                  <a:cubicBezTo>
                    <a:pt x="250" y="278"/>
                    <a:pt x="250" y="285"/>
                    <a:pt x="250" y="292"/>
                  </a:cubicBezTo>
                  <a:close/>
                  <a:moveTo>
                    <a:pt x="740" y="325"/>
                  </a:moveTo>
                  <a:cubicBezTo>
                    <a:pt x="743" y="325"/>
                    <a:pt x="746" y="325"/>
                    <a:pt x="749" y="325"/>
                  </a:cubicBezTo>
                  <a:cubicBezTo>
                    <a:pt x="749" y="321"/>
                    <a:pt x="749" y="317"/>
                    <a:pt x="749" y="313"/>
                  </a:cubicBezTo>
                  <a:cubicBezTo>
                    <a:pt x="749" y="310"/>
                    <a:pt x="748" y="308"/>
                    <a:pt x="744" y="308"/>
                  </a:cubicBezTo>
                  <a:cubicBezTo>
                    <a:pt x="743" y="308"/>
                    <a:pt x="742" y="308"/>
                    <a:pt x="740" y="308"/>
                  </a:cubicBezTo>
                  <a:cubicBezTo>
                    <a:pt x="740" y="314"/>
                    <a:pt x="740" y="319"/>
                    <a:pt x="740" y="325"/>
                  </a:cubicBezTo>
                  <a:close/>
                  <a:moveTo>
                    <a:pt x="749" y="241"/>
                  </a:moveTo>
                  <a:cubicBezTo>
                    <a:pt x="749" y="237"/>
                    <a:pt x="749" y="233"/>
                    <a:pt x="749" y="230"/>
                  </a:cubicBezTo>
                  <a:cubicBezTo>
                    <a:pt x="750" y="226"/>
                    <a:pt x="748" y="224"/>
                    <a:pt x="744" y="224"/>
                  </a:cubicBezTo>
                  <a:cubicBezTo>
                    <a:pt x="743" y="224"/>
                    <a:pt x="741" y="224"/>
                    <a:pt x="740" y="224"/>
                  </a:cubicBezTo>
                  <a:cubicBezTo>
                    <a:pt x="740" y="229"/>
                    <a:pt x="740" y="235"/>
                    <a:pt x="740" y="240"/>
                  </a:cubicBezTo>
                  <a:cubicBezTo>
                    <a:pt x="743" y="241"/>
                    <a:pt x="746" y="241"/>
                    <a:pt x="749" y="241"/>
                  </a:cubicBezTo>
                  <a:close/>
                  <a:moveTo>
                    <a:pt x="740" y="252"/>
                  </a:moveTo>
                  <a:cubicBezTo>
                    <a:pt x="740" y="257"/>
                    <a:pt x="739" y="262"/>
                    <a:pt x="740" y="266"/>
                  </a:cubicBezTo>
                  <a:cubicBezTo>
                    <a:pt x="740" y="267"/>
                    <a:pt x="741" y="269"/>
                    <a:pt x="742" y="269"/>
                  </a:cubicBezTo>
                  <a:cubicBezTo>
                    <a:pt x="744" y="270"/>
                    <a:pt x="746" y="270"/>
                    <a:pt x="749" y="270"/>
                  </a:cubicBezTo>
                  <a:cubicBezTo>
                    <a:pt x="749" y="264"/>
                    <a:pt x="749" y="259"/>
                    <a:pt x="749" y="253"/>
                  </a:cubicBezTo>
                  <a:cubicBezTo>
                    <a:pt x="746" y="253"/>
                    <a:pt x="743" y="253"/>
                    <a:pt x="740" y="252"/>
                  </a:cubicBezTo>
                  <a:close/>
                  <a:moveTo>
                    <a:pt x="749" y="214"/>
                  </a:moveTo>
                  <a:cubicBezTo>
                    <a:pt x="749" y="211"/>
                    <a:pt x="749" y="208"/>
                    <a:pt x="749" y="205"/>
                  </a:cubicBezTo>
                  <a:cubicBezTo>
                    <a:pt x="749" y="198"/>
                    <a:pt x="749" y="198"/>
                    <a:pt x="742" y="197"/>
                  </a:cubicBezTo>
                  <a:cubicBezTo>
                    <a:pt x="741" y="196"/>
                    <a:pt x="741" y="197"/>
                    <a:pt x="740" y="197"/>
                  </a:cubicBezTo>
                  <a:cubicBezTo>
                    <a:pt x="740" y="201"/>
                    <a:pt x="739" y="205"/>
                    <a:pt x="740" y="210"/>
                  </a:cubicBezTo>
                  <a:cubicBezTo>
                    <a:pt x="740" y="211"/>
                    <a:pt x="741" y="213"/>
                    <a:pt x="743" y="213"/>
                  </a:cubicBezTo>
                  <a:cubicBezTo>
                    <a:pt x="744" y="214"/>
                    <a:pt x="747" y="214"/>
                    <a:pt x="749" y="214"/>
                  </a:cubicBezTo>
                  <a:close/>
                  <a:moveTo>
                    <a:pt x="740" y="141"/>
                  </a:moveTo>
                  <a:cubicBezTo>
                    <a:pt x="740" y="146"/>
                    <a:pt x="740" y="152"/>
                    <a:pt x="740" y="157"/>
                  </a:cubicBezTo>
                  <a:cubicBezTo>
                    <a:pt x="743" y="158"/>
                    <a:pt x="746" y="158"/>
                    <a:pt x="749" y="159"/>
                  </a:cubicBezTo>
                  <a:cubicBezTo>
                    <a:pt x="749" y="154"/>
                    <a:pt x="749" y="148"/>
                    <a:pt x="749" y="143"/>
                  </a:cubicBezTo>
                  <a:cubicBezTo>
                    <a:pt x="746" y="142"/>
                    <a:pt x="743" y="141"/>
                    <a:pt x="740" y="141"/>
                  </a:cubicBezTo>
                  <a:close/>
                  <a:moveTo>
                    <a:pt x="749" y="186"/>
                  </a:moveTo>
                  <a:cubicBezTo>
                    <a:pt x="749" y="180"/>
                    <a:pt x="749" y="175"/>
                    <a:pt x="749" y="170"/>
                  </a:cubicBezTo>
                  <a:cubicBezTo>
                    <a:pt x="746" y="169"/>
                    <a:pt x="743" y="169"/>
                    <a:pt x="740" y="168"/>
                  </a:cubicBezTo>
                  <a:cubicBezTo>
                    <a:pt x="740" y="174"/>
                    <a:pt x="740" y="179"/>
                    <a:pt x="740" y="185"/>
                  </a:cubicBezTo>
                  <a:cubicBezTo>
                    <a:pt x="743" y="185"/>
                    <a:pt x="746" y="186"/>
                    <a:pt x="749" y="186"/>
                  </a:cubicBezTo>
                  <a:close/>
                  <a:moveTo>
                    <a:pt x="749" y="296"/>
                  </a:moveTo>
                  <a:cubicBezTo>
                    <a:pt x="749" y="293"/>
                    <a:pt x="749" y="290"/>
                    <a:pt x="749" y="288"/>
                  </a:cubicBezTo>
                  <a:cubicBezTo>
                    <a:pt x="749" y="280"/>
                    <a:pt x="749" y="280"/>
                    <a:pt x="741" y="280"/>
                  </a:cubicBezTo>
                  <a:cubicBezTo>
                    <a:pt x="741" y="280"/>
                    <a:pt x="740" y="280"/>
                    <a:pt x="740" y="280"/>
                  </a:cubicBezTo>
                  <a:cubicBezTo>
                    <a:pt x="740" y="281"/>
                    <a:pt x="740" y="281"/>
                    <a:pt x="740" y="281"/>
                  </a:cubicBezTo>
                  <a:cubicBezTo>
                    <a:pt x="740" y="284"/>
                    <a:pt x="740" y="287"/>
                    <a:pt x="740" y="290"/>
                  </a:cubicBezTo>
                  <a:cubicBezTo>
                    <a:pt x="740" y="297"/>
                    <a:pt x="740" y="297"/>
                    <a:pt x="746" y="297"/>
                  </a:cubicBezTo>
                  <a:cubicBezTo>
                    <a:pt x="747" y="297"/>
                    <a:pt x="748" y="296"/>
                    <a:pt x="749" y="296"/>
                  </a:cubicBezTo>
                  <a:close/>
                  <a:moveTo>
                    <a:pt x="740" y="336"/>
                  </a:moveTo>
                  <a:cubicBezTo>
                    <a:pt x="740" y="341"/>
                    <a:pt x="740" y="346"/>
                    <a:pt x="740" y="352"/>
                  </a:cubicBezTo>
                  <a:cubicBezTo>
                    <a:pt x="743" y="352"/>
                    <a:pt x="746" y="352"/>
                    <a:pt x="749" y="352"/>
                  </a:cubicBezTo>
                  <a:cubicBezTo>
                    <a:pt x="749" y="346"/>
                    <a:pt x="749" y="341"/>
                    <a:pt x="749" y="336"/>
                  </a:cubicBezTo>
                  <a:cubicBezTo>
                    <a:pt x="746" y="336"/>
                    <a:pt x="743" y="336"/>
                    <a:pt x="740" y="336"/>
                  </a:cubicBezTo>
                  <a:close/>
                  <a:moveTo>
                    <a:pt x="763" y="271"/>
                  </a:moveTo>
                  <a:cubicBezTo>
                    <a:pt x="763" y="266"/>
                    <a:pt x="763" y="262"/>
                    <a:pt x="762" y="258"/>
                  </a:cubicBezTo>
                  <a:cubicBezTo>
                    <a:pt x="762" y="257"/>
                    <a:pt x="761" y="255"/>
                    <a:pt x="759" y="255"/>
                  </a:cubicBezTo>
                  <a:cubicBezTo>
                    <a:pt x="758" y="254"/>
                    <a:pt x="756" y="254"/>
                    <a:pt x="754" y="254"/>
                  </a:cubicBezTo>
                  <a:cubicBezTo>
                    <a:pt x="754" y="260"/>
                    <a:pt x="754" y="265"/>
                    <a:pt x="754" y="271"/>
                  </a:cubicBezTo>
                  <a:cubicBezTo>
                    <a:pt x="757" y="271"/>
                    <a:pt x="759" y="271"/>
                    <a:pt x="763" y="271"/>
                  </a:cubicBezTo>
                  <a:close/>
                  <a:moveTo>
                    <a:pt x="754" y="281"/>
                  </a:moveTo>
                  <a:cubicBezTo>
                    <a:pt x="754" y="286"/>
                    <a:pt x="754" y="292"/>
                    <a:pt x="754" y="297"/>
                  </a:cubicBezTo>
                  <a:cubicBezTo>
                    <a:pt x="757" y="297"/>
                    <a:pt x="760" y="297"/>
                    <a:pt x="763" y="297"/>
                  </a:cubicBezTo>
                  <a:cubicBezTo>
                    <a:pt x="763" y="293"/>
                    <a:pt x="762" y="289"/>
                    <a:pt x="763" y="285"/>
                  </a:cubicBezTo>
                  <a:cubicBezTo>
                    <a:pt x="763" y="282"/>
                    <a:pt x="762" y="281"/>
                    <a:pt x="759" y="281"/>
                  </a:cubicBezTo>
                  <a:cubicBezTo>
                    <a:pt x="757" y="281"/>
                    <a:pt x="756" y="281"/>
                    <a:pt x="754" y="281"/>
                  </a:cubicBezTo>
                  <a:close/>
                  <a:moveTo>
                    <a:pt x="762" y="200"/>
                  </a:moveTo>
                  <a:cubicBezTo>
                    <a:pt x="759" y="200"/>
                    <a:pt x="757" y="199"/>
                    <a:pt x="754" y="199"/>
                  </a:cubicBezTo>
                  <a:cubicBezTo>
                    <a:pt x="754" y="202"/>
                    <a:pt x="754" y="205"/>
                    <a:pt x="754" y="208"/>
                  </a:cubicBezTo>
                  <a:cubicBezTo>
                    <a:pt x="753" y="216"/>
                    <a:pt x="754" y="216"/>
                    <a:pt x="762" y="216"/>
                  </a:cubicBezTo>
                  <a:cubicBezTo>
                    <a:pt x="762" y="211"/>
                    <a:pt x="762" y="206"/>
                    <a:pt x="762" y="200"/>
                  </a:cubicBezTo>
                  <a:close/>
                  <a:moveTo>
                    <a:pt x="754" y="171"/>
                  </a:moveTo>
                  <a:cubicBezTo>
                    <a:pt x="754" y="177"/>
                    <a:pt x="754" y="182"/>
                    <a:pt x="754" y="187"/>
                  </a:cubicBezTo>
                  <a:cubicBezTo>
                    <a:pt x="757" y="188"/>
                    <a:pt x="760" y="188"/>
                    <a:pt x="762" y="189"/>
                  </a:cubicBezTo>
                  <a:cubicBezTo>
                    <a:pt x="762" y="183"/>
                    <a:pt x="762" y="178"/>
                    <a:pt x="762" y="173"/>
                  </a:cubicBezTo>
                  <a:cubicBezTo>
                    <a:pt x="759" y="172"/>
                    <a:pt x="757" y="172"/>
                    <a:pt x="754" y="171"/>
                  </a:cubicBezTo>
                  <a:close/>
                  <a:moveTo>
                    <a:pt x="776" y="273"/>
                  </a:moveTo>
                  <a:cubicBezTo>
                    <a:pt x="776" y="267"/>
                    <a:pt x="776" y="262"/>
                    <a:pt x="776" y="256"/>
                  </a:cubicBezTo>
                  <a:cubicBezTo>
                    <a:pt x="773" y="256"/>
                    <a:pt x="770" y="256"/>
                    <a:pt x="767" y="256"/>
                  </a:cubicBezTo>
                  <a:cubicBezTo>
                    <a:pt x="767" y="261"/>
                    <a:pt x="767" y="266"/>
                    <a:pt x="767" y="272"/>
                  </a:cubicBezTo>
                  <a:cubicBezTo>
                    <a:pt x="770" y="272"/>
                    <a:pt x="773" y="272"/>
                    <a:pt x="776" y="273"/>
                  </a:cubicBezTo>
                  <a:close/>
                  <a:moveTo>
                    <a:pt x="762" y="227"/>
                  </a:moveTo>
                  <a:cubicBezTo>
                    <a:pt x="759" y="226"/>
                    <a:pt x="757" y="226"/>
                    <a:pt x="754" y="226"/>
                  </a:cubicBezTo>
                  <a:cubicBezTo>
                    <a:pt x="754" y="232"/>
                    <a:pt x="754" y="237"/>
                    <a:pt x="754" y="242"/>
                  </a:cubicBezTo>
                  <a:cubicBezTo>
                    <a:pt x="757" y="242"/>
                    <a:pt x="759" y="243"/>
                    <a:pt x="762" y="243"/>
                  </a:cubicBezTo>
                  <a:cubicBezTo>
                    <a:pt x="762" y="237"/>
                    <a:pt x="762" y="232"/>
                    <a:pt x="762" y="227"/>
                  </a:cubicBezTo>
                  <a:close/>
                  <a:moveTo>
                    <a:pt x="754" y="145"/>
                  </a:moveTo>
                  <a:cubicBezTo>
                    <a:pt x="754" y="148"/>
                    <a:pt x="754" y="151"/>
                    <a:pt x="754" y="154"/>
                  </a:cubicBezTo>
                  <a:cubicBezTo>
                    <a:pt x="754" y="161"/>
                    <a:pt x="754" y="162"/>
                    <a:pt x="763" y="162"/>
                  </a:cubicBezTo>
                  <a:cubicBezTo>
                    <a:pt x="763" y="159"/>
                    <a:pt x="763" y="156"/>
                    <a:pt x="763" y="153"/>
                  </a:cubicBezTo>
                  <a:cubicBezTo>
                    <a:pt x="763" y="145"/>
                    <a:pt x="762" y="145"/>
                    <a:pt x="754" y="145"/>
                  </a:cubicBezTo>
                  <a:close/>
                  <a:moveTo>
                    <a:pt x="776" y="352"/>
                  </a:moveTo>
                  <a:cubicBezTo>
                    <a:pt x="776" y="346"/>
                    <a:pt x="776" y="341"/>
                    <a:pt x="776" y="336"/>
                  </a:cubicBezTo>
                  <a:cubicBezTo>
                    <a:pt x="773" y="336"/>
                    <a:pt x="770" y="336"/>
                    <a:pt x="768" y="336"/>
                  </a:cubicBezTo>
                  <a:cubicBezTo>
                    <a:pt x="768" y="342"/>
                    <a:pt x="768" y="347"/>
                    <a:pt x="768" y="352"/>
                  </a:cubicBezTo>
                  <a:cubicBezTo>
                    <a:pt x="771" y="352"/>
                    <a:pt x="773" y="352"/>
                    <a:pt x="776" y="352"/>
                  </a:cubicBezTo>
                  <a:close/>
                  <a:moveTo>
                    <a:pt x="762" y="352"/>
                  </a:moveTo>
                  <a:cubicBezTo>
                    <a:pt x="762" y="351"/>
                    <a:pt x="763" y="350"/>
                    <a:pt x="763" y="350"/>
                  </a:cubicBezTo>
                  <a:cubicBezTo>
                    <a:pt x="763" y="347"/>
                    <a:pt x="763" y="344"/>
                    <a:pt x="763" y="342"/>
                  </a:cubicBezTo>
                  <a:cubicBezTo>
                    <a:pt x="763" y="335"/>
                    <a:pt x="763" y="335"/>
                    <a:pt x="756" y="336"/>
                  </a:cubicBezTo>
                  <a:cubicBezTo>
                    <a:pt x="756" y="336"/>
                    <a:pt x="755" y="336"/>
                    <a:pt x="754" y="336"/>
                  </a:cubicBezTo>
                  <a:cubicBezTo>
                    <a:pt x="754" y="341"/>
                    <a:pt x="754" y="346"/>
                    <a:pt x="754" y="352"/>
                  </a:cubicBezTo>
                  <a:cubicBezTo>
                    <a:pt x="757" y="352"/>
                    <a:pt x="759" y="352"/>
                    <a:pt x="762" y="352"/>
                  </a:cubicBezTo>
                  <a:close/>
                  <a:moveTo>
                    <a:pt x="754" y="325"/>
                  </a:moveTo>
                  <a:cubicBezTo>
                    <a:pt x="757" y="325"/>
                    <a:pt x="760" y="325"/>
                    <a:pt x="763" y="325"/>
                  </a:cubicBezTo>
                  <a:cubicBezTo>
                    <a:pt x="763" y="320"/>
                    <a:pt x="763" y="316"/>
                    <a:pt x="762" y="312"/>
                  </a:cubicBezTo>
                  <a:cubicBezTo>
                    <a:pt x="762" y="311"/>
                    <a:pt x="761" y="310"/>
                    <a:pt x="760" y="309"/>
                  </a:cubicBezTo>
                  <a:cubicBezTo>
                    <a:pt x="758" y="309"/>
                    <a:pt x="756" y="309"/>
                    <a:pt x="754" y="309"/>
                  </a:cubicBezTo>
                  <a:cubicBezTo>
                    <a:pt x="754" y="314"/>
                    <a:pt x="754" y="320"/>
                    <a:pt x="754" y="325"/>
                  </a:cubicBezTo>
                  <a:close/>
                  <a:moveTo>
                    <a:pt x="768" y="310"/>
                  </a:moveTo>
                  <a:cubicBezTo>
                    <a:pt x="768" y="315"/>
                    <a:pt x="768" y="320"/>
                    <a:pt x="768" y="326"/>
                  </a:cubicBezTo>
                  <a:cubicBezTo>
                    <a:pt x="771" y="326"/>
                    <a:pt x="773" y="326"/>
                    <a:pt x="776" y="326"/>
                  </a:cubicBezTo>
                  <a:cubicBezTo>
                    <a:pt x="776" y="320"/>
                    <a:pt x="776" y="315"/>
                    <a:pt x="776" y="310"/>
                  </a:cubicBezTo>
                  <a:cubicBezTo>
                    <a:pt x="773" y="310"/>
                    <a:pt x="770" y="310"/>
                    <a:pt x="768" y="310"/>
                  </a:cubicBezTo>
                  <a:close/>
                  <a:moveTo>
                    <a:pt x="768" y="282"/>
                  </a:moveTo>
                  <a:cubicBezTo>
                    <a:pt x="768" y="288"/>
                    <a:pt x="768" y="293"/>
                    <a:pt x="768" y="298"/>
                  </a:cubicBezTo>
                  <a:cubicBezTo>
                    <a:pt x="771" y="298"/>
                    <a:pt x="773" y="298"/>
                    <a:pt x="776" y="298"/>
                  </a:cubicBezTo>
                  <a:cubicBezTo>
                    <a:pt x="776" y="294"/>
                    <a:pt x="776" y="290"/>
                    <a:pt x="776" y="286"/>
                  </a:cubicBezTo>
                  <a:cubicBezTo>
                    <a:pt x="776" y="283"/>
                    <a:pt x="775" y="282"/>
                    <a:pt x="772" y="282"/>
                  </a:cubicBezTo>
                  <a:cubicBezTo>
                    <a:pt x="771" y="282"/>
                    <a:pt x="769" y="282"/>
                    <a:pt x="768" y="282"/>
                  </a:cubicBezTo>
                  <a:close/>
                  <a:moveTo>
                    <a:pt x="768" y="244"/>
                  </a:moveTo>
                  <a:cubicBezTo>
                    <a:pt x="771" y="244"/>
                    <a:pt x="773" y="244"/>
                    <a:pt x="776" y="245"/>
                  </a:cubicBezTo>
                  <a:cubicBezTo>
                    <a:pt x="776" y="239"/>
                    <a:pt x="776" y="234"/>
                    <a:pt x="776" y="229"/>
                  </a:cubicBezTo>
                  <a:cubicBezTo>
                    <a:pt x="773" y="228"/>
                    <a:pt x="770" y="228"/>
                    <a:pt x="768" y="228"/>
                  </a:cubicBezTo>
                  <a:cubicBezTo>
                    <a:pt x="768" y="233"/>
                    <a:pt x="768" y="238"/>
                    <a:pt x="768" y="244"/>
                  </a:cubicBezTo>
                  <a:close/>
                  <a:moveTo>
                    <a:pt x="780" y="283"/>
                  </a:moveTo>
                  <a:cubicBezTo>
                    <a:pt x="780" y="289"/>
                    <a:pt x="780" y="294"/>
                    <a:pt x="780" y="299"/>
                  </a:cubicBezTo>
                  <a:cubicBezTo>
                    <a:pt x="783" y="299"/>
                    <a:pt x="785" y="299"/>
                    <a:pt x="788" y="299"/>
                  </a:cubicBezTo>
                  <a:cubicBezTo>
                    <a:pt x="788" y="294"/>
                    <a:pt x="788" y="289"/>
                    <a:pt x="788" y="284"/>
                  </a:cubicBezTo>
                  <a:cubicBezTo>
                    <a:pt x="786" y="284"/>
                    <a:pt x="783" y="283"/>
                    <a:pt x="780" y="283"/>
                  </a:cubicBezTo>
                  <a:close/>
                  <a:moveTo>
                    <a:pt x="767" y="201"/>
                  </a:moveTo>
                  <a:cubicBezTo>
                    <a:pt x="767" y="205"/>
                    <a:pt x="767" y="208"/>
                    <a:pt x="767" y="211"/>
                  </a:cubicBezTo>
                  <a:cubicBezTo>
                    <a:pt x="767" y="218"/>
                    <a:pt x="768" y="219"/>
                    <a:pt x="776" y="218"/>
                  </a:cubicBezTo>
                  <a:cubicBezTo>
                    <a:pt x="776" y="213"/>
                    <a:pt x="776" y="208"/>
                    <a:pt x="776" y="203"/>
                  </a:cubicBezTo>
                  <a:cubicBezTo>
                    <a:pt x="773" y="202"/>
                    <a:pt x="771" y="202"/>
                    <a:pt x="767" y="201"/>
                  </a:cubicBezTo>
                  <a:close/>
                  <a:moveTo>
                    <a:pt x="776" y="165"/>
                  </a:moveTo>
                  <a:cubicBezTo>
                    <a:pt x="776" y="162"/>
                    <a:pt x="776" y="159"/>
                    <a:pt x="776" y="156"/>
                  </a:cubicBezTo>
                  <a:cubicBezTo>
                    <a:pt x="776" y="149"/>
                    <a:pt x="776" y="148"/>
                    <a:pt x="768" y="148"/>
                  </a:cubicBezTo>
                  <a:cubicBezTo>
                    <a:pt x="768" y="153"/>
                    <a:pt x="768" y="158"/>
                    <a:pt x="768" y="163"/>
                  </a:cubicBezTo>
                  <a:cubicBezTo>
                    <a:pt x="770" y="164"/>
                    <a:pt x="773" y="165"/>
                    <a:pt x="776" y="165"/>
                  </a:cubicBezTo>
                  <a:close/>
                  <a:moveTo>
                    <a:pt x="776" y="192"/>
                  </a:moveTo>
                  <a:cubicBezTo>
                    <a:pt x="776" y="188"/>
                    <a:pt x="776" y="185"/>
                    <a:pt x="776" y="182"/>
                  </a:cubicBezTo>
                  <a:cubicBezTo>
                    <a:pt x="776" y="175"/>
                    <a:pt x="775" y="174"/>
                    <a:pt x="767" y="175"/>
                  </a:cubicBezTo>
                  <a:cubicBezTo>
                    <a:pt x="767" y="180"/>
                    <a:pt x="767" y="185"/>
                    <a:pt x="767" y="190"/>
                  </a:cubicBezTo>
                  <a:cubicBezTo>
                    <a:pt x="770" y="190"/>
                    <a:pt x="773" y="191"/>
                    <a:pt x="776" y="192"/>
                  </a:cubicBezTo>
                  <a:close/>
                  <a:moveTo>
                    <a:pt x="780" y="257"/>
                  </a:moveTo>
                  <a:cubicBezTo>
                    <a:pt x="780" y="261"/>
                    <a:pt x="780" y="264"/>
                    <a:pt x="780" y="267"/>
                  </a:cubicBezTo>
                  <a:cubicBezTo>
                    <a:pt x="780" y="274"/>
                    <a:pt x="780" y="274"/>
                    <a:pt x="788" y="273"/>
                  </a:cubicBezTo>
                  <a:cubicBezTo>
                    <a:pt x="788" y="268"/>
                    <a:pt x="788" y="263"/>
                    <a:pt x="788" y="258"/>
                  </a:cubicBezTo>
                  <a:cubicBezTo>
                    <a:pt x="785" y="258"/>
                    <a:pt x="783" y="257"/>
                    <a:pt x="780" y="257"/>
                  </a:cubicBezTo>
                  <a:close/>
                  <a:moveTo>
                    <a:pt x="780" y="204"/>
                  </a:moveTo>
                  <a:cubicBezTo>
                    <a:pt x="780" y="209"/>
                    <a:pt x="780" y="214"/>
                    <a:pt x="780" y="219"/>
                  </a:cubicBezTo>
                  <a:cubicBezTo>
                    <a:pt x="783" y="220"/>
                    <a:pt x="785" y="220"/>
                    <a:pt x="788" y="220"/>
                  </a:cubicBezTo>
                  <a:cubicBezTo>
                    <a:pt x="788" y="215"/>
                    <a:pt x="788" y="210"/>
                    <a:pt x="788" y="205"/>
                  </a:cubicBezTo>
                  <a:cubicBezTo>
                    <a:pt x="785" y="205"/>
                    <a:pt x="783" y="204"/>
                    <a:pt x="780" y="204"/>
                  </a:cubicBezTo>
                  <a:close/>
                  <a:moveTo>
                    <a:pt x="788" y="246"/>
                  </a:moveTo>
                  <a:cubicBezTo>
                    <a:pt x="788" y="241"/>
                    <a:pt x="788" y="236"/>
                    <a:pt x="788" y="231"/>
                  </a:cubicBezTo>
                  <a:cubicBezTo>
                    <a:pt x="785" y="230"/>
                    <a:pt x="783" y="230"/>
                    <a:pt x="780" y="229"/>
                  </a:cubicBezTo>
                  <a:cubicBezTo>
                    <a:pt x="780" y="233"/>
                    <a:pt x="780" y="236"/>
                    <a:pt x="780" y="238"/>
                  </a:cubicBezTo>
                  <a:cubicBezTo>
                    <a:pt x="780" y="246"/>
                    <a:pt x="780" y="246"/>
                    <a:pt x="788" y="246"/>
                  </a:cubicBezTo>
                  <a:close/>
                  <a:moveTo>
                    <a:pt x="780" y="192"/>
                  </a:moveTo>
                  <a:cubicBezTo>
                    <a:pt x="783" y="193"/>
                    <a:pt x="785" y="193"/>
                    <a:pt x="788" y="194"/>
                  </a:cubicBezTo>
                  <a:cubicBezTo>
                    <a:pt x="788" y="188"/>
                    <a:pt x="788" y="183"/>
                    <a:pt x="788" y="178"/>
                  </a:cubicBezTo>
                  <a:cubicBezTo>
                    <a:pt x="785" y="178"/>
                    <a:pt x="783" y="177"/>
                    <a:pt x="780" y="177"/>
                  </a:cubicBezTo>
                  <a:cubicBezTo>
                    <a:pt x="780" y="182"/>
                    <a:pt x="780" y="187"/>
                    <a:pt x="780" y="192"/>
                  </a:cubicBezTo>
                  <a:close/>
                  <a:moveTo>
                    <a:pt x="780" y="311"/>
                  </a:moveTo>
                  <a:cubicBezTo>
                    <a:pt x="780" y="316"/>
                    <a:pt x="780" y="321"/>
                    <a:pt x="780" y="326"/>
                  </a:cubicBezTo>
                  <a:cubicBezTo>
                    <a:pt x="783" y="326"/>
                    <a:pt x="785" y="326"/>
                    <a:pt x="788" y="326"/>
                  </a:cubicBezTo>
                  <a:cubicBezTo>
                    <a:pt x="788" y="321"/>
                    <a:pt x="788" y="316"/>
                    <a:pt x="788" y="311"/>
                  </a:cubicBezTo>
                  <a:cubicBezTo>
                    <a:pt x="785" y="311"/>
                    <a:pt x="783" y="311"/>
                    <a:pt x="780" y="311"/>
                  </a:cubicBezTo>
                  <a:close/>
                  <a:moveTo>
                    <a:pt x="788" y="168"/>
                  </a:moveTo>
                  <a:cubicBezTo>
                    <a:pt x="788" y="162"/>
                    <a:pt x="788" y="158"/>
                    <a:pt x="788" y="153"/>
                  </a:cubicBezTo>
                  <a:cubicBezTo>
                    <a:pt x="785" y="152"/>
                    <a:pt x="783" y="151"/>
                    <a:pt x="780" y="150"/>
                  </a:cubicBezTo>
                  <a:cubicBezTo>
                    <a:pt x="780" y="154"/>
                    <a:pt x="780" y="157"/>
                    <a:pt x="780" y="160"/>
                  </a:cubicBezTo>
                  <a:cubicBezTo>
                    <a:pt x="780" y="167"/>
                    <a:pt x="780" y="167"/>
                    <a:pt x="788" y="168"/>
                  </a:cubicBezTo>
                  <a:close/>
                  <a:moveTo>
                    <a:pt x="780" y="336"/>
                  </a:moveTo>
                  <a:cubicBezTo>
                    <a:pt x="780" y="342"/>
                    <a:pt x="780" y="347"/>
                    <a:pt x="780" y="352"/>
                  </a:cubicBezTo>
                  <a:cubicBezTo>
                    <a:pt x="783" y="352"/>
                    <a:pt x="785" y="352"/>
                    <a:pt x="788" y="352"/>
                  </a:cubicBezTo>
                  <a:cubicBezTo>
                    <a:pt x="788" y="346"/>
                    <a:pt x="788" y="341"/>
                    <a:pt x="788" y="336"/>
                  </a:cubicBezTo>
                  <a:cubicBezTo>
                    <a:pt x="785" y="336"/>
                    <a:pt x="783" y="336"/>
                    <a:pt x="780" y="336"/>
                  </a:cubicBezTo>
                  <a:close/>
                  <a:moveTo>
                    <a:pt x="842" y="355"/>
                  </a:moveTo>
                  <a:cubicBezTo>
                    <a:pt x="842" y="351"/>
                    <a:pt x="842" y="348"/>
                    <a:pt x="842" y="344"/>
                  </a:cubicBezTo>
                  <a:cubicBezTo>
                    <a:pt x="839" y="344"/>
                    <a:pt x="836" y="344"/>
                    <a:pt x="833" y="344"/>
                  </a:cubicBezTo>
                  <a:cubicBezTo>
                    <a:pt x="833" y="348"/>
                    <a:pt x="833" y="352"/>
                    <a:pt x="833" y="355"/>
                  </a:cubicBezTo>
                  <a:cubicBezTo>
                    <a:pt x="837" y="355"/>
                    <a:pt x="839" y="355"/>
                    <a:pt x="842" y="355"/>
                  </a:cubicBezTo>
                  <a:close/>
                  <a:moveTo>
                    <a:pt x="842" y="233"/>
                  </a:moveTo>
                  <a:cubicBezTo>
                    <a:pt x="843" y="220"/>
                    <a:pt x="844" y="221"/>
                    <a:pt x="834" y="221"/>
                  </a:cubicBezTo>
                  <a:cubicBezTo>
                    <a:pt x="833" y="235"/>
                    <a:pt x="832" y="232"/>
                    <a:pt x="842" y="233"/>
                  </a:cubicBezTo>
                  <a:close/>
                  <a:moveTo>
                    <a:pt x="833" y="96"/>
                  </a:moveTo>
                  <a:cubicBezTo>
                    <a:pt x="833" y="100"/>
                    <a:pt x="833" y="104"/>
                    <a:pt x="833" y="108"/>
                  </a:cubicBezTo>
                  <a:cubicBezTo>
                    <a:pt x="836" y="109"/>
                    <a:pt x="839" y="110"/>
                    <a:pt x="842" y="111"/>
                  </a:cubicBezTo>
                  <a:cubicBezTo>
                    <a:pt x="843" y="98"/>
                    <a:pt x="845" y="100"/>
                    <a:pt x="833" y="96"/>
                  </a:cubicBezTo>
                  <a:close/>
                  <a:moveTo>
                    <a:pt x="834" y="179"/>
                  </a:moveTo>
                  <a:cubicBezTo>
                    <a:pt x="832" y="191"/>
                    <a:pt x="833" y="192"/>
                    <a:pt x="842" y="192"/>
                  </a:cubicBezTo>
                  <a:cubicBezTo>
                    <a:pt x="843" y="179"/>
                    <a:pt x="844" y="181"/>
                    <a:pt x="834" y="179"/>
                  </a:cubicBezTo>
                  <a:close/>
                  <a:moveTo>
                    <a:pt x="842" y="295"/>
                  </a:moveTo>
                  <a:cubicBezTo>
                    <a:pt x="842" y="291"/>
                    <a:pt x="842" y="287"/>
                    <a:pt x="842" y="283"/>
                  </a:cubicBezTo>
                  <a:cubicBezTo>
                    <a:pt x="839" y="283"/>
                    <a:pt x="836" y="283"/>
                    <a:pt x="833" y="282"/>
                  </a:cubicBezTo>
                  <a:cubicBezTo>
                    <a:pt x="833" y="287"/>
                    <a:pt x="833" y="290"/>
                    <a:pt x="833" y="294"/>
                  </a:cubicBezTo>
                  <a:cubicBezTo>
                    <a:pt x="836" y="295"/>
                    <a:pt x="839" y="295"/>
                    <a:pt x="842" y="295"/>
                  </a:cubicBezTo>
                  <a:close/>
                  <a:moveTo>
                    <a:pt x="842" y="173"/>
                  </a:moveTo>
                  <a:cubicBezTo>
                    <a:pt x="843" y="159"/>
                    <a:pt x="844" y="161"/>
                    <a:pt x="833" y="159"/>
                  </a:cubicBezTo>
                  <a:cubicBezTo>
                    <a:pt x="833" y="163"/>
                    <a:pt x="833" y="167"/>
                    <a:pt x="833" y="171"/>
                  </a:cubicBezTo>
                  <a:cubicBezTo>
                    <a:pt x="836" y="171"/>
                    <a:pt x="839" y="172"/>
                    <a:pt x="842" y="173"/>
                  </a:cubicBezTo>
                  <a:close/>
                  <a:moveTo>
                    <a:pt x="842" y="213"/>
                  </a:moveTo>
                  <a:cubicBezTo>
                    <a:pt x="843" y="201"/>
                    <a:pt x="844" y="201"/>
                    <a:pt x="834" y="200"/>
                  </a:cubicBezTo>
                  <a:cubicBezTo>
                    <a:pt x="833" y="214"/>
                    <a:pt x="832" y="212"/>
                    <a:pt x="842" y="213"/>
                  </a:cubicBezTo>
                  <a:close/>
                  <a:moveTo>
                    <a:pt x="842" y="50"/>
                  </a:moveTo>
                  <a:cubicBezTo>
                    <a:pt x="844" y="40"/>
                    <a:pt x="842" y="37"/>
                    <a:pt x="833" y="35"/>
                  </a:cubicBezTo>
                  <a:cubicBezTo>
                    <a:pt x="832" y="47"/>
                    <a:pt x="833" y="49"/>
                    <a:pt x="842" y="50"/>
                  </a:cubicBezTo>
                  <a:close/>
                  <a:moveTo>
                    <a:pt x="834" y="118"/>
                  </a:moveTo>
                  <a:cubicBezTo>
                    <a:pt x="833" y="132"/>
                    <a:pt x="831" y="129"/>
                    <a:pt x="842" y="132"/>
                  </a:cubicBezTo>
                  <a:cubicBezTo>
                    <a:pt x="844" y="121"/>
                    <a:pt x="843" y="120"/>
                    <a:pt x="834" y="118"/>
                  </a:cubicBezTo>
                  <a:close/>
                  <a:moveTo>
                    <a:pt x="842" y="91"/>
                  </a:moveTo>
                  <a:cubicBezTo>
                    <a:pt x="844" y="80"/>
                    <a:pt x="842" y="78"/>
                    <a:pt x="833" y="77"/>
                  </a:cubicBezTo>
                  <a:cubicBezTo>
                    <a:pt x="833" y="90"/>
                    <a:pt x="831" y="88"/>
                    <a:pt x="842" y="91"/>
                  </a:cubicBezTo>
                  <a:close/>
                  <a:moveTo>
                    <a:pt x="833" y="55"/>
                  </a:moveTo>
                  <a:cubicBezTo>
                    <a:pt x="833" y="68"/>
                    <a:pt x="834" y="69"/>
                    <a:pt x="842" y="70"/>
                  </a:cubicBezTo>
                  <a:cubicBezTo>
                    <a:pt x="844" y="59"/>
                    <a:pt x="843" y="58"/>
                    <a:pt x="833" y="55"/>
                  </a:cubicBezTo>
                  <a:close/>
                  <a:moveTo>
                    <a:pt x="834" y="323"/>
                  </a:moveTo>
                  <a:cubicBezTo>
                    <a:pt x="834" y="328"/>
                    <a:pt x="834" y="332"/>
                    <a:pt x="834" y="335"/>
                  </a:cubicBezTo>
                  <a:cubicBezTo>
                    <a:pt x="837" y="335"/>
                    <a:pt x="839" y="335"/>
                    <a:pt x="842" y="335"/>
                  </a:cubicBezTo>
                  <a:cubicBezTo>
                    <a:pt x="842" y="331"/>
                    <a:pt x="842" y="328"/>
                    <a:pt x="842" y="324"/>
                  </a:cubicBezTo>
                  <a:cubicBezTo>
                    <a:pt x="839" y="324"/>
                    <a:pt x="837" y="323"/>
                    <a:pt x="834" y="323"/>
                  </a:cubicBezTo>
                  <a:close/>
                  <a:moveTo>
                    <a:pt x="833" y="302"/>
                  </a:moveTo>
                  <a:cubicBezTo>
                    <a:pt x="833" y="307"/>
                    <a:pt x="833" y="311"/>
                    <a:pt x="833" y="315"/>
                  </a:cubicBezTo>
                  <a:cubicBezTo>
                    <a:pt x="837" y="315"/>
                    <a:pt x="840" y="315"/>
                    <a:pt x="842" y="315"/>
                  </a:cubicBezTo>
                  <a:cubicBezTo>
                    <a:pt x="842" y="311"/>
                    <a:pt x="842" y="307"/>
                    <a:pt x="842" y="303"/>
                  </a:cubicBezTo>
                  <a:cubicBezTo>
                    <a:pt x="839" y="303"/>
                    <a:pt x="836" y="303"/>
                    <a:pt x="833" y="302"/>
                  </a:cubicBezTo>
                  <a:close/>
                  <a:moveTo>
                    <a:pt x="833" y="273"/>
                  </a:moveTo>
                  <a:cubicBezTo>
                    <a:pt x="836" y="273"/>
                    <a:pt x="839" y="274"/>
                    <a:pt x="842" y="274"/>
                  </a:cubicBezTo>
                  <a:cubicBezTo>
                    <a:pt x="842" y="270"/>
                    <a:pt x="842" y="266"/>
                    <a:pt x="842" y="262"/>
                  </a:cubicBezTo>
                  <a:cubicBezTo>
                    <a:pt x="839" y="262"/>
                    <a:pt x="836" y="261"/>
                    <a:pt x="834" y="261"/>
                  </a:cubicBezTo>
                  <a:cubicBezTo>
                    <a:pt x="833" y="262"/>
                    <a:pt x="833" y="263"/>
                    <a:pt x="833" y="264"/>
                  </a:cubicBezTo>
                  <a:cubicBezTo>
                    <a:pt x="833" y="267"/>
                    <a:pt x="833" y="270"/>
                    <a:pt x="833" y="273"/>
                  </a:cubicBezTo>
                  <a:close/>
                  <a:moveTo>
                    <a:pt x="848" y="284"/>
                  </a:moveTo>
                  <a:cubicBezTo>
                    <a:pt x="846" y="296"/>
                    <a:pt x="846" y="297"/>
                    <a:pt x="856" y="296"/>
                  </a:cubicBezTo>
                  <a:cubicBezTo>
                    <a:pt x="856" y="292"/>
                    <a:pt x="856" y="289"/>
                    <a:pt x="856" y="285"/>
                  </a:cubicBezTo>
                  <a:cubicBezTo>
                    <a:pt x="853" y="284"/>
                    <a:pt x="850" y="284"/>
                    <a:pt x="848" y="284"/>
                  </a:cubicBezTo>
                  <a:close/>
                  <a:moveTo>
                    <a:pt x="848" y="263"/>
                  </a:moveTo>
                  <a:cubicBezTo>
                    <a:pt x="847" y="277"/>
                    <a:pt x="847" y="276"/>
                    <a:pt x="856" y="275"/>
                  </a:cubicBezTo>
                  <a:cubicBezTo>
                    <a:pt x="856" y="272"/>
                    <a:pt x="856" y="268"/>
                    <a:pt x="856" y="264"/>
                  </a:cubicBezTo>
                  <a:cubicBezTo>
                    <a:pt x="853" y="264"/>
                    <a:pt x="851" y="263"/>
                    <a:pt x="848" y="263"/>
                  </a:cubicBezTo>
                  <a:close/>
                  <a:moveTo>
                    <a:pt x="856" y="205"/>
                  </a:moveTo>
                  <a:cubicBezTo>
                    <a:pt x="853" y="204"/>
                    <a:pt x="851" y="204"/>
                    <a:pt x="848" y="203"/>
                  </a:cubicBezTo>
                  <a:cubicBezTo>
                    <a:pt x="848" y="207"/>
                    <a:pt x="848" y="211"/>
                    <a:pt x="848" y="215"/>
                  </a:cubicBezTo>
                  <a:cubicBezTo>
                    <a:pt x="851" y="216"/>
                    <a:pt x="853" y="216"/>
                    <a:pt x="856" y="217"/>
                  </a:cubicBezTo>
                  <a:cubicBezTo>
                    <a:pt x="856" y="212"/>
                    <a:pt x="856" y="209"/>
                    <a:pt x="856" y="205"/>
                  </a:cubicBezTo>
                  <a:close/>
                  <a:moveTo>
                    <a:pt x="848" y="142"/>
                  </a:moveTo>
                  <a:cubicBezTo>
                    <a:pt x="846" y="154"/>
                    <a:pt x="847" y="155"/>
                    <a:pt x="856" y="156"/>
                  </a:cubicBezTo>
                  <a:cubicBezTo>
                    <a:pt x="857" y="143"/>
                    <a:pt x="858" y="145"/>
                    <a:pt x="848" y="142"/>
                  </a:cubicBezTo>
                  <a:close/>
                  <a:moveTo>
                    <a:pt x="856" y="96"/>
                  </a:moveTo>
                  <a:cubicBezTo>
                    <a:pt x="858" y="86"/>
                    <a:pt x="857" y="84"/>
                    <a:pt x="848" y="82"/>
                  </a:cubicBezTo>
                  <a:cubicBezTo>
                    <a:pt x="847" y="96"/>
                    <a:pt x="846" y="93"/>
                    <a:pt x="856" y="96"/>
                  </a:cubicBezTo>
                  <a:close/>
                  <a:moveTo>
                    <a:pt x="856" y="236"/>
                  </a:moveTo>
                  <a:cubicBezTo>
                    <a:pt x="857" y="224"/>
                    <a:pt x="858" y="224"/>
                    <a:pt x="848" y="223"/>
                  </a:cubicBezTo>
                  <a:cubicBezTo>
                    <a:pt x="846" y="235"/>
                    <a:pt x="847" y="236"/>
                    <a:pt x="856" y="236"/>
                  </a:cubicBezTo>
                  <a:close/>
                  <a:moveTo>
                    <a:pt x="856" y="176"/>
                  </a:moveTo>
                  <a:cubicBezTo>
                    <a:pt x="857" y="164"/>
                    <a:pt x="858" y="164"/>
                    <a:pt x="848" y="163"/>
                  </a:cubicBezTo>
                  <a:cubicBezTo>
                    <a:pt x="846" y="175"/>
                    <a:pt x="847" y="176"/>
                    <a:pt x="856" y="176"/>
                  </a:cubicBezTo>
                  <a:close/>
                  <a:moveTo>
                    <a:pt x="861" y="107"/>
                  </a:moveTo>
                  <a:cubicBezTo>
                    <a:pt x="860" y="118"/>
                    <a:pt x="861" y="119"/>
                    <a:pt x="869" y="120"/>
                  </a:cubicBezTo>
                  <a:cubicBezTo>
                    <a:pt x="871" y="110"/>
                    <a:pt x="870" y="109"/>
                    <a:pt x="861" y="107"/>
                  </a:cubicBezTo>
                  <a:close/>
                  <a:moveTo>
                    <a:pt x="881" y="106"/>
                  </a:moveTo>
                  <a:cubicBezTo>
                    <a:pt x="883" y="96"/>
                    <a:pt x="882" y="94"/>
                    <a:pt x="874" y="93"/>
                  </a:cubicBezTo>
                  <a:cubicBezTo>
                    <a:pt x="873" y="105"/>
                    <a:pt x="872" y="104"/>
                    <a:pt x="881" y="106"/>
                  </a:cubicBezTo>
                  <a:close/>
                  <a:moveTo>
                    <a:pt x="861" y="265"/>
                  </a:moveTo>
                  <a:cubicBezTo>
                    <a:pt x="861" y="269"/>
                    <a:pt x="861" y="273"/>
                    <a:pt x="861" y="276"/>
                  </a:cubicBezTo>
                  <a:cubicBezTo>
                    <a:pt x="864" y="277"/>
                    <a:pt x="867" y="277"/>
                    <a:pt x="869" y="277"/>
                  </a:cubicBezTo>
                  <a:cubicBezTo>
                    <a:pt x="869" y="273"/>
                    <a:pt x="869" y="270"/>
                    <a:pt x="869" y="266"/>
                  </a:cubicBezTo>
                  <a:cubicBezTo>
                    <a:pt x="866" y="265"/>
                    <a:pt x="864" y="265"/>
                    <a:pt x="861" y="265"/>
                  </a:cubicBezTo>
                  <a:close/>
                  <a:moveTo>
                    <a:pt x="869" y="297"/>
                  </a:moveTo>
                  <a:cubicBezTo>
                    <a:pt x="869" y="294"/>
                    <a:pt x="869" y="290"/>
                    <a:pt x="869" y="286"/>
                  </a:cubicBezTo>
                  <a:cubicBezTo>
                    <a:pt x="867" y="286"/>
                    <a:pt x="864" y="286"/>
                    <a:pt x="861" y="285"/>
                  </a:cubicBezTo>
                  <a:cubicBezTo>
                    <a:pt x="860" y="300"/>
                    <a:pt x="861" y="297"/>
                    <a:pt x="869" y="297"/>
                  </a:cubicBezTo>
                  <a:close/>
                  <a:moveTo>
                    <a:pt x="861" y="147"/>
                  </a:moveTo>
                  <a:cubicBezTo>
                    <a:pt x="860" y="159"/>
                    <a:pt x="860" y="158"/>
                    <a:pt x="869" y="160"/>
                  </a:cubicBezTo>
                  <a:cubicBezTo>
                    <a:pt x="870" y="147"/>
                    <a:pt x="871" y="149"/>
                    <a:pt x="861" y="147"/>
                  </a:cubicBezTo>
                  <a:close/>
                  <a:moveTo>
                    <a:pt x="869" y="227"/>
                  </a:moveTo>
                  <a:cubicBezTo>
                    <a:pt x="867" y="226"/>
                    <a:pt x="864" y="226"/>
                    <a:pt x="861" y="226"/>
                  </a:cubicBezTo>
                  <a:cubicBezTo>
                    <a:pt x="861" y="230"/>
                    <a:pt x="861" y="233"/>
                    <a:pt x="861" y="237"/>
                  </a:cubicBezTo>
                  <a:cubicBezTo>
                    <a:pt x="864" y="238"/>
                    <a:pt x="866" y="238"/>
                    <a:pt x="869" y="238"/>
                  </a:cubicBezTo>
                  <a:cubicBezTo>
                    <a:pt x="869" y="234"/>
                    <a:pt x="869" y="231"/>
                    <a:pt x="869" y="227"/>
                  </a:cubicBezTo>
                  <a:close/>
                  <a:moveTo>
                    <a:pt x="861" y="186"/>
                  </a:moveTo>
                  <a:cubicBezTo>
                    <a:pt x="860" y="198"/>
                    <a:pt x="860" y="198"/>
                    <a:pt x="869" y="199"/>
                  </a:cubicBezTo>
                  <a:cubicBezTo>
                    <a:pt x="871" y="188"/>
                    <a:pt x="870" y="187"/>
                    <a:pt x="861" y="186"/>
                  </a:cubicBezTo>
                  <a:close/>
                  <a:moveTo>
                    <a:pt x="861" y="128"/>
                  </a:moveTo>
                  <a:cubicBezTo>
                    <a:pt x="861" y="141"/>
                    <a:pt x="859" y="139"/>
                    <a:pt x="869" y="141"/>
                  </a:cubicBezTo>
                  <a:cubicBezTo>
                    <a:pt x="870" y="128"/>
                    <a:pt x="871" y="130"/>
                    <a:pt x="861" y="128"/>
                  </a:cubicBezTo>
                  <a:close/>
                  <a:moveTo>
                    <a:pt x="874" y="112"/>
                  </a:moveTo>
                  <a:cubicBezTo>
                    <a:pt x="873" y="124"/>
                    <a:pt x="872" y="123"/>
                    <a:pt x="881" y="125"/>
                  </a:cubicBezTo>
                  <a:cubicBezTo>
                    <a:pt x="882" y="113"/>
                    <a:pt x="883" y="114"/>
                    <a:pt x="874" y="112"/>
                  </a:cubicBezTo>
                  <a:close/>
                  <a:moveTo>
                    <a:pt x="882" y="191"/>
                  </a:moveTo>
                  <a:cubicBezTo>
                    <a:pt x="879" y="190"/>
                    <a:pt x="877" y="190"/>
                    <a:pt x="874" y="189"/>
                  </a:cubicBezTo>
                  <a:cubicBezTo>
                    <a:pt x="873" y="201"/>
                    <a:pt x="872" y="201"/>
                    <a:pt x="882" y="202"/>
                  </a:cubicBezTo>
                  <a:cubicBezTo>
                    <a:pt x="882" y="198"/>
                    <a:pt x="882" y="195"/>
                    <a:pt x="882" y="191"/>
                  </a:cubicBezTo>
                  <a:close/>
                  <a:moveTo>
                    <a:pt x="869" y="180"/>
                  </a:moveTo>
                  <a:cubicBezTo>
                    <a:pt x="870" y="168"/>
                    <a:pt x="871" y="168"/>
                    <a:pt x="861" y="167"/>
                  </a:cubicBezTo>
                  <a:cubicBezTo>
                    <a:pt x="861" y="171"/>
                    <a:pt x="861" y="174"/>
                    <a:pt x="861" y="178"/>
                  </a:cubicBezTo>
                  <a:cubicBezTo>
                    <a:pt x="864" y="179"/>
                    <a:pt x="866" y="179"/>
                    <a:pt x="869" y="180"/>
                  </a:cubicBezTo>
                  <a:close/>
                  <a:moveTo>
                    <a:pt x="882" y="222"/>
                  </a:moveTo>
                  <a:cubicBezTo>
                    <a:pt x="882" y="218"/>
                    <a:pt x="882" y="214"/>
                    <a:pt x="882" y="211"/>
                  </a:cubicBezTo>
                  <a:cubicBezTo>
                    <a:pt x="879" y="210"/>
                    <a:pt x="876" y="209"/>
                    <a:pt x="874" y="209"/>
                  </a:cubicBezTo>
                  <a:cubicBezTo>
                    <a:pt x="874" y="213"/>
                    <a:pt x="874" y="216"/>
                    <a:pt x="874" y="220"/>
                  </a:cubicBezTo>
                  <a:cubicBezTo>
                    <a:pt x="876" y="221"/>
                    <a:pt x="878" y="221"/>
                    <a:pt x="882" y="222"/>
                  </a:cubicBezTo>
                  <a:close/>
                  <a:moveTo>
                    <a:pt x="881" y="355"/>
                  </a:moveTo>
                  <a:cubicBezTo>
                    <a:pt x="883" y="344"/>
                    <a:pt x="882" y="343"/>
                    <a:pt x="874" y="345"/>
                  </a:cubicBezTo>
                  <a:cubicBezTo>
                    <a:pt x="874" y="348"/>
                    <a:pt x="874" y="352"/>
                    <a:pt x="874" y="355"/>
                  </a:cubicBezTo>
                  <a:cubicBezTo>
                    <a:pt x="876" y="355"/>
                    <a:pt x="879" y="355"/>
                    <a:pt x="881" y="355"/>
                  </a:cubicBezTo>
                  <a:close/>
                  <a:moveTo>
                    <a:pt x="861" y="355"/>
                  </a:moveTo>
                  <a:cubicBezTo>
                    <a:pt x="864" y="355"/>
                    <a:pt x="867" y="355"/>
                    <a:pt x="869" y="355"/>
                  </a:cubicBezTo>
                  <a:cubicBezTo>
                    <a:pt x="869" y="351"/>
                    <a:pt x="869" y="348"/>
                    <a:pt x="869" y="344"/>
                  </a:cubicBezTo>
                  <a:cubicBezTo>
                    <a:pt x="866" y="344"/>
                    <a:pt x="864" y="344"/>
                    <a:pt x="861" y="344"/>
                  </a:cubicBezTo>
                  <a:cubicBezTo>
                    <a:pt x="861" y="348"/>
                    <a:pt x="861" y="351"/>
                    <a:pt x="861" y="355"/>
                  </a:cubicBezTo>
                  <a:close/>
                  <a:moveTo>
                    <a:pt x="881" y="145"/>
                  </a:moveTo>
                  <a:cubicBezTo>
                    <a:pt x="882" y="132"/>
                    <a:pt x="883" y="134"/>
                    <a:pt x="874" y="132"/>
                  </a:cubicBezTo>
                  <a:cubicBezTo>
                    <a:pt x="873" y="144"/>
                    <a:pt x="872" y="143"/>
                    <a:pt x="881" y="145"/>
                  </a:cubicBezTo>
                  <a:close/>
                  <a:moveTo>
                    <a:pt x="874" y="150"/>
                  </a:moveTo>
                  <a:cubicBezTo>
                    <a:pt x="874" y="154"/>
                    <a:pt x="874" y="158"/>
                    <a:pt x="874" y="162"/>
                  </a:cubicBezTo>
                  <a:cubicBezTo>
                    <a:pt x="876" y="162"/>
                    <a:pt x="879" y="163"/>
                    <a:pt x="882" y="164"/>
                  </a:cubicBezTo>
                  <a:cubicBezTo>
                    <a:pt x="882" y="160"/>
                    <a:pt x="882" y="156"/>
                    <a:pt x="882" y="153"/>
                  </a:cubicBezTo>
                  <a:cubicBezTo>
                    <a:pt x="879" y="152"/>
                    <a:pt x="877" y="151"/>
                    <a:pt x="874" y="150"/>
                  </a:cubicBezTo>
                  <a:close/>
                  <a:moveTo>
                    <a:pt x="882" y="260"/>
                  </a:moveTo>
                  <a:cubicBezTo>
                    <a:pt x="882" y="256"/>
                    <a:pt x="882" y="253"/>
                    <a:pt x="882" y="249"/>
                  </a:cubicBezTo>
                  <a:cubicBezTo>
                    <a:pt x="879" y="248"/>
                    <a:pt x="876" y="248"/>
                    <a:pt x="874" y="248"/>
                  </a:cubicBezTo>
                  <a:cubicBezTo>
                    <a:pt x="874" y="252"/>
                    <a:pt x="874" y="255"/>
                    <a:pt x="874" y="259"/>
                  </a:cubicBezTo>
                  <a:cubicBezTo>
                    <a:pt x="876" y="259"/>
                    <a:pt x="879" y="260"/>
                    <a:pt x="882" y="260"/>
                  </a:cubicBezTo>
                  <a:close/>
                  <a:moveTo>
                    <a:pt x="874" y="298"/>
                  </a:moveTo>
                  <a:cubicBezTo>
                    <a:pt x="877" y="298"/>
                    <a:pt x="879" y="299"/>
                    <a:pt x="882" y="299"/>
                  </a:cubicBezTo>
                  <a:cubicBezTo>
                    <a:pt x="882" y="295"/>
                    <a:pt x="882" y="291"/>
                    <a:pt x="882" y="287"/>
                  </a:cubicBezTo>
                  <a:cubicBezTo>
                    <a:pt x="879" y="287"/>
                    <a:pt x="876" y="287"/>
                    <a:pt x="874" y="287"/>
                  </a:cubicBezTo>
                  <a:cubicBezTo>
                    <a:pt x="874" y="291"/>
                    <a:pt x="874" y="294"/>
                    <a:pt x="874" y="298"/>
                  </a:cubicBezTo>
                  <a:close/>
                  <a:moveTo>
                    <a:pt x="874" y="306"/>
                  </a:moveTo>
                  <a:cubicBezTo>
                    <a:pt x="872" y="316"/>
                    <a:pt x="873" y="319"/>
                    <a:pt x="882" y="317"/>
                  </a:cubicBezTo>
                  <a:cubicBezTo>
                    <a:pt x="883" y="306"/>
                    <a:pt x="883" y="306"/>
                    <a:pt x="874" y="306"/>
                  </a:cubicBezTo>
                  <a:close/>
                  <a:moveTo>
                    <a:pt x="881" y="86"/>
                  </a:moveTo>
                  <a:cubicBezTo>
                    <a:pt x="882" y="75"/>
                    <a:pt x="883" y="76"/>
                    <a:pt x="874" y="73"/>
                  </a:cubicBezTo>
                  <a:cubicBezTo>
                    <a:pt x="872" y="83"/>
                    <a:pt x="873" y="85"/>
                    <a:pt x="881" y="86"/>
                  </a:cubicBezTo>
                  <a:close/>
                  <a:moveTo>
                    <a:pt x="882" y="68"/>
                  </a:moveTo>
                  <a:cubicBezTo>
                    <a:pt x="883" y="57"/>
                    <a:pt x="882" y="56"/>
                    <a:pt x="874" y="54"/>
                  </a:cubicBezTo>
                  <a:cubicBezTo>
                    <a:pt x="873" y="67"/>
                    <a:pt x="872" y="64"/>
                    <a:pt x="882" y="68"/>
                  </a:cubicBezTo>
                  <a:close/>
                  <a:moveTo>
                    <a:pt x="882" y="279"/>
                  </a:moveTo>
                  <a:cubicBezTo>
                    <a:pt x="883" y="267"/>
                    <a:pt x="882" y="267"/>
                    <a:pt x="874" y="267"/>
                  </a:cubicBezTo>
                  <a:cubicBezTo>
                    <a:pt x="874" y="271"/>
                    <a:pt x="874" y="274"/>
                    <a:pt x="874" y="278"/>
                  </a:cubicBezTo>
                  <a:cubicBezTo>
                    <a:pt x="876" y="278"/>
                    <a:pt x="879" y="279"/>
                    <a:pt x="882" y="279"/>
                  </a:cubicBezTo>
                  <a:close/>
                  <a:moveTo>
                    <a:pt x="874" y="337"/>
                  </a:moveTo>
                  <a:cubicBezTo>
                    <a:pt x="876" y="337"/>
                    <a:pt x="879" y="337"/>
                    <a:pt x="882" y="337"/>
                  </a:cubicBezTo>
                  <a:cubicBezTo>
                    <a:pt x="882" y="333"/>
                    <a:pt x="882" y="330"/>
                    <a:pt x="882" y="326"/>
                  </a:cubicBezTo>
                  <a:cubicBezTo>
                    <a:pt x="879" y="326"/>
                    <a:pt x="876" y="326"/>
                    <a:pt x="874" y="326"/>
                  </a:cubicBezTo>
                  <a:cubicBezTo>
                    <a:pt x="874" y="330"/>
                    <a:pt x="874" y="333"/>
                    <a:pt x="874" y="337"/>
                  </a:cubicBezTo>
                  <a:close/>
                  <a:moveTo>
                    <a:pt x="882" y="183"/>
                  </a:moveTo>
                  <a:cubicBezTo>
                    <a:pt x="883" y="172"/>
                    <a:pt x="882" y="170"/>
                    <a:pt x="874" y="171"/>
                  </a:cubicBezTo>
                  <a:cubicBezTo>
                    <a:pt x="873" y="182"/>
                    <a:pt x="873" y="182"/>
                    <a:pt x="882" y="183"/>
                  </a:cubicBezTo>
                  <a:close/>
                  <a:moveTo>
                    <a:pt x="467" y="258"/>
                  </a:moveTo>
                  <a:cubicBezTo>
                    <a:pt x="473" y="259"/>
                    <a:pt x="474" y="258"/>
                    <a:pt x="472" y="250"/>
                  </a:cubicBezTo>
                  <a:cubicBezTo>
                    <a:pt x="470" y="250"/>
                    <a:pt x="469" y="250"/>
                    <a:pt x="467" y="250"/>
                  </a:cubicBezTo>
                  <a:cubicBezTo>
                    <a:pt x="467" y="253"/>
                    <a:pt x="467" y="255"/>
                    <a:pt x="467" y="258"/>
                  </a:cubicBezTo>
                  <a:close/>
                  <a:moveTo>
                    <a:pt x="467" y="271"/>
                  </a:moveTo>
                  <a:cubicBezTo>
                    <a:pt x="469" y="271"/>
                    <a:pt x="471" y="271"/>
                    <a:pt x="472" y="271"/>
                  </a:cubicBezTo>
                  <a:cubicBezTo>
                    <a:pt x="472" y="269"/>
                    <a:pt x="472" y="266"/>
                    <a:pt x="472" y="264"/>
                  </a:cubicBezTo>
                  <a:cubicBezTo>
                    <a:pt x="467" y="263"/>
                    <a:pt x="467" y="263"/>
                    <a:pt x="467" y="271"/>
                  </a:cubicBezTo>
                  <a:close/>
                  <a:moveTo>
                    <a:pt x="472" y="243"/>
                  </a:moveTo>
                  <a:cubicBezTo>
                    <a:pt x="472" y="240"/>
                    <a:pt x="472" y="238"/>
                    <a:pt x="472" y="235"/>
                  </a:cubicBezTo>
                  <a:cubicBezTo>
                    <a:pt x="470" y="236"/>
                    <a:pt x="469" y="236"/>
                    <a:pt x="467" y="236"/>
                  </a:cubicBezTo>
                  <a:cubicBezTo>
                    <a:pt x="467" y="239"/>
                    <a:pt x="467" y="241"/>
                    <a:pt x="467" y="244"/>
                  </a:cubicBezTo>
                  <a:cubicBezTo>
                    <a:pt x="469" y="244"/>
                    <a:pt x="471" y="243"/>
                    <a:pt x="472" y="243"/>
                  </a:cubicBezTo>
                  <a:close/>
                  <a:moveTo>
                    <a:pt x="472" y="138"/>
                  </a:moveTo>
                  <a:cubicBezTo>
                    <a:pt x="466" y="139"/>
                    <a:pt x="466" y="139"/>
                    <a:pt x="467" y="147"/>
                  </a:cubicBezTo>
                  <a:cubicBezTo>
                    <a:pt x="473" y="146"/>
                    <a:pt x="473" y="146"/>
                    <a:pt x="472" y="138"/>
                  </a:cubicBezTo>
                  <a:close/>
                  <a:moveTo>
                    <a:pt x="472" y="230"/>
                  </a:moveTo>
                  <a:cubicBezTo>
                    <a:pt x="472" y="228"/>
                    <a:pt x="473" y="227"/>
                    <a:pt x="473" y="226"/>
                  </a:cubicBezTo>
                  <a:cubicBezTo>
                    <a:pt x="473" y="225"/>
                    <a:pt x="472" y="223"/>
                    <a:pt x="472" y="222"/>
                  </a:cubicBezTo>
                  <a:cubicBezTo>
                    <a:pt x="466" y="222"/>
                    <a:pt x="466" y="222"/>
                    <a:pt x="467" y="231"/>
                  </a:cubicBezTo>
                  <a:cubicBezTo>
                    <a:pt x="469" y="230"/>
                    <a:pt x="471" y="230"/>
                    <a:pt x="472" y="230"/>
                  </a:cubicBezTo>
                  <a:close/>
                  <a:moveTo>
                    <a:pt x="467" y="175"/>
                  </a:moveTo>
                  <a:cubicBezTo>
                    <a:pt x="473" y="174"/>
                    <a:pt x="474" y="173"/>
                    <a:pt x="472" y="166"/>
                  </a:cubicBezTo>
                  <a:cubicBezTo>
                    <a:pt x="466" y="167"/>
                    <a:pt x="466" y="167"/>
                    <a:pt x="467" y="175"/>
                  </a:cubicBezTo>
                  <a:close/>
                  <a:moveTo>
                    <a:pt x="467" y="161"/>
                  </a:moveTo>
                  <a:cubicBezTo>
                    <a:pt x="473" y="160"/>
                    <a:pt x="473" y="160"/>
                    <a:pt x="472" y="153"/>
                  </a:cubicBezTo>
                  <a:cubicBezTo>
                    <a:pt x="466" y="153"/>
                    <a:pt x="466" y="153"/>
                    <a:pt x="467" y="161"/>
                  </a:cubicBezTo>
                  <a:close/>
                  <a:moveTo>
                    <a:pt x="472" y="111"/>
                  </a:moveTo>
                  <a:cubicBezTo>
                    <a:pt x="466" y="112"/>
                    <a:pt x="466" y="113"/>
                    <a:pt x="468" y="120"/>
                  </a:cubicBezTo>
                  <a:cubicBezTo>
                    <a:pt x="474" y="120"/>
                    <a:pt x="473" y="115"/>
                    <a:pt x="472" y="111"/>
                  </a:cubicBezTo>
                  <a:close/>
                  <a:moveTo>
                    <a:pt x="467" y="202"/>
                  </a:moveTo>
                  <a:cubicBezTo>
                    <a:pt x="473" y="202"/>
                    <a:pt x="474" y="201"/>
                    <a:pt x="472" y="193"/>
                  </a:cubicBezTo>
                  <a:cubicBezTo>
                    <a:pt x="466" y="194"/>
                    <a:pt x="466" y="194"/>
                    <a:pt x="467" y="202"/>
                  </a:cubicBezTo>
                  <a:close/>
                  <a:moveTo>
                    <a:pt x="472" y="180"/>
                  </a:moveTo>
                  <a:cubicBezTo>
                    <a:pt x="466" y="180"/>
                    <a:pt x="466" y="181"/>
                    <a:pt x="468" y="188"/>
                  </a:cubicBezTo>
                  <a:cubicBezTo>
                    <a:pt x="473" y="188"/>
                    <a:pt x="473" y="187"/>
                    <a:pt x="472" y="180"/>
                  </a:cubicBezTo>
                  <a:close/>
                  <a:moveTo>
                    <a:pt x="467" y="134"/>
                  </a:moveTo>
                  <a:cubicBezTo>
                    <a:pt x="473" y="132"/>
                    <a:pt x="474" y="131"/>
                    <a:pt x="472" y="125"/>
                  </a:cubicBezTo>
                  <a:cubicBezTo>
                    <a:pt x="465" y="125"/>
                    <a:pt x="467" y="129"/>
                    <a:pt x="467" y="134"/>
                  </a:cubicBezTo>
                  <a:close/>
                  <a:moveTo>
                    <a:pt x="467" y="106"/>
                  </a:moveTo>
                  <a:cubicBezTo>
                    <a:pt x="473" y="105"/>
                    <a:pt x="473" y="105"/>
                    <a:pt x="472" y="97"/>
                  </a:cubicBezTo>
                  <a:cubicBezTo>
                    <a:pt x="466" y="98"/>
                    <a:pt x="467" y="102"/>
                    <a:pt x="467" y="106"/>
                  </a:cubicBezTo>
                  <a:close/>
                  <a:moveTo>
                    <a:pt x="472" y="208"/>
                  </a:moveTo>
                  <a:cubicBezTo>
                    <a:pt x="470" y="208"/>
                    <a:pt x="469" y="209"/>
                    <a:pt x="467" y="209"/>
                  </a:cubicBezTo>
                  <a:cubicBezTo>
                    <a:pt x="467" y="210"/>
                    <a:pt x="467" y="212"/>
                    <a:pt x="467" y="213"/>
                  </a:cubicBezTo>
                  <a:cubicBezTo>
                    <a:pt x="467" y="214"/>
                    <a:pt x="467" y="215"/>
                    <a:pt x="467" y="216"/>
                  </a:cubicBezTo>
                  <a:cubicBezTo>
                    <a:pt x="473" y="217"/>
                    <a:pt x="473" y="216"/>
                    <a:pt x="472" y="208"/>
                  </a:cubicBezTo>
                  <a:close/>
                  <a:moveTo>
                    <a:pt x="462" y="128"/>
                  </a:moveTo>
                  <a:cubicBezTo>
                    <a:pt x="456" y="130"/>
                    <a:pt x="456" y="130"/>
                    <a:pt x="458" y="137"/>
                  </a:cubicBezTo>
                  <a:cubicBezTo>
                    <a:pt x="463" y="136"/>
                    <a:pt x="463" y="136"/>
                    <a:pt x="462" y="128"/>
                  </a:cubicBezTo>
                  <a:close/>
                  <a:moveTo>
                    <a:pt x="457" y="264"/>
                  </a:moveTo>
                  <a:cubicBezTo>
                    <a:pt x="457" y="267"/>
                    <a:pt x="457" y="269"/>
                    <a:pt x="457" y="272"/>
                  </a:cubicBezTo>
                  <a:cubicBezTo>
                    <a:pt x="459" y="272"/>
                    <a:pt x="461" y="271"/>
                    <a:pt x="462" y="271"/>
                  </a:cubicBezTo>
                  <a:cubicBezTo>
                    <a:pt x="462" y="269"/>
                    <a:pt x="462" y="266"/>
                    <a:pt x="462" y="264"/>
                  </a:cubicBezTo>
                  <a:cubicBezTo>
                    <a:pt x="461" y="264"/>
                    <a:pt x="459" y="264"/>
                    <a:pt x="457" y="264"/>
                  </a:cubicBezTo>
                  <a:close/>
                  <a:moveTo>
                    <a:pt x="457" y="237"/>
                  </a:moveTo>
                  <a:cubicBezTo>
                    <a:pt x="457" y="240"/>
                    <a:pt x="457" y="242"/>
                    <a:pt x="457" y="245"/>
                  </a:cubicBezTo>
                  <a:cubicBezTo>
                    <a:pt x="459" y="244"/>
                    <a:pt x="461" y="244"/>
                    <a:pt x="462" y="244"/>
                  </a:cubicBezTo>
                  <a:cubicBezTo>
                    <a:pt x="462" y="241"/>
                    <a:pt x="462" y="239"/>
                    <a:pt x="462" y="236"/>
                  </a:cubicBezTo>
                  <a:cubicBezTo>
                    <a:pt x="460" y="236"/>
                    <a:pt x="459" y="237"/>
                    <a:pt x="457" y="237"/>
                  </a:cubicBezTo>
                  <a:close/>
                  <a:moveTo>
                    <a:pt x="457" y="251"/>
                  </a:moveTo>
                  <a:cubicBezTo>
                    <a:pt x="457" y="254"/>
                    <a:pt x="457" y="256"/>
                    <a:pt x="457" y="258"/>
                  </a:cubicBezTo>
                  <a:cubicBezTo>
                    <a:pt x="459" y="258"/>
                    <a:pt x="461" y="258"/>
                    <a:pt x="462" y="258"/>
                  </a:cubicBezTo>
                  <a:cubicBezTo>
                    <a:pt x="462" y="256"/>
                    <a:pt x="462" y="253"/>
                    <a:pt x="462" y="251"/>
                  </a:cubicBezTo>
                  <a:cubicBezTo>
                    <a:pt x="460" y="251"/>
                    <a:pt x="459" y="251"/>
                    <a:pt x="457" y="251"/>
                  </a:cubicBezTo>
                  <a:close/>
                  <a:moveTo>
                    <a:pt x="458" y="183"/>
                  </a:moveTo>
                  <a:cubicBezTo>
                    <a:pt x="458" y="186"/>
                    <a:pt x="458" y="188"/>
                    <a:pt x="458" y="190"/>
                  </a:cubicBezTo>
                  <a:cubicBezTo>
                    <a:pt x="463" y="190"/>
                    <a:pt x="464" y="189"/>
                    <a:pt x="462" y="182"/>
                  </a:cubicBezTo>
                  <a:cubicBezTo>
                    <a:pt x="460" y="182"/>
                    <a:pt x="459" y="183"/>
                    <a:pt x="458" y="183"/>
                  </a:cubicBezTo>
                  <a:close/>
                  <a:moveTo>
                    <a:pt x="462" y="115"/>
                  </a:moveTo>
                  <a:cubicBezTo>
                    <a:pt x="457" y="116"/>
                    <a:pt x="456" y="117"/>
                    <a:pt x="458" y="124"/>
                  </a:cubicBezTo>
                  <a:cubicBezTo>
                    <a:pt x="463" y="122"/>
                    <a:pt x="463" y="122"/>
                    <a:pt x="462" y="115"/>
                  </a:cubicBezTo>
                  <a:close/>
                  <a:moveTo>
                    <a:pt x="457" y="150"/>
                  </a:moveTo>
                  <a:cubicBezTo>
                    <a:pt x="463" y="149"/>
                    <a:pt x="464" y="147"/>
                    <a:pt x="462" y="141"/>
                  </a:cubicBezTo>
                  <a:cubicBezTo>
                    <a:pt x="455" y="142"/>
                    <a:pt x="458" y="146"/>
                    <a:pt x="457" y="150"/>
                  </a:cubicBezTo>
                  <a:close/>
                  <a:moveTo>
                    <a:pt x="462" y="168"/>
                  </a:moveTo>
                  <a:cubicBezTo>
                    <a:pt x="460" y="169"/>
                    <a:pt x="459" y="169"/>
                    <a:pt x="458" y="170"/>
                  </a:cubicBezTo>
                  <a:cubicBezTo>
                    <a:pt x="458" y="173"/>
                    <a:pt x="458" y="175"/>
                    <a:pt x="458" y="177"/>
                  </a:cubicBezTo>
                  <a:cubicBezTo>
                    <a:pt x="463" y="176"/>
                    <a:pt x="463" y="176"/>
                    <a:pt x="462" y="168"/>
                  </a:cubicBezTo>
                  <a:close/>
                  <a:moveTo>
                    <a:pt x="457" y="218"/>
                  </a:moveTo>
                  <a:cubicBezTo>
                    <a:pt x="463" y="217"/>
                    <a:pt x="463" y="217"/>
                    <a:pt x="462" y="210"/>
                  </a:cubicBezTo>
                  <a:cubicBezTo>
                    <a:pt x="460" y="210"/>
                    <a:pt x="459" y="210"/>
                    <a:pt x="457" y="210"/>
                  </a:cubicBezTo>
                  <a:cubicBezTo>
                    <a:pt x="457" y="213"/>
                    <a:pt x="457" y="215"/>
                    <a:pt x="457" y="218"/>
                  </a:cubicBezTo>
                  <a:close/>
                  <a:moveTo>
                    <a:pt x="462" y="156"/>
                  </a:moveTo>
                  <a:cubicBezTo>
                    <a:pt x="456" y="157"/>
                    <a:pt x="456" y="157"/>
                    <a:pt x="458" y="164"/>
                  </a:cubicBezTo>
                  <a:cubicBezTo>
                    <a:pt x="463" y="163"/>
                    <a:pt x="463" y="163"/>
                    <a:pt x="462" y="156"/>
                  </a:cubicBezTo>
                  <a:close/>
                  <a:moveTo>
                    <a:pt x="462" y="223"/>
                  </a:moveTo>
                  <a:cubicBezTo>
                    <a:pt x="457" y="224"/>
                    <a:pt x="456" y="224"/>
                    <a:pt x="458" y="231"/>
                  </a:cubicBezTo>
                  <a:cubicBezTo>
                    <a:pt x="463" y="231"/>
                    <a:pt x="463" y="231"/>
                    <a:pt x="462" y="223"/>
                  </a:cubicBezTo>
                  <a:close/>
                  <a:moveTo>
                    <a:pt x="463" y="102"/>
                  </a:moveTo>
                  <a:cubicBezTo>
                    <a:pt x="457" y="103"/>
                    <a:pt x="456" y="104"/>
                    <a:pt x="458" y="110"/>
                  </a:cubicBezTo>
                  <a:cubicBezTo>
                    <a:pt x="464" y="110"/>
                    <a:pt x="462" y="106"/>
                    <a:pt x="463" y="102"/>
                  </a:cubicBezTo>
                  <a:close/>
                  <a:moveTo>
                    <a:pt x="462" y="196"/>
                  </a:moveTo>
                  <a:cubicBezTo>
                    <a:pt x="457" y="196"/>
                    <a:pt x="456" y="196"/>
                    <a:pt x="458" y="204"/>
                  </a:cubicBezTo>
                  <a:cubicBezTo>
                    <a:pt x="463" y="203"/>
                    <a:pt x="463" y="203"/>
                    <a:pt x="462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0DA30E9-7EFC-D84F-49B8-EAA6F7FE01D8}"/>
                </a:ext>
              </a:extLst>
            </p:cNvPr>
            <p:cNvSpPr/>
            <p:nvPr/>
          </p:nvSpPr>
          <p:spPr bwMode="auto">
            <a:xfrm>
              <a:off x="711201" y="5980113"/>
              <a:ext cx="577850" cy="155575"/>
            </a:xfrm>
            <a:custGeom>
              <a:avLst/>
              <a:gdLst>
                <a:gd name="T0" fmla="*/ 1 w 153"/>
                <a:gd name="T1" fmla="*/ 41 h 41"/>
                <a:gd name="T2" fmla="*/ 1 w 153"/>
                <a:gd name="T3" fmla="*/ 32 h 41"/>
                <a:gd name="T4" fmla="*/ 4 w 153"/>
                <a:gd name="T5" fmla="*/ 29 h 41"/>
                <a:gd name="T6" fmla="*/ 89 w 153"/>
                <a:gd name="T7" fmla="*/ 4 h 41"/>
                <a:gd name="T8" fmla="*/ 120 w 153"/>
                <a:gd name="T9" fmla="*/ 5 h 41"/>
                <a:gd name="T10" fmla="*/ 147 w 153"/>
                <a:gd name="T11" fmla="*/ 13 h 41"/>
                <a:gd name="T12" fmla="*/ 152 w 153"/>
                <a:gd name="T13" fmla="*/ 21 h 41"/>
                <a:gd name="T14" fmla="*/ 152 w 153"/>
                <a:gd name="T15" fmla="*/ 26 h 41"/>
                <a:gd name="T16" fmla="*/ 144 w 153"/>
                <a:gd name="T17" fmla="*/ 25 h 41"/>
                <a:gd name="T18" fmla="*/ 109 w 153"/>
                <a:gd name="T19" fmla="*/ 15 h 41"/>
                <a:gd name="T20" fmla="*/ 100 w 153"/>
                <a:gd name="T21" fmla="*/ 15 h 41"/>
                <a:gd name="T22" fmla="*/ 4 w 153"/>
                <a:gd name="T23" fmla="*/ 40 h 41"/>
                <a:gd name="T24" fmla="*/ 1 w 153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41">
                  <a:moveTo>
                    <a:pt x="1" y="41"/>
                  </a:moveTo>
                  <a:cubicBezTo>
                    <a:pt x="1" y="38"/>
                    <a:pt x="0" y="35"/>
                    <a:pt x="1" y="32"/>
                  </a:cubicBezTo>
                  <a:cubicBezTo>
                    <a:pt x="1" y="30"/>
                    <a:pt x="3" y="29"/>
                    <a:pt x="4" y="29"/>
                  </a:cubicBezTo>
                  <a:cubicBezTo>
                    <a:pt x="32" y="20"/>
                    <a:pt x="61" y="13"/>
                    <a:pt x="89" y="4"/>
                  </a:cubicBezTo>
                  <a:cubicBezTo>
                    <a:pt x="100" y="0"/>
                    <a:pt x="110" y="0"/>
                    <a:pt x="120" y="5"/>
                  </a:cubicBezTo>
                  <a:cubicBezTo>
                    <a:pt x="129" y="8"/>
                    <a:pt x="138" y="11"/>
                    <a:pt x="147" y="13"/>
                  </a:cubicBezTo>
                  <a:cubicBezTo>
                    <a:pt x="151" y="15"/>
                    <a:pt x="153" y="17"/>
                    <a:pt x="152" y="21"/>
                  </a:cubicBezTo>
                  <a:cubicBezTo>
                    <a:pt x="152" y="23"/>
                    <a:pt x="152" y="24"/>
                    <a:pt x="152" y="26"/>
                  </a:cubicBezTo>
                  <a:cubicBezTo>
                    <a:pt x="149" y="26"/>
                    <a:pt x="147" y="25"/>
                    <a:pt x="144" y="25"/>
                  </a:cubicBezTo>
                  <a:cubicBezTo>
                    <a:pt x="133" y="21"/>
                    <a:pt x="121" y="18"/>
                    <a:pt x="109" y="15"/>
                  </a:cubicBezTo>
                  <a:cubicBezTo>
                    <a:pt x="106" y="14"/>
                    <a:pt x="103" y="14"/>
                    <a:pt x="100" y="15"/>
                  </a:cubicBezTo>
                  <a:cubicBezTo>
                    <a:pt x="68" y="24"/>
                    <a:pt x="36" y="32"/>
                    <a:pt x="4" y="40"/>
                  </a:cubicBezTo>
                  <a:cubicBezTo>
                    <a:pt x="3" y="41"/>
                    <a:pt x="2" y="41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311E43E-E6C3-1EB5-3C86-E765D7524963}"/>
                </a:ext>
              </a:extLst>
            </p:cNvPr>
            <p:cNvSpPr/>
            <p:nvPr/>
          </p:nvSpPr>
          <p:spPr bwMode="auto">
            <a:xfrm>
              <a:off x="2311401" y="4924425"/>
              <a:ext cx="373063" cy="177800"/>
            </a:xfrm>
            <a:custGeom>
              <a:avLst/>
              <a:gdLst>
                <a:gd name="T0" fmla="*/ 0 w 99"/>
                <a:gd name="T1" fmla="*/ 40 h 47"/>
                <a:gd name="T2" fmla="*/ 0 w 99"/>
                <a:gd name="T3" fmla="*/ 24 h 47"/>
                <a:gd name="T4" fmla="*/ 3 w 99"/>
                <a:gd name="T5" fmla="*/ 21 h 47"/>
                <a:gd name="T6" fmla="*/ 42 w 99"/>
                <a:gd name="T7" fmla="*/ 1 h 47"/>
                <a:gd name="T8" fmla="*/ 47 w 99"/>
                <a:gd name="T9" fmla="*/ 1 h 47"/>
                <a:gd name="T10" fmla="*/ 95 w 99"/>
                <a:gd name="T11" fmla="*/ 27 h 47"/>
                <a:gd name="T12" fmla="*/ 99 w 99"/>
                <a:gd name="T13" fmla="*/ 33 h 47"/>
                <a:gd name="T14" fmla="*/ 99 w 99"/>
                <a:gd name="T15" fmla="*/ 47 h 47"/>
                <a:gd name="T16" fmla="*/ 95 w 99"/>
                <a:gd name="T17" fmla="*/ 46 h 47"/>
                <a:gd name="T18" fmla="*/ 49 w 99"/>
                <a:gd name="T19" fmla="*/ 22 h 47"/>
                <a:gd name="T20" fmla="*/ 40 w 99"/>
                <a:gd name="T21" fmla="*/ 22 h 47"/>
                <a:gd name="T22" fmla="*/ 4 w 99"/>
                <a:gd name="T23" fmla="*/ 39 h 47"/>
                <a:gd name="T24" fmla="*/ 0 w 99"/>
                <a:gd name="T25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47">
                  <a:moveTo>
                    <a:pt x="0" y="40"/>
                  </a:moveTo>
                  <a:cubicBezTo>
                    <a:pt x="0" y="34"/>
                    <a:pt x="0" y="29"/>
                    <a:pt x="0" y="24"/>
                  </a:cubicBezTo>
                  <a:cubicBezTo>
                    <a:pt x="0" y="23"/>
                    <a:pt x="1" y="21"/>
                    <a:pt x="3" y="21"/>
                  </a:cubicBezTo>
                  <a:cubicBezTo>
                    <a:pt x="16" y="14"/>
                    <a:pt x="29" y="8"/>
                    <a:pt x="42" y="1"/>
                  </a:cubicBezTo>
                  <a:cubicBezTo>
                    <a:pt x="43" y="0"/>
                    <a:pt x="46" y="1"/>
                    <a:pt x="47" y="1"/>
                  </a:cubicBezTo>
                  <a:cubicBezTo>
                    <a:pt x="63" y="10"/>
                    <a:pt x="79" y="19"/>
                    <a:pt x="95" y="27"/>
                  </a:cubicBezTo>
                  <a:cubicBezTo>
                    <a:pt x="98" y="29"/>
                    <a:pt x="99" y="30"/>
                    <a:pt x="99" y="33"/>
                  </a:cubicBezTo>
                  <a:cubicBezTo>
                    <a:pt x="98" y="38"/>
                    <a:pt x="99" y="42"/>
                    <a:pt x="99" y="47"/>
                  </a:cubicBezTo>
                  <a:cubicBezTo>
                    <a:pt x="97" y="47"/>
                    <a:pt x="96" y="46"/>
                    <a:pt x="95" y="46"/>
                  </a:cubicBezTo>
                  <a:cubicBezTo>
                    <a:pt x="79" y="38"/>
                    <a:pt x="64" y="30"/>
                    <a:pt x="49" y="22"/>
                  </a:cubicBezTo>
                  <a:cubicBezTo>
                    <a:pt x="46" y="20"/>
                    <a:pt x="43" y="20"/>
                    <a:pt x="40" y="22"/>
                  </a:cubicBezTo>
                  <a:cubicBezTo>
                    <a:pt x="28" y="27"/>
                    <a:pt x="16" y="33"/>
                    <a:pt x="4" y="39"/>
                  </a:cubicBezTo>
                  <a:cubicBezTo>
                    <a:pt x="3" y="39"/>
                    <a:pt x="2" y="39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C2F3EF0-1A01-3226-87A4-A6D923E850F8}"/>
                </a:ext>
              </a:extLst>
            </p:cNvPr>
            <p:cNvSpPr/>
            <p:nvPr/>
          </p:nvSpPr>
          <p:spPr bwMode="auto">
            <a:xfrm>
              <a:off x="3816351" y="5741988"/>
              <a:ext cx="377825" cy="128588"/>
            </a:xfrm>
            <a:custGeom>
              <a:avLst/>
              <a:gdLst>
                <a:gd name="T0" fmla="*/ 100 w 100"/>
                <a:gd name="T1" fmla="*/ 34 h 34"/>
                <a:gd name="T2" fmla="*/ 77 w 100"/>
                <a:gd name="T3" fmla="*/ 28 h 34"/>
                <a:gd name="T4" fmla="*/ 38 w 100"/>
                <a:gd name="T5" fmla="*/ 18 h 34"/>
                <a:gd name="T6" fmla="*/ 32 w 100"/>
                <a:gd name="T7" fmla="*/ 19 h 34"/>
                <a:gd name="T8" fmla="*/ 0 w 100"/>
                <a:gd name="T9" fmla="*/ 32 h 34"/>
                <a:gd name="T10" fmla="*/ 1 w 100"/>
                <a:gd name="T11" fmla="*/ 17 h 34"/>
                <a:gd name="T12" fmla="*/ 3 w 100"/>
                <a:gd name="T13" fmla="*/ 14 h 34"/>
                <a:gd name="T14" fmla="*/ 32 w 100"/>
                <a:gd name="T15" fmla="*/ 1 h 34"/>
                <a:gd name="T16" fmla="*/ 37 w 100"/>
                <a:gd name="T17" fmla="*/ 0 h 34"/>
                <a:gd name="T18" fmla="*/ 96 w 100"/>
                <a:gd name="T19" fmla="*/ 17 h 34"/>
                <a:gd name="T20" fmla="*/ 100 w 100"/>
                <a:gd name="T21" fmla="*/ 22 h 34"/>
                <a:gd name="T22" fmla="*/ 100 w 100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34">
                  <a:moveTo>
                    <a:pt x="100" y="34"/>
                  </a:moveTo>
                  <a:cubicBezTo>
                    <a:pt x="92" y="32"/>
                    <a:pt x="84" y="30"/>
                    <a:pt x="77" y="28"/>
                  </a:cubicBezTo>
                  <a:cubicBezTo>
                    <a:pt x="64" y="25"/>
                    <a:pt x="51" y="22"/>
                    <a:pt x="38" y="18"/>
                  </a:cubicBezTo>
                  <a:cubicBezTo>
                    <a:pt x="36" y="18"/>
                    <a:pt x="34" y="18"/>
                    <a:pt x="32" y="19"/>
                  </a:cubicBezTo>
                  <a:cubicBezTo>
                    <a:pt x="22" y="23"/>
                    <a:pt x="12" y="28"/>
                    <a:pt x="0" y="32"/>
                  </a:cubicBezTo>
                  <a:cubicBezTo>
                    <a:pt x="0" y="27"/>
                    <a:pt x="0" y="22"/>
                    <a:pt x="1" y="17"/>
                  </a:cubicBezTo>
                  <a:cubicBezTo>
                    <a:pt x="1" y="16"/>
                    <a:pt x="2" y="15"/>
                    <a:pt x="3" y="14"/>
                  </a:cubicBezTo>
                  <a:cubicBezTo>
                    <a:pt x="13" y="10"/>
                    <a:pt x="22" y="5"/>
                    <a:pt x="32" y="1"/>
                  </a:cubicBezTo>
                  <a:cubicBezTo>
                    <a:pt x="33" y="0"/>
                    <a:pt x="36" y="0"/>
                    <a:pt x="37" y="0"/>
                  </a:cubicBezTo>
                  <a:cubicBezTo>
                    <a:pt x="57" y="6"/>
                    <a:pt x="77" y="12"/>
                    <a:pt x="96" y="17"/>
                  </a:cubicBezTo>
                  <a:cubicBezTo>
                    <a:pt x="99" y="18"/>
                    <a:pt x="100" y="19"/>
                    <a:pt x="100" y="22"/>
                  </a:cubicBezTo>
                  <a:cubicBezTo>
                    <a:pt x="100" y="26"/>
                    <a:pt x="100" y="30"/>
                    <a:pt x="10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954CFDD-B8E8-47C5-502F-220969DFB735}"/>
                </a:ext>
              </a:extLst>
            </p:cNvPr>
            <p:cNvSpPr/>
            <p:nvPr/>
          </p:nvSpPr>
          <p:spPr bwMode="auto">
            <a:xfrm>
              <a:off x="3013076" y="5378450"/>
              <a:ext cx="233363" cy="188913"/>
            </a:xfrm>
            <a:custGeom>
              <a:avLst/>
              <a:gdLst>
                <a:gd name="T0" fmla="*/ 24 w 62"/>
                <a:gd name="T1" fmla="*/ 18 h 50"/>
                <a:gd name="T2" fmla="*/ 30 w 62"/>
                <a:gd name="T3" fmla="*/ 1 h 50"/>
                <a:gd name="T4" fmla="*/ 32 w 62"/>
                <a:gd name="T5" fmla="*/ 4 h 50"/>
                <a:gd name="T6" fmla="*/ 32 w 62"/>
                <a:gd name="T7" fmla="*/ 9 h 50"/>
                <a:gd name="T8" fmla="*/ 39 w 62"/>
                <a:gd name="T9" fmla="*/ 15 h 50"/>
                <a:gd name="T10" fmla="*/ 39 w 62"/>
                <a:gd name="T11" fmla="*/ 0 h 50"/>
                <a:gd name="T12" fmla="*/ 45 w 62"/>
                <a:gd name="T13" fmla="*/ 0 h 50"/>
                <a:gd name="T14" fmla="*/ 46 w 62"/>
                <a:gd name="T15" fmla="*/ 19 h 50"/>
                <a:gd name="T16" fmla="*/ 49 w 62"/>
                <a:gd name="T17" fmla="*/ 19 h 50"/>
                <a:gd name="T18" fmla="*/ 49 w 62"/>
                <a:gd name="T19" fmla="*/ 5 h 50"/>
                <a:gd name="T20" fmla="*/ 56 w 62"/>
                <a:gd name="T21" fmla="*/ 5 h 50"/>
                <a:gd name="T22" fmla="*/ 56 w 62"/>
                <a:gd name="T23" fmla="*/ 15 h 50"/>
                <a:gd name="T24" fmla="*/ 62 w 62"/>
                <a:gd name="T25" fmla="*/ 24 h 50"/>
                <a:gd name="T26" fmla="*/ 62 w 62"/>
                <a:gd name="T27" fmla="*/ 40 h 50"/>
                <a:gd name="T28" fmla="*/ 35 w 62"/>
                <a:gd name="T29" fmla="*/ 32 h 50"/>
                <a:gd name="T30" fmla="*/ 28 w 62"/>
                <a:gd name="T31" fmla="*/ 33 h 50"/>
                <a:gd name="T32" fmla="*/ 0 w 62"/>
                <a:gd name="T33" fmla="*/ 50 h 50"/>
                <a:gd name="T34" fmla="*/ 0 w 62"/>
                <a:gd name="T35" fmla="*/ 35 h 50"/>
                <a:gd name="T36" fmla="*/ 2 w 62"/>
                <a:gd name="T37" fmla="*/ 31 h 50"/>
                <a:gd name="T38" fmla="*/ 15 w 62"/>
                <a:gd name="T39" fmla="*/ 24 h 50"/>
                <a:gd name="T40" fmla="*/ 20 w 62"/>
                <a:gd name="T41" fmla="*/ 14 h 50"/>
                <a:gd name="T42" fmla="*/ 20 w 62"/>
                <a:gd name="T43" fmla="*/ 11 h 50"/>
                <a:gd name="T44" fmla="*/ 22 w 62"/>
                <a:gd name="T45" fmla="*/ 9 h 50"/>
                <a:gd name="T46" fmla="*/ 24 w 62"/>
                <a:gd name="T47" fmla="*/ 11 h 50"/>
                <a:gd name="T48" fmla="*/ 24 w 62"/>
                <a:gd name="T49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24" y="18"/>
                  </a:moveTo>
                  <a:cubicBezTo>
                    <a:pt x="32" y="14"/>
                    <a:pt x="26" y="7"/>
                    <a:pt x="30" y="1"/>
                  </a:cubicBezTo>
                  <a:cubicBezTo>
                    <a:pt x="30" y="2"/>
                    <a:pt x="32" y="3"/>
                    <a:pt x="32" y="4"/>
                  </a:cubicBezTo>
                  <a:cubicBezTo>
                    <a:pt x="32" y="6"/>
                    <a:pt x="32" y="7"/>
                    <a:pt x="32" y="9"/>
                  </a:cubicBezTo>
                  <a:cubicBezTo>
                    <a:pt x="31" y="14"/>
                    <a:pt x="34" y="15"/>
                    <a:pt x="39" y="15"/>
                  </a:cubicBezTo>
                  <a:cubicBezTo>
                    <a:pt x="39" y="10"/>
                    <a:pt x="39" y="5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6"/>
                    <a:pt x="46" y="12"/>
                    <a:pt x="46" y="19"/>
                  </a:cubicBezTo>
                  <a:cubicBezTo>
                    <a:pt x="47" y="19"/>
                    <a:pt x="48" y="19"/>
                    <a:pt x="49" y="19"/>
                  </a:cubicBezTo>
                  <a:cubicBezTo>
                    <a:pt x="49" y="14"/>
                    <a:pt x="49" y="10"/>
                    <a:pt x="49" y="5"/>
                  </a:cubicBezTo>
                  <a:cubicBezTo>
                    <a:pt x="51" y="5"/>
                    <a:pt x="53" y="5"/>
                    <a:pt x="56" y="5"/>
                  </a:cubicBezTo>
                  <a:cubicBezTo>
                    <a:pt x="56" y="8"/>
                    <a:pt x="56" y="11"/>
                    <a:pt x="56" y="15"/>
                  </a:cubicBezTo>
                  <a:cubicBezTo>
                    <a:pt x="56" y="19"/>
                    <a:pt x="56" y="23"/>
                    <a:pt x="62" y="24"/>
                  </a:cubicBezTo>
                  <a:cubicBezTo>
                    <a:pt x="62" y="29"/>
                    <a:pt x="62" y="34"/>
                    <a:pt x="62" y="40"/>
                  </a:cubicBezTo>
                  <a:cubicBezTo>
                    <a:pt x="53" y="37"/>
                    <a:pt x="44" y="35"/>
                    <a:pt x="35" y="32"/>
                  </a:cubicBezTo>
                  <a:cubicBezTo>
                    <a:pt x="32" y="32"/>
                    <a:pt x="30" y="32"/>
                    <a:pt x="28" y="33"/>
                  </a:cubicBezTo>
                  <a:cubicBezTo>
                    <a:pt x="19" y="38"/>
                    <a:pt x="10" y="44"/>
                    <a:pt x="0" y="50"/>
                  </a:cubicBezTo>
                  <a:cubicBezTo>
                    <a:pt x="0" y="44"/>
                    <a:pt x="0" y="39"/>
                    <a:pt x="0" y="35"/>
                  </a:cubicBezTo>
                  <a:cubicBezTo>
                    <a:pt x="0" y="33"/>
                    <a:pt x="1" y="32"/>
                    <a:pt x="2" y="31"/>
                  </a:cubicBezTo>
                  <a:cubicBezTo>
                    <a:pt x="6" y="29"/>
                    <a:pt x="10" y="26"/>
                    <a:pt x="15" y="24"/>
                  </a:cubicBezTo>
                  <a:cubicBezTo>
                    <a:pt x="19" y="22"/>
                    <a:pt x="21" y="19"/>
                    <a:pt x="20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1" y="10"/>
                    <a:pt x="21" y="9"/>
                    <a:pt x="22" y="9"/>
                  </a:cubicBezTo>
                  <a:cubicBezTo>
                    <a:pt x="23" y="9"/>
                    <a:pt x="24" y="10"/>
                    <a:pt x="24" y="11"/>
                  </a:cubicBezTo>
                  <a:cubicBezTo>
                    <a:pt x="24" y="13"/>
                    <a:pt x="24" y="15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12DCCC6-9012-36EB-6659-EB81CB7303F8}"/>
                </a:ext>
              </a:extLst>
            </p:cNvPr>
            <p:cNvSpPr/>
            <p:nvPr/>
          </p:nvSpPr>
          <p:spPr bwMode="auto">
            <a:xfrm>
              <a:off x="2525713" y="5859463"/>
              <a:ext cx="369888" cy="98425"/>
            </a:xfrm>
            <a:custGeom>
              <a:avLst/>
              <a:gdLst>
                <a:gd name="T0" fmla="*/ 98 w 98"/>
                <a:gd name="T1" fmla="*/ 25 h 26"/>
                <a:gd name="T2" fmla="*/ 59 w 98"/>
                <a:gd name="T3" fmla="*/ 16 h 26"/>
                <a:gd name="T4" fmla="*/ 31 w 98"/>
                <a:gd name="T5" fmla="*/ 17 h 26"/>
                <a:gd name="T6" fmla="*/ 0 w 98"/>
                <a:gd name="T7" fmla="*/ 26 h 26"/>
                <a:gd name="T8" fmla="*/ 0 w 98"/>
                <a:gd name="T9" fmla="*/ 16 h 26"/>
                <a:gd name="T10" fmla="*/ 3 w 98"/>
                <a:gd name="T11" fmla="*/ 13 h 26"/>
                <a:gd name="T12" fmla="*/ 43 w 98"/>
                <a:gd name="T13" fmla="*/ 0 h 26"/>
                <a:gd name="T14" fmla="*/ 47 w 98"/>
                <a:gd name="T15" fmla="*/ 0 h 26"/>
                <a:gd name="T16" fmla="*/ 97 w 98"/>
                <a:gd name="T17" fmla="*/ 12 h 26"/>
                <a:gd name="T18" fmla="*/ 98 w 98"/>
                <a:gd name="T19" fmla="*/ 12 h 26"/>
                <a:gd name="T20" fmla="*/ 98 w 98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6">
                  <a:moveTo>
                    <a:pt x="98" y="25"/>
                  </a:moveTo>
                  <a:cubicBezTo>
                    <a:pt x="85" y="22"/>
                    <a:pt x="72" y="20"/>
                    <a:pt x="59" y="16"/>
                  </a:cubicBezTo>
                  <a:cubicBezTo>
                    <a:pt x="49" y="14"/>
                    <a:pt x="40" y="14"/>
                    <a:pt x="31" y="17"/>
                  </a:cubicBezTo>
                  <a:cubicBezTo>
                    <a:pt x="21" y="21"/>
                    <a:pt x="11" y="23"/>
                    <a:pt x="0" y="26"/>
                  </a:cubicBezTo>
                  <a:cubicBezTo>
                    <a:pt x="0" y="22"/>
                    <a:pt x="0" y="19"/>
                    <a:pt x="0" y="16"/>
                  </a:cubicBezTo>
                  <a:cubicBezTo>
                    <a:pt x="0" y="15"/>
                    <a:pt x="2" y="13"/>
                    <a:pt x="3" y="13"/>
                  </a:cubicBezTo>
                  <a:cubicBezTo>
                    <a:pt x="16" y="9"/>
                    <a:pt x="30" y="4"/>
                    <a:pt x="43" y="0"/>
                  </a:cubicBezTo>
                  <a:cubicBezTo>
                    <a:pt x="44" y="0"/>
                    <a:pt x="46" y="0"/>
                    <a:pt x="47" y="0"/>
                  </a:cubicBezTo>
                  <a:cubicBezTo>
                    <a:pt x="64" y="4"/>
                    <a:pt x="80" y="8"/>
                    <a:pt x="97" y="12"/>
                  </a:cubicBezTo>
                  <a:cubicBezTo>
                    <a:pt x="97" y="12"/>
                    <a:pt x="98" y="12"/>
                    <a:pt x="98" y="12"/>
                  </a:cubicBezTo>
                  <a:cubicBezTo>
                    <a:pt x="98" y="16"/>
                    <a:pt x="98" y="20"/>
                    <a:pt x="98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D4A29B8-FFBD-789D-3B55-90062A2D7171}"/>
                </a:ext>
              </a:extLst>
            </p:cNvPr>
            <p:cNvSpPr/>
            <p:nvPr/>
          </p:nvSpPr>
          <p:spPr bwMode="auto">
            <a:xfrm>
              <a:off x="1654176" y="5370513"/>
              <a:ext cx="374650" cy="125413"/>
            </a:xfrm>
            <a:custGeom>
              <a:avLst/>
              <a:gdLst>
                <a:gd name="T0" fmla="*/ 99 w 99"/>
                <a:gd name="T1" fmla="*/ 33 h 33"/>
                <a:gd name="T2" fmla="*/ 50 w 99"/>
                <a:gd name="T3" fmla="*/ 16 h 33"/>
                <a:gd name="T4" fmla="*/ 40 w 99"/>
                <a:gd name="T5" fmla="*/ 16 h 33"/>
                <a:gd name="T6" fmla="*/ 0 w 99"/>
                <a:gd name="T7" fmla="*/ 28 h 33"/>
                <a:gd name="T8" fmla="*/ 1 w 99"/>
                <a:gd name="T9" fmla="*/ 17 h 33"/>
                <a:gd name="T10" fmla="*/ 3 w 99"/>
                <a:gd name="T11" fmla="*/ 14 h 33"/>
                <a:gd name="T12" fmla="*/ 43 w 99"/>
                <a:gd name="T13" fmla="*/ 1 h 33"/>
                <a:gd name="T14" fmla="*/ 48 w 99"/>
                <a:gd name="T15" fmla="*/ 1 h 33"/>
                <a:gd name="T16" fmla="*/ 96 w 99"/>
                <a:gd name="T17" fmla="*/ 19 h 33"/>
                <a:gd name="T18" fmla="*/ 99 w 99"/>
                <a:gd name="T19" fmla="*/ 24 h 33"/>
                <a:gd name="T20" fmla="*/ 99 w 99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3">
                  <a:moveTo>
                    <a:pt x="99" y="33"/>
                  </a:moveTo>
                  <a:cubicBezTo>
                    <a:pt x="82" y="27"/>
                    <a:pt x="66" y="22"/>
                    <a:pt x="50" y="16"/>
                  </a:cubicBezTo>
                  <a:cubicBezTo>
                    <a:pt x="46" y="14"/>
                    <a:pt x="43" y="14"/>
                    <a:pt x="40" y="16"/>
                  </a:cubicBezTo>
                  <a:cubicBezTo>
                    <a:pt x="27" y="20"/>
                    <a:pt x="14" y="24"/>
                    <a:pt x="0" y="28"/>
                  </a:cubicBezTo>
                  <a:cubicBezTo>
                    <a:pt x="0" y="24"/>
                    <a:pt x="0" y="21"/>
                    <a:pt x="1" y="17"/>
                  </a:cubicBezTo>
                  <a:cubicBezTo>
                    <a:pt x="1" y="16"/>
                    <a:pt x="2" y="15"/>
                    <a:pt x="3" y="14"/>
                  </a:cubicBezTo>
                  <a:cubicBezTo>
                    <a:pt x="16" y="10"/>
                    <a:pt x="30" y="5"/>
                    <a:pt x="43" y="1"/>
                  </a:cubicBezTo>
                  <a:cubicBezTo>
                    <a:pt x="44" y="0"/>
                    <a:pt x="47" y="1"/>
                    <a:pt x="48" y="1"/>
                  </a:cubicBezTo>
                  <a:cubicBezTo>
                    <a:pt x="64" y="7"/>
                    <a:pt x="80" y="13"/>
                    <a:pt x="96" y="19"/>
                  </a:cubicBezTo>
                  <a:cubicBezTo>
                    <a:pt x="97" y="20"/>
                    <a:pt x="99" y="22"/>
                    <a:pt x="99" y="24"/>
                  </a:cubicBezTo>
                  <a:cubicBezTo>
                    <a:pt x="99" y="26"/>
                    <a:pt x="99" y="29"/>
                    <a:pt x="9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48FB9A9-828B-CA32-2E40-1C0B4CD1048D}"/>
                </a:ext>
              </a:extLst>
            </p:cNvPr>
            <p:cNvSpPr/>
            <p:nvPr/>
          </p:nvSpPr>
          <p:spPr bwMode="auto">
            <a:xfrm>
              <a:off x="3960813" y="5832475"/>
              <a:ext cx="96838" cy="204788"/>
            </a:xfrm>
            <a:custGeom>
              <a:avLst/>
              <a:gdLst>
                <a:gd name="T0" fmla="*/ 0 w 26"/>
                <a:gd name="T1" fmla="*/ 0 h 54"/>
                <a:gd name="T2" fmla="*/ 24 w 26"/>
                <a:gd name="T3" fmla="*/ 6 h 54"/>
                <a:gd name="T4" fmla="*/ 26 w 26"/>
                <a:gd name="T5" fmla="*/ 8 h 54"/>
                <a:gd name="T6" fmla="*/ 26 w 26"/>
                <a:gd name="T7" fmla="*/ 54 h 54"/>
                <a:gd name="T8" fmla="*/ 2 w 26"/>
                <a:gd name="T9" fmla="*/ 49 h 54"/>
                <a:gd name="T10" fmla="*/ 0 w 26"/>
                <a:gd name="T11" fmla="*/ 47 h 54"/>
                <a:gd name="T12" fmla="*/ 0 w 26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4">
                  <a:moveTo>
                    <a:pt x="0" y="0"/>
                  </a:moveTo>
                  <a:cubicBezTo>
                    <a:pt x="8" y="2"/>
                    <a:pt x="16" y="4"/>
                    <a:pt x="24" y="6"/>
                  </a:cubicBezTo>
                  <a:cubicBezTo>
                    <a:pt x="25" y="6"/>
                    <a:pt x="26" y="7"/>
                    <a:pt x="26" y="8"/>
                  </a:cubicBezTo>
                  <a:cubicBezTo>
                    <a:pt x="26" y="23"/>
                    <a:pt x="26" y="38"/>
                    <a:pt x="26" y="54"/>
                  </a:cubicBezTo>
                  <a:cubicBezTo>
                    <a:pt x="18" y="52"/>
                    <a:pt x="10" y="51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D8C0EAC-F3F6-AF12-ABEE-472A82971D2B}"/>
                </a:ext>
              </a:extLst>
            </p:cNvPr>
            <p:cNvSpPr/>
            <p:nvPr/>
          </p:nvSpPr>
          <p:spPr bwMode="auto">
            <a:xfrm>
              <a:off x="3960813" y="6040438"/>
              <a:ext cx="96838" cy="193675"/>
            </a:xfrm>
            <a:custGeom>
              <a:avLst/>
              <a:gdLst>
                <a:gd name="T0" fmla="*/ 0 w 26"/>
                <a:gd name="T1" fmla="*/ 49 h 51"/>
                <a:gd name="T2" fmla="*/ 0 w 26"/>
                <a:gd name="T3" fmla="*/ 0 h 51"/>
                <a:gd name="T4" fmla="*/ 24 w 26"/>
                <a:gd name="T5" fmla="*/ 4 h 51"/>
                <a:gd name="T6" fmla="*/ 26 w 26"/>
                <a:gd name="T7" fmla="*/ 6 h 51"/>
                <a:gd name="T8" fmla="*/ 26 w 26"/>
                <a:gd name="T9" fmla="*/ 51 h 51"/>
                <a:gd name="T10" fmla="*/ 0 w 26"/>
                <a:gd name="T1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1">
                  <a:moveTo>
                    <a:pt x="0" y="49"/>
                  </a:moveTo>
                  <a:cubicBezTo>
                    <a:pt x="0" y="33"/>
                    <a:pt x="0" y="16"/>
                    <a:pt x="0" y="0"/>
                  </a:cubicBezTo>
                  <a:cubicBezTo>
                    <a:pt x="8" y="1"/>
                    <a:pt x="16" y="2"/>
                    <a:pt x="24" y="4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21"/>
                    <a:pt x="26" y="36"/>
                    <a:pt x="26" y="51"/>
                  </a:cubicBezTo>
                  <a:cubicBezTo>
                    <a:pt x="18" y="51"/>
                    <a:pt x="9" y="50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D6D0A35-E51F-D197-804E-BA41D271D32D}"/>
                </a:ext>
              </a:extLst>
            </p:cNvPr>
            <p:cNvSpPr/>
            <p:nvPr/>
          </p:nvSpPr>
          <p:spPr bwMode="auto">
            <a:xfrm>
              <a:off x="3960813" y="6245225"/>
              <a:ext cx="101600" cy="185738"/>
            </a:xfrm>
            <a:custGeom>
              <a:avLst/>
              <a:gdLst>
                <a:gd name="T0" fmla="*/ 26 w 27"/>
                <a:gd name="T1" fmla="*/ 49 h 49"/>
                <a:gd name="T2" fmla="*/ 0 w 27"/>
                <a:gd name="T3" fmla="*/ 49 h 49"/>
                <a:gd name="T4" fmla="*/ 0 w 27"/>
                <a:gd name="T5" fmla="*/ 0 h 49"/>
                <a:gd name="T6" fmla="*/ 24 w 27"/>
                <a:gd name="T7" fmla="*/ 2 h 49"/>
                <a:gd name="T8" fmla="*/ 26 w 27"/>
                <a:gd name="T9" fmla="*/ 5 h 49"/>
                <a:gd name="T10" fmla="*/ 26 w 27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9">
                  <a:moveTo>
                    <a:pt x="26" y="49"/>
                  </a:moveTo>
                  <a:cubicBezTo>
                    <a:pt x="17" y="49"/>
                    <a:pt x="9" y="49"/>
                    <a:pt x="0" y="49"/>
                  </a:cubicBezTo>
                  <a:cubicBezTo>
                    <a:pt x="0" y="33"/>
                    <a:pt x="0" y="17"/>
                    <a:pt x="0" y="0"/>
                  </a:cubicBezTo>
                  <a:cubicBezTo>
                    <a:pt x="8" y="1"/>
                    <a:pt x="16" y="1"/>
                    <a:pt x="24" y="2"/>
                  </a:cubicBezTo>
                  <a:cubicBezTo>
                    <a:pt x="25" y="2"/>
                    <a:pt x="26" y="4"/>
                    <a:pt x="26" y="5"/>
                  </a:cubicBezTo>
                  <a:cubicBezTo>
                    <a:pt x="27" y="19"/>
                    <a:pt x="26" y="34"/>
                    <a:pt x="26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18DD633-2EF8-9A2C-45A7-1CBD8B208EAC}"/>
                </a:ext>
              </a:extLst>
            </p:cNvPr>
            <p:cNvSpPr/>
            <p:nvPr/>
          </p:nvSpPr>
          <p:spPr bwMode="auto">
            <a:xfrm>
              <a:off x="4073526" y="5859463"/>
              <a:ext cx="90488" cy="192088"/>
            </a:xfrm>
            <a:custGeom>
              <a:avLst/>
              <a:gdLst>
                <a:gd name="T0" fmla="*/ 0 w 24"/>
                <a:gd name="T1" fmla="*/ 0 h 51"/>
                <a:gd name="T2" fmla="*/ 22 w 24"/>
                <a:gd name="T3" fmla="*/ 5 h 51"/>
                <a:gd name="T4" fmla="*/ 24 w 24"/>
                <a:gd name="T5" fmla="*/ 8 h 51"/>
                <a:gd name="T6" fmla="*/ 24 w 24"/>
                <a:gd name="T7" fmla="*/ 51 h 51"/>
                <a:gd name="T8" fmla="*/ 0 w 24"/>
                <a:gd name="T9" fmla="*/ 47 h 51"/>
                <a:gd name="T10" fmla="*/ 0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0" y="0"/>
                  </a:moveTo>
                  <a:cubicBezTo>
                    <a:pt x="7" y="2"/>
                    <a:pt x="14" y="4"/>
                    <a:pt x="22" y="5"/>
                  </a:cubicBezTo>
                  <a:cubicBezTo>
                    <a:pt x="23" y="6"/>
                    <a:pt x="24" y="7"/>
                    <a:pt x="24" y="8"/>
                  </a:cubicBezTo>
                  <a:cubicBezTo>
                    <a:pt x="24" y="22"/>
                    <a:pt x="24" y="36"/>
                    <a:pt x="24" y="51"/>
                  </a:cubicBezTo>
                  <a:cubicBezTo>
                    <a:pt x="15" y="50"/>
                    <a:pt x="8" y="48"/>
                    <a:pt x="0" y="47"/>
                  </a:cubicBezTo>
                  <a:cubicBezTo>
                    <a:pt x="0" y="31"/>
                    <a:pt x="0" y="1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96751F1-234D-9911-9209-BFCF23B725F6}"/>
                </a:ext>
              </a:extLst>
            </p:cNvPr>
            <p:cNvSpPr/>
            <p:nvPr/>
          </p:nvSpPr>
          <p:spPr bwMode="auto">
            <a:xfrm>
              <a:off x="4073526" y="6056313"/>
              <a:ext cx="85725" cy="188913"/>
            </a:xfrm>
            <a:custGeom>
              <a:avLst/>
              <a:gdLst>
                <a:gd name="T0" fmla="*/ 0 w 23"/>
                <a:gd name="T1" fmla="*/ 48 h 50"/>
                <a:gd name="T2" fmla="*/ 0 w 23"/>
                <a:gd name="T3" fmla="*/ 0 h 50"/>
                <a:gd name="T4" fmla="*/ 23 w 23"/>
                <a:gd name="T5" fmla="*/ 4 h 50"/>
                <a:gd name="T6" fmla="*/ 23 w 23"/>
                <a:gd name="T7" fmla="*/ 50 h 50"/>
                <a:gd name="T8" fmla="*/ 0 w 23"/>
                <a:gd name="T9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0" y="48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8" y="2"/>
                    <a:pt x="15" y="3"/>
                    <a:pt x="23" y="4"/>
                  </a:cubicBezTo>
                  <a:cubicBezTo>
                    <a:pt x="23" y="19"/>
                    <a:pt x="23" y="34"/>
                    <a:pt x="23" y="50"/>
                  </a:cubicBezTo>
                  <a:cubicBezTo>
                    <a:pt x="15" y="49"/>
                    <a:pt x="8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52F33E-96C1-7C1E-5BAE-D4982C2D01B9}"/>
                </a:ext>
              </a:extLst>
            </p:cNvPr>
            <p:cNvSpPr/>
            <p:nvPr/>
          </p:nvSpPr>
          <p:spPr bwMode="auto">
            <a:xfrm>
              <a:off x="4073526" y="6256338"/>
              <a:ext cx="85725" cy="174625"/>
            </a:xfrm>
            <a:custGeom>
              <a:avLst/>
              <a:gdLst>
                <a:gd name="T0" fmla="*/ 0 w 23"/>
                <a:gd name="T1" fmla="*/ 46 h 46"/>
                <a:gd name="T2" fmla="*/ 0 w 23"/>
                <a:gd name="T3" fmla="*/ 0 h 46"/>
                <a:gd name="T4" fmla="*/ 23 w 23"/>
                <a:gd name="T5" fmla="*/ 1 h 46"/>
                <a:gd name="T6" fmla="*/ 23 w 23"/>
                <a:gd name="T7" fmla="*/ 46 h 46"/>
                <a:gd name="T8" fmla="*/ 0 w 2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46"/>
                  </a:moveTo>
                  <a:cubicBezTo>
                    <a:pt x="0" y="31"/>
                    <a:pt x="0" y="15"/>
                    <a:pt x="0" y="0"/>
                  </a:cubicBezTo>
                  <a:cubicBezTo>
                    <a:pt x="8" y="0"/>
                    <a:pt x="15" y="1"/>
                    <a:pt x="23" y="1"/>
                  </a:cubicBezTo>
                  <a:cubicBezTo>
                    <a:pt x="23" y="16"/>
                    <a:pt x="23" y="31"/>
                    <a:pt x="23" y="46"/>
                  </a:cubicBezTo>
                  <a:cubicBezTo>
                    <a:pt x="16" y="46"/>
                    <a:pt x="8" y="46"/>
                    <a:pt x="0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B0B409A-2C44-69CB-B1E3-126E85CB4A79}"/>
                </a:ext>
              </a:extLst>
            </p:cNvPr>
            <p:cNvSpPr/>
            <p:nvPr/>
          </p:nvSpPr>
          <p:spPr bwMode="auto">
            <a:xfrm>
              <a:off x="4175126" y="5884863"/>
              <a:ext cx="82550" cy="182563"/>
            </a:xfrm>
            <a:custGeom>
              <a:avLst/>
              <a:gdLst>
                <a:gd name="T0" fmla="*/ 0 w 22"/>
                <a:gd name="T1" fmla="*/ 0 h 48"/>
                <a:gd name="T2" fmla="*/ 20 w 22"/>
                <a:gd name="T3" fmla="*/ 4 h 48"/>
                <a:gd name="T4" fmla="*/ 22 w 22"/>
                <a:gd name="T5" fmla="*/ 7 h 48"/>
                <a:gd name="T6" fmla="*/ 22 w 22"/>
                <a:gd name="T7" fmla="*/ 48 h 48"/>
                <a:gd name="T8" fmla="*/ 2 w 22"/>
                <a:gd name="T9" fmla="*/ 45 h 48"/>
                <a:gd name="T10" fmla="*/ 0 w 22"/>
                <a:gd name="T11" fmla="*/ 42 h 48"/>
                <a:gd name="T12" fmla="*/ 0 w 2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8">
                  <a:moveTo>
                    <a:pt x="0" y="0"/>
                  </a:moveTo>
                  <a:cubicBezTo>
                    <a:pt x="7" y="1"/>
                    <a:pt x="13" y="3"/>
                    <a:pt x="20" y="4"/>
                  </a:cubicBezTo>
                  <a:cubicBezTo>
                    <a:pt x="21" y="5"/>
                    <a:pt x="22" y="6"/>
                    <a:pt x="22" y="7"/>
                  </a:cubicBezTo>
                  <a:cubicBezTo>
                    <a:pt x="22" y="21"/>
                    <a:pt x="22" y="34"/>
                    <a:pt x="22" y="48"/>
                  </a:cubicBezTo>
                  <a:cubicBezTo>
                    <a:pt x="15" y="47"/>
                    <a:pt x="8" y="46"/>
                    <a:pt x="2" y="45"/>
                  </a:cubicBezTo>
                  <a:cubicBezTo>
                    <a:pt x="1" y="45"/>
                    <a:pt x="0" y="43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1F43630-A143-77F3-FA55-E89D5AE6A873}"/>
                </a:ext>
              </a:extLst>
            </p:cNvPr>
            <p:cNvSpPr/>
            <p:nvPr/>
          </p:nvSpPr>
          <p:spPr bwMode="auto">
            <a:xfrm>
              <a:off x="4175126" y="6075363"/>
              <a:ext cx="82550" cy="177800"/>
            </a:xfrm>
            <a:custGeom>
              <a:avLst/>
              <a:gdLst>
                <a:gd name="T0" fmla="*/ 22 w 22"/>
                <a:gd name="T1" fmla="*/ 47 h 47"/>
                <a:gd name="T2" fmla="*/ 0 w 22"/>
                <a:gd name="T3" fmla="*/ 45 h 47"/>
                <a:gd name="T4" fmla="*/ 0 w 22"/>
                <a:gd name="T5" fmla="*/ 0 h 47"/>
                <a:gd name="T6" fmla="*/ 20 w 22"/>
                <a:gd name="T7" fmla="*/ 3 h 47"/>
                <a:gd name="T8" fmla="*/ 22 w 22"/>
                <a:gd name="T9" fmla="*/ 5 h 47"/>
                <a:gd name="T10" fmla="*/ 22 w 22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7">
                  <a:moveTo>
                    <a:pt x="22" y="47"/>
                  </a:moveTo>
                  <a:cubicBezTo>
                    <a:pt x="14" y="46"/>
                    <a:pt x="7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ubicBezTo>
                    <a:pt x="7" y="1"/>
                    <a:pt x="14" y="2"/>
                    <a:pt x="20" y="3"/>
                  </a:cubicBezTo>
                  <a:cubicBezTo>
                    <a:pt x="21" y="3"/>
                    <a:pt x="22" y="5"/>
                    <a:pt x="22" y="5"/>
                  </a:cubicBezTo>
                  <a:cubicBezTo>
                    <a:pt x="22" y="19"/>
                    <a:pt x="22" y="33"/>
                    <a:pt x="22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F2BC6B3-7423-7A40-66DA-FA0492E18DC3}"/>
                </a:ext>
              </a:extLst>
            </p:cNvPr>
            <p:cNvSpPr/>
            <p:nvPr/>
          </p:nvSpPr>
          <p:spPr bwMode="auto">
            <a:xfrm>
              <a:off x="4175126" y="6264275"/>
              <a:ext cx="82550" cy="166688"/>
            </a:xfrm>
            <a:custGeom>
              <a:avLst/>
              <a:gdLst>
                <a:gd name="T0" fmla="*/ 0 w 22"/>
                <a:gd name="T1" fmla="*/ 44 h 44"/>
                <a:gd name="T2" fmla="*/ 0 w 22"/>
                <a:gd name="T3" fmla="*/ 0 h 44"/>
                <a:gd name="T4" fmla="*/ 22 w 22"/>
                <a:gd name="T5" fmla="*/ 1 h 44"/>
                <a:gd name="T6" fmla="*/ 22 w 22"/>
                <a:gd name="T7" fmla="*/ 44 h 44"/>
                <a:gd name="T8" fmla="*/ 0 w 2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cubicBezTo>
                    <a:pt x="0" y="29"/>
                    <a:pt x="0" y="15"/>
                    <a:pt x="0" y="0"/>
                  </a:cubicBezTo>
                  <a:cubicBezTo>
                    <a:pt x="7" y="0"/>
                    <a:pt x="14" y="1"/>
                    <a:pt x="22" y="1"/>
                  </a:cubicBezTo>
                  <a:cubicBezTo>
                    <a:pt x="22" y="16"/>
                    <a:pt x="22" y="30"/>
                    <a:pt x="22" y="44"/>
                  </a:cubicBezTo>
                  <a:cubicBezTo>
                    <a:pt x="14" y="44"/>
                    <a:pt x="7" y="44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C90A2DB-6A29-E937-B6D9-75CCD549191F}"/>
                </a:ext>
              </a:extLst>
            </p:cNvPr>
            <p:cNvSpPr/>
            <p:nvPr/>
          </p:nvSpPr>
          <p:spPr bwMode="auto">
            <a:xfrm>
              <a:off x="2235201" y="5397500"/>
              <a:ext cx="19050" cy="696913"/>
            </a:xfrm>
            <a:custGeom>
              <a:avLst/>
              <a:gdLst>
                <a:gd name="T0" fmla="*/ 0 w 5"/>
                <a:gd name="T1" fmla="*/ 183 h 184"/>
                <a:gd name="T2" fmla="*/ 0 w 5"/>
                <a:gd name="T3" fmla="*/ 0 h 184"/>
                <a:gd name="T4" fmla="*/ 5 w 5"/>
                <a:gd name="T5" fmla="*/ 5 h 184"/>
                <a:gd name="T6" fmla="*/ 5 w 5"/>
                <a:gd name="T7" fmla="*/ 72 h 184"/>
                <a:gd name="T8" fmla="*/ 5 w 5"/>
                <a:gd name="T9" fmla="*/ 178 h 184"/>
                <a:gd name="T10" fmla="*/ 0 w 5"/>
                <a:gd name="T11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4">
                  <a:moveTo>
                    <a:pt x="0" y="183"/>
                  </a:moveTo>
                  <a:cubicBezTo>
                    <a:pt x="0" y="122"/>
                    <a:pt x="0" y="61"/>
                    <a:pt x="0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27"/>
                    <a:pt x="5" y="49"/>
                    <a:pt x="5" y="72"/>
                  </a:cubicBezTo>
                  <a:cubicBezTo>
                    <a:pt x="5" y="107"/>
                    <a:pt x="5" y="143"/>
                    <a:pt x="5" y="178"/>
                  </a:cubicBezTo>
                  <a:cubicBezTo>
                    <a:pt x="5" y="181"/>
                    <a:pt x="5" y="184"/>
                    <a:pt x="0" y="1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58B90C7-A736-C6DE-8A81-94C88FCB2EFF}"/>
                </a:ext>
              </a:extLst>
            </p:cNvPr>
            <p:cNvSpPr/>
            <p:nvPr/>
          </p:nvSpPr>
          <p:spPr bwMode="auto">
            <a:xfrm>
              <a:off x="2227263" y="6075363"/>
              <a:ext cx="227013" cy="82550"/>
            </a:xfrm>
            <a:custGeom>
              <a:avLst/>
              <a:gdLst>
                <a:gd name="T0" fmla="*/ 1 w 60"/>
                <a:gd name="T1" fmla="*/ 22 h 22"/>
                <a:gd name="T2" fmla="*/ 9 w 60"/>
                <a:gd name="T3" fmla="*/ 9 h 22"/>
                <a:gd name="T4" fmla="*/ 57 w 60"/>
                <a:gd name="T5" fmla="*/ 0 h 22"/>
                <a:gd name="T6" fmla="*/ 60 w 60"/>
                <a:gd name="T7" fmla="*/ 0 h 22"/>
                <a:gd name="T8" fmla="*/ 60 w 60"/>
                <a:gd name="T9" fmla="*/ 13 h 22"/>
                <a:gd name="T10" fmla="*/ 1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1" y="22"/>
                  </a:moveTo>
                  <a:cubicBezTo>
                    <a:pt x="0" y="11"/>
                    <a:pt x="0" y="11"/>
                    <a:pt x="9" y="9"/>
                  </a:cubicBezTo>
                  <a:cubicBezTo>
                    <a:pt x="25" y="6"/>
                    <a:pt x="41" y="3"/>
                    <a:pt x="57" y="0"/>
                  </a:cubicBezTo>
                  <a:cubicBezTo>
                    <a:pt x="58" y="0"/>
                    <a:pt x="59" y="0"/>
                    <a:pt x="60" y="0"/>
                  </a:cubicBezTo>
                  <a:cubicBezTo>
                    <a:pt x="60" y="4"/>
                    <a:pt x="60" y="8"/>
                    <a:pt x="60" y="13"/>
                  </a:cubicBezTo>
                  <a:cubicBezTo>
                    <a:pt x="41" y="16"/>
                    <a:pt x="21" y="19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AEDE61E-815D-069E-FA10-B349F3C87F7A}"/>
                </a:ext>
              </a:extLst>
            </p:cNvPr>
            <p:cNvSpPr/>
            <p:nvPr/>
          </p:nvSpPr>
          <p:spPr bwMode="auto">
            <a:xfrm>
              <a:off x="1360488" y="5586413"/>
              <a:ext cx="225425" cy="109538"/>
            </a:xfrm>
            <a:custGeom>
              <a:avLst/>
              <a:gdLst>
                <a:gd name="T0" fmla="*/ 0 w 60"/>
                <a:gd name="T1" fmla="*/ 29 h 29"/>
                <a:gd name="T2" fmla="*/ 0 w 60"/>
                <a:gd name="T3" fmla="*/ 20 h 29"/>
                <a:gd name="T4" fmla="*/ 2 w 60"/>
                <a:gd name="T5" fmla="*/ 18 h 29"/>
                <a:gd name="T6" fmla="*/ 60 w 60"/>
                <a:gd name="T7" fmla="*/ 0 h 29"/>
                <a:gd name="T8" fmla="*/ 60 w 60"/>
                <a:gd name="T9" fmla="*/ 12 h 29"/>
                <a:gd name="T10" fmla="*/ 57 w 60"/>
                <a:gd name="T11" fmla="*/ 14 h 29"/>
                <a:gd name="T12" fmla="*/ 1 w 60"/>
                <a:gd name="T13" fmla="*/ 29 h 29"/>
                <a:gd name="T14" fmla="*/ 0 w 6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8">
                  <a:moveTo>
                    <a:pt x="0" y="29"/>
                  </a:moveTo>
                  <a:cubicBezTo>
                    <a:pt x="0" y="26"/>
                    <a:pt x="0" y="23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21" y="12"/>
                    <a:pt x="40" y="6"/>
                    <a:pt x="60" y="0"/>
                  </a:cubicBezTo>
                  <a:cubicBezTo>
                    <a:pt x="60" y="4"/>
                    <a:pt x="60" y="8"/>
                    <a:pt x="60" y="12"/>
                  </a:cubicBezTo>
                  <a:cubicBezTo>
                    <a:pt x="60" y="13"/>
                    <a:pt x="58" y="14"/>
                    <a:pt x="57" y="14"/>
                  </a:cubicBezTo>
                  <a:cubicBezTo>
                    <a:pt x="39" y="19"/>
                    <a:pt x="20" y="24"/>
                    <a:pt x="1" y="29"/>
                  </a:cubicBezTo>
                  <a:cubicBezTo>
                    <a:pt x="1" y="29"/>
                    <a:pt x="1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669849F-6076-806A-4FA0-45000B71FC3D}"/>
                </a:ext>
              </a:extLst>
            </p:cNvPr>
            <p:cNvSpPr/>
            <p:nvPr/>
          </p:nvSpPr>
          <p:spPr bwMode="auto">
            <a:xfrm>
              <a:off x="2676526" y="5302250"/>
              <a:ext cx="230188" cy="114300"/>
            </a:xfrm>
            <a:custGeom>
              <a:avLst/>
              <a:gdLst>
                <a:gd name="T0" fmla="*/ 60 w 61"/>
                <a:gd name="T1" fmla="*/ 30 h 30"/>
                <a:gd name="T2" fmla="*/ 32 w 61"/>
                <a:gd name="T3" fmla="*/ 15 h 30"/>
                <a:gd name="T4" fmla="*/ 23 w 61"/>
                <a:gd name="T5" fmla="*/ 14 h 30"/>
                <a:gd name="T6" fmla="*/ 0 w 61"/>
                <a:gd name="T7" fmla="*/ 23 h 30"/>
                <a:gd name="T8" fmla="*/ 1 w 61"/>
                <a:gd name="T9" fmla="*/ 13 h 30"/>
                <a:gd name="T10" fmla="*/ 4 w 61"/>
                <a:gd name="T11" fmla="*/ 10 h 30"/>
                <a:gd name="T12" fmla="*/ 25 w 61"/>
                <a:gd name="T13" fmla="*/ 1 h 30"/>
                <a:gd name="T14" fmla="*/ 30 w 61"/>
                <a:gd name="T15" fmla="*/ 1 h 30"/>
                <a:gd name="T16" fmla="*/ 58 w 61"/>
                <a:gd name="T17" fmla="*/ 16 h 30"/>
                <a:gd name="T18" fmla="*/ 60 w 61"/>
                <a:gd name="T19" fmla="*/ 20 h 30"/>
                <a:gd name="T20" fmla="*/ 60 w 61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30">
                  <a:moveTo>
                    <a:pt x="60" y="30"/>
                  </a:moveTo>
                  <a:cubicBezTo>
                    <a:pt x="50" y="24"/>
                    <a:pt x="41" y="20"/>
                    <a:pt x="32" y="15"/>
                  </a:cubicBezTo>
                  <a:cubicBezTo>
                    <a:pt x="29" y="13"/>
                    <a:pt x="26" y="13"/>
                    <a:pt x="23" y="14"/>
                  </a:cubicBezTo>
                  <a:cubicBezTo>
                    <a:pt x="16" y="17"/>
                    <a:pt x="9" y="20"/>
                    <a:pt x="0" y="23"/>
                  </a:cubicBezTo>
                  <a:cubicBezTo>
                    <a:pt x="0" y="19"/>
                    <a:pt x="0" y="16"/>
                    <a:pt x="1" y="13"/>
                  </a:cubicBezTo>
                  <a:cubicBezTo>
                    <a:pt x="1" y="12"/>
                    <a:pt x="2" y="11"/>
                    <a:pt x="4" y="10"/>
                  </a:cubicBezTo>
                  <a:cubicBezTo>
                    <a:pt x="11" y="7"/>
                    <a:pt x="18" y="4"/>
                    <a:pt x="25" y="1"/>
                  </a:cubicBezTo>
                  <a:cubicBezTo>
                    <a:pt x="27" y="0"/>
                    <a:pt x="29" y="1"/>
                    <a:pt x="30" y="1"/>
                  </a:cubicBezTo>
                  <a:cubicBezTo>
                    <a:pt x="40" y="6"/>
                    <a:pt x="49" y="11"/>
                    <a:pt x="58" y="16"/>
                  </a:cubicBezTo>
                  <a:cubicBezTo>
                    <a:pt x="59" y="17"/>
                    <a:pt x="60" y="19"/>
                    <a:pt x="60" y="20"/>
                  </a:cubicBezTo>
                  <a:cubicBezTo>
                    <a:pt x="61" y="23"/>
                    <a:pt x="60" y="26"/>
                    <a:pt x="6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16E7792-E04E-0A12-9C3E-7BCD9F6D013D}"/>
                </a:ext>
              </a:extLst>
            </p:cNvPr>
            <p:cNvSpPr/>
            <p:nvPr/>
          </p:nvSpPr>
          <p:spPr bwMode="auto">
            <a:xfrm>
              <a:off x="2125663" y="5324475"/>
              <a:ext cx="128588" cy="95250"/>
            </a:xfrm>
            <a:custGeom>
              <a:avLst/>
              <a:gdLst>
                <a:gd name="T0" fmla="*/ 2 w 34"/>
                <a:gd name="T1" fmla="*/ 25 h 25"/>
                <a:gd name="T2" fmla="*/ 1 w 34"/>
                <a:gd name="T3" fmla="*/ 24 h 25"/>
                <a:gd name="T4" fmla="*/ 9 w 34"/>
                <a:gd name="T5" fmla="*/ 10 h 25"/>
                <a:gd name="T6" fmla="*/ 25 w 34"/>
                <a:gd name="T7" fmla="*/ 2 h 25"/>
                <a:gd name="T8" fmla="*/ 34 w 34"/>
                <a:gd name="T9" fmla="*/ 8 h 25"/>
                <a:gd name="T10" fmla="*/ 34 w 34"/>
                <a:gd name="T11" fmla="*/ 16 h 25"/>
                <a:gd name="T12" fmla="*/ 19 w 34"/>
                <a:gd name="T13" fmla="*/ 17 h 25"/>
                <a:gd name="T14" fmla="*/ 2 w 34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5">
                  <a:moveTo>
                    <a:pt x="2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17"/>
                    <a:pt x="1" y="13"/>
                    <a:pt x="9" y="10"/>
                  </a:cubicBezTo>
                  <a:cubicBezTo>
                    <a:pt x="14" y="8"/>
                    <a:pt x="20" y="5"/>
                    <a:pt x="25" y="2"/>
                  </a:cubicBezTo>
                  <a:cubicBezTo>
                    <a:pt x="30" y="0"/>
                    <a:pt x="34" y="2"/>
                    <a:pt x="34" y="8"/>
                  </a:cubicBezTo>
                  <a:cubicBezTo>
                    <a:pt x="34" y="10"/>
                    <a:pt x="34" y="13"/>
                    <a:pt x="34" y="16"/>
                  </a:cubicBezTo>
                  <a:cubicBezTo>
                    <a:pt x="28" y="11"/>
                    <a:pt x="24" y="15"/>
                    <a:pt x="19" y="17"/>
                  </a:cubicBezTo>
                  <a:cubicBezTo>
                    <a:pt x="14" y="20"/>
                    <a:pt x="8" y="22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3F8DBEA4-556F-F9C7-E754-B93F4AEBAC1F}"/>
              </a:ext>
            </a:extLst>
          </p:cNvPr>
          <p:cNvGrpSpPr/>
          <p:nvPr/>
        </p:nvGrpSpPr>
        <p:grpSpPr>
          <a:xfrm>
            <a:off x="457770" y="1155520"/>
            <a:ext cx="3514383" cy="2791757"/>
            <a:chOff x="595313" y="1795463"/>
            <a:chExt cx="3559175" cy="2827338"/>
          </a:xfrm>
          <a:solidFill>
            <a:srgbClr val="FFC000"/>
          </a:solidFill>
        </p:grpSpPr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236F557-3BDD-F9CA-C4FF-B05C90F3A6D1}"/>
                </a:ext>
              </a:extLst>
            </p:cNvPr>
            <p:cNvSpPr/>
            <p:nvPr/>
          </p:nvSpPr>
          <p:spPr bwMode="auto">
            <a:xfrm>
              <a:off x="2212975" y="1824038"/>
              <a:ext cx="866775" cy="2579688"/>
            </a:xfrm>
            <a:custGeom>
              <a:avLst/>
              <a:gdLst>
                <a:gd name="T0" fmla="*/ 74 w 211"/>
                <a:gd name="T1" fmla="*/ 214 h 628"/>
                <a:gd name="T2" fmla="*/ 211 w 211"/>
                <a:gd name="T3" fmla="*/ 214 h 628"/>
                <a:gd name="T4" fmla="*/ 211 w 211"/>
                <a:gd name="T5" fmla="*/ 246 h 628"/>
                <a:gd name="T6" fmla="*/ 76 w 211"/>
                <a:gd name="T7" fmla="*/ 246 h 628"/>
                <a:gd name="T8" fmla="*/ 76 w 211"/>
                <a:gd name="T9" fmla="*/ 269 h 628"/>
                <a:gd name="T10" fmla="*/ 210 w 211"/>
                <a:gd name="T11" fmla="*/ 269 h 628"/>
                <a:gd name="T12" fmla="*/ 210 w 211"/>
                <a:gd name="T13" fmla="*/ 301 h 628"/>
                <a:gd name="T14" fmla="*/ 75 w 211"/>
                <a:gd name="T15" fmla="*/ 301 h 628"/>
                <a:gd name="T16" fmla="*/ 74 w 211"/>
                <a:gd name="T17" fmla="*/ 323 h 628"/>
                <a:gd name="T18" fmla="*/ 210 w 211"/>
                <a:gd name="T19" fmla="*/ 323 h 628"/>
                <a:gd name="T20" fmla="*/ 210 w 211"/>
                <a:gd name="T21" fmla="*/ 355 h 628"/>
                <a:gd name="T22" fmla="*/ 76 w 211"/>
                <a:gd name="T23" fmla="*/ 355 h 628"/>
                <a:gd name="T24" fmla="*/ 74 w 211"/>
                <a:gd name="T25" fmla="*/ 378 h 628"/>
                <a:gd name="T26" fmla="*/ 211 w 211"/>
                <a:gd name="T27" fmla="*/ 378 h 628"/>
                <a:gd name="T28" fmla="*/ 211 w 211"/>
                <a:gd name="T29" fmla="*/ 410 h 628"/>
                <a:gd name="T30" fmla="*/ 75 w 211"/>
                <a:gd name="T31" fmla="*/ 410 h 628"/>
                <a:gd name="T32" fmla="*/ 75 w 211"/>
                <a:gd name="T33" fmla="*/ 433 h 628"/>
                <a:gd name="T34" fmla="*/ 211 w 211"/>
                <a:gd name="T35" fmla="*/ 433 h 628"/>
                <a:gd name="T36" fmla="*/ 211 w 211"/>
                <a:gd name="T37" fmla="*/ 466 h 628"/>
                <a:gd name="T38" fmla="*/ 75 w 211"/>
                <a:gd name="T39" fmla="*/ 466 h 628"/>
                <a:gd name="T40" fmla="*/ 75 w 211"/>
                <a:gd name="T41" fmla="*/ 486 h 628"/>
                <a:gd name="T42" fmla="*/ 210 w 211"/>
                <a:gd name="T43" fmla="*/ 486 h 628"/>
                <a:gd name="T44" fmla="*/ 210 w 211"/>
                <a:gd name="T45" fmla="*/ 519 h 628"/>
                <a:gd name="T46" fmla="*/ 75 w 211"/>
                <a:gd name="T47" fmla="*/ 519 h 628"/>
                <a:gd name="T48" fmla="*/ 75 w 211"/>
                <a:gd name="T49" fmla="*/ 542 h 628"/>
                <a:gd name="T50" fmla="*/ 211 w 211"/>
                <a:gd name="T51" fmla="*/ 542 h 628"/>
                <a:gd name="T52" fmla="*/ 211 w 211"/>
                <a:gd name="T53" fmla="*/ 574 h 628"/>
                <a:gd name="T54" fmla="*/ 75 w 211"/>
                <a:gd name="T55" fmla="*/ 574 h 628"/>
                <a:gd name="T56" fmla="*/ 75 w 211"/>
                <a:gd name="T57" fmla="*/ 597 h 628"/>
                <a:gd name="T58" fmla="*/ 210 w 211"/>
                <a:gd name="T59" fmla="*/ 597 h 628"/>
                <a:gd name="T60" fmla="*/ 210 w 211"/>
                <a:gd name="T61" fmla="*/ 628 h 628"/>
                <a:gd name="T62" fmla="*/ 0 w 211"/>
                <a:gd name="T63" fmla="*/ 628 h 628"/>
                <a:gd name="T64" fmla="*/ 0 w 211"/>
                <a:gd name="T65" fmla="*/ 0 h 628"/>
                <a:gd name="T66" fmla="*/ 68 w 211"/>
                <a:gd name="T67" fmla="*/ 46 h 628"/>
                <a:gd name="T68" fmla="*/ 74 w 211"/>
                <a:gd name="T69" fmla="*/ 65 h 628"/>
                <a:gd name="T70" fmla="*/ 74 w 211"/>
                <a:gd name="T71" fmla="*/ 193 h 628"/>
                <a:gd name="T72" fmla="*/ 74 w 211"/>
                <a:gd name="T73" fmla="*/ 2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628">
                  <a:moveTo>
                    <a:pt x="74" y="214"/>
                  </a:moveTo>
                  <a:cubicBezTo>
                    <a:pt x="121" y="214"/>
                    <a:pt x="165" y="214"/>
                    <a:pt x="211" y="214"/>
                  </a:cubicBezTo>
                  <a:cubicBezTo>
                    <a:pt x="211" y="225"/>
                    <a:pt x="211" y="235"/>
                    <a:pt x="211" y="246"/>
                  </a:cubicBezTo>
                  <a:cubicBezTo>
                    <a:pt x="166" y="246"/>
                    <a:pt x="122" y="246"/>
                    <a:pt x="76" y="246"/>
                  </a:cubicBezTo>
                  <a:cubicBezTo>
                    <a:pt x="76" y="254"/>
                    <a:pt x="76" y="261"/>
                    <a:pt x="76" y="269"/>
                  </a:cubicBezTo>
                  <a:cubicBezTo>
                    <a:pt x="120" y="269"/>
                    <a:pt x="165" y="269"/>
                    <a:pt x="210" y="269"/>
                  </a:cubicBezTo>
                  <a:cubicBezTo>
                    <a:pt x="210" y="280"/>
                    <a:pt x="210" y="290"/>
                    <a:pt x="210" y="301"/>
                  </a:cubicBezTo>
                  <a:cubicBezTo>
                    <a:pt x="166" y="301"/>
                    <a:pt x="122" y="301"/>
                    <a:pt x="75" y="301"/>
                  </a:cubicBezTo>
                  <a:cubicBezTo>
                    <a:pt x="75" y="309"/>
                    <a:pt x="75" y="315"/>
                    <a:pt x="74" y="323"/>
                  </a:cubicBezTo>
                  <a:cubicBezTo>
                    <a:pt x="120" y="323"/>
                    <a:pt x="165" y="323"/>
                    <a:pt x="210" y="323"/>
                  </a:cubicBezTo>
                  <a:cubicBezTo>
                    <a:pt x="210" y="334"/>
                    <a:pt x="210" y="344"/>
                    <a:pt x="210" y="355"/>
                  </a:cubicBezTo>
                  <a:cubicBezTo>
                    <a:pt x="166" y="355"/>
                    <a:pt x="121" y="355"/>
                    <a:pt x="76" y="355"/>
                  </a:cubicBezTo>
                  <a:cubicBezTo>
                    <a:pt x="75" y="363"/>
                    <a:pt x="75" y="370"/>
                    <a:pt x="74" y="378"/>
                  </a:cubicBezTo>
                  <a:cubicBezTo>
                    <a:pt x="120" y="378"/>
                    <a:pt x="165" y="378"/>
                    <a:pt x="211" y="378"/>
                  </a:cubicBezTo>
                  <a:cubicBezTo>
                    <a:pt x="211" y="389"/>
                    <a:pt x="211" y="398"/>
                    <a:pt x="211" y="410"/>
                  </a:cubicBezTo>
                  <a:cubicBezTo>
                    <a:pt x="166" y="410"/>
                    <a:pt x="121" y="410"/>
                    <a:pt x="75" y="410"/>
                  </a:cubicBezTo>
                  <a:cubicBezTo>
                    <a:pt x="75" y="418"/>
                    <a:pt x="75" y="424"/>
                    <a:pt x="75" y="433"/>
                  </a:cubicBezTo>
                  <a:cubicBezTo>
                    <a:pt x="120" y="433"/>
                    <a:pt x="165" y="433"/>
                    <a:pt x="211" y="433"/>
                  </a:cubicBezTo>
                  <a:cubicBezTo>
                    <a:pt x="211" y="445"/>
                    <a:pt x="211" y="455"/>
                    <a:pt x="211" y="466"/>
                  </a:cubicBezTo>
                  <a:cubicBezTo>
                    <a:pt x="165" y="466"/>
                    <a:pt x="121" y="466"/>
                    <a:pt x="75" y="466"/>
                  </a:cubicBezTo>
                  <a:cubicBezTo>
                    <a:pt x="75" y="473"/>
                    <a:pt x="75" y="479"/>
                    <a:pt x="75" y="486"/>
                  </a:cubicBezTo>
                  <a:cubicBezTo>
                    <a:pt x="120" y="486"/>
                    <a:pt x="164" y="486"/>
                    <a:pt x="210" y="486"/>
                  </a:cubicBezTo>
                  <a:cubicBezTo>
                    <a:pt x="210" y="498"/>
                    <a:pt x="210" y="507"/>
                    <a:pt x="210" y="519"/>
                  </a:cubicBezTo>
                  <a:cubicBezTo>
                    <a:pt x="166" y="519"/>
                    <a:pt x="121" y="519"/>
                    <a:pt x="75" y="519"/>
                  </a:cubicBezTo>
                  <a:cubicBezTo>
                    <a:pt x="75" y="528"/>
                    <a:pt x="75" y="534"/>
                    <a:pt x="75" y="542"/>
                  </a:cubicBezTo>
                  <a:cubicBezTo>
                    <a:pt x="120" y="542"/>
                    <a:pt x="165" y="542"/>
                    <a:pt x="211" y="542"/>
                  </a:cubicBezTo>
                  <a:cubicBezTo>
                    <a:pt x="211" y="553"/>
                    <a:pt x="211" y="562"/>
                    <a:pt x="211" y="574"/>
                  </a:cubicBezTo>
                  <a:cubicBezTo>
                    <a:pt x="166" y="574"/>
                    <a:pt x="121" y="574"/>
                    <a:pt x="75" y="574"/>
                  </a:cubicBezTo>
                  <a:cubicBezTo>
                    <a:pt x="75" y="582"/>
                    <a:pt x="75" y="589"/>
                    <a:pt x="75" y="597"/>
                  </a:cubicBezTo>
                  <a:cubicBezTo>
                    <a:pt x="120" y="597"/>
                    <a:pt x="164" y="597"/>
                    <a:pt x="210" y="597"/>
                  </a:cubicBezTo>
                  <a:cubicBezTo>
                    <a:pt x="210" y="608"/>
                    <a:pt x="210" y="617"/>
                    <a:pt x="210" y="628"/>
                  </a:cubicBezTo>
                  <a:cubicBezTo>
                    <a:pt x="141" y="628"/>
                    <a:pt x="71" y="628"/>
                    <a:pt x="0" y="628"/>
                  </a:cubicBezTo>
                  <a:cubicBezTo>
                    <a:pt x="0" y="420"/>
                    <a:pt x="0" y="211"/>
                    <a:pt x="0" y="0"/>
                  </a:cubicBezTo>
                  <a:cubicBezTo>
                    <a:pt x="23" y="16"/>
                    <a:pt x="46" y="30"/>
                    <a:pt x="68" y="46"/>
                  </a:cubicBezTo>
                  <a:cubicBezTo>
                    <a:pt x="72" y="49"/>
                    <a:pt x="74" y="59"/>
                    <a:pt x="74" y="65"/>
                  </a:cubicBezTo>
                  <a:cubicBezTo>
                    <a:pt x="75" y="108"/>
                    <a:pt x="74" y="150"/>
                    <a:pt x="74" y="193"/>
                  </a:cubicBezTo>
                  <a:cubicBezTo>
                    <a:pt x="74" y="200"/>
                    <a:pt x="74" y="206"/>
                    <a:pt x="74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48208630-A9BD-9549-8298-60382F8B6121}"/>
                </a:ext>
              </a:extLst>
            </p:cNvPr>
            <p:cNvSpPr/>
            <p:nvPr/>
          </p:nvSpPr>
          <p:spPr bwMode="auto">
            <a:xfrm>
              <a:off x="957263" y="3236913"/>
              <a:ext cx="500063" cy="1166813"/>
            </a:xfrm>
            <a:custGeom>
              <a:avLst/>
              <a:gdLst>
                <a:gd name="T0" fmla="*/ 122 w 122"/>
                <a:gd name="T1" fmla="*/ 0 h 284"/>
                <a:gd name="T2" fmla="*/ 122 w 122"/>
                <a:gd name="T3" fmla="*/ 284 h 284"/>
                <a:gd name="T4" fmla="*/ 0 w 122"/>
                <a:gd name="T5" fmla="*/ 284 h 284"/>
                <a:gd name="T6" fmla="*/ 0 w 122"/>
                <a:gd name="T7" fmla="*/ 186 h 284"/>
                <a:gd name="T8" fmla="*/ 1 w 122"/>
                <a:gd name="T9" fmla="*/ 89 h 284"/>
                <a:gd name="T10" fmla="*/ 8 w 122"/>
                <a:gd name="T11" fmla="*/ 70 h 284"/>
                <a:gd name="T12" fmla="*/ 122 w 122"/>
                <a:gd name="T1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84">
                  <a:moveTo>
                    <a:pt x="122" y="0"/>
                  </a:moveTo>
                  <a:cubicBezTo>
                    <a:pt x="122" y="97"/>
                    <a:pt x="122" y="190"/>
                    <a:pt x="122" y="284"/>
                  </a:cubicBezTo>
                  <a:cubicBezTo>
                    <a:pt x="81" y="284"/>
                    <a:pt x="42" y="284"/>
                    <a:pt x="0" y="284"/>
                  </a:cubicBezTo>
                  <a:cubicBezTo>
                    <a:pt x="0" y="251"/>
                    <a:pt x="0" y="219"/>
                    <a:pt x="0" y="186"/>
                  </a:cubicBezTo>
                  <a:cubicBezTo>
                    <a:pt x="0" y="154"/>
                    <a:pt x="0" y="121"/>
                    <a:pt x="1" y="89"/>
                  </a:cubicBezTo>
                  <a:cubicBezTo>
                    <a:pt x="1" y="82"/>
                    <a:pt x="3" y="73"/>
                    <a:pt x="8" y="70"/>
                  </a:cubicBezTo>
                  <a:cubicBezTo>
                    <a:pt x="44" y="47"/>
                    <a:pt x="82" y="24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1F9BFD20-2254-953F-46A6-682E3D5C7E7F}"/>
                </a:ext>
              </a:extLst>
            </p:cNvPr>
            <p:cNvSpPr/>
            <p:nvPr/>
          </p:nvSpPr>
          <p:spPr bwMode="auto">
            <a:xfrm>
              <a:off x="595313" y="4494213"/>
              <a:ext cx="3559175" cy="128588"/>
            </a:xfrm>
            <a:custGeom>
              <a:avLst/>
              <a:gdLst>
                <a:gd name="T0" fmla="*/ 0 w 867"/>
                <a:gd name="T1" fmla="*/ 31 h 31"/>
                <a:gd name="T2" fmla="*/ 0 w 867"/>
                <a:gd name="T3" fmla="*/ 0 h 31"/>
                <a:gd name="T4" fmla="*/ 867 w 867"/>
                <a:gd name="T5" fmla="*/ 0 h 31"/>
                <a:gd name="T6" fmla="*/ 867 w 867"/>
                <a:gd name="T7" fmla="*/ 31 h 31"/>
                <a:gd name="T8" fmla="*/ 0 w 86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31">
                  <a:moveTo>
                    <a:pt x="0" y="31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289" y="0"/>
                    <a:pt x="578" y="0"/>
                    <a:pt x="867" y="0"/>
                  </a:cubicBezTo>
                  <a:cubicBezTo>
                    <a:pt x="867" y="10"/>
                    <a:pt x="867" y="20"/>
                    <a:pt x="867" y="31"/>
                  </a:cubicBezTo>
                  <a:cubicBezTo>
                    <a:pt x="579" y="31"/>
                    <a:pt x="290" y="3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B248BBA-D766-ADB5-A350-5713D719FF04}"/>
                </a:ext>
              </a:extLst>
            </p:cNvPr>
            <p:cNvSpPr/>
            <p:nvPr/>
          </p:nvSpPr>
          <p:spPr bwMode="auto">
            <a:xfrm>
              <a:off x="3157538" y="2765425"/>
              <a:ext cx="468313" cy="1643063"/>
            </a:xfrm>
            <a:custGeom>
              <a:avLst/>
              <a:gdLst>
                <a:gd name="T0" fmla="*/ 37 w 114"/>
                <a:gd name="T1" fmla="*/ 260 h 400"/>
                <a:gd name="T2" fmla="*/ 114 w 114"/>
                <a:gd name="T3" fmla="*/ 260 h 400"/>
                <a:gd name="T4" fmla="*/ 114 w 114"/>
                <a:gd name="T5" fmla="*/ 400 h 400"/>
                <a:gd name="T6" fmla="*/ 0 w 114"/>
                <a:gd name="T7" fmla="*/ 400 h 400"/>
                <a:gd name="T8" fmla="*/ 0 w 114"/>
                <a:gd name="T9" fmla="*/ 0 h 400"/>
                <a:gd name="T10" fmla="*/ 37 w 114"/>
                <a:gd name="T11" fmla="*/ 77 h 400"/>
                <a:gd name="T12" fmla="*/ 37 w 114"/>
                <a:gd name="T13" fmla="*/ 26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400">
                  <a:moveTo>
                    <a:pt x="37" y="260"/>
                  </a:moveTo>
                  <a:cubicBezTo>
                    <a:pt x="64" y="260"/>
                    <a:pt x="88" y="260"/>
                    <a:pt x="114" y="260"/>
                  </a:cubicBezTo>
                  <a:cubicBezTo>
                    <a:pt x="114" y="308"/>
                    <a:pt x="114" y="353"/>
                    <a:pt x="114" y="400"/>
                  </a:cubicBezTo>
                  <a:cubicBezTo>
                    <a:pt x="76" y="400"/>
                    <a:pt x="39" y="400"/>
                    <a:pt x="0" y="400"/>
                  </a:cubicBezTo>
                  <a:cubicBezTo>
                    <a:pt x="0" y="267"/>
                    <a:pt x="0" y="135"/>
                    <a:pt x="0" y="0"/>
                  </a:cubicBezTo>
                  <a:cubicBezTo>
                    <a:pt x="19" y="24"/>
                    <a:pt x="39" y="43"/>
                    <a:pt x="37" y="77"/>
                  </a:cubicBezTo>
                  <a:cubicBezTo>
                    <a:pt x="34" y="137"/>
                    <a:pt x="37" y="197"/>
                    <a:pt x="37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3DC7CD34-0F20-D524-0B4B-E6F28060CF0B}"/>
                </a:ext>
              </a:extLst>
            </p:cNvPr>
            <p:cNvSpPr/>
            <p:nvPr/>
          </p:nvSpPr>
          <p:spPr bwMode="auto">
            <a:xfrm>
              <a:off x="3683000" y="3870325"/>
              <a:ext cx="173038" cy="538163"/>
            </a:xfrm>
            <a:custGeom>
              <a:avLst/>
              <a:gdLst>
                <a:gd name="T0" fmla="*/ 36 w 42"/>
                <a:gd name="T1" fmla="*/ 131 h 131"/>
                <a:gd name="T2" fmla="*/ 0 w 42"/>
                <a:gd name="T3" fmla="*/ 131 h 131"/>
                <a:gd name="T4" fmla="*/ 0 w 42"/>
                <a:gd name="T5" fmla="*/ 0 h 131"/>
                <a:gd name="T6" fmla="*/ 37 w 42"/>
                <a:gd name="T7" fmla="*/ 61 h 131"/>
                <a:gd name="T8" fmla="*/ 36 w 42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1">
                  <a:moveTo>
                    <a:pt x="36" y="131"/>
                  </a:moveTo>
                  <a:cubicBezTo>
                    <a:pt x="23" y="131"/>
                    <a:pt x="12" y="131"/>
                    <a:pt x="0" y="131"/>
                  </a:cubicBezTo>
                  <a:cubicBezTo>
                    <a:pt x="0" y="88"/>
                    <a:pt x="0" y="45"/>
                    <a:pt x="0" y="0"/>
                  </a:cubicBezTo>
                  <a:cubicBezTo>
                    <a:pt x="21" y="16"/>
                    <a:pt x="42" y="28"/>
                    <a:pt x="37" y="61"/>
                  </a:cubicBezTo>
                  <a:cubicBezTo>
                    <a:pt x="34" y="83"/>
                    <a:pt x="36" y="107"/>
                    <a:pt x="36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005F13D-E457-DE61-00E1-56C498E5300E}"/>
                </a:ext>
              </a:extLst>
            </p:cNvPr>
            <p:cNvSpPr/>
            <p:nvPr/>
          </p:nvSpPr>
          <p:spPr bwMode="auto">
            <a:xfrm>
              <a:off x="1552575" y="1795463"/>
              <a:ext cx="582613" cy="114300"/>
            </a:xfrm>
            <a:custGeom>
              <a:avLst/>
              <a:gdLst>
                <a:gd name="T0" fmla="*/ 0 w 142"/>
                <a:gd name="T1" fmla="*/ 28 h 28"/>
                <a:gd name="T2" fmla="*/ 0 w 142"/>
                <a:gd name="T3" fmla="*/ 0 h 28"/>
                <a:gd name="T4" fmla="*/ 142 w 142"/>
                <a:gd name="T5" fmla="*/ 0 h 28"/>
                <a:gd name="T6" fmla="*/ 142 w 142"/>
                <a:gd name="T7" fmla="*/ 28 h 28"/>
                <a:gd name="T8" fmla="*/ 0 w 1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28"/>
                  </a:moveTo>
                  <a:cubicBezTo>
                    <a:pt x="0" y="19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9"/>
                    <a:pt x="142" y="18"/>
                    <a:pt x="142" y="28"/>
                  </a:cubicBezTo>
                  <a:cubicBezTo>
                    <a:pt x="96" y="28"/>
                    <a:pt x="49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65F17AB1-3A4F-8EE6-F40A-5D47012BCE19}"/>
                </a:ext>
              </a:extLst>
            </p:cNvPr>
            <p:cNvSpPr/>
            <p:nvPr/>
          </p:nvSpPr>
          <p:spPr bwMode="auto">
            <a:xfrm>
              <a:off x="1552575" y="2020888"/>
              <a:ext cx="582613" cy="119063"/>
            </a:xfrm>
            <a:custGeom>
              <a:avLst/>
              <a:gdLst>
                <a:gd name="T0" fmla="*/ 0 w 142"/>
                <a:gd name="T1" fmla="*/ 29 h 29"/>
                <a:gd name="T2" fmla="*/ 0 w 142"/>
                <a:gd name="T3" fmla="*/ 0 h 29"/>
                <a:gd name="T4" fmla="*/ 142 w 142"/>
                <a:gd name="T5" fmla="*/ 0 h 29"/>
                <a:gd name="T6" fmla="*/ 142 w 142"/>
                <a:gd name="T7" fmla="*/ 29 h 29"/>
                <a:gd name="T8" fmla="*/ 0 w 14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29"/>
                  </a:moveTo>
                  <a:cubicBezTo>
                    <a:pt x="0" y="18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10"/>
                    <a:pt x="142" y="19"/>
                    <a:pt x="142" y="29"/>
                  </a:cubicBezTo>
                  <a:cubicBezTo>
                    <a:pt x="95" y="29"/>
                    <a:pt x="48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D329E7B8-8831-0DDF-7A6A-381585FDCAD0}"/>
                </a:ext>
              </a:extLst>
            </p:cNvPr>
            <p:cNvSpPr/>
            <p:nvPr/>
          </p:nvSpPr>
          <p:spPr bwMode="auto">
            <a:xfrm>
              <a:off x="1552575" y="2251075"/>
              <a:ext cx="582613" cy="114300"/>
            </a:xfrm>
            <a:custGeom>
              <a:avLst/>
              <a:gdLst>
                <a:gd name="T0" fmla="*/ 142 w 142"/>
                <a:gd name="T1" fmla="*/ 28 h 28"/>
                <a:gd name="T2" fmla="*/ 0 w 142"/>
                <a:gd name="T3" fmla="*/ 28 h 28"/>
                <a:gd name="T4" fmla="*/ 0 w 142"/>
                <a:gd name="T5" fmla="*/ 0 h 28"/>
                <a:gd name="T6" fmla="*/ 142 w 142"/>
                <a:gd name="T7" fmla="*/ 0 h 28"/>
                <a:gd name="T8" fmla="*/ 142 w 1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142" y="28"/>
                  </a:moveTo>
                  <a:cubicBezTo>
                    <a:pt x="94" y="28"/>
                    <a:pt x="47" y="28"/>
                    <a:pt x="0" y="28"/>
                  </a:cubicBezTo>
                  <a:cubicBezTo>
                    <a:pt x="0" y="18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8"/>
                    <a:pt x="142" y="17"/>
                    <a:pt x="14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E2D006F1-AB22-715B-6726-D44CB97B3C67}"/>
                </a:ext>
              </a:extLst>
            </p:cNvPr>
            <p:cNvSpPr/>
            <p:nvPr/>
          </p:nvSpPr>
          <p:spPr bwMode="auto">
            <a:xfrm>
              <a:off x="1552575" y="3151188"/>
              <a:ext cx="582613" cy="119063"/>
            </a:xfrm>
            <a:custGeom>
              <a:avLst/>
              <a:gdLst>
                <a:gd name="T0" fmla="*/ 0 w 142"/>
                <a:gd name="T1" fmla="*/ 0 h 29"/>
                <a:gd name="T2" fmla="*/ 142 w 142"/>
                <a:gd name="T3" fmla="*/ 0 h 29"/>
                <a:gd name="T4" fmla="*/ 142 w 142"/>
                <a:gd name="T5" fmla="*/ 29 h 29"/>
                <a:gd name="T6" fmla="*/ 0 w 142"/>
                <a:gd name="T7" fmla="*/ 29 h 29"/>
                <a:gd name="T8" fmla="*/ 0 w 14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0"/>
                  </a:moveTo>
                  <a:cubicBezTo>
                    <a:pt x="48" y="0"/>
                    <a:pt x="94" y="0"/>
                    <a:pt x="142" y="0"/>
                  </a:cubicBezTo>
                  <a:cubicBezTo>
                    <a:pt x="142" y="10"/>
                    <a:pt x="142" y="19"/>
                    <a:pt x="142" y="29"/>
                  </a:cubicBezTo>
                  <a:cubicBezTo>
                    <a:pt x="95" y="29"/>
                    <a:pt x="48" y="29"/>
                    <a:pt x="0" y="29"/>
                  </a:cubicBezTo>
                  <a:cubicBezTo>
                    <a:pt x="0" y="20"/>
                    <a:pt x="0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F16AF3EC-73BC-805B-FD28-545BB4D55C7E}"/>
                </a:ext>
              </a:extLst>
            </p:cNvPr>
            <p:cNvSpPr/>
            <p:nvPr/>
          </p:nvSpPr>
          <p:spPr bwMode="auto">
            <a:xfrm>
              <a:off x="1552575" y="2928938"/>
              <a:ext cx="582613" cy="119063"/>
            </a:xfrm>
            <a:custGeom>
              <a:avLst/>
              <a:gdLst>
                <a:gd name="T0" fmla="*/ 142 w 142"/>
                <a:gd name="T1" fmla="*/ 29 h 29"/>
                <a:gd name="T2" fmla="*/ 0 w 142"/>
                <a:gd name="T3" fmla="*/ 29 h 29"/>
                <a:gd name="T4" fmla="*/ 0 w 142"/>
                <a:gd name="T5" fmla="*/ 0 h 29"/>
                <a:gd name="T6" fmla="*/ 142 w 142"/>
                <a:gd name="T7" fmla="*/ 0 h 29"/>
                <a:gd name="T8" fmla="*/ 142 w 14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142" y="29"/>
                  </a:moveTo>
                  <a:cubicBezTo>
                    <a:pt x="94" y="29"/>
                    <a:pt x="48" y="29"/>
                    <a:pt x="0" y="29"/>
                  </a:cubicBezTo>
                  <a:cubicBezTo>
                    <a:pt x="0" y="19"/>
                    <a:pt x="0" y="10"/>
                    <a:pt x="0" y="0"/>
                  </a:cubicBezTo>
                  <a:cubicBezTo>
                    <a:pt x="48" y="0"/>
                    <a:pt x="95" y="0"/>
                    <a:pt x="142" y="0"/>
                  </a:cubicBezTo>
                  <a:cubicBezTo>
                    <a:pt x="142" y="10"/>
                    <a:pt x="142" y="18"/>
                    <a:pt x="142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F4D23DC8-2D7A-B4FF-3D88-434870AD4E27}"/>
                </a:ext>
              </a:extLst>
            </p:cNvPr>
            <p:cNvSpPr/>
            <p:nvPr/>
          </p:nvSpPr>
          <p:spPr bwMode="auto">
            <a:xfrm>
              <a:off x="1552575" y="3384550"/>
              <a:ext cx="582613" cy="107950"/>
            </a:xfrm>
            <a:custGeom>
              <a:avLst/>
              <a:gdLst>
                <a:gd name="T0" fmla="*/ 0 w 142"/>
                <a:gd name="T1" fmla="*/ 26 h 26"/>
                <a:gd name="T2" fmla="*/ 0 w 142"/>
                <a:gd name="T3" fmla="*/ 0 h 26"/>
                <a:gd name="T4" fmla="*/ 142 w 142"/>
                <a:gd name="T5" fmla="*/ 0 h 26"/>
                <a:gd name="T6" fmla="*/ 142 w 142"/>
                <a:gd name="T7" fmla="*/ 26 h 26"/>
                <a:gd name="T8" fmla="*/ 0 w 14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6">
                  <a:moveTo>
                    <a:pt x="0" y="26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47" y="0"/>
                    <a:pt x="93" y="0"/>
                    <a:pt x="142" y="0"/>
                  </a:cubicBezTo>
                  <a:cubicBezTo>
                    <a:pt x="142" y="7"/>
                    <a:pt x="142" y="16"/>
                    <a:pt x="142" y="26"/>
                  </a:cubicBezTo>
                  <a:cubicBezTo>
                    <a:pt x="96" y="26"/>
                    <a:pt x="48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34BC2C50-0177-816F-43D5-E38E46D80CC8}"/>
                </a:ext>
              </a:extLst>
            </p:cNvPr>
            <p:cNvSpPr/>
            <p:nvPr/>
          </p:nvSpPr>
          <p:spPr bwMode="auto">
            <a:xfrm>
              <a:off x="1552575" y="4064000"/>
              <a:ext cx="582613" cy="114300"/>
            </a:xfrm>
            <a:custGeom>
              <a:avLst/>
              <a:gdLst>
                <a:gd name="T0" fmla="*/ 0 w 142"/>
                <a:gd name="T1" fmla="*/ 28 h 28"/>
                <a:gd name="T2" fmla="*/ 0 w 142"/>
                <a:gd name="T3" fmla="*/ 0 h 28"/>
                <a:gd name="T4" fmla="*/ 142 w 142"/>
                <a:gd name="T5" fmla="*/ 0 h 28"/>
                <a:gd name="T6" fmla="*/ 142 w 142"/>
                <a:gd name="T7" fmla="*/ 28 h 28"/>
                <a:gd name="T8" fmla="*/ 0 w 1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28"/>
                  </a:moveTo>
                  <a:cubicBezTo>
                    <a:pt x="0" y="19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9"/>
                    <a:pt x="142" y="18"/>
                    <a:pt x="142" y="28"/>
                  </a:cubicBezTo>
                  <a:cubicBezTo>
                    <a:pt x="96" y="28"/>
                    <a:pt x="49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47C22B37-137A-30FA-8E72-0FE885CDD406}"/>
                </a:ext>
              </a:extLst>
            </p:cNvPr>
            <p:cNvSpPr/>
            <p:nvPr/>
          </p:nvSpPr>
          <p:spPr bwMode="auto">
            <a:xfrm>
              <a:off x="1552575" y="4289425"/>
              <a:ext cx="582613" cy="114300"/>
            </a:xfrm>
            <a:custGeom>
              <a:avLst/>
              <a:gdLst>
                <a:gd name="T0" fmla="*/ 0 w 142"/>
                <a:gd name="T1" fmla="*/ 28 h 28"/>
                <a:gd name="T2" fmla="*/ 0 w 142"/>
                <a:gd name="T3" fmla="*/ 0 h 28"/>
                <a:gd name="T4" fmla="*/ 142 w 142"/>
                <a:gd name="T5" fmla="*/ 0 h 28"/>
                <a:gd name="T6" fmla="*/ 142 w 142"/>
                <a:gd name="T7" fmla="*/ 28 h 28"/>
                <a:gd name="T8" fmla="*/ 0 w 1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28"/>
                  </a:moveTo>
                  <a:cubicBezTo>
                    <a:pt x="0" y="19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9"/>
                    <a:pt x="142" y="18"/>
                    <a:pt x="142" y="28"/>
                  </a:cubicBezTo>
                  <a:cubicBezTo>
                    <a:pt x="95" y="28"/>
                    <a:pt x="49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147343FE-0658-9810-FFD7-6A418B272C77}"/>
                </a:ext>
              </a:extLst>
            </p:cNvPr>
            <p:cNvSpPr/>
            <p:nvPr/>
          </p:nvSpPr>
          <p:spPr bwMode="auto">
            <a:xfrm>
              <a:off x="1552575" y="2476500"/>
              <a:ext cx="582613" cy="111125"/>
            </a:xfrm>
            <a:custGeom>
              <a:avLst/>
              <a:gdLst>
                <a:gd name="T0" fmla="*/ 0 w 142"/>
                <a:gd name="T1" fmla="*/ 0 h 27"/>
                <a:gd name="T2" fmla="*/ 142 w 142"/>
                <a:gd name="T3" fmla="*/ 0 h 27"/>
                <a:gd name="T4" fmla="*/ 142 w 142"/>
                <a:gd name="T5" fmla="*/ 27 h 27"/>
                <a:gd name="T6" fmla="*/ 0 w 142"/>
                <a:gd name="T7" fmla="*/ 27 h 27"/>
                <a:gd name="T8" fmla="*/ 0 w 14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7">
                  <a:moveTo>
                    <a:pt x="0" y="0"/>
                  </a:moveTo>
                  <a:cubicBezTo>
                    <a:pt x="48" y="0"/>
                    <a:pt x="95" y="0"/>
                    <a:pt x="142" y="0"/>
                  </a:cubicBezTo>
                  <a:cubicBezTo>
                    <a:pt x="142" y="9"/>
                    <a:pt x="142" y="17"/>
                    <a:pt x="142" y="27"/>
                  </a:cubicBezTo>
                  <a:cubicBezTo>
                    <a:pt x="95" y="27"/>
                    <a:pt x="48" y="27"/>
                    <a:pt x="0" y="27"/>
                  </a:cubicBezTo>
                  <a:cubicBezTo>
                    <a:pt x="0" y="18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D668B4BD-99DC-BB26-7CA6-224D217CDD12}"/>
                </a:ext>
              </a:extLst>
            </p:cNvPr>
            <p:cNvSpPr/>
            <p:nvPr/>
          </p:nvSpPr>
          <p:spPr bwMode="auto">
            <a:xfrm>
              <a:off x="1552575" y="2706688"/>
              <a:ext cx="582613" cy="107950"/>
            </a:xfrm>
            <a:custGeom>
              <a:avLst/>
              <a:gdLst>
                <a:gd name="T0" fmla="*/ 142 w 142"/>
                <a:gd name="T1" fmla="*/ 0 h 26"/>
                <a:gd name="T2" fmla="*/ 142 w 142"/>
                <a:gd name="T3" fmla="*/ 26 h 26"/>
                <a:gd name="T4" fmla="*/ 0 w 142"/>
                <a:gd name="T5" fmla="*/ 26 h 26"/>
                <a:gd name="T6" fmla="*/ 0 w 142"/>
                <a:gd name="T7" fmla="*/ 0 h 26"/>
                <a:gd name="T8" fmla="*/ 142 w 14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6">
                  <a:moveTo>
                    <a:pt x="142" y="0"/>
                  </a:moveTo>
                  <a:cubicBezTo>
                    <a:pt x="142" y="10"/>
                    <a:pt x="142" y="17"/>
                    <a:pt x="142" y="26"/>
                  </a:cubicBezTo>
                  <a:cubicBezTo>
                    <a:pt x="95" y="26"/>
                    <a:pt x="48" y="26"/>
                    <a:pt x="0" y="26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48" y="0"/>
                    <a:pt x="94" y="0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4D2E1EDF-8D3C-D651-471F-5E0C2FC6A9FB}"/>
                </a:ext>
              </a:extLst>
            </p:cNvPr>
            <p:cNvSpPr/>
            <p:nvPr/>
          </p:nvSpPr>
          <p:spPr bwMode="auto">
            <a:xfrm>
              <a:off x="1552575" y="3611563"/>
              <a:ext cx="582613" cy="111125"/>
            </a:xfrm>
            <a:custGeom>
              <a:avLst/>
              <a:gdLst>
                <a:gd name="T0" fmla="*/ 142 w 142"/>
                <a:gd name="T1" fmla="*/ 0 h 27"/>
                <a:gd name="T2" fmla="*/ 142 w 142"/>
                <a:gd name="T3" fmla="*/ 27 h 27"/>
                <a:gd name="T4" fmla="*/ 0 w 142"/>
                <a:gd name="T5" fmla="*/ 27 h 27"/>
                <a:gd name="T6" fmla="*/ 0 w 142"/>
                <a:gd name="T7" fmla="*/ 0 h 27"/>
                <a:gd name="T8" fmla="*/ 142 w 14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7">
                  <a:moveTo>
                    <a:pt x="142" y="0"/>
                  </a:moveTo>
                  <a:cubicBezTo>
                    <a:pt x="142" y="10"/>
                    <a:pt x="142" y="18"/>
                    <a:pt x="142" y="27"/>
                  </a:cubicBezTo>
                  <a:cubicBezTo>
                    <a:pt x="95" y="27"/>
                    <a:pt x="48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48" y="0"/>
                    <a:pt x="94" y="0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1B9BB938-AB7F-F55D-0047-6703D39A623D}"/>
                </a:ext>
              </a:extLst>
            </p:cNvPr>
            <p:cNvSpPr/>
            <p:nvPr/>
          </p:nvSpPr>
          <p:spPr bwMode="auto">
            <a:xfrm>
              <a:off x="1552575" y="3841750"/>
              <a:ext cx="582613" cy="106363"/>
            </a:xfrm>
            <a:custGeom>
              <a:avLst/>
              <a:gdLst>
                <a:gd name="T0" fmla="*/ 0 w 142"/>
                <a:gd name="T1" fmla="*/ 26 h 26"/>
                <a:gd name="T2" fmla="*/ 0 w 142"/>
                <a:gd name="T3" fmla="*/ 0 h 26"/>
                <a:gd name="T4" fmla="*/ 142 w 142"/>
                <a:gd name="T5" fmla="*/ 0 h 26"/>
                <a:gd name="T6" fmla="*/ 142 w 142"/>
                <a:gd name="T7" fmla="*/ 26 h 26"/>
                <a:gd name="T8" fmla="*/ 0 w 14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6">
                  <a:moveTo>
                    <a:pt x="0" y="26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8"/>
                    <a:pt x="142" y="16"/>
                    <a:pt x="142" y="26"/>
                  </a:cubicBezTo>
                  <a:cubicBezTo>
                    <a:pt x="95" y="26"/>
                    <a:pt x="49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353" name="Grupo 352">
            <a:extLst>
              <a:ext uri="{FF2B5EF4-FFF2-40B4-BE49-F238E27FC236}">
                <a16:creationId xmlns:a16="http://schemas.microsoft.com/office/drawing/2014/main" id="{43EE06C6-4D05-BEA8-3176-082EBB7722D6}"/>
              </a:ext>
            </a:extLst>
          </p:cNvPr>
          <p:cNvGrpSpPr/>
          <p:nvPr/>
        </p:nvGrpSpPr>
        <p:grpSpPr>
          <a:xfrm>
            <a:off x="4414645" y="444692"/>
            <a:ext cx="4327188" cy="1826613"/>
            <a:chOff x="2902745" y="771825"/>
            <a:chExt cx="3271838" cy="1381124"/>
          </a:xfrm>
          <a:solidFill>
            <a:srgbClr val="FFC000"/>
          </a:solidFill>
        </p:grpSpPr>
        <p:grpSp>
          <p:nvGrpSpPr>
            <p:cNvPr id="49" name="Group 253">
              <a:extLst>
                <a:ext uri="{FF2B5EF4-FFF2-40B4-BE49-F238E27FC236}">
                  <a16:creationId xmlns:a16="http://schemas.microsoft.com/office/drawing/2014/main" id="{968533BA-CCAE-FE73-D121-F4DEE337A53E}"/>
                </a:ext>
              </a:extLst>
            </p:cNvPr>
            <p:cNvGrpSpPr/>
            <p:nvPr/>
          </p:nvGrpSpPr>
          <p:grpSpPr>
            <a:xfrm>
              <a:off x="2902745" y="771825"/>
              <a:ext cx="2047875" cy="1381124"/>
              <a:chOff x="2807" y="571"/>
              <a:chExt cx="1720" cy="1160"/>
            </a:xfrm>
            <a:grpFill/>
          </p:grpSpPr>
          <p:sp>
            <p:nvSpPr>
              <p:cNvPr id="50" name="Freeform 53">
                <a:extLst>
                  <a:ext uri="{FF2B5EF4-FFF2-40B4-BE49-F238E27FC236}">
                    <a16:creationId xmlns:a16="http://schemas.microsoft.com/office/drawing/2014/main" id="{008D8E80-1CE7-433E-F276-811662056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7" y="571"/>
                <a:ext cx="985" cy="1158"/>
              </a:xfrm>
              <a:custGeom>
                <a:avLst/>
                <a:gdLst>
                  <a:gd name="T0" fmla="*/ 294 w 889"/>
                  <a:gd name="T1" fmla="*/ 5 h 1044"/>
                  <a:gd name="T2" fmla="*/ 628 w 889"/>
                  <a:gd name="T3" fmla="*/ 97 h 1044"/>
                  <a:gd name="T4" fmla="*/ 639 w 889"/>
                  <a:gd name="T5" fmla="*/ 551 h 1044"/>
                  <a:gd name="T6" fmla="*/ 0 w 889"/>
                  <a:gd name="T7" fmla="*/ 1044 h 1044"/>
                  <a:gd name="T8" fmla="*/ 404 w 889"/>
                  <a:gd name="T9" fmla="*/ 1029 h 1044"/>
                  <a:gd name="T10" fmla="*/ 874 w 889"/>
                  <a:gd name="T11" fmla="*/ 822 h 1044"/>
                  <a:gd name="T12" fmla="*/ 714 w 889"/>
                  <a:gd name="T13" fmla="*/ 581 h 1044"/>
                  <a:gd name="T14" fmla="*/ 624 w 889"/>
                  <a:gd name="T15" fmla="*/ 127 h 1044"/>
                  <a:gd name="T16" fmla="*/ 404 w 889"/>
                  <a:gd name="T17" fmla="*/ 27 h 1044"/>
                  <a:gd name="T18" fmla="*/ 280 w 889"/>
                  <a:gd name="T19" fmla="*/ 121 h 1044"/>
                  <a:gd name="T20" fmla="*/ 387 w 889"/>
                  <a:gd name="T21" fmla="*/ 705 h 1044"/>
                  <a:gd name="T22" fmla="*/ 387 w 889"/>
                  <a:gd name="T23" fmla="*/ 734 h 1044"/>
                  <a:gd name="T24" fmla="*/ 388 w 889"/>
                  <a:gd name="T25" fmla="*/ 393 h 1044"/>
                  <a:gd name="T26" fmla="*/ 279 w 889"/>
                  <a:gd name="T27" fmla="*/ 393 h 1044"/>
                  <a:gd name="T28" fmla="*/ 387 w 889"/>
                  <a:gd name="T29" fmla="*/ 802 h 1044"/>
                  <a:gd name="T30" fmla="*/ 387 w 889"/>
                  <a:gd name="T31" fmla="*/ 490 h 1044"/>
                  <a:gd name="T32" fmla="*/ 280 w 889"/>
                  <a:gd name="T33" fmla="*/ 490 h 1044"/>
                  <a:gd name="T34" fmla="*/ 387 w 889"/>
                  <a:gd name="T35" fmla="*/ 52 h 1044"/>
                  <a:gd name="T36" fmla="*/ 279 w 889"/>
                  <a:gd name="T37" fmla="*/ 52 h 1044"/>
                  <a:gd name="T38" fmla="*/ 388 w 889"/>
                  <a:gd name="T39" fmla="*/ 607 h 1044"/>
                  <a:gd name="T40" fmla="*/ 388 w 889"/>
                  <a:gd name="T41" fmla="*/ 510 h 1044"/>
                  <a:gd name="T42" fmla="*/ 388 w 889"/>
                  <a:gd name="T43" fmla="*/ 539 h 1044"/>
                  <a:gd name="T44" fmla="*/ 388 w 889"/>
                  <a:gd name="T45" fmla="*/ 198 h 1044"/>
                  <a:gd name="T46" fmla="*/ 279 w 889"/>
                  <a:gd name="T47" fmla="*/ 198 h 1044"/>
                  <a:gd name="T48" fmla="*/ 388 w 889"/>
                  <a:gd name="T49" fmla="*/ 344 h 1044"/>
                  <a:gd name="T50" fmla="*/ 388 w 889"/>
                  <a:gd name="T51" fmla="*/ 296 h 1044"/>
                  <a:gd name="T52" fmla="*/ 294 w 889"/>
                  <a:gd name="T53" fmla="*/ 266 h 1044"/>
                  <a:gd name="T54" fmla="*/ 388 w 889"/>
                  <a:gd name="T55" fmla="*/ 296 h 1044"/>
                  <a:gd name="T56" fmla="*/ 388 w 889"/>
                  <a:gd name="T57" fmla="*/ 948 h 1044"/>
                  <a:gd name="T58" fmla="*/ 279 w 889"/>
                  <a:gd name="T59" fmla="*/ 100 h 1044"/>
                  <a:gd name="T60" fmla="*/ 279 w 889"/>
                  <a:gd name="T61" fmla="*/ 72 h 1044"/>
                  <a:gd name="T62" fmla="*/ 280 w 889"/>
                  <a:gd name="T63" fmla="*/ 900 h 1044"/>
                  <a:gd name="T64" fmla="*/ 388 w 889"/>
                  <a:gd name="T65" fmla="*/ 900 h 1044"/>
                  <a:gd name="T66" fmla="*/ 279 w 889"/>
                  <a:gd name="T67" fmla="*/ 588 h 1044"/>
                  <a:gd name="T68" fmla="*/ 279 w 889"/>
                  <a:gd name="T69" fmla="*/ 684 h 1044"/>
                  <a:gd name="T70" fmla="*/ 279 w 889"/>
                  <a:gd name="T71" fmla="*/ 656 h 1044"/>
                  <a:gd name="T72" fmla="*/ 280 w 889"/>
                  <a:gd name="T73" fmla="*/ 413 h 1044"/>
                  <a:gd name="T74" fmla="*/ 388 w 889"/>
                  <a:gd name="T75" fmla="*/ 413 h 1044"/>
                  <a:gd name="T76" fmla="*/ 387 w 889"/>
                  <a:gd name="T77" fmla="*/ 997 h 1044"/>
                  <a:gd name="T78" fmla="*/ 279 w 889"/>
                  <a:gd name="T79" fmla="*/ 879 h 1044"/>
                  <a:gd name="T80" fmla="*/ 279 w 889"/>
                  <a:gd name="T81" fmla="*/ 851 h 1044"/>
                  <a:gd name="T82" fmla="*/ 280 w 889"/>
                  <a:gd name="T83" fmla="*/ 218 h 1044"/>
                  <a:gd name="T84" fmla="*/ 388 w 889"/>
                  <a:gd name="T85" fmla="*/ 218 h 1044"/>
                  <a:gd name="T86" fmla="*/ 280 w 889"/>
                  <a:gd name="T87" fmla="*/ 75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9" h="1044">
                    <a:moveTo>
                      <a:pt x="0" y="87"/>
                    </a:moveTo>
                    <a:cubicBezTo>
                      <a:pt x="87" y="61"/>
                      <a:pt x="173" y="35"/>
                      <a:pt x="259" y="10"/>
                    </a:cubicBezTo>
                    <a:cubicBezTo>
                      <a:pt x="270" y="7"/>
                      <a:pt x="282" y="5"/>
                      <a:pt x="294" y="5"/>
                    </a:cubicBezTo>
                    <a:cubicBezTo>
                      <a:pt x="308" y="4"/>
                      <a:pt x="323" y="6"/>
                      <a:pt x="337" y="4"/>
                    </a:cubicBezTo>
                    <a:cubicBezTo>
                      <a:pt x="375" y="0"/>
                      <a:pt x="410" y="11"/>
                      <a:pt x="445" y="26"/>
                    </a:cubicBezTo>
                    <a:cubicBezTo>
                      <a:pt x="506" y="51"/>
                      <a:pt x="567" y="74"/>
                      <a:pt x="628" y="97"/>
                    </a:cubicBezTo>
                    <a:cubicBezTo>
                      <a:pt x="639" y="101"/>
                      <a:pt x="639" y="107"/>
                      <a:pt x="639" y="116"/>
                    </a:cubicBezTo>
                    <a:cubicBezTo>
                      <a:pt x="639" y="257"/>
                      <a:pt x="639" y="398"/>
                      <a:pt x="639" y="538"/>
                    </a:cubicBezTo>
                    <a:cubicBezTo>
                      <a:pt x="639" y="542"/>
                      <a:pt x="639" y="546"/>
                      <a:pt x="639" y="551"/>
                    </a:cubicBezTo>
                    <a:cubicBezTo>
                      <a:pt x="722" y="568"/>
                      <a:pt x="805" y="585"/>
                      <a:pt x="889" y="602"/>
                    </a:cubicBezTo>
                    <a:cubicBezTo>
                      <a:pt x="889" y="749"/>
                      <a:pt x="889" y="896"/>
                      <a:pt x="889" y="1044"/>
                    </a:cubicBezTo>
                    <a:cubicBezTo>
                      <a:pt x="592" y="1044"/>
                      <a:pt x="297" y="1044"/>
                      <a:pt x="0" y="1044"/>
                    </a:cubicBezTo>
                    <a:cubicBezTo>
                      <a:pt x="0" y="725"/>
                      <a:pt x="0" y="406"/>
                      <a:pt x="0" y="87"/>
                    </a:cubicBezTo>
                    <a:close/>
                    <a:moveTo>
                      <a:pt x="404" y="27"/>
                    </a:moveTo>
                    <a:cubicBezTo>
                      <a:pt x="404" y="361"/>
                      <a:pt x="404" y="694"/>
                      <a:pt x="404" y="1029"/>
                    </a:cubicBezTo>
                    <a:cubicBezTo>
                      <a:pt x="561" y="1029"/>
                      <a:pt x="717" y="1029"/>
                      <a:pt x="874" y="1029"/>
                    </a:cubicBezTo>
                    <a:cubicBezTo>
                      <a:pt x="874" y="1026"/>
                      <a:pt x="874" y="1023"/>
                      <a:pt x="874" y="1019"/>
                    </a:cubicBezTo>
                    <a:cubicBezTo>
                      <a:pt x="874" y="954"/>
                      <a:pt x="874" y="888"/>
                      <a:pt x="874" y="822"/>
                    </a:cubicBezTo>
                    <a:cubicBezTo>
                      <a:pt x="874" y="756"/>
                      <a:pt x="874" y="689"/>
                      <a:pt x="874" y="623"/>
                    </a:cubicBezTo>
                    <a:cubicBezTo>
                      <a:pt x="874" y="615"/>
                      <a:pt x="873" y="612"/>
                      <a:pt x="864" y="610"/>
                    </a:cubicBezTo>
                    <a:cubicBezTo>
                      <a:pt x="814" y="601"/>
                      <a:pt x="764" y="591"/>
                      <a:pt x="714" y="581"/>
                    </a:cubicBezTo>
                    <a:cubicBezTo>
                      <a:pt x="684" y="575"/>
                      <a:pt x="654" y="569"/>
                      <a:pt x="624" y="563"/>
                    </a:cubicBezTo>
                    <a:cubicBezTo>
                      <a:pt x="624" y="557"/>
                      <a:pt x="624" y="552"/>
                      <a:pt x="624" y="546"/>
                    </a:cubicBezTo>
                    <a:cubicBezTo>
                      <a:pt x="624" y="407"/>
                      <a:pt x="624" y="267"/>
                      <a:pt x="624" y="127"/>
                    </a:cubicBezTo>
                    <a:cubicBezTo>
                      <a:pt x="624" y="114"/>
                      <a:pt x="620" y="109"/>
                      <a:pt x="608" y="104"/>
                    </a:cubicBezTo>
                    <a:cubicBezTo>
                      <a:pt x="560" y="87"/>
                      <a:pt x="513" y="68"/>
                      <a:pt x="466" y="50"/>
                    </a:cubicBezTo>
                    <a:cubicBezTo>
                      <a:pt x="446" y="42"/>
                      <a:pt x="425" y="35"/>
                      <a:pt x="404" y="27"/>
                    </a:cubicBezTo>
                    <a:close/>
                    <a:moveTo>
                      <a:pt x="388" y="150"/>
                    </a:moveTo>
                    <a:cubicBezTo>
                      <a:pt x="388" y="139"/>
                      <a:pt x="388" y="130"/>
                      <a:pt x="388" y="121"/>
                    </a:cubicBezTo>
                    <a:cubicBezTo>
                      <a:pt x="351" y="121"/>
                      <a:pt x="315" y="121"/>
                      <a:pt x="280" y="121"/>
                    </a:cubicBezTo>
                    <a:cubicBezTo>
                      <a:pt x="280" y="131"/>
                      <a:pt x="280" y="140"/>
                      <a:pt x="280" y="150"/>
                    </a:cubicBezTo>
                    <a:cubicBezTo>
                      <a:pt x="316" y="150"/>
                      <a:pt x="351" y="150"/>
                      <a:pt x="388" y="150"/>
                    </a:cubicBezTo>
                    <a:close/>
                    <a:moveTo>
                      <a:pt x="387" y="705"/>
                    </a:moveTo>
                    <a:cubicBezTo>
                      <a:pt x="351" y="705"/>
                      <a:pt x="315" y="705"/>
                      <a:pt x="280" y="705"/>
                    </a:cubicBezTo>
                    <a:cubicBezTo>
                      <a:pt x="280" y="715"/>
                      <a:pt x="280" y="724"/>
                      <a:pt x="280" y="734"/>
                    </a:cubicBezTo>
                    <a:cubicBezTo>
                      <a:pt x="316" y="734"/>
                      <a:pt x="351" y="734"/>
                      <a:pt x="387" y="734"/>
                    </a:cubicBezTo>
                    <a:cubicBezTo>
                      <a:pt x="387" y="724"/>
                      <a:pt x="387" y="715"/>
                      <a:pt x="387" y="705"/>
                    </a:cubicBezTo>
                    <a:close/>
                    <a:moveTo>
                      <a:pt x="279" y="393"/>
                    </a:moveTo>
                    <a:cubicBezTo>
                      <a:pt x="316" y="393"/>
                      <a:pt x="352" y="393"/>
                      <a:pt x="388" y="393"/>
                    </a:cubicBezTo>
                    <a:cubicBezTo>
                      <a:pt x="388" y="383"/>
                      <a:pt x="388" y="374"/>
                      <a:pt x="388" y="363"/>
                    </a:cubicBezTo>
                    <a:cubicBezTo>
                      <a:pt x="351" y="363"/>
                      <a:pt x="315" y="363"/>
                      <a:pt x="279" y="363"/>
                    </a:cubicBezTo>
                    <a:cubicBezTo>
                      <a:pt x="279" y="374"/>
                      <a:pt x="279" y="383"/>
                      <a:pt x="279" y="393"/>
                    </a:cubicBezTo>
                    <a:close/>
                    <a:moveTo>
                      <a:pt x="279" y="831"/>
                    </a:moveTo>
                    <a:cubicBezTo>
                      <a:pt x="316" y="831"/>
                      <a:pt x="351" y="831"/>
                      <a:pt x="387" y="831"/>
                    </a:cubicBezTo>
                    <a:cubicBezTo>
                      <a:pt x="387" y="821"/>
                      <a:pt x="387" y="811"/>
                      <a:pt x="387" y="802"/>
                    </a:cubicBezTo>
                    <a:cubicBezTo>
                      <a:pt x="351" y="802"/>
                      <a:pt x="315" y="802"/>
                      <a:pt x="279" y="802"/>
                    </a:cubicBezTo>
                    <a:cubicBezTo>
                      <a:pt x="279" y="812"/>
                      <a:pt x="279" y="821"/>
                      <a:pt x="279" y="831"/>
                    </a:cubicBezTo>
                    <a:close/>
                    <a:moveTo>
                      <a:pt x="387" y="490"/>
                    </a:moveTo>
                    <a:cubicBezTo>
                      <a:pt x="387" y="480"/>
                      <a:pt x="387" y="471"/>
                      <a:pt x="387" y="462"/>
                    </a:cubicBezTo>
                    <a:cubicBezTo>
                      <a:pt x="350" y="462"/>
                      <a:pt x="315" y="462"/>
                      <a:pt x="280" y="462"/>
                    </a:cubicBezTo>
                    <a:cubicBezTo>
                      <a:pt x="280" y="472"/>
                      <a:pt x="280" y="481"/>
                      <a:pt x="280" y="490"/>
                    </a:cubicBezTo>
                    <a:cubicBezTo>
                      <a:pt x="316" y="490"/>
                      <a:pt x="351" y="490"/>
                      <a:pt x="387" y="490"/>
                    </a:cubicBezTo>
                    <a:close/>
                    <a:moveTo>
                      <a:pt x="279" y="52"/>
                    </a:moveTo>
                    <a:cubicBezTo>
                      <a:pt x="316" y="52"/>
                      <a:pt x="352" y="52"/>
                      <a:pt x="387" y="52"/>
                    </a:cubicBezTo>
                    <a:cubicBezTo>
                      <a:pt x="387" y="42"/>
                      <a:pt x="387" y="33"/>
                      <a:pt x="387" y="23"/>
                    </a:cubicBezTo>
                    <a:cubicBezTo>
                      <a:pt x="351" y="23"/>
                      <a:pt x="315" y="23"/>
                      <a:pt x="279" y="23"/>
                    </a:cubicBezTo>
                    <a:cubicBezTo>
                      <a:pt x="279" y="33"/>
                      <a:pt x="279" y="42"/>
                      <a:pt x="279" y="52"/>
                    </a:cubicBezTo>
                    <a:close/>
                    <a:moveTo>
                      <a:pt x="279" y="636"/>
                    </a:moveTo>
                    <a:cubicBezTo>
                      <a:pt x="316" y="636"/>
                      <a:pt x="351" y="636"/>
                      <a:pt x="388" y="636"/>
                    </a:cubicBezTo>
                    <a:cubicBezTo>
                      <a:pt x="388" y="626"/>
                      <a:pt x="388" y="617"/>
                      <a:pt x="388" y="607"/>
                    </a:cubicBezTo>
                    <a:cubicBezTo>
                      <a:pt x="351" y="607"/>
                      <a:pt x="316" y="607"/>
                      <a:pt x="279" y="607"/>
                    </a:cubicBezTo>
                    <a:cubicBezTo>
                      <a:pt x="279" y="617"/>
                      <a:pt x="279" y="626"/>
                      <a:pt x="279" y="636"/>
                    </a:cubicBezTo>
                    <a:close/>
                    <a:moveTo>
                      <a:pt x="388" y="510"/>
                    </a:moveTo>
                    <a:cubicBezTo>
                      <a:pt x="351" y="510"/>
                      <a:pt x="315" y="510"/>
                      <a:pt x="280" y="510"/>
                    </a:cubicBezTo>
                    <a:cubicBezTo>
                      <a:pt x="280" y="520"/>
                      <a:pt x="280" y="529"/>
                      <a:pt x="280" y="539"/>
                    </a:cubicBezTo>
                    <a:cubicBezTo>
                      <a:pt x="316" y="539"/>
                      <a:pt x="352" y="539"/>
                      <a:pt x="388" y="539"/>
                    </a:cubicBezTo>
                    <a:cubicBezTo>
                      <a:pt x="388" y="529"/>
                      <a:pt x="388" y="520"/>
                      <a:pt x="388" y="510"/>
                    </a:cubicBezTo>
                    <a:close/>
                    <a:moveTo>
                      <a:pt x="279" y="198"/>
                    </a:moveTo>
                    <a:cubicBezTo>
                      <a:pt x="316" y="198"/>
                      <a:pt x="352" y="198"/>
                      <a:pt x="388" y="198"/>
                    </a:cubicBezTo>
                    <a:cubicBezTo>
                      <a:pt x="388" y="188"/>
                      <a:pt x="388" y="179"/>
                      <a:pt x="388" y="170"/>
                    </a:cubicBezTo>
                    <a:cubicBezTo>
                      <a:pt x="351" y="170"/>
                      <a:pt x="315" y="170"/>
                      <a:pt x="279" y="170"/>
                    </a:cubicBezTo>
                    <a:cubicBezTo>
                      <a:pt x="279" y="179"/>
                      <a:pt x="279" y="188"/>
                      <a:pt x="279" y="198"/>
                    </a:cubicBezTo>
                    <a:close/>
                    <a:moveTo>
                      <a:pt x="280" y="315"/>
                    </a:moveTo>
                    <a:cubicBezTo>
                      <a:pt x="280" y="326"/>
                      <a:pt x="280" y="335"/>
                      <a:pt x="280" y="344"/>
                    </a:cubicBezTo>
                    <a:cubicBezTo>
                      <a:pt x="316" y="344"/>
                      <a:pt x="352" y="344"/>
                      <a:pt x="388" y="344"/>
                    </a:cubicBezTo>
                    <a:cubicBezTo>
                      <a:pt x="388" y="334"/>
                      <a:pt x="388" y="325"/>
                      <a:pt x="388" y="315"/>
                    </a:cubicBezTo>
                    <a:cubicBezTo>
                      <a:pt x="351" y="315"/>
                      <a:pt x="316" y="315"/>
                      <a:pt x="280" y="315"/>
                    </a:cubicBezTo>
                    <a:close/>
                    <a:moveTo>
                      <a:pt x="388" y="296"/>
                    </a:moveTo>
                    <a:cubicBezTo>
                      <a:pt x="388" y="289"/>
                      <a:pt x="388" y="282"/>
                      <a:pt x="388" y="276"/>
                    </a:cubicBezTo>
                    <a:cubicBezTo>
                      <a:pt x="389" y="268"/>
                      <a:pt x="386" y="266"/>
                      <a:pt x="378" y="266"/>
                    </a:cubicBezTo>
                    <a:cubicBezTo>
                      <a:pt x="350" y="266"/>
                      <a:pt x="322" y="266"/>
                      <a:pt x="294" y="266"/>
                    </a:cubicBezTo>
                    <a:cubicBezTo>
                      <a:pt x="289" y="266"/>
                      <a:pt x="284" y="266"/>
                      <a:pt x="279" y="266"/>
                    </a:cubicBezTo>
                    <a:cubicBezTo>
                      <a:pt x="279" y="277"/>
                      <a:pt x="279" y="286"/>
                      <a:pt x="279" y="296"/>
                    </a:cubicBezTo>
                    <a:cubicBezTo>
                      <a:pt x="315" y="296"/>
                      <a:pt x="351" y="296"/>
                      <a:pt x="388" y="296"/>
                    </a:cubicBezTo>
                    <a:close/>
                    <a:moveTo>
                      <a:pt x="279" y="976"/>
                    </a:moveTo>
                    <a:cubicBezTo>
                      <a:pt x="316" y="976"/>
                      <a:pt x="352" y="976"/>
                      <a:pt x="388" y="976"/>
                    </a:cubicBezTo>
                    <a:cubicBezTo>
                      <a:pt x="388" y="967"/>
                      <a:pt x="388" y="957"/>
                      <a:pt x="388" y="948"/>
                    </a:cubicBezTo>
                    <a:cubicBezTo>
                      <a:pt x="351" y="948"/>
                      <a:pt x="315" y="948"/>
                      <a:pt x="279" y="948"/>
                    </a:cubicBezTo>
                    <a:cubicBezTo>
                      <a:pt x="279" y="958"/>
                      <a:pt x="279" y="966"/>
                      <a:pt x="279" y="976"/>
                    </a:cubicBezTo>
                    <a:close/>
                    <a:moveTo>
                      <a:pt x="279" y="100"/>
                    </a:moveTo>
                    <a:cubicBezTo>
                      <a:pt x="316" y="100"/>
                      <a:pt x="352" y="100"/>
                      <a:pt x="388" y="100"/>
                    </a:cubicBezTo>
                    <a:cubicBezTo>
                      <a:pt x="388" y="91"/>
                      <a:pt x="388" y="82"/>
                      <a:pt x="388" y="72"/>
                    </a:cubicBezTo>
                    <a:cubicBezTo>
                      <a:pt x="352" y="72"/>
                      <a:pt x="316" y="72"/>
                      <a:pt x="279" y="72"/>
                    </a:cubicBezTo>
                    <a:cubicBezTo>
                      <a:pt x="279" y="82"/>
                      <a:pt x="279" y="91"/>
                      <a:pt x="279" y="100"/>
                    </a:cubicBezTo>
                    <a:close/>
                    <a:moveTo>
                      <a:pt x="388" y="900"/>
                    </a:moveTo>
                    <a:cubicBezTo>
                      <a:pt x="351" y="900"/>
                      <a:pt x="315" y="900"/>
                      <a:pt x="280" y="900"/>
                    </a:cubicBezTo>
                    <a:cubicBezTo>
                      <a:pt x="280" y="910"/>
                      <a:pt x="280" y="919"/>
                      <a:pt x="280" y="928"/>
                    </a:cubicBezTo>
                    <a:cubicBezTo>
                      <a:pt x="316" y="928"/>
                      <a:pt x="352" y="928"/>
                      <a:pt x="388" y="928"/>
                    </a:cubicBezTo>
                    <a:cubicBezTo>
                      <a:pt x="388" y="918"/>
                      <a:pt x="388" y="909"/>
                      <a:pt x="388" y="900"/>
                    </a:cubicBezTo>
                    <a:close/>
                    <a:moveTo>
                      <a:pt x="388" y="559"/>
                    </a:moveTo>
                    <a:cubicBezTo>
                      <a:pt x="351" y="559"/>
                      <a:pt x="315" y="559"/>
                      <a:pt x="279" y="559"/>
                    </a:cubicBezTo>
                    <a:cubicBezTo>
                      <a:pt x="279" y="569"/>
                      <a:pt x="279" y="578"/>
                      <a:pt x="279" y="588"/>
                    </a:cubicBezTo>
                    <a:cubicBezTo>
                      <a:pt x="316" y="588"/>
                      <a:pt x="352" y="588"/>
                      <a:pt x="388" y="588"/>
                    </a:cubicBezTo>
                    <a:cubicBezTo>
                      <a:pt x="388" y="578"/>
                      <a:pt x="388" y="569"/>
                      <a:pt x="388" y="559"/>
                    </a:cubicBezTo>
                    <a:close/>
                    <a:moveTo>
                      <a:pt x="279" y="684"/>
                    </a:moveTo>
                    <a:cubicBezTo>
                      <a:pt x="315" y="684"/>
                      <a:pt x="351" y="684"/>
                      <a:pt x="387" y="684"/>
                    </a:cubicBezTo>
                    <a:cubicBezTo>
                      <a:pt x="387" y="675"/>
                      <a:pt x="387" y="666"/>
                      <a:pt x="387" y="656"/>
                    </a:cubicBezTo>
                    <a:cubicBezTo>
                      <a:pt x="351" y="656"/>
                      <a:pt x="315" y="656"/>
                      <a:pt x="279" y="656"/>
                    </a:cubicBezTo>
                    <a:cubicBezTo>
                      <a:pt x="279" y="666"/>
                      <a:pt x="279" y="675"/>
                      <a:pt x="279" y="684"/>
                    </a:cubicBezTo>
                    <a:close/>
                    <a:moveTo>
                      <a:pt x="388" y="413"/>
                    </a:moveTo>
                    <a:cubicBezTo>
                      <a:pt x="351" y="413"/>
                      <a:pt x="316" y="413"/>
                      <a:pt x="280" y="413"/>
                    </a:cubicBezTo>
                    <a:cubicBezTo>
                      <a:pt x="280" y="423"/>
                      <a:pt x="280" y="432"/>
                      <a:pt x="280" y="441"/>
                    </a:cubicBezTo>
                    <a:cubicBezTo>
                      <a:pt x="316" y="441"/>
                      <a:pt x="351" y="441"/>
                      <a:pt x="388" y="441"/>
                    </a:cubicBezTo>
                    <a:cubicBezTo>
                      <a:pt x="388" y="431"/>
                      <a:pt x="388" y="422"/>
                      <a:pt x="388" y="413"/>
                    </a:cubicBezTo>
                    <a:close/>
                    <a:moveTo>
                      <a:pt x="279" y="1025"/>
                    </a:moveTo>
                    <a:cubicBezTo>
                      <a:pt x="316" y="1025"/>
                      <a:pt x="352" y="1025"/>
                      <a:pt x="387" y="1025"/>
                    </a:cubicBezTo>
                    <a:cubicBezTo>
                      <a:pt x="387" y="1015"/>
                      <a:pt x="387" y="1006"/>
                      <a:pt x="387" y="997"/>
                    </a:cubicBezTo>
                    <a:cubicBezTo>
                      <a:pt x="351" y="997"/>
                      <a:pt x="315" y="997"/>
                      <a:pt x="279" y="997"/>
                    </a:cubicBezTo>
                    <a:cubicBezTo>
                      <a:pt x="279" y="1007"/>
                      <a:pt x="279" y="1016"/>
                      <a:pt x="279" y="1025"/>
                    </a:cubicBezTo>
                    <a:close/>
                    <a:moveTo>
                      <a:pt x="279" y="879"/>
                    </a:moveTo>
                    <a:cubicBezTo>
                      <a:pt x="316" y="879"/>
                      <a:pt x="352" y="879"/>
                      <a:pt x="387" y="879"/>
                    </a:cubicBezTo>
                    <a:cubicBezTo>
                      <a:pt x="387" y="869"/>
                      <a:pt x="387" y="860"/>
                      <a:pt x="387" y="851"/>
                    </a:cubicBezTo>
                    <a:cubicBezTo>
                      <a:pt x="351" y="851"/>
                      <a:pt x="315" y="851"/>
                      <a:pt x="279" y="851"/>
                    </a:cubicBezTo>
                    <a:cubicBezTo>
                      <a:pt x="279" y="860"/>
                      <a:pt x="279" y="869"/>
                      <a:pt x="279" y="879"/>
                    </a:cubicBezTo>
                    <a:close/>
                    <a:moveTo>
                      <a:pt x="388" y="218"/>
                    </a:moveTo>
                    <a:cubicBezTo>
                      <a:pt x="351" y="218"/>
                      <a:pt x="315" y="218"/>
                      <a:pt x="280" y="218"/>
                    </a:cubicBezTo>
                    <a:cubicBezTo>
                      <a:pt x="280" y="229"/>
                      <a:pt x="280" y="238"/>
                      <a:pt x="280" y="247"/>
                    </a:cubicBezTo>
                    <a:cubicBezTo>
                      <a:pt x="316" y="247"/>
                      <a:pt x="351" y="247"/>
                      <a:pt x="388" y="247"/>
                    </a:cubicBezTo>
                    <a:cubicBezTo>
                      <a:pt x="388" y="237"/>
                      <a:pt x="388" y="228"/>
                      <a:pt x="388" y="218"/>
                    </a:cubicBezTo>
                    <a:close/>
                    <a:moveTo>
                      <a:pt x="388" y="782"/>
                    </a:moveTo>
                    <a:cubicBezTo>
                      <a:pt x="388" y="772"/>
                      <a:pt x="388" y="763"/>
                      <a:pt x="388" y="754"/>
                    </a:cubicBezTo>
                    <a:cubicBezTo>
                      <a:pt x="351" y="754"/>
                      <a:pt x="315" y="754"/>
                      <a:pt x="280" y="754"/>
                    </a:cubicBezTo>
                    <a:cubicBezTo>
                      <a:pt x="280" y="764"/>
                      <a:pt x="280" y="773"/>
                      <a:pt x="280" y="782"/>
                    </a:cubicBezTo>
                    <a:cubicBezTo>
                      <a:pt x="316" y="782"/>
                      <a:pt x="351" y="782"/>
                      <a:pt x="388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Freeform 54">
                <a:extLst>
                  <a:ext uri="{FF2B5EF4-FFF2-40B4-BE49-F238E27FC236}">
                    <a16:creationId xmlns:a16="http://schemas.microsoft.com/office/drawing/2014/main" id="{EDF06165-6329-BD16-9D67-B207F8308C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1" y="589"/>
                <a:ext cx="566" cy="1142"/>
              </a:xfrm>
              <a:custGeom>
                <a:avLst/>
                <a:gdLst>
                  <a:gd name="T0" fmla="*/ 446 w 511"/>
                  <a:gd name="T1" fmla="*/ 604 h 1030"/>
                  <a:gd name="T2" fmla="*/ 401 w 511"/>
                  <a:gd name="T3" fmla="*/ 267 h 1030"/>
                  <a:gd name="T4" fmla="*/ 255 w 511"/>
                  <a:gd name="T5" fmla="*/ 1 h 1030"/>
                  <a:gd name="T6" fmla="*/ 152 w 511"/>
                  <a:gd name="T7" fmla="*/ 254 h 1030"/>
                  <a:gd name="T8" fmla="*/ 94 w 511"/>
                  <a:gd name="T9" fmla="*/ 586 h 1030"/>
                  <a:gd name="T10" fmla="*/ 46 w 511"/>
                  <a:gd name="T11" fmla="*/ 604 h 1030"/>
                  <a:gd name="T12" fmla="*/ 3 w 511"/>
                  <a:gd name="T13" fmla="*/ 1019 h 1030"/>
                  <a:gd name="T14" fmla="*/ 490 w 511"/>
                  <a:gd name="T15" fmla="*/ 1015 h 1030"/>
                  <a:gd name="T16" fmla="*/ 166 w 511"/>
                  <a:gd name="T17" fmla="*/ 251 h 1030"/>
                  <a:gd name="T18" fmla="*/ 256 w 511"/>
                  <a:gd name="T19" fmla="*/ 996 h 1030"/>
                  <a:gd name="T20" fmla="*/ 59 w 511"/>
                  <a:gd name="T21" fmla="*/ 642 h 1030"/>
                  <a:gd name="T22" fmla="*/ 256 w 511"/>
                  <a:gd name="T23" fmla="*/ 996 h 1030"/>
                  <a:gd name="T24" fmla="*/ 107 w 511"/>
                  <a:gd name="T25" fmla="*/ 575 h 1030"/>
                  <a:gd name="T26" fmla="*/ 107 w 511"/>
                  <a:gd name="T27" fmla="*/ 277 h 1030"/>
                  <a:gd name="T28" fmla="*/ 388 w 511"/>
                  <a:gd name="T29" fmla="*/ 306 h 1030"/>
                  <a:gd name="T30" fmla="*/ 422 w 511"/>
                  <a:gd name="T31" fmla="*/ 669 h 1030"/>
                  <a:gd name="T32" fmla="*/ 422 w 511"/>
                  <a:gd name="T33" fmla="*/ 669 h 1030"/>
                  <a:gd name="T34" fmla="*/ 282 w 511"/>
                  <a:gd name="T35" fmla="*/ 663 h 1030"/>
                  <a:gd name="T36" fmla="*/ 281 w 511"/>
                  <a:gd name="T37" fmla="*/ 556 h 1030"/>
                  <a:gd name="T38" fmla="*/ 281 w 511"/>
                  <a:gd name="T39" fmla="*/ 495 h 1030"/>
                  <a:gd name="T40" fmla="*/ 386 w 511"/>
                  <a:gd name="T41" fmla="*/ 484 h 1030"/>
                  <a:gd name="T42" fmla="*/ 373 w 511"/>
                  <a:gd name="T43" fmla="*/ 463 h 1030"/>
                  <a:gd name="T44" fmla="*/ 281 w 511"/>
                  <a:gd name="T45" fmla="*/ 414 h 1030"/>
                  <a:gd name="T46" fmla="*/ 386 w 511"/>
                  <a:gd name="T47" fmla="*/ 394 h 1030"/>
                  <a:gd name="T48" fmla="*/ 386 w 511"/>
                  <a:gd name="T49" fmla="*/ 394 h 1030"/>
                  <a:gd name="T50" fmla="*/ 386 w 511"/>
                  <a:gd name="T51" fmla="*/ 335 h 1030"/>
                  <a:gd name="T52" fmla="*/ 333 w 511"/>
                  <a:gd name="T53" fmla="*/ 70 h 1030"/>
                  <a:gd name="T54" fmla="*/ 328 w 511"/>
                  <a:gd name="T55" fmla="*/ 82 h 1030"/>
                  <a:gd name="T56" fmla="*/ 328 w 511"/>
                  <a:gd name="T57" fmla="*/ 82 h 1030"/>
                  <a:gd name="T58" fmla="*/ 332 w 511"/>
                  <a:gd name="T59" fmla="*/ 161 h 1030"/>
                  <a:gd name="T60" fmla="*/ 279 w 511"/>
                  <a:gd name="T61" fmla="*/ 95 h 1030"/>
                  <a:gd name="T62" fmla="*/ 279 w 511"/>
                  <a:gd name="T63" fmla="*/ 95 h 1030"/>
                  <a:gd name="T64" fmla="*/ 281 w 511"/>
                  <a:gd name="T65" fmla="*/ 177 h 1030"/>
                  <a:gd name="T66" fmla="*/ 332 w 511"/>
                  <a:gd name="T67" fmla="*/ 222 h 1030"/>
                  <a:gd name="T68" fmla="*/ 280 w 511"/>
                  <a:gd name="T69" fmla="*/ 321 h 1030"/>
                  <a:gd name="T70" fmla="*/ 287 w 511"/>
                  <a:gd name="T71" fmla="*/ 342 h 1030"/>
                  <a:gd name="T72" fmla="*/ 386 w 511"/>
                  <a:gd name="T73" fmla="*/ 406 h 1030"/>
                  <a:gd name="T74" fmla="*/ 281 w 511"/>
                  <a:gd name="T75" fmla="*/ 393 h 1030"/>
                  <a:gd name="T76" fmla="*/ 282 w 511"/>
                  <a:gd name="T77" fmla="*/ 526 h 1030"/>
                  <a:gd name="T78" fmla="*/ 281 w 511"/>
                  <a:gd name="T79" fmla="*/ 817 h 1030"/>
                  <a:gd name="T80" fmla="*/ 422 w 511"/>
                  <a:gd name="T81" fmla="*/ 856 h 1030"/>
                  <a:gd name="T82" fmla="*/ 422 w 511"/>
                  <a:gd name="T83" fmla="*/ 856 h 1030"/>
                  <a:gd name="T84" fmla="*/ 422 w 511"/>
                  <a:gd name="T85" fmla="*/ 757 h 1030"/>
                  <a:gd name="T86" fmla="*/ 282 w 511"/>
                  <a:gd name="T87" fmla="*/ 775 h 1030"/>
                  <a:gd name="T88" fmla="*/ 422 w 511"/>
                  <a:gd name="T89" fmla="*/ 815 h 1030"/>
                  <a:gd name="T90" fmla="*/ 422 w 511"/>
                  <a:gd name="T91" fmla="*/ 915 h 1030"/>
                  <a:gd name="T92" fmla="*/ 422 w 511"/>
                  <a:gd name="T93" fmla="*/ 915 h 1030"/>
                  <a:gd name="T94" fmla="*/ 422 w 511"/>
                  <a:gd name="T95" fmla="*/ 943 h 1030"/>
                  <a:gd name="T96" fmla="*/ 282 w 511"/>
                  <a:gd name="T97" fmla="*/ 879 h 1030"/>
                  <a:gd name="T98" fmla="*/ 281 w 511"/>
                  <a:gd name="T99" fmla="*/ 713 h 1030"/>
                  <a:gd name="T100" fmla="*/ 422 w 511"/>
                  <a:gd name="T101" fmla="*/ 639 h 1030"/>
                  <a:gd name="T102" fmla="*/ 408 w 511"/>
                  <a:gd name="T103" fmla="*/ 620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1" h="1030">
                    <a:moveTo>
                      <a:pt x="490" y="1015"/>
                    </a:moveTo>
                    <a:cubicBezTo>
                      <a:pt x="490" y="1011"/>
                      <a:pt x="490" y="1004"/>
                      <a:pt x="490" y="996"/>
                    </a:cubicBezTo>
                    <a:cubicBezTo>
                      <a:pt x="475" y="996"/>
                      <a:pt x="461" y="996"/>
                      <a:pt x="446" y="996"/>
                    </a:cubicBezTo>
                    <a:cubicBezTo>
                      <a:pt x="446" y="865"/>
                      <a:pt x="446" y="735"/>
                      <a:pt x="446" y="604"/>
                    </a:cubicBezTo>
                    <a:cubicBezTo>
                      <a:pt x="434" y="602"/>
                      <a:pt x="422" y="600"/>
                      <a:pt x="410" y="598"/>
                    </a:cubicBezTo>
                    <a:cubicBezTo>
                      <a:pt x="410" y="595"/>
                      <a:pt x="409" y="593"/>
                      <a:pt x="409" y="591"/>
                    </a:cubicBezTo>
                    <a:cubicBezTo>
                      <a:pt x="409" y="487"/>
                      <a:pt x="409" y="383"/>
                      <a:pt x="410" y="279"/>
                    </a:cubicBezTo>
                    <a:cubicBezTo>
                      <a:pt x="410" y="272"/>
                      <a:pt x="408" y="269"/>
                      <a:pt x="401" y="267"/>
                    </a:cubicBezTo>
                    <a:cubicBezTo>
                      <a:pt x="387" y="264"/>
                      <a:pt x="372" y="259"/>
                      <a:pt x="357" y="255"/>
                    </a:cubicBezTo>
                    <a:cubicBezTo>
                      <a:pt x="357" y="181"/>
                      <a:pt x="357" y="108"/>
                      <a:pt x="357" y="35"/>
                    </a:cubicBezTo>
                    <a:cubicBezTo>
                      <a:pt x="326" y="23"/>
                      <a:pt x="295" y="12"/>
                      <a:pt x="265" y="2"/>
                    </a:cubicBezTo>
                    <a:cubicBezTo>
                      <a:pt x="262" y="0"/>
                      <a:pt x="258" y="1"/>
                      <a:pt x="255" y="1"/>
                    </a:cubicBezTo>
                    <a:cubicBezTo>
                      <a:pt x="224" y="11"/>
                      <a:pt x="193" y="21"/>
                      <a:pt x="163" y="30"/>
                    </a:cubicBezTo>
                    <a:cubicBezTo>
                      <a:pt x="155" y="32"/>
                      <a:pt x="152" y="35"/>
                      <a:pt x="152" y="44"/>
                    </a:cubicBezTo>
                    <a:cubicBezTo>
                      <a:pt x="153" y="110"/>
                      <a:pt x="152" y="176"/>
                      <a:pt x="152" y="242"/>
                    </a:cubicBezTo>
                    <a:cubicBezTo>
                      <a:pt x="152" y="246"/>
                      <a:pt x="152" y="249"/>
                      <a:pt x="152" y="254"/>
                    </a:cubicBezTo>
                    <a:cubicBezTo>
                      <a:pt x="133" y="259"/>
                      <a:pt x="114" y="264"/>
                      <a:pt x="93" y="269"/>
                    </a:cubicBezTo>
                    <a:cubicBezTo>
                      <a:pt x="94" y="284"/>
                      <a:pt x="95" y="298"/>
                      <a:pt x="96" y="313"/>
                    </a:cubicBezTo>
                    <a:cubicBezTo>
                      <a:pt x="95" y="316"/>
                      <a:pt x="94" y="318"/>
                      <a:pt x="94" y="321"/>
                    </a:cubicBezTo>
                    <a:cubicBezTo>
                      <a:pt x="94" y="409"/>
                      <a:pt x="94" y="498"/>
                      <a:pt x="94" y="586"/>
                    </a:cubicBezTo>
                    <a:cubicBezTo>
                      <a:pt x="94" y="589"/>
                      <a:pt x="95" y="592"/>
                      <a:pt x="96" y="595"/>
                    </a:cubicBezTo>
                    <a:cubicBezTo>
                      <a:pt x="96" y="595"/>
                      <a:pt x="96" y="595"/>
                      <a:pt x="96" y="595"/>
                    </a:cubicBezTo>
                    <a:cubicBezTo>
                      <a:pt x="92" y="596"/>
                      <a:pt x="89" y="599"/>
                      <a:pt x="85" y="599"/>
                    </a:cubicBezTo>
                    <a:cubicBezTo>
                      <a:pt x="72" y="601"/>
                      <a:pt x="60" y="603"/>
                      <a:pt x="46" y="604"/>
                    </a:cubicBezTo>
                    <a:cubicBezTo>
                      <a:pt x="46" y="736"/>
                      <a:pt x="46" y="866"/>
                      <a:pt x="46" y="997"/>
                    </a:cubicBezTo>
                    <a:cubicBezTo>
                      <a:pt x="38" y="997"/>
                      <a:pt x="31" y="997"/>
                      <a:pt x="24" y="997"/>
                    </a:cubicBezTo>
                    <a:cubicBezTo>
                      <a:pt x="23" y="1004"/>
                      <a:pt x="23" y="1011"/>
                      <a:pt x="22" y="1018"/>
                    </a:cubicBezTo>
                    <a:cubicBezTo>
                      <a:pt x="15" y="1019"/>
                      <a:pt x="9" y="1019"/>
                      <a:pt x="3" y="1019"/>
                    </a:cubicBezTo>
                    <a:cubicBezTo>
                      <a:pt x="0" y="1030"/>
                      <a:pt x="6" y="1028"/>
                      <a:pt x="12" y="1028"/>
                    </a:cubicBezTo>
                    <a:cubicBezTo>
                      <a:pt x="164" y="1028"/>
                      <a:pt x="316" y="1028"/>
                      <a:pt x="468" y="1028"/>
                    </a:cubicBezTo>
                    <a:cubicBezTo>
                      <a:pt x="482" y="1028"/>
                      <a:pt x="496" y="1028"/>
                      <a:pt x="511" y="1028"/>
                    </a:cubicBezTo>
                    <a:cubicBezTo>
                      <a:pt x="510" y="1012"/>
                      <a:pt x="496" y="1023"/>
                      <a:pt x="490" y="1015"/>
                    </a:cubicBezTo>
                    <a:close/>
                    <a:moveTo>
                      <a:pt x="174" y="39"/>
                    </a:moveTo>
                    <a:cubicBezTo>
                      <a:pt x="201" y="31"/>
                      <a:pt x="228" y="22"/>
                      <a:pt x="256" y="14"/>
                    </a:cubicBezTo>
                    <a:cubicBezTo>
                      <a:pt x="256" y="86"/>
                      <a:pt x="256" y="157"/>
                      <a:pt x="256" y="229"/>
                    </a:cubicBezTo>
                    <a:cubicBezTo>
                      <a:pt x="227" y="236"/>
                      <a:pt x="197" y="244"/>
                      <a:pt x="166" y="251"/>
                    </a:cubicBezTo>
                    <a:cubicBezTo>
                      <a:pt x="166" y="247"/>
                      <a:pt x="165" y="243"/>
                      <a:pt x="165" y="240"/>
                    </a:cubicBezTo>
                    <a:cubicBezTo>
                      <a:pt x="165" y="178"/>
                      <a:pt x="165" y="115"/>
                      <a:pt x="165" y="52"/>
                    </a:cubicBezTo>
                    <a:cubicBezTo>
                      <a:pt x="165" y="45"/>
                      <a:pt x="167" y="41"/>
                      <a:pt x="174" y="39"/>
                    </a:cubicBezTo>
                    <a:close/>
                    <a:moveTo>
                      <a:pt x="256" y="996"/>
                    </a:moveTo>
                    <a:cubicBezTo>
                      <a:pt x="190" y="996"/>
                      <a:pt x="125" y="996"/>
                      <a:pt x="59" y="996"/>
                    </a:cubicBezTo>
                    <a:cubicBezTo>
                      <a:pt x="59" y="992"/>
                      <a:pt x="58" y="989"/>
                      <a:pt x="58" y="985"/>
                    </a:cubicBezTo>
                    <a:cubicBezTo>
                      <a:pt x="58" y="871"/>
                      <a:pt x="58" y="757"/>
                      <a:pt x="58" y="643"/>
                    </a:cubicBezTo>
                    <a:cubicBezTo>
                      <a:pt x="58" y="643"/>
                      <a:pt x="59" y="642"/>
                      <a:pt x="59" y="642"/>
                    </a:cubicBezTo>
                    <a:cubicBezTo>
                      <a:pt x="58" y="613"/>
                      <a:pt x="58" y="614"/>
                      <a:pt x="87" y="610"/>
                    </a:cubicBezTo>
                    <a:cubicBezTo>
                      <a:pt x="138" y="605"/>
                      <a:pt x="190" y="598"/>
                      <a:pt x="241" y="591"/>
                    </a:cubicBezTo>
                    <a:cubicBezTo>
                      <a:pt x="246" y="591"/>
                      <a:pt x="251" y="590"/>
                      <a:pt x="256" y="590"/>
                    </a:cubicBezTo>
                    <a:cubicBezTo>
                      <a:pt x="256" y="725"/>
                      <a:pt x="256" y="860"/>
                      <a:pt x="256" y="996"/>
                    </a:cubicBezTo>
                    <a:close/>
                    <a:moveTo>
                      <a:pt x="256" y="577"/>
                    </a:moveTo>
                    <a:cubicBezTo>
                      <a:pt x="207" y="583"/>
                      <a:pt x="158" y="590"/>
                      <a:pt x="109" y="596"/>
                    </a:cubicBezTo>
                    <a:cubicBezTo>
                      <a:pt x="108" y="593"/>
                      <a:pt x="106" y="589"/>
                      <a:pt x="105" y="585"/>
                    </a:cubicBezTo>
                    <a:cubicBezTo>
                      <a:pt x="106" y="582"/>
                      <a:pt x="107" y="578"/>
                      <a:pt x="107" y="575"/>
                    </a:cubicBezTo>
                    <a:cubicBezTo>
                      <a:pt x="107" y="494"/>
                      <a:pt x="107" y="414"/>
                      <a:pt x="107" y="333"/>
                    </a:cubicBezTo>
                    <a:cubicBezTo>
                      <a:pt x="107" y="329"/>
                      <a:pt x="106" y="326"/>
                      <a:pt x="105" y="322"/>
                    </a:cubicBezTo>
                    <a:cubicBezTo>
                      <a:pt x="106" y="312"/>
                      <a:pt x="107" y="301"/>
                      <a:pt x="107" y="290"/>
                    </a:cubicBezTo>
                    <a:cubicBezTo>
                      <a:pt x="107" y="286"/>
                      <a:pt x="107" y="282"/>
                      <a:pt x="107" y="277"/>
                    </a:cubicBezTo>
                    <a:cubicBezTo>
                      <a:pt x="157" y="266"/>
                      <a:pt x="206" y="254"/>
                      <a:pt x="256" y="242"/>
                    </a:cubicBezTo>
                    <a:cubicBezTo>
                      <a:pt x="256" y="354"/>
                      <a:pt x="256" y="465"/>
                      <a:pt x="256" y="577"/>
                    </a:cubicBezTo>
                    <a:close/>
                    <a:moveTo>
                      <a:pt x="381" y="286"/>
                    </a:moveTo>
                    <a:cubicBezTo>
                      <a:pt x="392" y="289"/>
                      <a:pt x="384" y="299"/>
                      <a:pt x="388" y="306"/>
                    </a:cubicBezTo>
                    <a:cubicBezTo>
                      <a:pt x="351" y="296"/>
                      <a:pt x="316" y="287"/>
                      <a:pt x="281" y="278"/>
                    </a:cubicBezTo>
                    <a:cubicBezTo>
                      <a:pt x="281" y="272"/>
                      <a:pt x="281" y="266"/>
                      <a:pt x="281" y="259"/>
                    </a:cubicBezTo>
                    <a:cubicBezTo>
                      <a:pt x="315" y="268"/>
                      <a:pt x="348" y="277"/>
                      <a:pt x="381" y="286"/>
                    </a:cubicBezTo>
                    <a:close/>
                    <a:moveTo>
                      <a:pt x="422" y="669"/>
                    </a:moveTo>
                    <a:cubicBezTo>
                      <a:pt x="375" y="663"/>
                      <a:pt x="329" y="657"/>
                      <a:pt x="281" y="651"/>
                    </a:cubicBezTo>
                    <a:cubicBezTo>
                      <a:pt x="281" y="645"/>
                      <a:pt x="281" y="639"/>
                      <a:pt x="281" y="632"/>
                    </a:cubicBezTo>
                    <a:cubicBezTo>
                      <a:pt x="329" y="638"/>
                      <a:pt x="375" y="645"/>
                      <a:pt x="422" y="651"/>
                    </a:cubicBezTo>
                    <a:cubicBezTo>
                      <a:pt x="422" y="657"/>
                      <a:pt x="422" y="662"/>
                      <a:pt x="422" y="669"/>
                    </a:cubicBezTo>
                    <a:close/>
                    <a:moveTo>
                      <a:pt x="422" y="680"/>
                    </a:moveTo>
                    <a:cubicBezTo>
                      <a:pt x="422" y="686"/>
                      <a:pt x="422" y="691"/>
                      <a:pt x="422" y="698"/>
                    </a:cubicBezTo>
                    <a:cubicBezTo>
                      <a:pt x="375" y="693"/>
                      <a:pt x="329" y="687"/>
                      <a:pt x="282" y="682"/>
                    </a:cubicBezTo>
                    <a:cubicBezTo>
                      <a:pt x="282" y="675"/>
                      <a:pt x="282" y="669"/>
                      <a:pt x="282" y="663"/>
                    </a:cubicBezTo>
                    <a:cubicBezTo>
                      <a:pt x="329" y="669"/>
                      <a:pt x="375" y="674"/>
                      <a:pt x="422" y="680"/>
                    </a:cubicBezTo>
                    <a:close/>
                    <a:moveTo>
                      <a:pt x="387" y="555"/>
                    </a:moveTo>
                    <a:cubicBezTo>
                      <a:pt x="387" y="561"/>
                      <a:pt x="387" y="566"/>
                      <a:pt x="387" y="573"/>
                    </a:cubicBezTo>
                    <a:cubicBezTo>
                      <a:pt x="351" y="567"/>
                      <a:pt x="316" y="562"/>
                      <a:pt x="281" y="556"/>
                    </a:cubicBezTo>
                    <a:cubicBezTo>
                      <a:pt x="281" y="550"/>
                      <a:pt x="281" y="545"/>
                      <a:pt x="281" y="538"/>
                    </a:cubicBezTo>
                    <a:cubicBezTo>
                      <a:pt x="317" y="543"/>
                      <a:pt x="351" y="549"/>
                      <a:pt x="387" y="555"/>
                    </a:cubicBezTo>
                    <a:close/>
                    <a:moveTo>
                      <a:pt x="386" y="514"/>
                    </a:moveTo>
                    <a:cubicBezTo>
                      <a:pt x="351" y="507"/>
                      <a:pt x="317" y="501"/>
                      <a:pt x="281" y="495"/>
                    </a:cubicBezTo>
                    <a:cubicBezTo>
                      <a:pt x="281" y="488"/>
                      <a:pt x="281" y="482"/>
                      <a:pt x="281" y="476"/>
                    </a:cubicBezTo>
                    <a:cubicBezTo>
                      <a:pt x="317" y="482"/>
                      <a:pt x="352" y="489"/>
                      <a:pt x="386" y="496"/>
                    </a:cubicBezTo>
                    <a:cubicBezTo>
                      <a:pt x="386" y="502"/>
                      <a:pt x="386" y="507"/>
                      <a:pt x="386" y="514"/>
                    </a:cubicBezTo>
                    <a:close/>
                    <a:moveTo>
                      <a:pt x="386" y="484"/>
                    </a:moveTo>
                    <a:cubicBezTo>
                      <a:pt x="351" y="477"/>
                      <a:pt x="316" y="470"/>
                      <a:pt x="281" y="464"/>
                    </a:cubicBezTo>
                    <a:cubicBezTo>
                      <a:pt x="281" y="457"/>
                      <a:pt x="281" y="452"/>
                      <a:pt x="281" y="445"/>
                    </a:cubicBezTo>
                    <a:cubicBezTo>
                      <a:pt x="304" y="449"/>
                      <a:pt x="325" y="454"/>
                      <a:pt x="347" y="458"/>
                    </a:cubicBezTo>
                    <a:cubicBezTo>
                      <a:pt x="355" y="460"/>
                      <a:pt x="364" y="461"/>
                      <a:pt x="373" y="463"/>
                    </a:cubicBezTo>
                    <a:cubicBezTo>
                      <a:pt x="389" y="466"/>
                      <a:pt x="389" y="466"/>
                      <a:pt x="386" y="484"/>
                    </a:cubicBezTo>
                    <a:close/>
                    <a:moveTo>
                      <a:pt x="386" y="454"/>
                    </a:moveTo>
                    <a:cubicBezTo>
                      <a:pt x="351" y="447"/>
                      <a:pt x="316" y="440"/>
                      <a:pt x="281" y="433"/>
                    </a:cubicBezTo>
                    <a:cubicBezTo>
                      <a:pt x="281" y="426"/>
                      <a:pt x="281" y="421"/>
                      <a:pt x="281" y="414"/>
                    </a:cubicBezTo>
                    <a:cubicBezTo>
                      <a:pt x="290" y="416"/>
                      <a:pt x="298" y="417"/>
                      <a:pt x="306" y="419"/>
                    </a:cubicBezTo>
                    <a:cubicBezTo>
                      <a:pt x="329" y="424"/>
                      <a:pt x="351" y="428"/>
                      <a:pt x="373" y="433"/>
                    </a:cubicBezTo>
                    <a:cubicBezTo>
                      <a:pt x="388" y="436"/>
                      <a:pt x="388" y="436"/>
                      <a:pt x="386" y="454"/>
                    </a:cubicBezTo>
                    <a:close/>
                    <a:moveTo>
                      <a:pt x="386" y="394"/>
                    </a:moveTo>
                    <a:cubicBezTo>
                      <a:pt x="351" y="387"/>
                      <a:pt x="317" y="379"/>
                      <a:pt x="282" y="371"/>
                    </a:cubicBezTo>
                    <a:cubicBezTo>
                      <a:pt x="282" y="365"/>
                      <a:pt x="282" y="359"/>
                      <a:pt x="282" y="352"/>
                    </a:cubicBezTo>
                    <a:cubicBezTo>
                      <a:pt x="317" y="360"/>
                      <a:pt x="351" y="368"/>
                      <a:pt x="386" y="376"/>
                    </a:cubicBezTo>
                    <a:cubicBezTo>
                      <a:pt x="386" y="382"/>
                      <a:pt x="386" y="388"/>
                      <a:pt x="386" y="394"/>
                    </a:cubicBezTo>
                    <a:close/>
                    <a:moveTo>
                      <a:pt x="281" y="290"/>
                    </a:moveTo>
                    <a:cubicBezTo>
                      <a:pt x="310" y="298"/>
                      <a:pt x="337" y="304"/>
                      <a:pt x="364" y="311"/>
                    </a:cubicBezTo>
                    <a:cubicBezTo>
                      <a:pt x="367" y="312"/>
                      <a:pt x="369" y="313"/>
                      <a:pt x="371" y="313"/>
                    </a:cubicBezTo>
                    <a:cubicBezTo>
                      <a:pt x="388" y="316"/>
                      <a:pt x="388" y="316"/>
                      <a:pt x="386" y="335"/>
                    </a:cubicBezTo>
                    <a:cubicBezTo>
                      <a:pt x="353" y="327"/>
                      <a:pt x="320" y="319"/>
                      <a:pt x="288" y="311"/>
                    </a:cubicBezTo>
                    <a:cubicBezTo>
                      <a:pt x="275" y="308"/>
                      <a:pt x="283" y="298"/>
                      <a:pt x="281" y="290"/>
                    </a:cubicBezTo>
                    <a:close/>
                    <a:moveTo>
                      <a:pt x="333" y="52"/>
                    </a:moveTo>
                    <a:cubicBezTo>
                      <a:pt x="333" y="58"/>
                      <a:pt x="333" y="64"/>
                      <a:pt x="333" y="70"/>
                    </a:cubicBezTo>
                    <a:cubicBezTo>
                      <a:pt x="316" y="65"/>
                      <a:pt x="300" y="61"/>
                      <a:pt x="285" y="54"/>
                    </a:cubicBezTo>
                    <a:cubicBezTo>
                      <a:pt x="281" y="52"/>
                      <a:pt x="281" y="42"/>
                      <a:pt x="278" y="33"/>
                    </a:cubicBezTo>
                    <a:cubicBezTo>
                      <a:pt x="299" y="41"/>
                      <a:pt x="316" y="46"/>
                      <a:pt x="333" y="52"/>
                    </a:cubicBezTo>
                    <a:close/>
                    <a:moveTo>
                      <a:pt x="328" y="82"/>
                    </a:moveTo>
                    <a:cubicBezTo>
                      <a:pt x="332" y="83"/>
                      <a:pt x="333" y="93"/>
                      <a:pt x="336" y="102"/>
                    </a:cubicBezTo>
                    <a:cubicBezTo>
                      <a:pt x="316" y="96"/>
                      <a:pt x="300" y="91"/>
                      <a:pt x="286" y="85"/>
                    </a:cubicBezTo>
                    <a:cubicBezTo>
                      <a:pt x="282" y="83"/>
                      <a:pt x="281" y="73"/>
                      <a:pt x="278" y="64"/>
                    </a:cubicBezTo>
                    <a:cubicBezTo>
                      <a:pt x="298" y="71"/>
                      <a:pt x="314" y="75"/>
                      <a:pt x="328" y="82"/>
                    </a:cubicBezTo>
                    <a:close/>
                    <a:moveTo>
                      <a:pt x="282" y="128"/>
                    </a:moveTo>
                    <a:cubicBezTo>
                      <a:pt x="285" y="129"/>
                      <a:pt x="288" y="129"/>
                      <a:pt x="291" y="130"/>
                    </a:cubicBezTo>
                    <a:cubicBezTo>
                      <a:pt x="301" y="133"/>
                      <a:pt x="310" y="137"/>
                      <a:pt x="319" y="138"/>
                    </a:cubicBezTo>
                    <a:cubicBezTo>
                      <a:pt x="332" y="141"/>
                      <a:pt x="336" y="148"/>
                      <a:pt x="332" y="161"/>
                    </a:cubicBezTo>
                    <a:cubicBezTo>
                      <a:pt x="316" y="157"/>
                      <a:pt x="301" y="153"/>
                      <a:pt x="286" y="147"/>
                    </a:cubicBezTo>
                    <a:cubicBezTo>
                      <a:pt x="282" y="145"/>
                      <a:pt x="281" y="136"/>
                      <a:pt x="279" y="131"/>
                    </a:cubicBezTo>
                    <a:cubicBezTo>
                      <a:pt x="280" y="130"/>
                      <a:pt x="281" y="129"/>
                      <a:pt x="282" y="128"/>
                    </a:cubicBezTo>
                    <a:close/>
                    <a:moveTo>
                      <a:pt x="279" y="95"/>
                    </a:moveTo>
                    <a:cubicBezTo>
                      <a:pt x="295" y="101"/>
                      <a:pt x="307" y="105"/>
                      <a:pt x="320" y="108"/>
                    </a:cubicBezTo>
                    <a:cubicBezTo>
                      <a:pt x="332" y="111"/>
                      <a:pt x="336" y="118"/>
                      <a:pt x="332" y="131"/>
                    </a:cubicBezTo>
                    <a:cubicBezTo>
                      <a:pt x="316" y="126"/>
                      <a:pt x="300" y="122"/>
                      <a:pt x="285" y="115"/>
                    </a:cubicBezTo>
                    <a:cubicBezTo>
                      <a:pt x="281" y="114"/>
                      <a:pt x="281" y="104"/>
                      <a:pt x="279" y="95"/>
                    </a:cubicBezTo>
                    <a:close/>
                    <a:moveTo>
                      <a:pt x="281" y="158"/>
                    </a:moveTo>
                    <a:cubicBezTo>
                      <a:pt x="298" y="163"/>
                      <a:pt x="314" y="167"/>
                      <a:pt x="330" y="174"/>
                    </a:cubicBezTo>
                    <a:cubicBezTo>
                      <a:pt x="333" y="175"/>
                      <a:pt x="333" y="184"/>
                      <a:pt x="335" y="193"/>
                    </a:cubicBezTo>
                    <a:cubicBezTo>
                      <a:pt x="315" y="187"/>
                      <a:pt x="298" y="182"/>
                      <a:pt x="281" y="177"/>
                    </a:cubicBezTo>
                    <a:cubicBezTo>
                      <a:pt x="281" y="171"/>
                      <a:pt x="281" y="165"/>
                      <a:pt x="281" y="158"/>
                    </a:cubicBezTo>
                    <a:close/>
                    <a:moveTo>
                      <a:pt x="329" y="203"/>
                    </a:moveTo>
                    <a:cubicBezTo>
                      <a:pt x="332" y="205"/>
                      <a:pt x="333" y="214"/>
                      <a:pt x="335" y="220"/>
                    </a:cubicBezTo>
                    <a:cubicBezTo>
                      <a:pt x="334" y="220"/>
                      <a:pt x="333" y="221"/>
                      <a:pt x="332" y="222"/>
                    </a:cubicBezTo>
                    <a:cubicBezTo>
                      <a:pt x="316" y="218"/>
                      <a:pt x="301" y="214"/>
                      <a:pt x="286" y="208"/>
                    </a:cubicBezTo>
                    <a:cubicBezTo>
                      <a:pt x="282" y="207"/>
                      <a:pt x="281" y="197"/>
                      <a:pt x="278" y="188"/>
                    </a:cubicBezTo>
                    <a:cubicBezTo>
                      <a:pt x="298" y="194"/>
                      <a:pt x="314" y="197"/>
                      <a:pt x="329" y="203"/>
                    </a:cubicBezTo>
                    <a:close/>
                    <a:moveTo>
                      <a:pt x="280" y="321"/>
                    </a:moveTo>
                    <a:cubicBezTo>
                      <a:pt x="300" y="326"/>
                      <a:pt x="319" y="330"/>
                      <a:pt x="337" y="334"/>
                    </a:cubicBezTo>
                    <a:cubicBezTo>
                      <a:pt x="349" y="337"/>
                      <a:pt x="361" y="341"/>
                      <a:pt x="373" y="344"/>
                    </a:cubicBezTo>
                    <a:cubicBezTo>
                      <a:pt x="388" y="347"/>
                      <a:pt x="388" y="347"/>
                      <a:pt x="386" y="365"/>
                    </a:cubicBezTo>
                    <a:cubicBezTo>
                      <a:pt x="353" y="357"/>
                      <a:pt x="320" y="350"/>
                      <a:pt x="287" y="342"/>
                    </a:cubicBezTo>
                    <a:cubicBezTo>
                      <a:pt x="275" y="339"/>
                      <a:pt x="284" y="329"/>
                      <a:pt x="280" y="321"/>
                    </a:cubicBezTo>
                    <a:close/>
                    <a:moveTo>
                      <a:pt x="281" y="393"/>
                    </a:moveTo>
                    <a:cubicBezTo>
                      <a:pt x="281" y="390"/>
                      <a:pt x="281" y="387"/>
                      <a:pt x="281" y="383"/>
                    </a:cubicBezTo>
                    <a:cubicBezTo>
                      <a:pt x="316" y="391"/>
                      <a:pt x="351" y="398"/>
                      <a:pt x="386" y="406"/>
                    </a:cubicBezTo>
                    <a:cubicBezTo>
                      <a:pt x="386" y="412"/>
                      <a:pt x="386" y="417"/>
                      <a:pt x="386" y="424"/>
                    </a:cubicBezTo>
                    <a:cubicBezTo>
                      <a:pt x="365" y="420"/>
                      <a:pt x="344" y="416"/>
                      <a:pt x="324" y="411"/>
                    </a:cubicBezTo>
                    <a:cubicBezTo>
                      <a:pt x="312" y="409"/>
                      <a:pt x="301" y="405"/>
                      <a:pt x="290" y="404"/>
                    </a:cubicBezTo>
                    <a:cubicBezTo>
                      <a:pt x="282" y="403"/>
                      <a:pt x="280" y="400"/>
                      <a:pt x="281" y="393"/>
                    </a:cubicBezTo>
                    <a:close/>
                    <a:moveTo>
                      <a:pt x="281" y="506"/>
                    </a:moveTo>
                    <a:cubicBezTo>
                      <a:pt x="316" y="513"/>
                      <a:pt x="351" y="519"/>
                      <a:pt x="386" y="525"/>
                    </a:cubicBezTo>
                    <a:cubicBezTo>
                      <a:pt x="386" y="531"/>
                      <a:pt x="386" y="536"/>
                      <a:pt x="386" y="543"/>
                    </a:cubicBezTo>
                    <a:cubicBezTo>
                      <a:pt x="351" y="537"/>
                      <a:pt x="316" y="532"/>
                      <a:pt x="282" y="526"/>
                    </a:cubicBezTo>
                    <a:cubicBezTo>
                      <a:pt x="281" y="523"/>
                      <a:pt x="281" y="521"/>
                      <a:pt x="281" y="519"/>
                    </a:cubicBezTo>
                    <a:cubicBezTo>
                      <a:pt x="281" y="515"/>
                      <a:pt x="281" y="512"/>
                      <a:pt x="281" y="506"/>
                    </a:cubicBezTo>
                    <a:close/>
                    <a:moveTo>
                      <a:pt x="281" y="837"/>
                    </a:moveTo>
                    <a:cubicBezTo>
                      <a:pt x="281" y="830"/>
                      <a:pt x="281" y="825"/>
                      <a:pt x="281" y="817"/>
                    </a:cubicBezTo>
                    <a:cubicBezTo>
                      <a:pt x="328" y="820"/>
                      <a:pt x="375" y="823"/>
                      <a:pt x="422" y="827"/>
                    </a:cubicBezTo>
                    <a:cubicBezTo>
                      <a:pt x="422" y="833"/>
                      <a:pt x="422" y="839"/>
                      <a:pt x="422" y="845"/>
                    </a:cubicBezTo>
                    <a:cubicBezTo>
                      <a:pt x="375" y="842"/>
                      <a:pt x="329" y="839"/>
                      <a:pt x="281" y="837"/>
                    </a:cubicBezTo>
                    <a:close/>
                    <a:moveTo>
                      <a:pt x="422" y="856"/>
                    </a:moveTo>
                    <a:cubicBezTo>
                      <a:pt x="422" y="862"/>
                      <a:pt x="422" y="867"/>
                      <a:pt x="422" y="874"/>
                    </a:cubicBezTo>
                    <a:cubicBezTo>
                      <a:pt x="376" y="872"/>
                      <a:pt x="329" y="870"/>
                      <a:pt x="282" y="868"/>
                    </a:cubicBezTo>
                    <a:cubicBezTo>
                      <a:pt x="282" y="861"/>
                      <a:pt x="282" y="856"/>
                      <a:pt x="282" y="848"/>
                    </a:cubicBezTo>
                    <a:cubicBezTo>
                      <a:pt x="329" y="851"/>
                      <a:pt x="375" y="854"/>
                      <a:pt x="422" y="856"/>
                    </a:cubicBezTo>
                    <a:close/>
                    <a:moveTo>
                      <a:pt x="282" y="744"/>
                    </a:moveTo>
                    <a:cubicBezTo>
                      <a:pt x="282" y="737"/>
                      <a:pt x="282" y="732"/>
                      <a:pt x="282" y="725"/>
                    </a:cubicBezTo>
                    <a:cubicBezTo>
                      <a:pt x="329" y="729"/>
                      <a:pt x="375" y="734"/>
                      <a:pt x="422" y="739"/>
                    </a:cubicBezTo>
                    <a:cubicBezTo>
                      <a:pt x="422" y="745"/>
                      <a:pt x="422" y="750"/>
                      <a:pt x="422" y="757"/>
                    </a:cubicBezTo>
                    <a:cubicBezTo>
                      <a:pt x="375" y="752"/>
                      <a:pt x="329" y="748"/>
                      <a:pt x="282" y="744"/>
                    </a:cubicBezTo>
                    <a:close/>
                    <a:moveTo>
                      <a:pt x="422" y="768"/>
                    </a:moveTo>
                    <a:cubicBezTo>
                      <a:pt x="422" y="775"/>
                      <a:pt x="422" y="780"/>
                      <a:pt x="422" y="786"/>
                    </a:cubicBezTo>
                    <a:cubicBezTo>
                      <a:pt x="375" y="782"/>
                      <a:pt x="329" y="778"/>
                      <a:pt x="282" y="775"/>
                    </a:cubicBezTo>
                    <a:cubicBezTo>
                      <a:pt x="282" y="769"/>
                      <a:pt x="282" y="763"/>
                      <a:pt x="282" y="756"/>
                    </a:cubicBezTo>
                    <a:cubicBezTo>
                      <a:pt x="329" y="760"/>
                      <a:pt x="375" y="764"/>
                      <a:pt x="422" y="768"/>
                    </a:cubicBezTo>
                    <a:close/>
                    <a:moveTo>
                      <a:pt x="422" y="797"/>
                    </a:moveTo>
                    <a:cubicBezTo>
                      <a:pt x="422" y="804"/>
                      <a:pt x="422" y="809"/>
                      <a:pt x="422" y="815"/>
                    </a:cubicBezTo>
                    <a:cubicBezTo>
                      <a:pt x="375" y="812"/>
                      <a:pt x="328" y="809"/>
                      <a:pt x="281" y="806"/>
                    </a:cubicBezTo>
                    <a:cubicBezTo>
                      <a:pt x="281" y="799"/>
                      <a:pt x="281" y="794"/>
                      <a:pt x="281" y="787"/>
                    </a:cubicBezTo>
                    <a:cubicBezTo>
                      <a:pt x="328" y="790"/>
                      <a:pt x="375" y="794"/>
                      <a:pt x="422" y="797"/>
                    </a:cubicBezTo>
                    <a:close/>
                    <a:moveTo>
                      <a:pt x="422" y="915"/>
                    </a:moveTo>
                    <a:cubicBezTo>
                      <a:pt x="422" y="921"/>
                      <a:pt x="422" y="926"/>
                      <a:pt x="422" y="933"/>
                    </a:cubicBezTo>
                    <a:cubicBezTo>
                      <a:pt x="376" y="932"/>
                      <a:pt x="329" y="930"/>
                      <a:pt x="281" y="929"/>
                    </a:cubicBezTo>
                    <a:cubicBezTo>
                      <a:pt x="281" y="922"/>
                      <a:pt x="281" y="917"/>
                      <a:pt x="281" y="910"/>
                    </a:cubicBezTo>
                    <a:cubicBezTo>
                      <a:pt x="328" y="912"/>
                      <a:pt x="375" y="913"/>
                      <a:pt x="422" y="915"/>
                    </a:cubicBezTo>
                    <a:close/>
                    <a:moveTo>
                      <a:pt x="422" y="961"/>
                    </a:moveTo>
                    <a:cubicBezTo>
                      <a:pt x="376" y="961"/>
                      <a:pt x="329" y="961"/>
                      <a:pt x="281" y="961"/>
                    </a:cubicBezTo>
                    <a:cubicBezTo>
                      <a:pt x="281" y="953"/>
                      <a:pt x="281" y="948"/>
                      <a:pt x="281" y="943"/>
                    </a:cubicBezTo>
                    <a:cubicBezTo>
                      <a:pt x="328" y="943"/>
                      <a:pt x="375" y="943"/>
                      <a:pt x="422" y="943"/>
                    </a:cubicBezTo>
                    <a:cubicBezTo>
                      <a:pt x="422" y="950"/>
                      <a:pt x="422" y="955"/>
                      <a:pt x="422" y="961"/>
                    </a:cubicBezTo>
                    <a:close/>
                    <a:moveTo>
                      <a:pt x="422" y="903"/>
                    </a:moveTo>
                    <a:cubicBezTo>
                      <a:pt x="375" y="902"/>
                      <a:pt x="329" y="900"/>
                      <a:pt x="282" y="898"/>
                    </a:cubicBezTo>
                    <a:cubicBezTo>
                      <a:pt x="282" y="892"/>
                      <a:pt x="282" y="887"/>
                      <a:pt x="282" y="879"/>
                    </a:cubicBezTo>
                    <a:cubicBezTo>
                      <a:pt x="329" y="881"/>
                      <a:pt x="376" y="883"/>
                      <a:pt x="422" y="885"/>
                    </a:cubicBezTo>
                    <a:cubicBezTo>
                      <a:pt x="422" y="892"/>
                      <a:pt x="422" y="897"/>
                      <a:pt x="422" y="903"/>
                    </a:cubicBezTo>
                    <a:close/>
                    <a:moveTo>
                      <a:pt x="422" y="727"/>
                    </a:moveTo>
                    <a:cubicBezTo>
                      <a:pt x="375" y="722"/>
                      <a:pt x="328" y="718"/>
                      <a:pt x="281" y="713"/>
                    </a:cubicBezTo>
                    <a:cubicBezTo>
                      <a:pt x="281" y="706"/>
                      <a:pt x="281" y="701"/>
                      <a:pt x="281" y="694"/>
                    </a:cubicBezTo>
                    <a:cubicBezTo>
                      <a:pt x="329" y="699"/>
                      <a:pt x="375" y="704"/>
                      <a:pt x="422" y="710"/>
                    </a:cubicBezTo>
                    <a:cubicBezTo>
                      <a:pt x="422" y="716"/>
                      <a:pt x="422" y="721"/>
                      <a:pt x="422" y="727"/>
                    </a:cubicBezTo>
                    <a:close/>
                    <a:moveTo>
                      <a:pt x="422" y="639"/>
                    </a:moveTo>
                    <a:cubicBezTo>
                      <a:pt x="375" y="633"/>
                      <a:pt x="329" y="627"/>
                      <a:pt x="282" y="620"/>
                    </a:cubicBezTo>
                    <a:cubicBezTo>
                      <a:pt x="282" y="614"/>
                      <a:pt x="282" y="608"/>
                      <a:pt x="282" y="601"/>
                    </a:cubicBezTo>
                    <a:cubicBezTo>
                      <a:pt x="300" y="604"/>
                      <a:pt x="319" y="606"/>
                      <a:pt x="337" y="609"/>
                    </a:cubicBezTo>
                    <a:cubicBezTo>
                      <a:pt x="361" y="612"/>
                      <a:pt x="385" y="616"/>
                      <a:pt x="408" y="620"/>
                    </a:cubicBezTo>
                    <a:cubicBezTo>
                      <a:pt x="424" y="622"/>
                      <a:pt x="424" y="622"/>
                      <a:pt x="422" y="6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Freeform 55">
                <a:extLst>
                  <a:ext uri="{FF2B5EF4-FFF2-40B4-BE49-F238E27FC236}">
                    <a16:creationId xmlns:a16="http://schemas.microsoft.com/office/drawing/2014/main" id="{0D709881-518D-AF61-BB1B-904C3EC35A0F}"/>
                  </a:ext>
                </a:extLst>
              </p:cNvPr>
              <p:cNvSpPr/>
              <p:nvPr/>
            </p:nvSpPr>
            <p:spPr bwMode="auto">
              <a:xfrm>
                <a:off x="3266" y="1606"/>
                <a:ext cx="32" cy="33"/>
              </a:xfrm>
              <a:custGeom>
                <a:avLst/>
                <a:gdLst>
                  <a:gd name="T0" fmla="*/ 5 w 29"/>
                  <a:gd name="T1" fmla="*/ 0 h 30"/>
                  <a:gd name="T2" fmla="*/ 29 w 29"/>
                  <a:gd name="T3" fmla="*/ 2 h 30"/>
                  <a:gd name="T4" fmla="*/ 29 w 29"/>
                  <a:gd name="T5" fmla="*/ 23 h 30"/>
                  <a:gd name="T6" fmla="*/ 5 w 29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0">
                    <a:moveTo>
                      <a:pt x="5" y="0"/>
                    </a:moveTo>
                    <a:cubicBezTo>
                      <a:pt x="13" y="1"/>
                      <a:pt x="21" y="1"/>
                      <a:pt x="29" y="2"/>
                    </a:cubicBezTo>
                    <a:cubicBezTo>
                      <a:pt x="29" y="10"/>
                      <a:pt x="29" y="16"/>
                      <a:pt x="29" y="23"/>
                    </a:cubicBezTo>
                    <a:cubicBezTo>
                      <a:pt x="5" y="30"/>
                      <a:pt x="0" y="26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Freeform 56">
                <a:extLst>
                  <a:ext uri="{FF2B5EF4-FFF2-40B4-BE49-F238E27FC236}">
                    <a16:creationId xmlns:a16="http://schemas.microsoft.com/office/drawing/2014/main" id="{E67F0170-FAE0-F9B3-A480-470F697BBE6E}"/>
                  </a:ext>
                </a:extLst>
              </p:cNvPr>
              <p:cNvSpPr/>
              <p:nvPr/>
            </p:nvSpPr>
            <p:spPr bwMode="auto">
              <a:xfrm>
                <a:off x="3270" y="856"/>
                <a:ext cx="28" cy="34"/>
              </a:xfrm>
              <a:custGeom>
                <a:avLst/>
                <a:gdLst>
                  <a:gd name="T0" fmla="*/ 0 w 25"/>
                  <a:gd name="T1" fmla="*/ 24 h 31"/>
                  <a:gd name="T2" fmla="*/ 0 w 25"/>
                  <a:gd name="T3" fmla="*/ 0 h 31"/>
                  <a:gd name="T4" fmla="*/ 25 w 25"/>
                  <a:gd name="T5" fmla="*/ 8 h 31"/>
                  <a:gd name="T6" fmla="*/ 25 w 25"/>
                  <a:gd name="T7" fmla="*/ 31 h 31"/>
                  <a:gd name="T8" fmla="*/ 0 w 25"/>
                  <a:gd name="T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1">
                    <a:moveTo>
                      <a:pt x="0" y="24"/>
                    </a:moveTo>
                    <a:cubicBezTo>
                      <a:pt x="0" y="16"/>
                      <a:pt x="0" y="9"/>
                      <a:pt x="0" y="0"/>
                    </a:cubicBezTo>
                    <a:cubicBezTo>
                      <a:pt x="9" y="3"/>
                      <a:pt x="16" y="5"/>
                      <a:pt x="25" y="8"/>
                    </a:cubicBezTo>
                    <a:cubicBezTo>
                      <a:pt x="25" y="15"/>
                      <a:pt x="25" y="22"/>
                      <a:pt x="25" y="31"/>
                    </a:cubicBezTo>
                    <a:cubicBezTo>
                      <a:pt x="16" y="29"/>
                      <a:pt x="8" y="26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Freeform 57">
                <a:extLst>
                  <a:ext uri="{FF2B5EF4-FFF2-40B4-BE49-F238E27FC236}">
                    <a16:creationId xmlns:a16="http://schemas.microsoft.com/office/drawing/2014/main" id="{C91E3F34-0D6C-AC9D-FE70-A167282E7A2F}"/>
                  </a:ext>
                </a:extLst>
              </p:cNvPr>
              <p:cNvSpPr/>
              <p:nvPr/>
            </p:nvSpPr>
            <p:spPr bwMode="auto">
              <a:xfrm>
                <a:off x="3270" y="1163"/>
                <a:ext cx="28" cy="31"/>
              </a:xfrm>
              <a:custGeom>
                <a:avLst/>
                <a:gdLst>
                  <a:gd name="T0" fmla="*/ 25 w 25"/>
                  <a:gd name="T1" fmla="*/ 5 h 28"/>
                  <a:gd name="T2" fmla="*/ 25 w 25"/>
                  <a:gd name="T3" fmla="*/ 28 h 28"/>
                  <a:gd name="T4" fmla="*/ 0 w 25"/>
                  <a:gd name="T5" fmla="*/ 24 h 28"/>
                  <a:gd name="T6" fmla="*/ 0 w 25"/>
                  <a:gd name="T7" fmla="*/ 0 h 28"/>
                  <a:gd name="T8" fmla="*/ 25 w 25"/>
                  <a:gd name="T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25" y="5"/>
                    </a:moveTo>
                    <a:cubicBezTo>
                      <a:pt x="25" y="13"/>
                      <a:pt x="25" y="20"/>
                      <a:pt x="25" y="28"/>
                    </a:cubicBezTo>
                    <a:cubicBezTo>
                      <a:pt x="16" y="27"/>
                      <a:pt x="8" y="26"/>
                      <a:pt x="0" y="24"/>
                    </a:cubicBezTo>
                    <a:cubicBezTo>
                      <a:pt x="0" y="16"/>
                      <a:pt x="0" y="9"/>
                      <a:pt x="0" y="0"/>
                    </a:cubicBezTo>
                    <a:cubicBezTo>
                      <a:pt x="9" y="2"/>
                      <a:pt x="16" y="4"/>
                      <a:pt x="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7391ED5A-434D-DAE8-FE67-F1DFDD35F658}"/>
                  </a:ext>
                </a:extLst>
              </p:cNvPr>
              <p:cNvSpPr/>
              <p:nvPr/>
            </p:nvSpPr>
            <p:spPr bwMode="auto">
              <a:xfrm>
                <a:off x="3268" y="1341"/>
                <a:ext cx="29" cy="30"/>
              </a:xfrm>
              <a:custGeom>
                <a:avLst/>
                <a:gdLst>
                  <a:gd name="T0" fmla="*/ 2 w 26"/>
                  <a:gd name="T1" fmla="*/ 0 h 27"/>
                  <a:gd name="T2" fmla="*/ 26 w 26"/>
                  <a:gd name="T3" fmla="*/ 3 h 27"/>
                  <a:gd name="T4" fmla="*/ 26 w 26"/>
                  <a:gd name="T5" fmla="*/ 25 h 27"/>
                  <a:gd name="T6" fmla="*/ 2 w 2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7">
                    <a:moveTo>
                      <a:pt x="2" y="0"/>
                    </a:moveTo>
                    <a:cubicBezTo>
                      <a:pt x="10" y="1"/>
                      <a:pt x="18" y="2"/>
                      <a:pt x="26" y="3"/>
                    </a:cubicBezTo>
                    <a:cubicBezTo>
                      <a:pt x="26" y="11"/>
                      <a:pt x="26" y="18"/>
                      <a:pt x="26" y="25"/>
                    </a:cubicBezTo>
                    <a:cubicBezTo>
                      <a:pt x="2" y="27"/>
                      <a:pt x="0" y="2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Freeform 59">
                <a:extLst>
                  <a:ext uri="{FF2B5EF4-FFF2-40B4-BE49-F238E27FC236}">
                    <a16:creationId xmlns:a16="http://schemas.microsoft.com/office/drawing/2014/main" id="{2307C913-078D-DDA0-9DAF-3F98A3F78F46}"/>
                  </a:ext>
                </a:extLst>
              </p:cNvPr>
              <p:cNvSpPr/>
              <p:nvPr/>
            </p:nvSpPr>
            <p:spPr bwMode="auto">
              <a:xfrm>
                <a:off x="3268" y="767"/>
                <a:ext cx="30" cy="35"/>
              </a:xfrm>
              <a:custGeom>
                <a:avLst/>
                <a:gdLst>
                  <a:gd name="T0" fmla="*/ 27 w 27"/>
                  <a:gd name="T1" fmla="*/ 9 h 31"/>
                  <a:gd name="T2" fmla="*/ 27 w 27"/>
                  <a:gd name="T3" fmla="*/ 31 h 31"/>
                  <a:gd name="T4" fmla="*/ 2 w 27"/>
                  <a:gd name="T5" fmla="*/ 0 h 31"/>
                  <a:gd name="T6" fmla="*/ 15 w 27"/>
                  <a:gd name="T7" fmla="*/ 5 h 31"/>
                  <a:gd name="T8" fmla="*/ 27 w 27"/>
                  <a:gd name="T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27" y="9"/>
                    </a:moveTo>
                    <a:cubicBezTo>
                      <a:pt x="27" y="16"/>
                      <a:pt x="27" y="24"/>
                      <a:pt x="27" y="31"/>
                    </a:cubicBezTo>
                    <a:cubicBezTo>
                      <a:pt x="1" y="27"/>
                      <a:pt x="0" y="25"/>
                      <a:pt x="2" y="0"/>
                    </a:cubicBezTo>
                    <a:cubicBezTo>
                      <a:pt x="6" y="2"/>
                      <a:pt x="10" y="3"/>
                      <a:pt x="15" y="5"/>
                    </a:cubicBezTo>
                    <a:cubicBezTo>
                      <a:pt x="18" y="6"/>
                      <a:pt x="22" y="7"/>
                      <a:pt x="2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Freeform 60">
                <a:extLst>
                  <a:ext uri="{FF2B5EF4-FFF2-40B4-BE49-F238E27FC236}">
                    <a16:creationId xmlns:a16="http://schemas.microsoft.com/office/drawing/2014/main" id="{E1BE6E3F-458D-6EA4-2861-63CFC9BCF734}"/>
                  </a:ext>
                </a:extLst>
              </p:cNvPr>
              <p:cNvSpPr/>
              <p:nvPr/>
            </p:nvSpPr>
            <p:spPr bwMode="auto">
              <a:xfrm>
                <a:off x="3267" y="946"/>
                <a:ext cx="30" cy="31"/>
              </a:xfrm>
              <a:custGeom>
                <a:avLst/>
                <a:gdLst>
                  <a:gd name="T0" fmla="*/ 4 w 27"/>
                  <a:gd name="T1" fmla="*/ 0 h 28"/>
                  <a:gd name="T2" fmla="*/ 27 w 27"/>
                  <a:gd name="T3" fmla="*/ 5 h 28"/>
                  <a:gd name="T4" fmla="*/ 27 w 27"/>
                  <a:gd name="T5" fmla="*/ 28 h 28"/>
                  <a:gd name="T6" fmla="*/ 4 w 2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4" y="0"/>
                    </a:moveTo>
                    <a:cubicBezTo>
                      <a:pt x="11" y="1"/>
                      <a:pt x="19" y="3"/>
                      <a:pt x="27" y="5"/>
                    </a:cubicBezTo>
                    <a:cubicBezTo>
                      <a:pt x="27" y="13"/>
                      <a:pt x="27" y="20"/>
                      <a:pt x="27" y="28"/>
                    </a:cubicBezTo>
                    <a:cubicBezTo>
                      <a:pt x="2" y="26"/>
                      <a:pt x="0" y="2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 61">
                <a:extLst>
                  <a:ext uri="{FF2B5EF4-FFF2-40B4-BE49-F238E27FC236}">
                    <a16:creationId xmlns:a16="http://schemas.microsoft.com/office/drawing/2014/main" id="{A57DFA9B-528A-2C5E-8B17-6B5113343722}"/>
                  </a:ext>
                </a:extLst>
              </p:cNvPr>
              <p:cNvSpPr/>
              <p:nvPr/>
            </p:nvSpPr>
            <p:spPr bwMode="auto">
              <a:xfrm>
                <a:off x="3270" y="1292"/>
                <a:ext cx="31" cy="34"/>
              </a:xfrm>
              <a:custGeom>
                <a:avLst/>
                <a:gdLst>
                  <a:gd name="T0" fmla="*/ 24 w 28"/>
                  <a:gd name="T1" fmla="*/ 31 h 31"/>
                  <a:gd name="T2" fmla="*/ 0 w 28"/>
                  <a:gd name="T3" fmla="*/ 28 h 31"/>
                  <a:gd name="T4" fmla="*/ 0 w 28"/>
                  <a:gd name="T5" fmla="*/ 7 h 31"/>
                  <a:gd name="T6" fmla="*/ 24 w 2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24" y="31"/>
                    </a:moveTo>
                    <a:cubicBezTo>
                      <a:pt x="16" y="30"/>
                      <a:pt x="8" y="29"/>
                      <a:pt x="0" y="28"/>
                    </a:cubicBezTo>
                    <a:cubicBezTo>
                      <a:pt x="0" y="21"/>
                      <a:pt x="0" y="14"/>
                      <a:pt x="0" y="7"/>
                    </a:cubicBezTo>
                    <a:cubicBezTo>
                      <a:pt x="21" y="0"/>
                      <a:pt x="28" y="7"/>
                      <a:pt x="2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7A36A2F1-EA4A-4EAC-2E6F-105042067DEF}"/>
                  </a:ext>
                </a:extLst>
              </p:cNvPr>
              <p:cNvSpPr/>
              <p:nvPr/>
            </p:nvSpPr>
            <p:spPr bwMode="auto">
              <a:xfrm>
                <a:off x="3267" y="1208"/>
                <a:ext cx="31" cy="30"/>
              </a:xfrm>
              <a:custGeom>
                <a:avLst/>
                <a:gdLst>
                  <a:gd name="T0" fmla="*/ 28 w 28"/>
                  <a:gd name="T1" fmla="*/ 5 h 27"/>
                  <a:gd name="T2" fmla="*/ 28 w 28"/>
                  <a:gd name="T3" fmla="*/ 27 h 27"/>
                  <a:gd name="T4" fmla="*/ 4 w 28"/>
                  <a:gd name="T5" fmla="*/ 0 h 27"/>
                  <a:gd name="T6" fmla="*/ 28 w 28"/>
                  <a:gd name="T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7">
                    <a:moveTo>
                      <a:pt x="28" y="5"/>
                    </a:moveTo>
                    <a:cubicBezTo>
                      <a:pt x="28" y="14"/>
                      <a:pt x="28" y="20"/>
                      <a:pt x="28" y="27"/>
                    </a:cubicBezTo>
                    <a:cubicBezTo>
                      <a:pt x="3" y="27"/>
                      <a:pt x="0" y="24"/>
                      <a:pt x="4" y="0"/>
                    </a:cubicBezTo>
                    <a:cubicBezTo>
                      <a:pt x="12" y="2"/>
                      <a:pt x="20" y="3"/>
                      <a:pt x="2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73EF4628-60AB-8BFC-3280-992D27E4A8A4}"/>
                  </a:ext>
                </a:extLst>
              </p:cNvPr>
              <p:cNvSpPr/>
              <p:nvPr/>
            </p:nvSpPr>
            <p:spPr bwMode="auto">
              <a:xfrm>
                <a:off x="3267" y="681"/>
                <a:ext cx="35" cy="32"/>
              </a:xfrm>
              <a:custGeom>
                <a:avLst/>
                <a:gdLst>
                  <a:gd name="T0" fmla="*/ 4 w 32"/>
                  <a:gd name="T1" fmla="*/ 0 h 29"/>
                  <a:gd name="T2" fmla="*/ 27 w 32"/>
                  <a:gd name="T3" fmla="*/ 29 h 29"/>
                  <a:gd name="T4" fmla="*/ 4 w 3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8">
                    <a:moveTo>
                      <a:pt x="4" y="0"/>
                    </a:moveTo>
                    <a:cubicBezTo>
                      <a:pt x="32" y="9"/>
                      <a:pt x="29" y="4"/>
                      <a:pt x="27" y="29"/>
                    </a:cubicBezTo>
                    <a:cubicBezTo>
                      <a:pt x="3" y="27"/>
                      <a:pt x="0" y="2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9E51C6C6-02A4-874B-1889-70E67D4C6F43}"/>
                  </a:ext>
                </a:extLst>
              </p:cNvPr>
              <p:cNvSpPr/>
              <p:nvPr/>
            </p:nvSpPr>
            <p:spPr bwMode="auto">
              <a:xfrm>
                <a:off x="3268" y="1473"/>
                <a:ext cx="29" cy="31"/>
              </a:xfrm>
              <a:custGeom>
                <a:avLst/>
                <a:gdLst>
                  <a:gd name="T0" fmla="*/ 26 w 26"/>
                  <a:gd name="T1" fmla="*/ 3 h 28"/>
                  <a:gd name="T2" fmla="*/ 26 w 26"/>
                  <a:gd name="T3" fmla="*/ 25 h 28"/>
                  <a:gd name="T4" fmla="*/ 3 w 26"/>
                  <a:gd name="T5" fmla="*/ 0 h 28"/>
                  <a:gd name="T6" fmla="*/ 26 w 26"/>
                  <a:gd name="T7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8">
                    <a:moveTo>
                      <a:pt x="26" y="3"/>
                    </a:moveTo>
                    <a:cubicBezTo>
                      <a:pt x="26" y="11"/>
                      <a:pt x="26" y="18"/>
                      <a:pt x="26" y="25"/>
                    </a:cubicBezTo>
                    <a:cubicBezTo>
                      <a:pt x="2" y="28"/>
                      <a:pt x="0" y="26"/>
                      <a:pt x="3" y="0"/>
                    </a:cubicBezTo>
                    <a:cubicBezTo>
                      <a:pt x="10" y="1"/>
                      <a:pt x="18" y="2"/>
                      <a:pt x="2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id="{939530F9-8F47-025D-18E7-50126BFE1B84}"/>
                  </a:ext>
                </a:extLst>
              </p:cNvPr>
              <p:cNvSpPr/>
              <p:nvPr/>
            </p:nvSpPr>
            <p:spPr bwMode="auto">
              <a:xfrm>
                <a:off x="3270" y="1562"/>
                <a:ext cx="27" cy="26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4 h 24"/>
                  <a:gd name="T4" fmla="*/ 0 w 24"/>
                  <a:gd name="T5" fmla="*/ 0 h 24"/>
                  <a:gd name="T6" fmla="*/ 24 w 24"/>
                  <a:gd name="T7" fmla="*/ 2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6" y="24"/>
                      <a:pt x="9" y="24"/>
                      <a:pt x="0" y="24"/>
                    </a:cubicBezTo>
                    <a:cubicBezTo>
                      <a:pt x="0" y="16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ubicBezTo>
                      <a:pt x="24" y="10"/>
                      <a:pt x="24" y="17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Freeform 66">
                <a:extLst>
                  <a:ext uri="{FF2B5EF4-FFF2-40B4-BE49-F238E27FC236}">
                    <a16:creationId xmlns:a16="http://schemas.microsoft.com/office/drawing/2014/main" id="{A4E4953F-6DB2-5FC7-75AC-A9C160D4171E}"/>
                  </a:ext>
                </a:extLst>
              </p:cNvPr>
              <p:cNvSpPr/>
              <p:nvPr/>
            </p:nvSpPr>
            <p:spPr bwMode="auto">
              <a:xfrm>
                <a:off x="3270" y="1430"/>
                <a:ext cx="27" cy="28"/>
              </a:xfrm>
              <a:custGeom>
                <a:avLst/>
                <a:gdLst>
                  <a:gd name="T0" fmla="*/ 24 w 24"/>
                  <a:gd name="T1" fmla="*/ 2 h 26"/>
                  <a:gd name="T2" fmla="*/ 24 w 24"/>
                  <a:gd name="T3" fmla="*/ 26 h 26"/>
                  <a:gd name="T4" fmla="*/ 0 w 24"/>
                  <a:gd name="T5" fmla="*/ 23 h 26"/>
                  <a:gd name="T6" fmla="*/ 0 w 24"/>
                  <a:gd name="T7" fmla="*/ 0 h 26"/>
                  <a:gd name="T8" fmla="*/ 24 w 2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"/>
                    </a:moveTo>
                    <a:cubicBezTo>
                      <a:pt x="24" y="10"/>
                      <a:pt x="24" y="18"/>
                      <a:pt x="24" y="26"/>
                    </a:cubicBezTo>
                    <a:cubicBezTo>
                      <a:pt x="16" y="25"/>
                      <a:pt x="8" y="24"/>
                      <a:pt x="0" y="23"/>
                    </a:cubicBezTo>
                    <a:cubicBezTo>
                      <a:pt x="0" y="16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Freeform 67">
                <a:extLst>
                  <a:ext uri="{FF2B5EF4-FFF2-40B4-BE49-F238E27FC236}">
                    <a16:creationId xmlns:a16="http://schemas.microsoft.com/office/drawing/2014/main" id="{9EAD19B1-7CCF-FF31-B5E0-88AEDAA5F065}"/>
                  </a:ext>
                </a:extLst>
              </p:cNvPr>
              <p:cNvSpPr/>
              <p:nvPr/>
            </p:nvSpPr>
            <p:spPr bwMode="auto">
              <a:xfrm>
                <a:off x="3268" y="813"/>
                <a:ext cx="33" cy="32"/>
              </a:xfrm>
              <a:custGeom>
                <a:avLst/>
                <a:gdLst>
                  <a:gd name="T0" fmla="*/ 3 w 30"/>
                  <a:gd name="T1" fmla="*/ 0 h 29"/>
                  <a:gd name="T2" fmla="*/ 25 w 30"/>
                  <a:gd name="T3" fmla="*/ 29 h 29"/>
                  <a:gd name="T4" fmla="*/ 3 w 3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8">
                    <a:moveTo>
                      <a:pt x="3" y="0"/>
                    </a:moveTo>
                    <a:cubicBezTo>
                      <a:pt x="28" y="6"/>
                      <a:pt x="30" y="9"/>
                      <a:pt x="25" y="29"/>
                    </a:cubicBezTo>
                    <a:cubicBezTo>
                      <a:pt x="2" y="26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Freeform 68">
                <a:extLst>
                  <a:ext uri="{FF2B5EF4-FFF2-40B4-BE49-F238E27FC236}">
                    <a16:creationId xmlns:a16="http://schemas.microsoft.com/office/drawing/2014/main" id="{41F8F729-9E37-64CF-C0AB-7D964C4B5F0C}"/>
                  </a:ext>
                </a:extLst>
              </p:cNvPr>
              <p:cNvSpPr/>
              <p:nvPr/>
            </p:nvSpPr>
            <p:spPr bwMode="auto">
              <a:xfrm>
                <a:off x="3270" y="989"/>
                <a:ext cx="28" cy="32"/>
              </a:xfrm>
              <a:custGeom>
                <a:avLst/>
                <a:gdLst>
                  <a:gd name="T0" fmla="*/ 0 w 25"/>
                  <a:gd name="T1" fmla="*/ 0 h 29"/>
                  <a:gd name="T2" fmla="*/ 25 w 25"/>
                  <a:gd name="T3" fmla="*/ 6 h 29"/>
                  <a:gd name="T4" fmla="*/ 25 w 25"/>
                  <a:gd name="T5" fmla="*/ 29 h 29"/>
                  <a:gd name="T6" fmla="*/ 0 w 25"/>
                  <a:gd name="T7" fmla="*/ 24 h 29"/>
                  <a:gd name="T8" fmla="*/ 0 w 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0" y="0"/>
                    </a:moveTo>
                    <a:cubicBezTo>
                      <a:pt x="9" y="2"/>
                      <a:pt x="17" y="4"/>
                      <a:pt x="25" y="6"/>
                    </a:cubicBezTo>
                    <a:cubicBezTo>
                      <a:pt x="25" y="14"/>
                      <a:pt x="25" y="21"/>
                      <a:pt x="25" y="29"/>
                    </a:cubicBezTo>
                    <a:cubicBezTo>
                      <a:pt x="16" y="27"/>
                      <a:pt x="8" y="26"/>
                      <a:pt x="0" y="24"/>
                    </a:cubicBezTo>
                    <a:cubicBezTo>
                      <a:pt x="0" y="16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Freeform 69">
                <a:extLst>
                  <a:ext uri="{FF2B5EF4-FFF2-40B4-BE49-F238E27FC236}">
                    <a16:creationId xmlns:a16="http://schemas.microsoft.com/office/drawing/2014/main" id="{42F401B0-4609-5901-2214-F7E62FAE8C3D}"/>
                  </a:ext>
                </a:extLst>
              </p:cNvPr>
              <p:cNvSpPr/>
              <p:nvPr/>
            </p:nvSpPr>
            <p:spPr bwMode="auto">
              <a:xfrm>
                <a:off x="3270" y="1120"/>
                <a:ext cx="31" cy="33"/>
              </a:xfrm>
              <a:custGeom>
                <a:avLst/>
                <a:gdLst>
                  <a:gd name="T0" fmla="*/ 24 w 28"/>
                  <a:gd name="T1" fmla="*/ 30 h 30"/>
                  <a:gd name="T2" fmla="*/ 0 w 28"/>
                  <a:gd name="T3" fmla="*/ 25 h 30"/>
                  <a:gd name="T4" fmla="*/ 0 w 28"/>
                  <a:gd name="T5" fmla="*/ 4 h 30"/>
                  <a:gd name="T6" fmla="*/ 24 w 28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0">
                    <a:moveTo>
                      <a:pt x="24" y="30"/>
                    </a:moveTo>
                    <a:cubicBezTo>
                      <a:pt x="15" y="29"/>
                      <a:pt x="8" y="27"/>
                      <a:pt x="0" y="25"/>
                    </a:cubicBezTo>
                    <a:cubicBezTo>
                      <a:pt x="0" y="18"/>
                      <a:pt x="0" y="11"/>
                      <a:pt x="0" y="4"/>
                    </a:cubicBezTo>
                    <a:cubicBezTo>
                      <a:pt x="22" y="0"/>
                      <a:pt x="28" y="6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Freeform 70">
                <a:extLst>
                  <a:ext uri="{FF2B5EF4-FFF2-40B4-BE49-F238E27FC236}">
                    <a16:creationId xmlns:a16="http://schemas.microsoft.com/office/drawing/2014/main" id="{23F2D435-CC57-DDF4-3C87-45DCDC86FAD6}"/>
                  </a:ext>
                </a:extLst>
              </p:cNvPr>
              <p:cNvSpPr/>
              <p:nvPr/>
            </p:nvSpPr>
            <p:spPr bwMode="auto">
              <a:xfrm>
                <a:off x="3266" y="636"/>
                <a:ext cx="37" cy="35"/>
              </a:xfrm>
              <a:custGeom>
                <a:avLst/>
                <a:gdLst>
                  <a:gd name="T0" fmla="*/ 28 w 34"/>
                  <a:gd name="T1" fmla="*/ 31 h 31"/>
                  <a:gd name="T2" fmla="*/ 5 w 34"/>
                  <a:gd name="T3" fmla="*/ 0 h 31"/>
                  <a:gd name="T4" fmla="*/ 28 w 34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1">
                    <a:moveTo>
                      <a:pt x="28" y="31"/>
                    </a:moveTo>
                    <a:cubicBezTo>
                      <a:pt x="0" y="21"/>
                      <a:pt x="2" y="27"/>
                      <a:pt x="5" y="0"/>
                    </a:cubicBezTo>
                    <a:cubicBezTo>
                      <a:pt x="34" y="8"/>
                      <a:pt x="29" y="6"/>
                      <a:pt x="2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Freeform 71">
                <a:extLst>
                  <a:ext uri="{FF2B5EF4-FFF2-40B4-BE49-F238E27FC236}">
                    <a16:creationId xmlns:a16="http://schemas.microsoft.com/office/drawing/2014/main" id="{55323056-5376-6BBC-7F7C-EFCB36312643}"/>
                  </a:ext>
                </a:extLst>
              </p:cNvPr>
              <p:cNvSpPr/>
              <p:nvPr/>
            </p:nvSpPr>
            <p:spPr bwMode="auto">
              <a:xfrm>
                <a:off x="3270" y="1385"/>
                <a:ext cx="27" cy="29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3 h 26"/>
                  <a:gd name="T4" fmla="*/ 24 w 24"/>
                  <a:gd name="T5" fmla="*/ 26 h 26"/>
                  <a:gd name="T6" fmla="*/ 0 w 24"/>
                  <a:gd name="T7" fmla="*/ 24 h 26"/>
                  <a:gd name="T8" fmla="*/ 0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8" y="1"/>
                      <a:pt x="16" y="2"/>
                      <a:pt x="24" y="3"/>
                    </a:cubicBezTo>
                    <a:cubicBezTo>
                      <a:pt x="24" y="11"/>
                      <a:pt x="24" y="18"/>
                      <a:pt x="24" y="26"/>
                    </a:cubicBezTo>
                    <a:cubicBezTo>
                      <a:pt x="16" y="25"/>
                      <a:pt x="8" y="24"/>
                      <a:pt x="0" y="24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Freeform 72">
                <a:extLst>
                  <a:ext uri="{FF2B5EF4-FFF2-40B4-BE49-F238E27FC236}">
                    <a16:creationId xmlns:a16="http://schemas.microsoft.com/office/drawing/2014/main" id="{DCB55FD4-77BD-FE38-AE6F-9EC0B234897E}"/>
                  </a:ext>
                </a:extLst>
              </p:cNvPr>
              <p:cNvSpPr/>
              <p:nvPr/>
            </p:nvSpPr>
            <p:spPr bwMode="auto">
              <a:xfrm>
                <a:off x="3268" y="901"/>
                <a:ext cx="32" cy="32"/>
              </a:xfrm>
              <a:custGeom>
                <a:avLst/>
                <a:gdLst>
                  <a:gd name="T0" fmla="*/ 2 w 29"/>
                  <a:gd name="T1" fmla="*/ 0 h 28"/>
                  <a:gd name="T2" fmla="*/ 26 w 29"/>
                  <a:gd name="T3" fmla="*/ 28 h 28"/>
                  <a:gd name="T4" fmla="*/ 2 w 2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9" y="6"/>
                      <a:pt x="29" y="6"/>
                      <a:pt x="26" y="28"/>
                    </a:cubicBezTo>
                    <a:cubicBezTo>
                      <a:pt x="3" y="27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Freeform 73">
                <a:extLst>
                  <a:ext uri="{FF2B5EF4-FFF2-40B4-BE49-F238E27FC236}">
                    <a16:creationId xmlns:a16="http://schemas.microsoft.com/office/drawing/2014/main" id="{755323F1-3ED4-8A58-9AE5-0F14695DBE08}"/>
                  </a:ext>
                </a:extLst>
              </p:cNvPr>
              <p:cNvSpPr/>
              <p:nvPr/>
            </p:nvSpPr>
            <p:spPr bwMode="auto">
              <a:xfrm>
                <a:off x="3270" y="1253"/>
                <a:ext cx="27" cy="30"/>
              </a:xfrm>
              <a:custGeom>
                <a:avLst/>
                <a:gdLst>
                  <a:gd name="T0" fmla="*/ 0 w 24"/>
                  <a:gd name="T1" fmla="*/ 0 h 27"/>
                  <a:gd name="T2" fmla="*/ 24 w 24"/>
                  <a:gd name="T3" fmla="*/ 3 h 27"/>
                  <a:gd name="T4" fmla="*/ 24 w 24"/>
                  <a:gd name="T5" fmla="*/ 27 h 27"/>
                  <a:gd name="T6" fmla="*/ 0 w 24"/>
                  <a:gd name="T7" fmla="*/ 23 h 27"/>
                  <a:gd name="T8" fmla="*/ 0 w 2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0" y="0"/>
                    </a:moveTo>
                    <a:cubicBezTo>
                      <a:pt x="9" y="1"/>
                      <a:pt x="16" y="2"/>
                      <a:pt x="24" y="3"/>
                    </a:cubicBezTo>
                    <a:cubicBezTo>
                      <a:pt x="24" y="11"/>
                      <a:pt x="24" y="18"/>
                      <a:pt x="24" y="27"/>
                    </a:cubicBezTo>
                    <a:cubicBezTo>
                      <a:pt x="16" y="25"/>
                      <a:pt x="9" y="24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Freeform 74">
                <a:extLst>
                  <a:ext uri="{FF2B5EF4-FFF2-40B4-BE49-F238E27FC236}">
                    <a16:creationId xmlns:a16="http://schemas.microsoft.com/office/drawing/2014/main" id="{295DE3D9-F075-DB2B-2207-99C99629776E}"/>
                  </a:ext>
                </a:extLst>
              </p:cNvPr>
              <p:cNvSpPr/>
              <p:nvPr/>
            </p:nvSpPr>
            <p:spPr bwMode="auto">
              <a:xfrm>
                <a:off x="3360" y="842"/>
                <a:ext cx="35" cy="31"/>
              </a:xfrm>
              <a:custGeom>
                <a:avLst/>
                <a:gdLst>
                  <a:gd name="T0" fmla="*/ 2 w 32"/>
                  <a:gd name="T1" fmla="*/ 0 h 28"/>
                  <a:gd name="T2" fmla="*/ 27 w 32"/>
                  <a:gd name="T3" fmla="*/ 28 h 28"/>
                  <a:gd name="T4" fmla="*/ 2 w 32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8">
                    <a:moveTo>
                      <a:pt x="2" y="0"/>
                    </a:moveTo>
                    <a:cubicBezTo>
                      <a:pt x="32" y="10"/>
                      <a:pt x="28" y="2"/>
                      <a:pt x="27" y="28"/>
                    </a:cubicBezTo>
                    <a:cubicBezTo>
                      <a:pt x="2" y="27"/>
                      <a:pt x="0" y="2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Freeform 75">
                <a:extLst>
                  <a:ext uri="{FF2B5EF4-FFF2-40B4-BE49-F238E27FC236}">
                    <a16:creationId xmlns:a16="http://schemas.microsoft.com/office/drawing/2014/main" id="{B5A249CC-E30F-07F8-2083-10F8752C584F}"/>
                  </a:ext>
                </a:extLst>
              </p:cNvPr>
              <p:cNvSpPr/>
              <p:nvPr/>
            </p:nvSpPr>
            <p:spPr bwMode="auto">
              <a:xfrm>
                <a:off x="3358" y="714"/>
                <a:ext cx="35" cy="32"/>
              </a:xfrm>
              <a:custGeom>
                <a:avLst/>
                <a:gdLst>
                  <a:gd name="T0" fmla="*/ 28 w 32"/>
                  <a:gd name="T1" fmla="*/ 29 h 29"/>
                  <a:gd name="T2" fmla="*/ 5 w 32"/>
                  <a:gd name="T3" fmla="*/ 0 h 29"/>
                  <a:gd name="T4" fmla="*/ 28 w 32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8">
                    <a:moveTo>
                      <a:pt x="28" y="29"/>
                    </a:moveTo>
                    <a:cubicBezTo>
                      <a:pt x="0" y="21"/>
                      <a:pt x="2" y="25"/>
                      <a:pt x="5" y="0"/>
                    </a:cubicBezTo>
                    <a:cubicBezTo>
                      <a:pt x="29" y="4"/>
                      <a:pt x="32" y="8"/>
                      <a:pt x="2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id="{27738E64-6563-1DD0-5EAE-B843F3ACF5C4}"/>
                  </a:ext>
                </a:extLst>
              </p:cNvPr>
              <p:cNvSpPr/>
              <p:nvPr/>
            </p:nvSpPr>
            <p:spPr bwMode="auto">
              <a:xfrm>
                <a:off x="3270" y="1518"/>
                <a:ext cx="28" cy="28"/>
              </a:xfrm>
              <a:custGeom>
                <a:avLst/>
                <a:gdLst>
                  <a:gd name="T0" fmla="*/ 0 w 25"/>
                  <a:gd name="T1" fmla="*/ 0 h 25"/>
                  <a:gd name="T2" fmla="*/ 25 w 25"/>
                  <a:gd name="T3" fmla="*/ 1 h 25"/>
                  <a:gd name="T4" fmla="*/ 25 w 25"/>
                  <a:gd name="T5" fmla="*/ 25 h 25"/>
                  <a:gd name="T6" fmla="*/ 0 w 25"/>
                  <a:gd name="T7" fmla="*/ 23 h 25"/>
                  <a:gd name="T8" fmla="*/ 0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0"/>
                    </a:moveTo>
                    <a:cubicBezTo>
                      <a:pt x="9" y="0"/>
                      <a:pt x="16" y="1"/>
                      <a:pt x="25" y="1"/>
                    </a:cubicBezTo>
                    <a:cubicBezTo>
                      <a:pt x="25" y="9"/>
                      <a:pt x="25" y="16"/>
                      <a:pt x="25" y="25"/>
                    </a:cubicBezTo>
                    <a:cubicBezTo>
                      <a:pt x="16" y="25"/>
                      <a:pt x="8" y="24"/>
                      <a:pt x="0" y="23"/>
                    </a:cubicBezTo>
                    <a:cubicBezTo>
                      <a:pt x="0" y="16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id="{F4780619-8B06-DBC4-DFF3-244E9601AE51}"/>
                  </a:ext>
                </a:extLst>
              </p:cNvPr>
              <p:cNvSpPr/>
              <p:nvPr/>
            </p:nvSpPr>
            <p:spPr bwMode="auto">
              <a:xfrm>
                <a:off x="3359" y="1482"/>
                <a:ext cx="31" cy="29"/>
              </a:xfrm>
              <a:custGeom>
                <a:avLst/>
                <a:gdLst>
                  <a:gd name="T0" fmla="*/ 28 w 28"/>
                  <a:gd name="T1" fmla="*/ 23 h 26"/>
                  <a:gd name="T2" fmla="*/ 4 w 28"/>
                  <a:gd name="T3" fmla="*/ 0 h 26"/>
                  <a:gd name="T4" fmla="*/ 28 w 28"/>
                  <a:gd name="T5" fmla="*/ 2 h 26"/>
                  <a:gd name="T6" fmla="*/ 28 w 28"/>
                  <a:gd name="T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6">
                    <a:moveTo>
                      <a:pt x="28" y="23"/>
                    </a:moveTo>
                    <a:cubicBezTo>
                      <a:pt x="3" y="26"/>
                      <a:pt x="0" y="23"/>
                      <a:pt x="4" y="0"/>
                    </a:cubicBezTo>
                    <a:cubicBezTo>
                      <a:pt x="12" y="1"/>
                      <a:pt x="20" y="2"/>
                      <a:pt x="28" y="2"/>
                    </a:cubicBezTo>
                    <a:cubicBezTo>
                      <a:pt x="28" y="10"/>
                      <a:pt x="28" y="16"/>
                      <a:pt x="2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5" name="Freeform 78">
                <a:extLst>
                  <a:ext uri="{FF2B5EF4-FFF2-40B4-BE49-F238E27FC236}">
                    <a16:creationId xmlns:a16="http://schemas.microsoft.com/office/drawing/2014/main" id="{75A47DF1-870A-E7E9-99CA-A2F0561A2475}"/>
                  </a:ext>
                </a:extLst>
              </p:cNvPr>
              <p:cNvSpPr/>
              <p:nvPr/>
            </p:nvSpPr>
            <p:spPr bwMode="auto">
              <a:xfrm>
                <a:off x="3362" y="1225"/>
                <a:ext cx="28" cy="29"/>
              </a:xfrm>
              <a:custGeom>
                <a:avLst/>
                <a:gdLst>
                  <a:gd name="T0" fmla="*/ 0 w 25"/>
                  <a:gd name="T1" fmla="*/ 22 h 26"/>
                  <a:gd name="T2" fmla="*/ 0 w 25"/>
                  <a:gd name="T3" fmla="*/ 0 h 26"/>
                  <a:gd name="T4" fmla="*/ 25 w 25"/>
                  <a:gd name="T5" fmla="*/ 3 h 26"/>
                  <a:gd name="T6" fmla="*/ 25 w 25"/>
                  <a:gd name="T7" fmla="*/ 26 h 26"/>
                  <a:gd name="T8" fmla="*/ 0 w 25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22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5" y="3"/>
                    </a:cubicBezTo>
                    <a:cubicBezTo>
                      <a:pt x="25" y="11"/>
                      <a:pt x="25" y="18"/>
                      <a:pt x="25" y="26"/>
                    </a:cubicBezTo>
                    <a:cubicBezTo>
                      <a:pt x="16" y="25"/>
                      <a:pt x="9" y="24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22E6064F-3CE1-583C-CC8C-1A2BC2E4D098}"/>
                  </a:ext>
                </a:extLst>
              </p:cNvPr>
              <p:cNvSpPr/>
              <p:nvPr/>
            </p:nvSpPr>
            <p:spPr bwMode="auto">
              <a:xfrm>
                <a:off x="3362" y="1311"/>
                <a:ext cx="28" cy="28"/>
              </a:xfrm>
              <a:custGeom>
                <a:avLst/>
                <a:gdLst>
                  <a:gd name="T0" fmla="*/ 0 w 25"/>
                  <a:gd name="T1" fmla="*/ 0 h 25"/>
                  <a:gd name="T2" fmla="*/ 25 w 25"/>
                  <a:gd name="T3" fmla="*/ 3 h 25"/>
                  <a:gd name="T4" fmla="*/ 25 w 25"/>
                  <a:gd name="T5" fmla="*/ 25 h 25"/>
                  <a:gd name="T6" fmla="*/ 0 w 25"/>
                  <a:gd name="T7" fmla="*/ 23 h 25"/>
                  <a:gd name="T8" fmla="*/ 0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0"/>
                    </a:moveTo>
                    <a:cubicBezTo>
                      <a:pt x="8" y="1"/>
                      <a:pt x="16" y="2"/>
                      <a:pt x="25" y="3"/>
                    </a:cubicBezTo>
                    <a:cubicBezTo>
                      <a:pt x="25" y="10"/>
                      <a:pt x="25" y="17"/>
                      <a:pt x="25" y="25"/>
                    </a:cubicBezTo>
                    <a:cubicBezTo>
                      <a:pt x="17" y="25"/>
                      <a:pt x="9" y="24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6DAF785E-ADD7-D2C3-B928-DE0E22ECCFD8}"/>
                  </a:ext>
                </a:extLst>
              </p:cNvPr>
              <p:cNvSpPr/>
              <p:nvPr/>
            </p:nvSpPr>
            <p:spPr bwMode="auto">
              <a:xfrm>
                <a:off x="3360" y="757"/>
                <a:ext cx="32" cy="31"/>
              </a:xfrm>
              <a:custGeom>
                <a:avLst/>
                <a:gdLst>
                  <a:gd name="T0" fmla="*/ 2 w 29"/>
                  <a:gd name="T1" fmla="*/ 0 h 28"/>
                  <a:gd name="T2" fmla="*/ 27 w 29"/>
                  <a:gd name="T3" fmla="*/ 28 h 28"/>
                  <a:gd name="T4" fmla="*/ 2 w 2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7" y="3"/>
                      <a:pt x="29" y="5"/>
                      <a:pt x="27" y="28"/>
                    </a:cubicBezTo>
                    <a:cubicBezTo>
                      <a:pt x="2" y="25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4939C9F-8572-6736-7235-A4226B7F0CE1}"/>
                  </a:ext>
                </a:extLst>
              </p:cNvPr>
              <p:cNvSpPr/>
              <p:nvPr/>
            </p:nvSpPr>
            <p:spPr bwMode="auto">
              <a:xfrm>
                <a:off x="3360" y="1099"/>
                <a:ext cx="30" cy="30"/>
              </a:xfrm>
              <a:custGeom>
                <a:avLst/>
                <a:gdLst>
                  <a:gd name="T0" fmla="*/ 27 w 27"/>
                  <a:gd name="T1" fmla="*/ 5 h 27"/>
                  <a:gd name="T2" fmla="*/ 27 w 27"/>
                  <a:gd name="T3" fmla="*/ 26 h 27"/>
                  <a:gd name="T4" fmla="*/ 2 w 27"/>
                  <a:gd name="T5" fmla="*/ 0 h 27"/>
                  <a:gd name="T6" fmla="*/ 27 w 27"/>
                  <a:gd name="T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7" y="5"/>
                    </a:moveTo>
                    <a:cubicBezTo>
                      <a:pt x="27" y="13"/>
                      <a:pt x="27" y="19"/>
                      <a:pt x="27" y="26"/>
                    </a:cubicBezTo>
                    <a:cubicBezTo>
                      <a:pt x="3" y="27"/>
                      <a:pt x="0" y="24"/>
                      <a:pt x="2" y="0"/>
                    </a:cubicBezTo>
                    <a:cubicBezTo>
                      <a:pt x="10" y="1"/>
                      <a:pt x="18" y="3"/>
                      <a:pt x="2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3518D650-5683-6B48-017C-3401CDB5CDBC}"/>
                  </a:ext>
                </a:extLst>
              </p:cNvPr>
              <p:cNvSpPr/>
              <p:nvPr/>
            </p:nvSpPr>
            <p:spPr bwMode="auto">
              <a:xfrm>
                <a:off x="3317" y="1653"/>
                <a:ext cx="26" cy="26"/>
              </a:xfrm>
              <a:custGeom>
                <a:avLst/>
                <a:gdLst>
                  <a:gd name="T0" fmla="*/ 24 w 24"/>
                  <a:gd name="T1" fmla="*/ 23 h 24"/>
                  <a:gd name="T2" fmla="*/ 19 w 24"/>
                  <a:gd name="T3" fmla="*/ 23 h 24"/>
                  <a:gd name="T4" fmla="*/ 0 w 24"/>
                  <a:gd name="T5" fmla="*/ 24 h 24"/>
                  <a:gd name="T6" fmla="*/ 0 w 24"/>
                  <a:gd name="T7" fmla="*/ 0 h 24"/>
                  <a:gd name="T8" fmla="*/ 24 w 24"/>
                  <a:gd name="T9" fmla="*/ 0 h 24"/>
                  <a:gd name="T10" fmla="*/ 24 w 24"/>
                  <a:gd name="T11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3"/>
                    </a:moveTo>
                    <a:cubicBezTo>
                      <a:pt x="22" y="23"/>
                      <a:pt x="20" y="23"/>
                      <a:pt x="19" y="23"/>
                    </a:cubicBezTo>
                    <a:cubicBezTo>
                      <a:pt x="13" y="24"/>
                      <a:pt x="7" y="24"/>
                      <a:pt x="0" y="24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8"/>
                      <a:pt x="24" y="15"/>
                      <a:pt x="2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0" name="Freeform 83">
                <a:extLst>
                  <a:ext uri="{FF2B5EF4-FFF2-40B4-BE49-F238E27FC236}">
                    <a16:creationId xmlns:a16="http://schemas.microsoft.com/office/drawing/2014/main" id="{31CBDCAE-4FD6-2361-353D-5F665B5C639D}"/>
                  </a:ext>
                </a:extLst>
              </p:cNvPr>
              <p:cNvSpPr/>
              <p:nvPr/>
            </p:nvSpPr>
            <p:spPr bwMode="auto">
              <a:xfrm>
                <a:off x="3359" y="1182"/>
                <a:ext cx="31" cy="29"/>
              </a:xfrm>
              <a:custGeom>
                <a:avLst/>
                <a:gdLst>
                  <a:gd name="T0" fmla="*/ 4 w 28"/>
                  <a:gd name="T1" fmla="*/ 1 h 26"/>
                  <a:gd name="T2" fmla="*/ 8 w 28"/>
                  <a:gd name="T3" fmla="*/ 1 h 26"/>
                  <a:gd name="T4" fmla="*/ 28 w 28"/>
                  <a:gd name="T5" fmla="*/ 4 h 26"/>
                  <a:gd name="T6" fmla="*/ 28 w 28"/>
                  <a:gd name="T7" fmla="*/ 25 h 26"/>
                  <a:gd name="T8" fmla="*/ 4 w 28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4" y="1"/>
                    </a:moveTo>
                    <a:cubicBezTo>
                      <a:pt x="5" y="1"/>
                      <a:pt x="6" y="0"/>
                      <a:pt x="8" y="1"/>
                    </a:cubicBezTo>
                    <a:cubicBezTo>
                      <a:pt x="14" y="2"/>
                      <a:pt x="21" y="3"/>
                      <a:pt x="28" y="4"/>
                    </a:cubicBezTo>
                    <a:cubicBezTo>
                      <a:pt x="28" y="12"/>
                      <a:pt x="28" y="19"/>
                      <a:pt x="28" y="25"/>
                    </a:cubicBezTo>
                    <a:cubicBezTo>
                      <a:pt x="4" y="26"/>
                      <a:pt x="0" y="23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1" name="Freeform 84">
                <a:extLst>
                  <a:ext uri="{FF2B5EF4-FFF2-40B4-BE49-F238E27FC236}">
                    <a16:creationId xmlns:a16="http://schemas.microsoft.com/office/drawing/2014/main" id="{C0C48A28-0A30-8427-11A6-B6A6AAC0E86C}"/>
                  </a:ext>
                </a:extLst>
              </p:cNvPr>
              <p:cNvSpPr/>
              <p:nvPr/>
            </p:nvSpPr>
            <p:spPr bwMode="auto">
              <a:xfrm>
                <a:off x="3359" y="799"/>
                <a:ext cx="34" cy="31"/>
              </a:xfrm>
              <a:custGeom>
                <a:avLst/>
                <a:gdLst>
                  <a:gd name="T0" fmla="*/ 28 w 31"/>
                  <a:gd name="T1" fmla="*/ 28 h 28"/>
                  <a:gd name="T2" fmla="*/ 3 w 31"/>
                  <a:gd name="T3" fmla="*/ 0 h 28"/>
                  <a:gd name="T4" fmla="*/ 28 w 31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8">
                    <a:moveTo>
                      <a:pt x="28" y="28"/>
                    </a:moveTo>
                    <a:cubicBezTo>
                      <a:pt x="3" y="26"/>
                      <a:pt x="0" y="23"/>
                      <a:pt x="3" y="0"/>
                    </a:cubicBezTo>
                    <a:cubicBezTo>
                      <a:pt x="30" y="5"/>
                      <a:pt x="31" y="6"/>
                      <a:pt x="2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2" name="Freeform 85">
                <a:extLst>
                  <a:ext uri="{FF2B5EF4-FFF2-40B4-BE49-F238E27FC236}">
                    <a16:creationId xmlns:a16="http://schemas.microsoft.com/office/drawing/2014/main" id="{708DA707-C9FF-C6E9-4543-D4805A61C026}"/>
                  </a:ext>
                </a:extLst>
              </p:cNvPr>
              <p:cNvSpPr/>
              <p:nvPr/>
            </p:nvSpPr>
            <p:spPr bwMode="auto">
              <a:xfrm>
                <a:off x="3359" y="1525"/>
                <a:ext cx="31" cy="29"/>
              </a:xfrm>
              <a:custGeom>
                <a:avLst/>
                <a:gdLst>
                  <a:gd name="T0" fmla="*/ 4 w 28"/>
                  <a:gd name="T1" fmla="*/ 0 h 26"/>
                  <a:gd name="T2" fmla="*/ 28 w 28"/>
                  <a:gd name="T3" fmla="*/ 2 h 26"/>
                  <a:gd name="T4" fmla="*/ 28 w 28"/>
                  <a:gd name="T5" fmla="*/ 22 h 26"/>
                  <a:gd name="T6" fmla="*/ 4 w 28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6">
                    <a:moveTo>
                      <a:pt x="4" y="0"/>
                    </a:moveTo>
                    <a:cubicBezTo>
                      <a:pt x="12" y="1"/>
                      <a:pt x="20" y="1"/>
                      <a:pt x="28" y="2"/>
                    </a:cubicBezTo>
                    <a:cubicBezTo>
                      <a:pt x="28" y="9"/>
                      <a:pt x="28" y="16"/>
                      <a:pt x="28" y="22"/>
                    </a:cubicBezTo>
                    <a:cubicBezTo>
                      <a:pt x="3" y="26"/>
                      <a:pt x="0" y="2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3" name="Freeform 86">
                <a:extLst>
                  <a:ext uri="{FF2B5EF4-FFF2-40B4-BE49-F238E27FC236}">
                    <a16:creationId xmlns:a16="http://schemas.microsoft.com/office/drawing/2014/main" id="{B0C40EED-1121-59D7-D895-D9005FA1EB41}"/>
                  </a:ext>
                </a:extLst>
              </p:cNvPr>
              <p:cNvSpPr/>
              <p:nvPr/>
            </p:nvSpPr>
            <p:spPr bwMode="auto">
              <a:xfrm>
                <a:off x="3270" y="1652"/>
                <a:ext cx="28" cy="25"/>
              </a:xfrm>
              <a:custGeom>
                <a:avLst/>
                <a:gdLst>
                  <a:gd name="T0" fmla="*/ 25 w 25"/>
                  <a:gd name="T1" fmla="*/ 0 h 23"/>
                  <a:gd name="T2" fmla="*/ 25 w 25"/>
                  <a:gd name="T3" fmla="*/ 23 h 23"/>
                  <a:gd name="T4" fmla="*/ 0 w 25"/>
                  <a:gd name="T5" fmla="*/ 23 h 23"/>
                  <a:gd name="T6" fmla="*/ 0 w 25"/>
                  <a:gd name="T7" fmla="*/ 0 h 23"/>
                  <a:gd name="T8" fmla="*/ 25 w 25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0"/>
                    </a:moveTo>
                    <a:cubicBezTo>
                      <a:pt x="25" y="8"/>
                      <a:pt x="25" y="15"/>
                      <a:pt x="25" y="23"/>
                    </a:cubicBezTo>
                    <a:cubicBezTo>
                      <a:pt x="16" y="23"/>
                      <a:pt x="9" y="23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Freeform 87">
                <a:extLst>
                  <a:ext uri="{FF2B5EF4-FFF2-40B4-BE49-F238E27FC236}">
                    <a16:creationId xmlns:a16="http://schemas.microsoft.com/office/drawing/2014/main" id="{C58793C8-4AB3-DF04-C4E0-64030DCAD6F1}"/>
                  </a:ext>
                </a:extLst>
              </p:cNvPr>
              <p:cNvSpPr/>
              <p:nvPr/>
            </p:nvSpPr>
            <p:spPr bwMode="auto">
              <a:xfrm>
                <a:off x="3362" y="1268"/>
                <a:ext cx="28" cy="28"/>
              </a:xfrm>
              <a:custGeom>
                <a:avLst/>
                <a:gdLst>
                  <a:gd name="T0" fmla="*/ 25 w 25"/>
                  <a:gd name="T1" fmla="*/ 4 h 26"/>
                  <a:gd name="T2" fmla="*/ 25 w 25"/>
                  <a:gd name="T3" fmla="*/ 26 h 26"/>
                  <a:gd name="T4" fmla="*/ 0 w 25"/>
                  <a:gd name="T5" fmla="*/ 23 h 26"/>
                  <a:gd name="T6" fmla="*/ 0 w 25"/>
                  <a:gd name="T7" fmla="*/ 0 h 26"/>
                  <a:gd name="T8" fmla="*/ 25 w 25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5" y="4"/>
                    </a:moveTo>
                    <a:cubicBezTo>
                      <a:pt x="25" y="12"/>
                      <a:pt x="25" y="18"/>
                      <a:pt x="25" y="26"/>
                    </a:cubicBezTo>
                    <a:cubicBezTo>
                      <a:pt x="17" y="25"/>
                      <a:pt x="9" y="24"/>
                      <a:pt x="0" y="23"/>
                    </a:cubicBezTo>
                    <a:cubicBezTo>
                      <a:pt x="0" y="16"/>
                      <a:pt x="0" y="9"/>
                      <a:pt x="0" y="0"/>
                    </a:cubicBezTo>
                    <a:cubicBezTo>
                      <a:pt x="8" y="1"/>
                      <a:pt x="16" y="2"/>
                      <a:pt x="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5" name="Freeform 88">
                <a:extLst>
                  <a:ext uri="{FF2B5EF4-FFF2-40B4-BE49-F238E27FC236}">
                    <a16:creationId xmlns:a16="http://schemas.microsoft.com/office/drawing/2014/main" id="{96340D7D-C2B2-C1EF-CD48-07DA7A44EE9A}"/>
                  </a:ext>
                </a:extLst>
              </p:cNvPr>
              <p:cNvSpPr/>
              <p:nvPr/>
            </p:nvSpPr>
            <p:spPr bwMode="auto">
              <a:xfrm>
                <a:off x="3360" y="1057"/>
                <a:ext cx="36" cy="29"/>
              </a:xfrm>
              <a:custGeom>
                <a:avLst/>
                <a:gdLst>
                  <a:gd name="T0" fmla="*/ 2 w 33"/>
                  <a:gd name="T1" fmla="*/ 0 h 26"/>
                  <a:gd name="T2" fmla="*/ 27 w 33"/>
                  <a:gd name="T3" fmla="*/ 26 h 26"/>
                  <a:gd name="T4" fmla="*/ 2 w 33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6">
                    <a:moveTo>
                      <a:pt x="2" y="0"/>
                    </a:moveTo>
                    <a:cubicBezTo>
                      <a:pt x="33" y="5"/>
                      <a:pt x="28" y="2"/>
                      <a:pt x="27" y="26"/>
                    </a:cubicBezTo>
                    <a:cubicBezTo>
                      <a:pt x="2" y="26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6" name="Freeform 89">
                <a:extLst>
                  <a:ext uri="{FF2B5EF4-FFF2-40B4-BE49-F238E27FC236}">
                    <a16:creationId xmlns:a16="http://schemas.microsoft.com/office/drawing/2014/main" id="{A8D88C1E-AA33-6374-BB89-D55AB15E7668}"/>
                  </a:ext>
                </a:extLst>
              </p:cNvPr>
              <p:cNvSpPr/>
              <p:nvPr/>
            </p:nvSpPr>
            <p:spPr bwMode="auto">
              <a:xfrm>
                <a:off x="3362" y="1438"/>
                <a:ext cx="28" cy="28"/>
              </a:xfrm>
              <a:custGeom>
                <a:avLst/>
                <a:gdLst>
                  <a:gd name="T0" fmla="*/ 0 w 25"/>
                  <a:gd name="T1" fmla="*/ 23 h 25"/>
                  <a:gd name="T2" fmla="*/ 0 w 25"/>
                  <a:gd name="T3" fmla="*/ 0 h 25"/>
                  <a:gd name="T4" fmla="*/ 25 w 25"/>
                  <a:gd name="T5" fmla="*/ 3 h 25"/>
                  <a:gd name="T6" fmla="*/ 25 w 25"/>
                  <a:gd name="T7" fmla="*/ 25 h 25"/>
                  <a:gd name="T8" fmla="*/ 0 w 25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3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5" y="3"/>
                    </a:cubicBezTo>
                    <a:cubicBezTo>
                      <a:pt x="25" y="10"/>
                      <a:pt x="25" y="17"/>
                      <a:pt x="25" y="25"/>
                    </a:cubicBezTo>
                    <a:cubicBezTo>
                      <a:pt x="16" y="24"/>
                      <a:pt x="8" y="2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Freeform 90">
                <a:extLst>
                  <a:ext uri="{FF2B5EF4-FFF2-40B4-BE49-F238E27FC236}">
                    <a16:creationId xmlns:a16="http://schemas.microsoft.com/office/drawing/2014/main" id="{116ED68E-B0B2-1F4E-A736-EA6DB7CEAAF0}"/>
                  </a:ext>
                </a:extLst>
              </p:cNvPr>
              <p:cNvSpPr/>
              <p:nvPr/>
            </p:nvSpPr>
            <p:spPr bwMode="auto">
              <a:xfrm>
                <a:off x="3362" y="1396"/>
                <a:ext cx="28" cy="28"/>
              </a:xfrm>
              <a:custGeom>
                <a:avLst/>
                <a:gdLst>
                  <a:gd name="T0" fmla="*/ 0 w 25"/>
                  <a:gd name="T1" fmla="*/ 22 h 25"/>
                  <a:gd name="T2" fmla="*/ 0 w 25"/>
                  <a:gd name="T3" fmla="*/ 0 h 25"/>
                  <a:gd name="T4" fmla="*/ 25 w 25"/>
                  <a:gd name="T5" fmla="*/ 3 h 25"/>
                  <a:gd name="T6" fmla="*/ 25 w 25"/>
                  <a:gd name="T7" fmla="*/ 25 h 25"/>
                  <a:gd name="T8" fmla="*/ 0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2"/>
                      <a:pt x="25" y="3"/>
                    </a:cubicBezTo>
                    <a:cubicBezTo>
                      <a:pt x="25" y="10"/>
                      <a:pt x="25" y="17"/>
                      <a:pt x="25" y="25"/>
                    </a:cubicBezTo>
                    <a:cubicBezTo>
                      <a:pt x="16" y="24"/>
                      <a:pt x="9" y="23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Freeform 91">
                <a:extLst>
                  <a:ext uri="{FF2B5EF4-FFF2-40B4-BE49-F238E27FC236}">
                    <a16:creationId xmlns:a16="http://schemas.microsoft.com/office/drawing/2014/main" id="{CB8BAD21-0F25-1FE0-7A76-B922E1ADC21B}"/>
                  </a:ext>
                </a:extLst>
              </p:cNvPr>
              <p:cNvSpPr/>
              <p:nvPr/>
            </p:nvSpPr>
            <p:spPr bwMode="auto">
              <a:xfrm>
                <a:off x="3362" y="1568"/>
                <a:ext cx="28" cy="26"/>
              </a:xfrm>
              <a:custGeom>
                <a:avLst/>
                <a:gdLst>
                  <a:gd name="T0" fmla="*/ 25 w 25"/>
                  <a:gd name="T1" fmla="*/ 23 h 23"/>
                  <a:gd name="T2" fmla="*/ 10 w 25"/>
                  <a:gd name="T3" fmla="*/ 23 h 23"/>
                  <a:gd name="T4" fmla="*/ 0 w 25"/>
                  <a:gd name="T5" fmla="*/ 22 h 23"/>
                  <a:gd name="T6" fmla="*/ 0 w 25"/>
                  <a:gd name="T7" fmla="*/ 0 h 23"/>
                  <a:gd name="T8" fmla="*/ 25 w 25"/>
                  <a:gd name="T9" fmla="*/ 1 h 23"/>
                  <a:gd name="T10" fmla="*/ 25 w 2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3">
                    <a:moveTo>
                      <a:pt x="25" y="23"/>
                    </a:moveTo>
                    <a:cubicBezTo>
                      <a:pt x="19" y="23"/>
                      <a:pt x="14" y="23"/>
                      <a:pt x="10" y="23"/>
                    </a:cubicBezTo>
                    <a:cubicBezTo>
                      <a:pt x="7" y="23"/>
                      <a:pt x="4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0"/>
                      <a:pt x="25" y="1"/>
                    </a:cubicBezTo>
                    <a:cubicBezTo>
                      <a:pt x="25" y="8"/>
                      <a:pt x="25" y="15"/>
                      <a:pt x="2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9" name="Freeform 92">
                <a:extLst>
                  <a:ext uri="{FF2B5EF4-FFF2-40B4-BE49-F238E27FC236}">
                    <a16:creationId xmlns:a16="http://schemas.microsoft.com/office/drawing/2014/main" id="{46734270-06AB-A69A-CEE6-009D1B1931EB}"/>
                  </a:ext>
                </a:extLst>
              </p:cNvPr>
              <p:cNvSpPr/>
              <p:nvPr/>
            </p:nvSpPr>
            <p:spPr bwMode="auto">
              <a:xfrm>
                <a:off x="3360" y="885"/>
                <a:ext cx="33" cy="31"/>
              </a:xfrm>
              <a:custGeom>
                <a:avLst/>
                <a:gdLst>
                  <a:gd name="T0" fmla="*/ 2 w 30"/>
                  <a:gd name="T1" fmla="*/ 0 h 28"/>
                  <a:gd name="T2" fmla="*/ 26 w 30"/>
                  <a:gd name="T3" fmla="*/ 28 h 28"/>
                  <a:gd name="T4" fmla="*/ 2 w 30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8">
                    <a:moveTo>
                      <a:pt x="2" y="0"/>
                    </a:moveTo>
                    <a:cubicBezTo>
                      <a:pt x="30" y="7"/>
                      <a:pt x="30" y="7"/>
                      <a:pt x="26" y="28"/>
                    </a:cubicBezTo>
                    <a:cubicBezTo>
                      <a:pt x="2" y="27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 93">
                <a:extLst>
                  <a:ext uri="{FF2B5EF4-FFF2-40B4-BE49-F238E27FC236}">
                    <a16:creationId xmlns:a16="http://schemas.microsoft.com/office/drawing/2014/main" id="{CF16F9CA-2823-21A3-B730-A06BBF6EC117}"/>
                  </a:ext>
                </a:extLst>
              </p:cNvPr>
              <p:cNvSpPr/>
              <p:nvPr/>
            </p:nvSpPr>
            <p:spPr bwMode="auto">
              <a:xfrm>
                <a:off x="3362" y="1353"/>
                <a:ext cx="28" cy="29"/>
              </a:xfrm>
              <a:custGeom>
                <a:avLst/>
                <a:gdLst>
                  <a:gd name="T0" fmla="*/ 0 w 25"/>
                  <a:gd name="T1" fmla="*/ 23 h 26"/>
                  <a:gd name="T2" fmla="*/ 0 w 25"/>
                  <a:gd name="T3" fmla="*/ 0 h 26"/>
                  <a:gd name="T4" fmla="*/ 25 w 25"/>
                  <a:gd name="T5" fmla="*/ 3 h 26"/>
                  <a:gd name="T6" fmla="*/ 25 w 25"/>
                  <a:gd name="T7" fmla="*/ 26 h 26"/>
                  <a:gd name="T8" fmla="*/ 0 w 25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23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5" y="3"/>
                    </a:cubicBezTo>
                    <a:cubicBezTo>
                      <a:pt x="25" y="10"/>
                      <a:pt x="25" y="17"/>
                      <a:pt x="25" y="26"/>
                    </a:cubicBezTo>
                    <a:cubicBezTo>
                      <a:pt x="17" y="25"/>
                      <a:pt x="9" y="2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Freeform 94">
                <a:extLst>
                  <a:ext uri="{FF2B5EF4-FFF2-40B4-BE49-F238E27FC236}">
                    <a16:creationId xmlns:a16="http://schemas.microsoft.com/office/drawing/2014/main" id="{2E3F1361-2C8E-D40F-C7DD-106373469E3D}"/>
                  </a:ext>
                </a:extLst>
              </p:cNvPr>
              <p:cNvSpPr/>
              <p:nvPr/>
            </p:nvSpPr>
            <p:spPr bwMode="auto">
              <a:xfrm>
                <a:off x="3358" y="1142"/>
                <a:ext cx="32" cy="32"/>
              </a:xfrm>
              <a:custGeom>
                <a:avLst/>
                <a:gdLst>
                  <a:gd name="T0" fmla="*/ 29 w 29"/>
                  <a:gd name="T1" fmla="*/ 4 h 29"/>
                  <a:gd name="T2" fmla="*/ 29 w 29"/>
                  <a:gd name="T3" fmla="*/ 24 h 29"/>
                  <a:gd name="T4" fmla="*/ 6 w 29"/>
                  <a:gd name="T5" fmla="*/ 0 h 29"/>
                  <a:gd name="T6" fmla="*/ 17 w 29"/>
                  <a:gd name="T7" fmla="*/ 2 h 29"/>
                  <a:gd name="T8" fmla="*/ 29 w 29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9" y="4"/>
                    </a:moveTo>
                    <a:cubicBezTo>
                      <a:pt x="29" y="12"/>
                      <a:pt x="29" y="18"/>
                      <a:pt x="29" y="24"/>
                    </a:cubicBezTo>
                    <a:cubicBezTo>
                      <a:pt x="7" y="29"/>
                      <a:pt x="0" y="22"/>
                      <a:pt x="6" y="0"/>
                    </a:cubicBezTo>
                    <a:cubicBezTo>
                      <a:pt x="9" y="0"/>
                      <a:pt x="14" y="1"/>
                      <a:pt x="17" y="2"/>
                    </a:cubicBezTo>
                    <a:cubicBezTo>
                      <a:pt x="21" y="2"/>
                      <a:pt x="25" y="3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2" name="Freeform 95">
                <a:extLst>
                  <a:ext uri="{FF2B5EF4-FFF2-40B4-BE49-F238E27FC236}">
                    <a16:creationId xmlns:a16="http://schemas.microsoft.com/office/drawing/2014/main" id="{51E5D120-B342-C299-411D-43904313857D}"/>
                  </a:ext>
                </a:extLst>
              </p:cNvPr>
              <p:cNvSpPr/>
              <p:nvPr/>
            </p:nvSpPr>
            <p:spPr bwMode="auto">
              <a:xfrm>
                <a:off x="3362" y="1612"/>
                <a:ext cx="28" cy="24"/>
              </a:xfrm>
              <a:custGeom>
                <a:avLst/>
                <a:gdLst>
                  <a:gd name="T0" fmla="*/ 25 w 25"/>
                  <a:gd name="T1" fmla="*/ 22 h 22"/>
                  <a:gd name="T2" fmla="*/ 0 w 25"/>
                  <a:gd name="T3" fmla="*/ 22 h 22"/>
                  <a:gd name="T4" fmla="*/ 0 w 25"/>
                  <a:gd name="T5" fmla="*/ 0 h 22"/>
                  <a:gd name="T6" fmla="*/ 25 w 25"/>
                  <a:gd name="T7" fmla="*/ 0 h 22"/>
                  <a:gd name="T8" fmla="*/ 25 w 25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25" y="22"/>
                    </a:moveTo>
                    <a:cubicBezTo>
                      <a:pt x="17" y="22"/>
                      <a:pt x="9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0"/>
                      <a:pt x="25" y="0"/>
                    </a:cubicBezTo>
                    <a:cubicBezTo>
                      <a:pt x="25" y="8"/>
                      <a:pt x="25" y="14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3" name="Freeform 96">
                <a:extLst>
                  <a:ext uri="{FF2B5EF4-FFF2-40B4-BE49-F238E27FC236}">
                    <a16:creationId xmlns:a16="http://schemas.microsoft.com/office/drawing/2014/main" id="{F0169A35-9CE3-8C8C-320E-7BFB64510495}"/>
                  </a:ext>
                </a:extLst>
              </p:cNvPr>
              <p:cNvSpPr/>
              <p:nvPr/>
            </p:nvSpPr>
            <p:spPr bwMode="auto">
              <a:xfrm>
                <a:off x="3270" y="725"/>
                <a:ext cx="29" cy="33"/>
              </a:xfrm>
              <a:custGeom>
                <a:avLst/>
                <a:gdLst>
                  <a:gd name="T0" fmla="*/ 25 w 26"/>
                  <a:gd name="T1" fmla="*/ 30 h 30"/>
                  <a:gd name="T2" fmla="*/ 0 w 26"/>
                  <a:gd name="T3" fmla="*/ 1 h 30"/>
                  <a:gd name="T4" fmla="*/ 25 w 26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0">
                    <a:moveTo>
                      <a:pt x="25" y="30"/>
                    </a:moveTo>
                    <a:cubicBezTo>
                      <a:pt x="0" y="25"/>
                      <a:pt x="0" y="25"/>
                      <a:pt x="0" y="1"/>
                    </a:cubicBezTo>
                    <a:cubicBezTo>
                      <a:pt x="21" y="0"/>
                      <a:pt x="26" y="6"/>
                      <a:pt x="2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4" name="Freeform 97">
                <a:extLst>
                  <a:ext uri="{FF2B5EF4-FFF2-40B4-BE49-F238E27FC236}">
                    <a16:creationId xmlns:a16="http://schemas.microsoft.com/office/drawing/2014/main" id="{78B64074-0606-159C-0487-FEEA9C580D28}"/>
                  </a:ext>
                </a:extLst>
              </p:cNvPr>
              <p:cNvSpPr/>
              <p:nvPr/>
            </p:nvSpPr>
            <p:spPr bwMode="auto">
              <a:xfrm>
                <a:off x="3360" y="671"/>
                <a:ext cx="31" cy="32"/>
              </a:xfrm>
              <a:custGeom>
                <a:avLst/>
                <a:gdLst>
                  <a:gd name="T0" fmla="*/ 2 w 28"/>
                  <a:gd name="T1" fmla="*/ 0 h 29"/>
                  <a:gd name="T2" fmla="*/ 27 w 28"/>
                  <a:gd name="T3" fmla="*/ 29 h 29"/>
                  <a:gd name="T4" fmla="*/ 2 w 28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8" y="6"/>
                      <a:pt x="28" y="6"/>
                      <a:pt x="27" y="29"/>
                    </a:cubicBezTo>
                    <a:cubicBezTo>
                      <a:pt x="6" y="29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5" name="Freeform 98">
                <a:extLst>
                  <a:ext uri="{FF2B5EF4-FFF2-40B4-BE49-F238E27FC236}">
                    <a16:creationId xmlns:a16="http://schemas.microsoft.com/office/drawing/2014/main" id="{602BCCD5-CB77-76CE-7E76-6718EBA5A15C}"/>
                  </a:ext>
                </a:extLst>
              </p:cNvPr>
              <p:cNvSpPr/>
              <p:nvPr/>
            </p:nvSpPr>
            <p:spPr bwMode="auto">
              <a:xfrm>
                <a:off x="3362" y="1655"/>
                <a:ext cx="28" cy="23"/>
              </a:xfrm>
              <a:custGeom>
                <a:avLst/>
                <a:gdLst>
                  <a:gd name="T0" fmla="*/ 0 w 25"/>
                  <a:gd name="T1" fmla="*/ 21 h 21"/>
                  <a:gd name="T2" fmla="*/ 0 w 25"/>
                  <a:gd name="T3" fmla="*/ 0 h 21"/>
                  <a:gd name="T4" fmla="*/ 25 w 25"/>
                  <a:gd name="T5" fmla="*/ 0 h 21"/>
                  <a:gd name="T6" fmla="*/ 25 w 25"/>
                  <a:gd name="T7" fmla="*/ 21 h 21"/>
                  <a:gd name="T8" fmla="*/ 0 w 25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0" y="21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0"/>
                      <a:pt x="25" y="0"/>
                    </a:cubicBezTo>
                    <a:cubicBezTo>
                      <a:pt x="25" y="7"/>
                      <a:pt x="25" y="13"/>
                      <a:pt x="25" y="21"/>
                    </a:cubicBezTo>
                    <a:cubicBezTo>
                      <a:pt x="17" y="21"/>
                      <a:pt x="9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6" name="Freeform 99">
                <a:extLst>
                  <a:ext uri="{FF2B5EF4-FFF2-40B4-BE49-F238E27FC236}">
                    <a16:creationId xmlns:a16="http://schemas.microsoft.com/office/drawing/2014/main" id="{12C5D5D7-0BE6-62C1-D5ED-2E0DDB6EA816}"/>
                  </a:ext>
                </a:extLst>
              </p:cNvPr>
              <p:cNvSpPr/>
              <p:nvPr/>
            </p:nvSpPr>
            <p:spPr bwMode="auto">
              <a:xfrm>
                <a:off x="3455" y="1160"/>
                <a:ext cx="27" cy="31"/>
              </a:xfrm>
              <a:custGeom>
                <a:avLst/>
                <a:gdLst>
                  <a:gd name="T0" fmla="*/ 24 w 24"/>
                  <a:gd name="T1" fmla="*/ 28 h 28"/>
                  <a:gd name="T2" fmla="*/ 0 w 24"/>
                  <a:gd name="T3" fmla="*/ 23 h 28"/>
                  <a:gd name="T4" fmla="*/ 0 w 24"/>
                  <a:gd name="T5" fmla="*/ 0 h 28"/>
                  <a:gd name="T6" fmla="*/ 24 w 24"/>
                  <a:gd name="T7" fmla="*/ 5 h 28"/>
                  <a:gd name="T8" fmla="*/ 24 w 2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24" y="28"/>
                    </a:moveTo>
                    <a:cubicBezTo>
                      <a:pt x="16" y="26"/>
                      <a:pt x="8" y="24"/>
                      <a:pt x="0" y="23"/>
                    </a:cubicBezTo>
                    <a:cubicBezTo>
                      <a:pt x="0" y="16"/>
                      <a:pt x="0" y="9"/>
                      <a:pt x="0" y="0"/>
                    </a:cubicBezTo>
                    <a:cubicBezTo>
                      <a:pt x="8" y="2"/>
                      <a:pt x="16" y="4"/>
                      <a:pt x="24" y="5"/>
                    </a:cubicBezTo>
                    <a:cubicBezTo>
                      <a:pt x="24" y="13"/>
                      <a:pt x="24" y="20"/>
                      <a:pt x="2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Freeform 100">
                <a:extLst>
                  <a:ext uri="{FF2B5EF4-FFF2-40B4-BE49-F238E27FC236}">
                    <a16:creationId xmlns:a16="http://schemas.microsoft.com/office/drawing/2014/main" id="{91B1B4F2-DACA-949C-4FA9-AF1BA31C7952}"/>
                  </a:ext>
                </a:extLst>
              </p:cNvPr>
              <p:cNvSpPr/>
              <p:nvPr/>
            </p:nvSpPr>
            <p:spPr bwMode="auto">
              <a:xfrm>
                <a:off x="3497" y="1616"/>
                <a:ext cx="27" cy="24"/>
              </a:xfrm>
              <a:custGeom>
                <a:avLst/>
                <a:gdLst>
                  <a:gd name="T0" fmla="*/ 0 w 24"/>
                  <a:gd name="T1" fmla="*/ 0 h 22"/>
                  <a:gd name="T2" fmla="*/ 13 w 24"/>
                  <a:gd name="T3" fmla="*/ 0 h 22"/>
                  <a:gd name="T4" fmla="*/ 24 w 24"/>
                  <a:gd name="T5" fmla="*/ 1 h 22"/>
                  <a:gd name="T6" fmla="*/ 24 w 24"/>
                  <a:gd name="T7" fmla="*/ 22 h 22"/>
                  <a:gd name="T8" fmla="*/ 0 w 24"/>
                  <a:gd name="T9" fmla="*/ 22 h 22"/>
                  <a:gd name="T10" fmla="*/ 0 w 24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2">
                    <a:moveTo>
                      <a:pt x="0" y="0"/>
                    </a:moveTo>
                    <a:cubicBezTo>
                      <a:pt x="5" y="0"/>
                      <a:pt x="9" y="0"/>
                      <a:pt x="13" y="0"/>
                    </a:cubicBezTo>
                    <a:cubicBezTo>
                      <a:pt x="16" y="1"/>
                      <a:pt x="20" y="1"/>
                      <a:pt x="24" y="1"/>
                    </a:cubicBezTo>
                    <a:cubicBezTo>
                      <a:pt x="24" y="8"/>
                      <a:pt x="24" y="15"/>
                      <a:pt x="24" y="22"/>
                    </a:cubicBezTo>
                    <a:cubicBezTo>
                      <a:pt x="16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8" name="Freeform 101">
                <a:extLst>
                  <a:ext uri="{FF2B5EF4-FFF2-40B4-BE49-F238E27FC236}">
                    <a16:creationId xmlns:a16="http://schemas.microsoft.com/office/drawing/2014/main" id="{7B9231E4-13C4-282A-5E8B-DFB2F7140862}"/>
                  </a:ext>
                </a:extLst>
              </p:cNvPr>
              <p:cNvSpPr/>
              <p:nvPr/>
            </p:nvSpPr>
            <p:spPr bwMode="auto">
              <a:xfrm>
                <a:off x="3360" y="928"/>
                <a:ext cx="32" cy="31"/>
              </a:xfrm>
              <a:custGeom>
                <a:avLst/>
                <a:gdLst>
                  <a:gd name="T0" fmla="*/ 2 w 29"/>
                  <a:gd name="T1" fmla="*/ 0 h 28"/>
                  <a:gd name="T2" fmla="*/ 27 w 29"/>
                  <a:gd name="T3" fmla="*/ 26 h 28"/>
                  <a:gd name="T4" fmla="*/ 2 w 2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8" y="3"/>
                      <a:pt x="29" y="4"/>
                      <a:pt x="27" y="26"/>
                    </a:cubicBezTo>
                    <a:cubicBezTo>
                      <a:pt x="4" y="28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9" name="Freeform 102">
                <a:extLst>
                  <a:ext uri="{FF2B5EF4-FFF2-40B4-BE49-F238E27FC236}">
                    <a16:creationId xmlns:a16="http://schemas.microsoft.com/office/drawing/2014/main" id="{D96BE3E1-EE5C-7D8E-A5E7-3376C93C03AB}"/>
                  </a:ext>
                </a:extLst>
              </p:cNvPr>
              <p:cNvSpPr/>
              <p:nvPr/>
            </p:nvSpPr>
            <p:spPr bwMode="auto">
              <a:xfrm>
                <a:off x="3497" y="1657"/>
                <a:ext cx="27" cy="23"/>
              </a:xfrm>
              <a:custGeom>
                <a:avLst/>
                <a:gdLst>
                  <a:gd name="T0" fmla="*/ 0 w 24"/>
                  <a:gd name="T1" fmla="*/ 0 h 21"/>
                  <a:gd name="T2" fmla="*/ 24 w 24"/>
                  <a:gd name="T3" fmla="*/ 0 h 21"/>
                  <a:gd name="T4" fmla="*/ 24 w 24"/>
                  <a:gd name="T5" fmla="*/ 21 h 21"/>
                  <a:gd name="T6" fmla="*/ 0 w 24"/>
                  <a:gd name="T7" fmla="*/ 21 h 21"/>
                  <a:gd name="T8" fmla="*/ 0 w 2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0" y="0"/>
                    </a:moveTo>
                    <a:cubicBezTo>
                      <a:pt x="8" y="0"/>
                      <a:pt x="16" y="0"/>
                      <a:pt x="24" y="0"/>
                    </a:cubicBezTo>
                    <a:cubicBezTo>
                      <a:pt x="24" y="8"/>
                      <a:pt x="24" y="14"/>
                      <a:pt x="24" y="21"/>
                    </a:cubicBezTo>
                    <a:cubicBezTo>
                      <a:pt x="16" y="21"/>
                      <a:pt x="9" y="21"/>
                      <a:pt x="0" y="21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0" name="Freeform 103">
                <a:extLst>
                  <a:ext uri="{FF2B5EF4-FFF2-40B4-BE49-F238E27FC236}">
                    <a16:creationId xmlns:a16="http://schemas.microsoft.com/office/drawing/2014/main" id="{DCD81AA2-E380-F9BC-3E52-AD54D5F64AFF}"/>
                  </a:ext>
                </a:extLst>
              </p:cNvPr>
              <p:cNvSpPr/>
              <p:nvPr/>
            </p:nvSpPr>
            <p:spPr bwMode="auto">
              <a:xfrm>
                <a:off x="3452" y="1656"/>
                <a:ext cx="30" cy="29"/>
              </a:xfrm>
              <a:custGeom>
                <a:avLst/>
                <a:gdLst>
                  <a:gd name="T0" fmla="*/ 3 w 27"/>
                  <a:gd name="T1" fmla="*/ 1 h 26"/>
                  <a:gd name="T2" fmla="*/ 6 w 27"/>
                  <a:gd name="T3" fmla="*/ 0 h 26"/>
                  <a:gd name="T4" fmla="*/ 27 w 27"/>
                  <a:gd name="T5" fmla="*/ 0 h 26"/>
                  <a:gd name="T6" fmla="*/ 27 w 27"/>
                  <a:gd name="T7" fmla="*/ 21 h 26"/>
                  <a:gd name="T8" fmla="*/ 3 w 27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3" y="1"/>
                    </a:moveTo>
                    <a:cubicBezTo>
                      <a:pt x="4" y="1"/>
                      <a:pt x="5" y="0"/>
                      <a:pt x="6" y="0"/>
                    </a:cubicBezTo>
                    <a:cubicBezTo>
                      <a:pt x="13" y="0"/>
                      <a:pt x="20" y="0"/>
                      <a:pt x="27" y="0"/>
                    </a:cubicBezTo>
                    <a:cubicBezTo>
                      <a:pt x="27" y="8"/>
                      <a:pt x="27" y="14"/>
                      <a:pt x="27" y="21"/>
                    </a:cubicBezTo>
                    <a:cubicBezTo>
                      <a:pt x="3" y="26"/>
                      <a:pt x="0" y="2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Freeform 104">
                <a:extLst>
                  <a:ext uri="{FF2B5EF4-FFF2-40B4-BE49-F238E27FC236}">
                    <a16:creationId xmlns:a16="http://schemas.microsoft.com/office/drawing/2014/main" id="{71439735-C05F-41DC-B1F9-97C29AE4628D}"/>
                  </a:ext>
                </a:extLst>
              </p:cNvPr>
              <p:cNvSpPr/>
              <p:nvPr/>
            </p:nvSpPr>
            <p:spPr bwMode="auto">
              <a:xfrm>
                <a:off x="3455" y="1120"/>
                <a:ext cx="29" cy="29"/>
              </a:xfrm>
              <a:custGeom>
                <a:avLst/>
                <a:gdLst>
                  <a:gd name="T0" fmla="*/ 24 w 26"/>
                  <a:gd name="T1" fmla="*/ 26 h 26"/>
                  <a:gd name="T2" fmla="*/ 0 w 26"/>
                  <a:gd name="T3" fmla="*/ 21 h 26"/>
                  <a:gd name="T4" fmla="*/ 0 w 26"/>
                  <a:gd name="T5" fmla="*/ 0 h 26"/>
                  <a:gd name="T6" fmla="*/ 24 w 2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4" y="26"/>
                    </a:moveTo>
                    <a:cubicBezTo>
                      <a:pt x="16" y="24"/>
                      <a:pt x="8" y="23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25" y="1"/>
                      <a:pt x="26" y="2"/>
                      <a:pt x="2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Freeform 105">
                <a:extLst>
                  <a:ext uri="{FF2B5EF4-FFF2-40B4-BE49-F238E27FC236}">
                    <a16:creationId xmlns:a16="http://schemas.microsoft.com/office/drawing/2014/main" id="{59E47C16-FD60-29A4-9B13-61B539911AF7}"/>
                  </a:ext>
                </a:extLst>
              </p:cNvPr>
              <p:cNvSpPr/>
              <p:nvPr/>
            </p:nvSpPr>
            <p:spPr bwMode="auto">
              <a:xfrm>
                <a:off x="3454" y="955"/>
                <a:ext cx="30" cy="30"/>
              </a:xfrm>
              <a:custGeom>
                <a:avLst/>
                <a:gdLst>
                  <a:gd name="T0" fmla="*/ 0 w 27"/>
                  <a:gd name="T1" fmla="*/ 21 h 27"/>
                  <a:gd name="T2" fmla="*/ 0 w 27"/>
                  <a:gd name="T3" fmla="*/ 0 h 27"/>
                  <a:gd name="T4" fmla="*/ 25 w 27"/>
                  <a:gd name="T5" fmla="*/ 27 h 27"/>
                  <a:gd name="T6" fmla="*/ 0 w 27"/>
                  <a:gd name="T7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0" y="21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24" y="0"/>
                      <a:pt x="27" y="4"/>
                      <a:pt x="25" y="27"/>
                    </a:cubicBezTo>
                    <a:cubicBezTo>
                      <a:pt x="17" y="25"/>
                      <a:pt x="9" y="23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Freeform 106">
                <a:extLst>
                  <a:ext uri="{FF2B5EF4-FFF2-40B4-BE49-F238E27FC236}">
                    <a16:creationId xmlns:a16="http://schemas.microsoft.com/office/drawing/2014/main" id="{88D03E7C-86E5-131D-581C-0644A68E758B}"/>
                  </a:ext>
                </a:extLst>
              </p:cNvPr>
              <p:cNvSpPr/>
              <p:nvPr/>
            </p:nvSpPr>
            <p:spPr bwMode="auto">
              <a:xfrm>
                <a:off x="3455" y="1365"/>
                <a:ext cx="27" cy="29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4 h 26"/>
                  <a:gd name="T4" fmla="*/ 24 w 24"/>
                  <a:gd name="T5" fmla="*/ 26 h 26"/>
                  <a:gd name="T6" fmla="*/ 0 w 24"/>
                  <a:gd name="T7" fmla="*/ 22 h 26"/>
                  <a:gd name="T8" fmla="*/ 0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9" y="1"/>
                      <a:pt x="16" y="2"/>
                      <a:pt x="24" y="4"/>
                    </a:cubicBezTo>
                    <a:cubicBezTo>
                      <a:pt x="24" y="11"/>
                      <a:pt x="24" y="18"/>
                      <a:pt x="24" y="26"/>
                    </a:cubicBezTo>
                    <a:cubicBezTo>
                      <a:pt x="16" y="24"/>
                      <a:pt x="8" y="23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4" name="Freeform 107">
                <a:extLst>
                  <a:ext uri="{FF2B5EF4-FFF2-40B4-BE49-F238E27FC236}">
                    <a16:creationId xmlns:a16="http://schemas.microsoft.com/office/drawing/2014/main" id="{ED370A47-2619-D844-5A01-39983BC3ED9C}"/>
                  </a:ext>
                </a:extLst>
              </p:cNvPr>
              <p:cNvSpPr/>
              <p:nvPr/>
            </p:nvSpPr>
            <p:spPr bwMode="auto">
              <a:xfrm>
                <a:off x="3448" y="1078"/>
                <a:ext cx="35" cy="30"/>
              </a:xfrm>
              <a:custGeom>
                <a:avLst/>
                <a:gdLst>
                  <a:gd name="T0" fmla="*/ 31 w 31"/>
                  <a:gd name="T1" fmla="*/ 27 h 27"/>
                  <a:gd name="T2" fmla="*/ 6 w 31"/>
                  <a:gd name="T3" fmla="*/ 0 h 27"/>
                  <a:gd name="T4" fmla="*/ 31 w 31"/>
                  <a:gd name="T5" fmla="*/ 5 h 27"/>
                  <a:gd name="T6" fmla="*/ 31 w 31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7">
                    <a:moveTo>
                      <a:pt x="31" y="27"/>
                    </a:moveTo>
                    <a:cubicBezTo>
                      <a:pt x="0" y="21"/>
                      <a:pt x="5" y="25"/>
                      <a:pt x="6" y="0"/>
                    </a:cubicBezTo>
                    <a:cubicBezTo>
                      <a:pt x="14" y="2"/>
                      <a:pt x="22" y="4"/>
                      <a:pt x="31" y="5"/>
                    </a:cubicBezTo>
                    <a:cubicBezTo>
                      <a:pt x="31" y="12"/>
                      <a:pt x="31" y="19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5" name="Freeform 108">
                <a:extLst>
                  <a:ext uri="{FF2B5EF4-FFF2-40B4-BE49-F238E27FC236}">
                    <a16:creationId xmlns:a16="http://schemas.microsoft.com/office/drawing/2014/main" id="{98806F02-589A-E4B0-916A-62FC671C4DC6}"/>
                  </a:ext>
                </a:extLst>
              </p:cNvPr>
              <p:cNvSpPr/>
              <p:nvPr/>
            </p:nvSpPr>
            <p:spPr bwMode="auto">
              <a:xfrm>
                <a:off x="3452" y="1201"/>
                <a:ext cx="33" cy="28"/>
              </a:xfrm>
              <a:custGeom>
                <a:avLst/>
                <a:gdLst>
                  <a:gd name="T0" fmla="*/ 3 w 30"/>
                  <a:gd name="T1" fmla="*/ 0 h 25"/>
                  <a:gd name="T2" fmla="*/ 27 w 30"/>
                  <a:gd name="T3" fmla="*/ 24 h 25"/>
                  <a:gd name="T4" fmla="*/ 3 w 3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5">
                    <a:moveTo>
                      <a:pt x="3" y="0"/>
                    </a:moveTo>
                    <a:cubicBezTo>
                      <a:pt x="28" y="0"/>
                      <a:pt x="30" y="2"/>
                      <a:pt x="27" y="24"/>
                    </a:cubicBezTo>
                    <a:cubicBezTo>
                      <a:pt x="3" y="25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Freeform 109">
                <a:extLst>
                  <a:ext uri="{FF2B5EF4-FFF2-40B4-BE49-F238E27FC236}">
                    <a16:creationId xmlns:a16="http://schemas.microsoft.com/office/drawing/2014/main" id="{A4CCA4C4-1184-4F65-976E-3B1BA1729A6C}"/>
                  </a:ext>
                </a:extLst>
              </p:cNvPr>
              <p:cNvSpPr/>
              <p:nvPr/>
            </p:nvSpPr>
            <p:spPr bwMode="auto">
              <a:xfrm>
                <a:off x="3455" y="1575"/>
                <a:ext cx="27" cy="23"/>
              </a:xfrm>
              <a:custGeom>
                <a:avLst/>
                <a:gdLst>
                  <a:gd name="T0" fmla="*/ 0 w 24"/>
                  <a:gd name="T1" fmla="*/ 20 h 21"/>
                  <a:gd name="T2" fmla="*/ 0 w 24"/>
                  <a:gd name="T3" fmla="*/ 0 h 21"/>
                  <a:gd name="T4" fmla="*/ 24 w 24"/>
                  <a:gd name="T5" fmla="*/ 0 h 21"/>
                  <a:gd name="T6" fmla="*/ 24 w 24"/>
                  <a:gd name="T7" fmla="*/ 21 h 21"/>
                  <a:gd name="T8" fmla="*/ 0 w 24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0" y="20"/>
                    </a:moveTo>
                    <a:cubicBezTo>
                      <a:pt x="0" y="12"/>
                      <a:pt x="0" y="6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7"/>
                      <a:pt x="24" y="13"/>
                      <a:pt x="24" y="21"/>
                    </a:cubicBezTo>
                    <a:cubicBezTo>
                      <a:pt x="17" y="21"/>
                      <a:pt x="9" y="2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7" name="Freeform 110">
                <a:extLst>
                  <a:ext uri="{FF2B5EF4-FFF2-40B4-BE49-F238E27FC236}">
                    <a16:creationId xmlns:a16="http://schemas.microsoft.com/office/drawing/2014/main" id="{283FFFAB-B534-0E5E-4A41-F6B186BE8292}"/>
                  </a:ext>
                </a:extLst>
              </p:cNvPr>
              <p:cNvSpPr/>
              <p:nvPr/>
            </p:nvSpPr>
            <p:spPr bwMode="auto">
              <a:xfrm>
                <a:off x="3455" y="1531"/>
                <a:ext cx="27" cy="26"/>
              </a:xfrm>
              <a:custGeom>
                <a:avLst/>
                <a:gdLst>
                  <a:gd name="T0" fmla="*/ 0 w 24"/>
                  <a:gd name="T1" fmla="*/ 23 h 24"/>
                  <a:gd name="T2" fmla="*/ 0 w 24"/>
                  <a:gd name="T3" fmla="*/ 0 h 24"/>
                  <a:gd name="T4" fmla="*/ 24 w 24"/>
                  <a:gd name="T5" fmla="*/ 3 h 24"/>
                  <a:gd name="T6" fmla="*/ 24 w 24"/>
                  <a:gd name="T7" fmla="*/ 24 h 24"/>
                  <a:gd name="T8" fmla="*/ 0 w 24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3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4"/>
                    </a:cubicBezTo>
                    <a:cubicBezTo>
                      <a:pt x="17" y="24"/>
                      <a:pt x="9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Freeform 111">
                <a:extLst>
                  <a:ext uri="{FF2B5EF4-FFF2-40B4-BE49-F238E27FC236}">
                    <a16:creationId xmlns:a16="http://schemas.microsoft.com/office/drawing/2014/main" id="{9772A872-CC60-6225-0F76-C886FA8E116A}"/>
                  </a:ext>
                </a:extLst>
              </p:cNvPr>
              <p:cNvSpPr/>
              <p:nvPr/>
            </p:nvSpPr>
            <p:spPr bwMode="auto">
              <a:xfrm>
                <a:off x="3455" y="1406"/>
                <a:ext cx="31" cy="28"/>
              </a:xfrm>
              <a:custGeom>
                <a:avLst/>
                <a:gdLst>
                  <a:gd name="T0" fmla="*/ 24 w 28"/>
                  <a:gd name="T1" fmla="*/ 25 h 25"/>
                  <a:gd name="T2" fmla="*/ 0 w 28"/>
                  <a:gd name="T3" fmla="*/ 22 h 25"/>
                  <a:gd name="T4" fmla="*/ 0 w 28"/>
                  <a:gd name="T5" fmla="*/ 2 h 25"/>
                  <a:gd name="T6" fmla="*/ 24 w 28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5">
                    <a:moveTo>
                      <a:pt x="24" y="25"/>
                    </a:moveTo>
                    <a:cubicBezTo>
                      <a:pt x="15" y="24"/>
                      <a:pt x="8" y="23"/>
                      <a:pt x="0" y="22"/>
                    </a:cubicBezTo>
                    <a:cubicBezTo>
                      <a:pt x="0" y="15"/>
                      <a:pt x="0" y="8"/>
                      <a:pt x="0" y="2"/>
                    </a:cubicBezTo>
                    <a:cubicBezTo>
                      <a:pt x="26" y="0"/>
                      <a:pt x="28" y="2"/>
                      <a:pt x="2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Freeform 112">
                <a:extLst>
                  <a:ext uri="{FF2B5EF4-FFF2-40B4-BE49-F238E27FC236}">
                    <a16:creationId xmlns:a16="http://schemas.microsoft.com/office/drawing/2014/main" id="{68248E29-A755-6BBA-F942-F91B5F97CC28}"/>
                  </a:ext>
                </a:extLst>
              </p:cNvPr>
              <p:cNvSpPr/>
              <p:nvPr/>
            </p:nvSpPr>
            <p:spPr bwMode="auto">
              <a:xfrm>
                <a:off x="3452" y="788"/>
                <a:ext cx="36" cy="31"/>
              </a:xfrm>
              <a:custGeom>
                <a:avLst/>
                <a:gdLst>
                  <a:gd name="T0" fmla="*/ 3 w 33"/>
                  <a:gd name="T1" fmla="*/ 0 h 28"/>
                  <a:gd name="T2" fmla="*/ 27 w 33"/>
                  <a:gd name="T3" fmla="*/ 28 h 28"/>
                  <a:gd name="T4" fmla="*/ 3 w 3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8">
                    <a:moveTo>
                      <a:pt x="3" y="0"/>
                    </a:moveTo>
                    <a:cubicBezTo>
                      <a:pt x="33" y="9"/>
                      <a:pt x="28" y="4"/>
                      <a:pt x="27" y="28"/>
                    </a:cubicBezTo>
                    <a:cubicBezTo>
                      <a:pt x="2" y="25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0" name="Freeform 113">
                <a:extLst>
                  <a:ext uri="{FF2B5EF4-FFF2-40B4-BE49-F238E27FC236}">
                    <a16:creationId xmlns:a16="http://schemas.microsoft.com/office/drawing/2014/main" id="{DFF117D1-D8BE-0D72-1FBB-C5E2B48AAB07}"/>
                  </a:ext>
                </a:extLst>
              </p:cNvPr>
              <p:cNvSpPr/>
              <p:nvPr/>
            </p:nvSpPr>
            <p:spPr bwMode="auto">
              <a:xfrm>
                <a:off x="3497" y="1576"/>
                <a:ext cx="27" cy="26"/>
              </a:xfrm>
              <a:custGeom>
                <a:avLst/>
                <a:gdLst>
                  <a:gd name="T0" fmla="*/ 24 w 24"/>
                  <a:gd name="T1" fmla="*/ 0 h 23"/>
                  <a:gd name="T2" fmla="*/ 24 w 24"/>
                  <a:gd name="T3" fmla="*/ 23 h 23"/>
                  <a:gd name="T4" fmla="*/ 0 w 24"/>
                  <a:gd name="T5" fmla="*/ 21 h 23"/>
                  <a:gd name="T6" fmla="*/ 0 w 24"/>
                  <a:gd name="T7" fmla="*/ 0 h 23"/>
                  <a:gd name="T8" fmla="*/ 24 w 2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0"/>
                    </a:moveTo>
                    <a:cubicBezTo>
                      <a:pt x="24" y="9"/>
                      <a:pt x="24" y="15"/>
                      <a:pt x="24" y="23"/>
                    </a:cubicBezTo>
                    <a:cubicBezTo>
                      <a:pt x="16" y="22"/>
                      <a:pt x="8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Freeform 114">
                <a:extLst>
                  <a:ext uri="{FF2B5EF4-FFF2-40B4-BE49-F238E27FC236}">
                    <a16:creationId xmlns:a16="http://schemas.microsoft.com/office/drawing/2014/main" id="{0708ABA5-3371-5D0C-3B87-9B9D4EE53F56}"/>
                  </a:ext>
                </a:extLst>
              </p:cNvPr>
              <p:cNvSpPr/>
              <p:nvPr/>
            </p:nvSpPr>
            <p:spPr bwMode="auto">
              <a:xfrm>
                <a:off x="3497" y="1249"/>
                <a:ext cx="27" cy="28"/>
              </a:xfrm>
              <a:custGeom>
                <a:avLst/>
                <a:gdLst>
                  <a:gd name="T0" fmla="*/ 24 w 24"/>
                  <a:gd name="T1" fmla="*/ 4 h 25"/>
                  <a:gd name="T2" fmla="*/ 24 w 24"/>
                  <a:gd name="T3" fmla="*/ 25 h 25"/>
                  <a:gd name="T4" fmla="*/ 12 w 24"/>
                  <a:gd name="T5" fmla="*/ 24 h 25"/>
                  <a:gd name="T6" fmla="*/ 0 w 24"/>
                  <a:gd name="T7" fmla="*/ 21 h 25"/>
                  <a:gd name="T8" fmla="*/ 0 w 24"/>
                  <a:gd name="T9" fmla="*/ 0 h 25"/>
                  <a:gd name="T10" fmla="*/ 24 w 24"/>
                  <a:gd name="T11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24" y="4"/>
                    </a:moveTo>
                    <a:cubicBezTo>
                      <a:pt x="24" y="12"/>
                      <a:pt x="24" y="18"/>
                      <a:pt x="24" y="25"/>
                    </a:cubicBezTo>
                    <a:cubicBezTo>
                      <a:pt x="20" y="25"/>
                      <a:pt x="16" y="25"/>
                      <a:pt x="12" y="24"/>
                    </a:cubicBezTo>
                    <a:cubicBezTo>
                      <a:pt x="8" y="23"/>
                      <a:pt x="4" y="22"/>
                      <a:pt x="0" y="21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3"/>
                      <a:pt x="2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2" name="Freeform 115">
                <a:extLst>
                  <a:ext uri="{FF2B5EF4-FFF2-40B4-BE49-F238E27FC236}">
                    <a16:creationId xmlns:a16="http://schemas.microsoft.com/office/drawing/2014/main" id="{0228A8DD-4C0B-83B4-FFEC-24367F0BD3D9}"/>
                  </a:ext>
                </a:extLst>
              </p:cNvPr>
              <p:cNvSpPr/>
              <p:nvPr/>
            </p:nvSpPr>
            <p:spPr bwMode="auto">
              <a:xfrm>
                <a:off x="3453" y="1283"/>
                <a:ext cx="29" cy="28"/>
              </a:xfrm>
              <a:custGeom>
                <a:avLst/>
                <a:gdLst>
                  <a:gd name="T0" fmla="*/ 2 w 26"/>
                  <a:gd name="T1" fmla="*/ 0 h 25"/>
                  <a:gd name="T2" fmla="*/ 7 w 26"/>
                  <a:gd name="T3" fmla="*/ 0 h 25"/>
                  <a:gd name="T4" fmla="*/ 26 w 26"/>
                  <a:gd name="T5" fmla="*/ 4 h 25"/>
                  <a:gd name="T6" fmla="*/ 26 w 26"/>
                  <a:gd name="T7" fmla="*/ 25 h 25"/>
                  <a:gd name="T8" fmla="*/ 2 w 2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13" y="1"/>
                      <a:pt x="20" y="2"/>
                      <a:pt x="26" y="4"/>
                    </a:cubicBezTo>
                    <a:cubicBezTo>
                      <a:pt x="26" y="11"/>
                      <a:pt x="26" y="18"/>
                      <a:pt x="26" y="25"/>
                    </a:cubicBezTo>
                    <a:cubicBezTo>
                      <a:pt x="1" y="24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3" name="Freeform 116">
                <a:extLst>
                  <a:ext uri="{FF2B5EF4-FFF2-40B4-BE49-F238E27FC236}">
                    <a16:creationId xmlns:a16="http://schemas.microsoft.com/office/drawing/2014/main" id="{8844DF52-9B49-4521-BCBD-44F527350165}"/>
                  </a:ext>
                </a:extLst>
              </p:cNvPr>
              <p:cNvSpPr/>
              <p:nvPr/>
            </p:nvSpPr>
            <p:spPr bwMode="auto">
              <a:xfrm>
                <a:off x="3314" y="1303"/>
                <a:ext cx="29" cy="29"/>
              </a:xfrm>
              <a:custGeom>
                <a:avLst/>
                <a:gdLst>
                  <a:gd name="T0" fmla="*/ 2 w 26"/>
                  <a:gd name="T1" fmla="*/ 0 h 26"/>
                  <a:gd name="T2" fmla="*/ 26 w 26"/>
                  <a:gd name="T3" fmla="*/ 4 h 26"/>
                  <a:gd name="T4" fmla="*/ 26 w 26"/>
                  <a:gd name="T5" fmla="*/ 26 h 26"/>
                  <a:gd name="T6" fmla="*/ 2 w 26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" y="0"/>
                    </a:moveTo>
                    <a:cubicBezTo>
                      <a:pt x="10" y="1"/>
                      <a:pt x="17" y="2"/>
                      <a:pt x="26" y="4"/>
                    </a:cubicBezTo>
                    <a:cubicBezTo>
                      <a:pt x="26" y="11"/>
                      <a:pt x="26" y="19"/>
                      <a:pt x="26" y="26"/>
                    </a:cubicBezTo>
                    <a:cubicBezTo>
                      <a:pt x="0" y="24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4" name="Freeform 117">
                <a:extLst>
                  <a:ext uri="{FF2B5EF4-FFF2-40B4-BE49-F238E27FC236}">
                    <a16:creationId xmlns:a16="http://schemas.microsoft.com/office/drawing/2014/main" id="{58EE8084-CBB0-C477-11C0-510020D9079F}"/>
                  </a:ext>
                </a:extLst>
              </p:cNvPr>
              <p:cNvSpPr/>
              <p:nvPr/>
            </p:nvSpPr>
            <p:spPr bwMode="auto">
              <a:xfrm>
                <a:off x="3453" y="707"/>
                <a:ext cx="31" cy="30"/>
              </a:xfrm>
              <a:custGeom>
                <a:avLst/>
                <a:gdLst>
                  <a:gd name="T0" fmla="*/ 26 w 28"/>
                  <a:gd name="T1" fmla="*/ 27 h 27"/>
                  <a:gd name="T2" fmla="*/ 2 w 28"/>
                  <a:gd name="T3" fmla="*/ 0 h 27"/>
                  <a:gd name="T4" fmla="*/ 26 w 28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7">
                    <a:moveTo>
                      <a:pt x="26" y="27"/>
                    </a:moveTo>
                    <a:cubicBezTo>
                      <a:pt x="0" y="21"/>
                      <a:pt x="0" y="21"/>
                      <a:pt x="2" y="0"/>
                    </a:cubicBezTo>
                    <a:cubicBezTo>
                      <a:pt x="23" y="0"/>
                      <a:pt x="28" y="6"/>
                      <a:pt x="2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5" name="Freeform 118">
                <a:extLst>
                  <a:ext uri="{FF2B5EF4-FFF2-40B4-BE49-F238E27FC236}">
                    <a16:creationId xmlns:a16="http://schemas.microsoft.com/office/drawing/2014/main" id="{F3327AF9-C827-2E7A-4633-8E6FE25F672B}"/>
                  </a:ext>
                </a:extLst>
              </p:cNvPr>
              <p:cNvSpPr/>
              <p:nvPr/>
            </p:nvSpPr>
            <p:spPr bwMode="auto">
              <a:xfrm>
                <a:off x="3455" y="1325"/>
                <a:ext cx="29" cy="27"/>
              </a:xfrm>
              <a:custGeom>
                <a:avLst/>
                <a:gdLst>
                  <a:gd name="T0" fmla="*/ 0 w 26"/>
                  <a:gd name="T1" fmla="*/ 21 h 24"/>
                  <a:gd name="T2" fmla="*/ 0 w 26"/>
                  <a:gd name="T3" fmla="*/ 0 h 24"/>
                  <a:gd name="T4" fmla="*/ 24 w 26"/>
                  <a:gd name="T5" fmla="*/ 24 h 24"/>
                  <a:gd name="T6" fmla="*/ 0 w 26"/>
                  <a:gd name="T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0" y="21"/>
                    </a:moveTo>
                    <a:cubicBezTo>
                      <a:pt x="0" y="13"/>
                      <a:pt x="0" y="6"/>
                      <a:pt x="0" y="0"/>
                    </a:cubicBezTo>
                    <a:cubicBezTo>
                      <a:pt x="26" y="0"/>
                      <a:pt x="26" y="0"/>
                      <a:pt x="24" y="24"/>
                    </a:cubicBezTo>
                    <a:cubicBezTo>
                      <a:pt x="16" y="23"/>
                      <a:pt x="8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6" name="Freeform 119">
                <a:extLst>
                  <a:ext uri="{FF2B5EF4-FFF2-40B4-BE49-F238E27FC236}">
                    <a16:creationId xmlns:a16="http://schemas.microsoft.com/office/drawing/2014/main" id="{887A2EA7-A3B5-E758-6490-83673A1CE6E9}"/>
                  </a:ext>
                </a:extLst>
              </p:cNvPr>
              <p:cNvSpPr/>
              <p:nvPr/>
            </p:nvSpPr>
            <p:spPr bwMode="auto">
              <a:xfrm>
                <a:off x="3453" y="995"/>
                <a:ext cx="30" cy="30"/>
              </a:xfrm>
              <a:custGeom>
                <a:avLst/>
                <a:gdLst>
                  <a:gd name="T0" fmla="*/ 2 w 27"/>
                  <a:gd name="T1" fmla="*/ 0 h 27"/>
                  <a:gd name="T2" fmla="*/ 27 w 27"/>
                  <a:gd name="T3" fmla="*/ 7 h 27"/>
                  <a:gd name="T4" fmla="*/ 27 w 27"/>
                  <a:gd name="T5" fmla="*/ 27 h 27"/>
                  <a:gd name="T6" fmla="*/ 2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" y="0"/>
                    </a:moveTo>
                    <a:cubicBezTo>
                      <a:pt x="11" y="2"/>
                      <a:pt x="18" y="4"/>
                      <a:pt x="27" y="7"/>
                    </a:cubicBezTo>
                    <a:cubicBezTo>
                      <a:pt x="27" y="14"/>
                      <a:pt x="27" y="20"/>
                      <a:pt x="27" y="27"/>
                    </a:cubicBezTo>
                    <a:cubicBezTo>
                      <a:pt x="3" y="27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7" name="Freeform 120">
                <a:extLst>
                  <a:ext uri="{FF2B5EF4-FFF2-40B4-BE49-F238E27FC236}">
                    <a16:creationId xmlns:a16="http://schemas.microsoft.com/office/drawing/2014/main" id="{FE7AD54D-6959-0F39-1A76-1B9293B0D2BC}"/>
                  </a:ext>
                </a:extLst>
              </p:cNvPr>
              <p:cNvSpPr/>
              <p:nvPr/>
            </p:nvSpPr>
            <p:spPr bwMode="auto">
              <a:xfrm>
                <a:off x="3497" y="1493"/>
                <a:ext cx="27" cy="25"/>
              </a:xfrm>
              <a:custGeom>
                <a:avLst/>
                <a:gdLst>
                  <a:gd name="T0" fmla="*/ 24 w 24"/>
                  <a:gd name="T1" fmla="*/ 23 h 23"/>
                  <a:gd name="T2" fmla="*/ 0 w 24"/>
                  <a:gd name="T3" fmla="*/ 23 h 23"/>
                  <a:gd name="T4" fmla="*/ 0 w 24"/>
                  <a:gd name="T5" fmla="*/ 0 h 23"/>
                  <a:gd name="T6" fmla="*/ 24 w 24"/>
                  <a:gd name="T7" fmla="*/ 3 h 23"/>
                  <a:gd name="T8" fmla="*/ 24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23"/>
                    </a:moveTo>
                    <a:cubicBezTo>
                      <a:pt x="16" y="23"/>
                      <a:pt x="8" y="23"/>
                      <a:pt x="0" y="23"/>
                    </a:cubicBezTo>
                    <a:cubicBezTo>
                      <a:pt x="0" y="15"/>
                      <a:pt x="0" y="9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8" name="Freeform 121">
                <a:extLst>
                  <a:ext uri="{FF2B5EF4-FFF2-40B4-BE49-F238E27FC236}">
                    <a16:creationId xmlns:a16="http://schemas.microsoft.com/office/drawing/2014/main" id="{5BE3E2E4-1BA1-4946-86CF-8CB44479A933}"/>
                  </a:ext>
                </a:extLst>
              </p:cNvPr>
              <p:cNvSpPr/>
              <p:nvPr/>
            </p:nvSpPr>
            <p:spPr bwMode="auto">
              <a:xfrm>
                <a:off x="3455" y="829"/>
                <a:ext cx="30" cy="33"/>
              </a:xfrm>
              <a:custGeom>
                <a:avLst/>
                <a:gdLst>
                  <a:gd name="T0" fmla="*/ 0 w 27"/>
                  <a:gd name="T1" fmla="*/ 0 h 29"/>
                  <a:gd name="T2" fmla="*/ 24 w 27"/>
                  <a:gd name="T3" fmla="*/ 29 h 29"/>
                  <a:gd name="T4" fmla="*/ 0 w 27"/>
                  <a:gd name="T5" fmla="*/ 22 h 29"/>
                  <a:gd name="T6" fmla="*/ 0 w 27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0" y="0"/>
                    </a:moveTo>
                    <a:cubicBezTo>
                      <a:pt x="27" y="6"/>
                      <a:pt x="27" y="7"/>
                      <a:pt x="24" y="29"/>
                    </a:cubicBezTo>
                    <a:cubicBezTo>
                      <a:pt x="16" y="27"/>
                      <a:pt x="8" y="24"/>
                      <a:pt x="0" y="22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9" name="Freeform 122">
                <a:extLst>
                  <a:ext uri="{FF2B5EF4-FFF2-40B4-BE49-F238E27FC236}">
                    <a16:creationId xmlns:a16="http://schemas.microsoft.com/office/drawing/2014/main" id="{ECDC9A70-4B88-C9F0-2385-B0D80813167F}"/>
                  </a:ext>
                </a:extLst>
              </p:cNvPr>
              <p:cNvSpPr/>
              <p:nvPr/>
            </p:nvSpPr>
            <p:spPr bwMode="auto">
              <a:xfrm>
                <a:off x="3313" y="654"/>
                <a:ext cx="36" cy="32"/>
              </a:xfrm>
              <a:custGeom>
                <a:avLst/>
                <a:gdLst>
                  <a:gd name="T0" fmla="*/ 3 w 32"/>
                  <a:gd name="T1" fmla="*/ 0 h 29"/>
                  <a:gd name="T2" fmla="*/ 26 w 32"/>
                  <a:gd name="T3" fmla="*/ 29 h 29"/>
                  <a:gd name="T4" fmla="*/ 3 w 3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8">
                    <a:moveTo>
                      <a:pt x="3" y="0"/>
                    </a:moveTo>
                    <a:cubicBezTo>
                      <a:pt x="32" y="9"/>
                      <a:pt x="28" y="3"/>
                      <a:pt x="26" y="29"/>
                    </a:cubicBezTo>
                    <a:cubicBezTo>
                      <a:pt x="2" y="25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0" name="Freeform 123">
                <a:extLst>
                  <a:ext uri="{FF2B5EF4-FFF2-40B4-BE49-F238E27FC236}">
                    <a16:creationId xmlns:a16="http://schemas.microsoft.com/office/drawing/2014/main" id="{80FA2C70-A445-3C0B-6A58-E2ABE286F8E4}"/>
                  </a:ext>
                </a:extLst>
              </p:cNvPr>
              <p:cNvSpPr/>
              <p:nvPr/>
            </p:nvSpPr>
            <p:spPr bwMode="auto">
              <a:xfrm>
                <a:off x="3455" y="1491"/>
                <a:ext cx="28" cy="25"/>
              </a:xfrm>
              <a:custGeom>
                <a:avLst/>
                <a:gdLst>
                  <a:gd name="T0" fmla="*/ 25 w 25"/>
                  <a:gd name="T1" fmla="*/ 1 h 23"/>
                  <a:gd name="T2" fmla="*/ 25 w 25"/>
                  <a:gd name="T3" fmla="*/ 23 h 23"/>
                  <a:gd name="T4" fmla="*/ 0 w 25"/>
                  <a:gd name="T5" fmla="*/ 21 h 23"/>
                  <a:gd name="T6" fmla="*/ 0 w 25"/>
                  <a:gd name="T7" fmla="*/ 0 h 23"/>
                  <a:gd name="T8" fmla="*/ 25 w 25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1"/>
                    </a:moveTo>
                    <a:cubicBezTo>
                      <a:pt x="25" y="10"/>
                      <a:pt x="25" y="16"/>
                      <a:pt x="25" y="23"/>
                    </a:cubicBezTo>
                    <a:cubicBezTo>
                      <a:pt x="16" y="23"/>
                      <a:pt x="8" y="22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0"/>
                      <a:pt x="16" y="1"/>
                      <a:pt x="2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1" name="Freeform 124">
                <a:extLst>
                  <a:ext uri="{FF2B5EF4-FFF2-40B4-BE49-F238E27FC236}">
                    <a16:creationId xmlns:a16="http://schemas.microsoft.com/office/drawing/2014/main" id="{68A140CD-2D18-B579-9C54-58EAD98E8A55}"/>
                  </a:ext>
                </a:extLst>
              </p:cNvPr>
              <p:cNvSpPr/>
              <p:nvPr/>
            </p:nvSpPr>
            <p:spPr bwMode="auto">
              <a:xfrm>
                <a:off x="3455" y="1614"/>
                <a:ext cx="28" cy="24"/>
              </a:xfrm>
              <a:custGeom>
                <a:avLst/>
                <a:gdLst>
                  <a:gd name="T0" fmla="*/ 0 w 25"/>
                  <a:gd name="T1" fmla="*/ 0 h 22"/>
                  <a:gd name="T2" fmla="*/ 25 w 25"/>
                  <a:gd name="T3" fmla="*/ 2 h 22"/>
                  <a:gd name="T4" fmla="*/ 25 w 25"/>
                  <a:gd name="T5" fmla="*/ 22 h 22"/>
                  <a:gd name="T6" fmla="*/ 0 w 25"/>
                  <a:gd name="T7" fmla="*/ 22 h 22"/>
                  <a:gd name="T8" fmla="*/ 0 w 2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0" y="0"/>
                    </a:moveTo>
                    <a:cubicBezTo>
                      <a:pt x="9" y="1"/>
                      <a:pt x="17" y="1"/>
                      <a:pt x="25" y="2"/>
                    </a:cubicBezTo>
                    <a:cubicBezTo>
                      <a:pt x="25" y="9"/>
                      <a:pt x="25" y="15"/>
                      <a:pt x="25" y="22"/>
                    </a:cubicBezTo>
                    <a:cubicBezTo>
                      <a:pt x="16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2" name="Freeform 125">
                <a:extLst>
                  <a:ext uri="{FF2B5EF4-FFF2-40B4-BE49-F238E27FC236}">
                    <a16:creationId xmlns:a16="http://schemas.microsoft.com/office/drawing/2014/main" id="{AAD0BAF1-68D1-9386-D1DF-027DB1B39B48}"/>
                  </a:ext>
                </a:extLst>
              </p:cNvPr>
              <p:cNvSpPr/>
              <p:nvPr/>
            </p:nvSpPr>
            <p:spPr bwMode="auto">
              <a:xfrm>
                <a:off x="3496" y="1411"/>
                <a:ext cx="30" cy="27"/>
              </a:xfrm>
              <a:custGeom>
                <a:avLst/>
                <a:gdLst>
                  <a:gd name="T0" fmla="*/ 0 w 27"/>
                  <a:gd name="T1" fmla="*/ 23 h 25"/>
                  <a:gd name="T2" fmla="*/ 0 w 27"/>
                  <a:gd name="T3" fmla="*/ 3 h 25"/>
                  <a:gd name="T4" fmla="*/ 25 w 27"/>
                  <a:gd name="T5" fmla="*/ 25 h 25"/>
                  <a:gd name="T6" fmla="*/ 0 w 27"/>
                  <a:gd name="T7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5">
                    <a:moveTo>
                      <a:pt x="0" y="23"/>
                    </a:moveTo>
                    <a:cubicBezTo>
                      <a:pt x="0" y="15"/>
                      <a:pt x="0" y="9"/>
                      <a:pt x="0" y="3"/>
                    </a:cubicBezTo>
                    <a:cubicBezTo>
                      <a:pt x="25" y="0"/>
                      <a:pt x="27" y="2"/>
                      <a:pt x="25" y="25"/>
                    </a:cubicBezTo>
                    <a:cubicBezTo>
                      <a:pt x="17" y="25"/>
                      <a:pt x="9" y="2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3" name="Freeform 126">
                <a:extLst>
                  <a:ext uri="{FF2B5EF4-FFF2-40B4-BE49-F238E27FC236}">
                    <a16:creationId xmlns:a16="http://schemas.microsoft.com/office/drawing/2014/main" id="{ACAFDA6F-A453-C695-2D68-3D639EAFF045}"/>
                  </a:ext>
                </a:extLst>
              </p:cNvPr>
              <p:cNvSpPr/>
              <p:nvPr/>
            </p:nvSpPr>
            <p:spPr bwMode="auto">
              <a:xfrm>
                <a:off x="3316" y="784"/>
                <a:ext cx="27" cy="33"/>
              </a:xfrm>
              <a:custGeom>
                <a:avLst/>
                <a:gdLst>
                  <a:gd name="T0" fmla="*/ 0 w 25"/>
                  <a:gd name="T1" fmla="*/ 23 h 30"/>
                  <a:gd name="T2" fmla="*/ 0 w 25"/>
                  <a:gd name="T3" fmla="*/ 12 h 30"/>
                  <a:gd name="T4" fmla="*/ 0 w 25"/>
                  <a:gd name="T5" fmla="*/ 0 h 30"/>
                  <a:gd name="T6" fmla="*/ 25 w 25"/>
                  <a:gd name="T7" fmla="*/ 7 h 30"/>
                  <a:gd name="T8" fmla="*/ 25 w 25"/>
                  <a:gd name="T9" fmla="*/ 30 h 30"/>
                  <a:gd name="T10" fmla="*/ 0 w 25"/>
                  <a:gd name="T11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0" y="23"/>
                    </a:moveTo>
                    <a:cubicBezTo>
                      <a:pt x="0" y="19"/>
                      <a:pt x="0" y="16"/>
                      <a:pt x="0" y="12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9" y="2"/>
                      <a:pt x="17" y="5"/>
                      <a:pt x="25" y="7"/>
                    </a:cubicBezTo>
                    <a:cubicBezTo>
                      <a:pt x="25" y="14"/>
                      <a:pt x="25" y="22"/>
                      <a:pt x="25" y="30"/>
                    </a:cubicBezTo>
                    <a:cubicBezTo>
                      <a:pt x="17" y="28"/>
                      <a:pt x="9" y="25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4" name="Freeform 127">
                <a:extLst>
                  <a:ext uri="{FF2B5EF4-FFF2-40B4-BE49-F238E27FC236}">
                    <a16:creationId xmlns:a16="http://schemas.microsoft.com/office/drawing/2014/main" id="{985EA9B4-7FD4-9697-A475-3769C4F7B7FC}"/>
                  </a:ext>
                </a:extLst>
              </p:cNvPr>
              <p:cNvSpPr/>
              <p:nvPr/>
            </p:nvSpPr>
            <p:spPr bwMode="auto">
              <a:xfrm>
                <a:off x="3493" y="1331"/>
                <a:ext cx="31" cy="26"/>
              </a:xfrm>
              <a:custGeom>
                <a:avLst/>
                <a:gdLst>
                  <a:gd name="T0" fmla="*/ 5 w 28"/>
                  <a:gd name="T1" fmla="*/ 0 h 24"/>
                  <a:gd name="T2" fmla="*/ 28 w 28"/>
                  <a:gd name="T3" fmla="*/ 3 h 24"/>
                  <a:gd name="T4" fmla="*/ 28 w 28"/>
                  <a:gd name="T5" fmla="*/ 24 h 24"/>
                  <a:gd name="T6" fmla="*/ 5 w 2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4">
                    <a:moveTo>
                      <a:pt x="5" y="0"/>
                    </a:moveTo>
                    <a:cubicBezTo>
                      <a:pt x="12" y="1"/>
                      <a:pt x="20" y="2"/>
                      <a:pt x="28" y="3"/>
                    </a:cubicBezTo>
                    <a:cubicBezTo>
                      <a:pt x="28" y="10"/>
                      <a:pt x="28" y="17"/>
                      <a:pt x="28" y="24"/>
                    </a:cubicBezTo>
                    <a:cubicBezTo>
                      <a:pt x="3" y="24"/>
                      <a:pt x="0" y="2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5" name="Freeform 128">
                <a:extLst>
                  <a:ext uri="{FF2B5EF4-FFF2-40B4-BE49-F238E27FC236}">
                    <a16:creationId xmlns:a16="http://schemas.microsoft.com/office/drawing/2014/main" id="{1D8C1022-59EC-217D-1DAC-398068980850}"/>
                  </a:ext>
                </a:extLst>
              </p:cNvPr>
              <p:cNvSpPr/>
              <p:nvPr/>
            </p:nvSpPr>
            <p:spPr bwMode="auto">
              <a:xfrm>
                <a:off x="3455" y="1241"/>
                <a:ext cx="28" cy="30"/>
              </a:xfrm>
              <a:custGeom>
                <a:avLst/>
                <a:gdLst>
                  <a:gd name="T0" fmla="*/ 25 w 25"/>
                  <a:gd name="T1" fmla="*/ 27 h 27"/>
                  <a:gd name="T2" fmla="*/ 0 w 25"/>
                  <a:gd name="T3" fmla="*/ 22 h 27"/>
                  <a:gd name="T4" fmla="*/ 0 w 25"/>
                  <a:gd name="T5" fmla="*/ 0 h 27"/>
                  <a:gd name="T6" fmla="*/ 25 w 25"/>
                  <a:gd name="T7" fmla="*/ 4 h 27"/>
                  <a:gd name="T8" fmla="*/ 25 w 2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27"/>
                    </a:moveTo>
                    <a:cubicBezTo>
                      <a:pt x="16" y="25"/>
                      <a:pt x="8" y="24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2"/>
                      <a:pt x="16" y="3"/>
                      <a:pt x="25" y="4"/>
                    </a:cubicBezTo>
                    <a:cubicBezTo>
                      <a:pt x="25" y="12"/>
                      <a:pt x="25" y="19"/>
                      <a:pt x="2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6" name="Freeform 129">
                <a:extLst>
                  <a:ext uri="{FF2B5EF4-FFF2-40B4-BE49-F238E27FC236}">
                    <a16:creationId xmlns:a16="http://schemas.microsoft.com/office/drawing/2014/main" id="{6EEA8172-6C9C-83CF-0654-A5812E867474}"/>
                  </a:ext>
                </a:extLst>
              </p:cNvPr>
              <p:cNvSpPr/>
              <p:nvPr/>
            </p:nvSpPr>
            <p:spPr bwMode="auto">
              <a:xfrm>
                <a:off x="3362" y="968"/>
                <a:ext cx="30" cy="30"/>
              </a:xfrm>
              <a:custGeom>
                <a:avLst/>
                <a:gdLst>
                  <a:gd name="T0" fmla="*/ 0 w 27"/>
                  <a:gd name="T1" fmla="*/ 26 h 27"/>
                  <a:gd name="T2" fmla="*/ 0 w 27"/>
                  <a:gd name="T3" fmla="*/ 0 h 27"/>
                  <a:gd name="T4" fmla="*/ 25 w 27"/>
                  <a:gd name="T5" fmla="*/ 11 h 27"/>
                  <a:gd name="T6" fmla="*/ 23 w 27"/>
                  <a:gd name="T7" fmla="*/ 26 h 27"/>
                  <a:gd name="T8" fmla="*/ 0 w 27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26"/>
                    </a:moveTo>
                    <a:cubicBezTo>
                      <a:pt x="0" y="16"/>
                      <a:pt x="0" y="10"/>
                      <a:pt x="0" y="0"/>
                    </a:cubicBezTo>
                    <a:cubicBezTo>
                      <a:pt x="9" y="4"/>
                      <a:pt x="18" y="6"/>
                      <a:pt x="25" y="11"/>
                    </a:cubicBezTo>
                    <a:cubicBezTo>
                      <a:pt x="27" y="13"/>
                      <a:pt x="25" y="26"/>
                      <a:pt x="23" y="26"/>
                    </a:cubicBezTo>
                    <a:cubicBezTo>
                      <a:pt x="16" y="27"/>
                      <a:pt x="8" y="26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7" name="Freeform 130">
                <a:extLst>
                  <a:ext uri="{FF2B5EF4-FFF2-40B4-BE49-F238E27FC236}">
                    <a16:creationId xmlns:a16="http://schemas.microsoft.com/office/drawing/2014/main" id="{04B20F34-09CA-7FE4-C0C6-84749BD01CB0}"/>
                  </a:ext>
                </a:extLst>
              </p:cNvPr>
              <p:cNvSpPr/>
              <p:nvPr/>
            </p:nvSpPr>
            <p:spPr bwMode="auto">
              <a:xfrm>
                <a:off x="3448" y="872"/>
                <a:ext cx="37" cy="31"/>
              </a:xfrm>
              <a:custGeom>
                <a:avLst/>
                <a:gdLst>
                  <a:gd name="T0" fmla="*/ 30 w 33"/>
                  <a:gd name="T1" fmla="*/ 28 h 28"/>
                  <a:gd name="T2" fmla="*/ 6 w 33"/>
                  <a:gd name="T3" fmla="*/ 0 h 28"/>
                  <a:gd name="T4" fmla="*/ 30 w 33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8">
                    <a:moveTo>
                      <a:pt x="30" y="28"/>
                    </a:moveTo>
                    <a:cubicBezTo>
                      <a:pt x="0" y="20"/>
                      <a:pt x="5" y="24"/>
                      <a:pt x="6" y="0"/>
                    </a:cubicBezTo>
                    <a:cubicBezTo>
                      <a:pt x="30" y="3"/>
                      <a:pt x="33" y="6"/>
                      <a:pt x="3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8" name="Freeform 131">
                <a:extLst>
                  <a:ext uri="{FF2B5EF4-FFF2-40B4-BE49-F238E27FC236}">
                    <a16:creationId xmlns:a16="http://schemas.microsoft.com/office/drawing/2014/main" id="{4E311CDD-4320-A9DE-B26F-9D4ECB138F9B}"/>
                  </a:ext>
                </a:extLst>
              </p:cNvPr>
              <p:cNvSpPr/>
              <p:nvPr/>
            </p:nvSpPr>
            <p:spPr bwMode="auto">
              <a:xfrm>
                <a:off x="3267" y="1034"/>
                <a:ext cx="34" cy="31"/>
              </a:xfrm>
              <a:custGeom>
                <a:avLst/>
                <a:gdLst>
                  <a:gd name="T0" fmla="*/ 3 w 31"/>
                  <a:gd name="T1" fmla="*/ 0 h 28"/>
                  <a:gd name="T2" fmla="*/ 27 w 31"/>
                  <a:gd name="T3" fmla="*/ 28 h 28"/>
                  <a:gd name="T4" fmla="*/ 3 w 3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8">
                    <a:moveTo>
                      <a:pt x="3" y="0"/>
                    </a:moveTo>
                    <a:cubicBezTo>
                      <a:pt x="31" y="6"/>
                      <a:pt x="31" y="6"/>
                      <a:pt x="27" y="28"/>
                    </a:cubicBezTo>
                    <a:cubicBezTo>
                      <a:pt x="4" y="25"/>
                      <a:pt x="0" y="2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9" name="Freeform 132">
                <a:extLst>
                  <a:ext uri="{FF2B5EF4-FFF2-40B4-BE49-F238E27FC236}">
                    <a16:creationId xmlns:a16="http://schemas.microsoft.com/office/drawing/2014/main" id="{AAAD43CC-6054-D828-C85A-AFCA2EE8DB56}"/>
                  </a:ext>
                </a:extLst>
              </p:cNvPr>
              <p:cNvSpPr/>
              <p:nvPr/>
            </p:nvSpPr>
            <p:spPr bwMode="auto">
              <a:xfrm>
                <a:off x="3455" y="1037"/>
                <a:ext cx="34" cy="30"/>
              </a:xfrm>
              <a:custGeom>
                <a:avLst/>
                <a:gdLst>
                  <a:gd name="T0" fmla="*/ 24 w 31"/>
                  <a:gd name="T1" fmla="*/ 27 h 27"/>
                  <a:gd name="T2" fmla="*/ 0 w 31"/>
                  <a:gd name="T3" fmla="*/ 21 h 27"/>
                  <a:gd name="T4" fmla="*/ 0 w 31"/>
                  <a:gd name="T5" fmla="*/ 0 h 27"/>
                  <a:gd name="T6" fmla="*/ 24 w 31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7">
                    <a:moveTo>
                      <a:pt x="24" y="27"/>
                    </a:moveTo>
                    <a:cubicBezTo>
                      <a:pt x="15" y="25"/>
                      <a:pt x="8" y="23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31" y="6"/>
                      <a:pt x="25" y="3"/>
                      <a:pt x="2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0" name="Freeform 133">
                <a:extLst>
                  <a:ext uri="{FF2B5EF4-FFF2-40B4-BE49-F238E27FC236}">
                    <a16:creationId xmlns:a16="http://schemas.microsoft.com/office/drawing/2014/main" id="{21E21AD5-9219-1D84-C5FD-282062FCF28C}"/>
                  </a:ext>
                </a:extLst>
              </p:cNvPr>
              <p:cNvSpPr/>
              <p:nvPr/>
            </p:nvSpPr>
            <p:spPr bwMode="auto">
              <a:xfrm>
                <a:off x="3317" y="1132"/>
                <a:ext cx="26" cy="30"/>
              </a:xfrm>
              <a:custGeom>
                <a:avLst/>
                <a:gdLst>
                  <a:gd name="T0" fmla="*/ 0 w 24"/>
                  <a:gd name="T1" fmla="*/ 23 h 27"/>
                  <a:gd name="T2" fmla="*/ 0 w 24"/>
                  <a:gd name="T3" fmla="*/ 0 h 27"/>
                  <a:gd name="T4" fmla="*/ 24 w 24"/>
                  <a:gd name="T5" fmla="*/ 4 h 27"/>
                  <a:gd name="T6" fmla="*/ 24 w 24"/>
                  <a:gd name="T7" fmla="*/ 27 h 27"/>
                  <a:gd name="T8" fmla="*/ 0 w 24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0" y="23"/>
                    </a:moveTo>
                    <a:cubicBezTo>
                      <a:pt x="0" y="15"/>
                      <a:pt x="0" y="9"/>
                      <a:pt x="0" y="0"/>
                    </a:cubicBezTo>
                    <a:cubicBezTo>
                      <a:pt x="8" y="1"/>
                      <a:pt x="16" y="3"/>
                      <a:pt x="24" y="4"/>
                    </a:cubicBezTo>
                    <a:cubicBezTo>
                      <a:pt x="24" y="12"/>
                      <a:pt x="24" y="20"/>
                      <a:pt x="24" y="27"/>
                    </a:cubicBezTo>
                    <a:cubicBezTo>
                      <a:pt x="16" y="26"/>
                      <a:pt x="8" y="25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1" name="Freeform 134">
                <a:extLst>
                  <a:ext uri="{FF2B5EF4-FFF2-40B4-BE49-F238E27FC236}">
                    <a16:creationId xmlns:a16="http://schemas.microsoft.com/office/drawing/2014/main" id="{B080906F-19CE-2C27-2572-AAED8206F94A}"/>
                  </a:ext>
                </a:extLst>
              </p:cNvPr>
              <p:cNvSpPr/>
              <p:nvPr/>
            </p:nvSpPr>
            <p:spPr bwMode="auto">
              <a:xfrm>
                <a:off x="3311" y="873"/>
                <a:ext cx="34" cy="30"/>
              </a:xfrm>
              <a:custGeom>
                <a:avLst/>
                <a:gdLst>
                  <a:gd name="T0" fmla="*/ 29 w 31"/>
                  <a:gd name="T1" fmla="*/ 27 h 27"/>
                  <a:gd name="T2" fmla="*/ 5 w 31"/>
                  <a:gd name="T3" fmla="*/ 0 h 27"/>
                  <a:gd name="T4" fmla="*/ 29 w 3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7">
                    <a:moveTo>
                      <a:pt x="29" y="27"/>
                    </a:moveTo>
                    <a:cubicBezTo>
                      <a:pt x="0" y="21"/>
                      <a:pt x="4" y="24"/>
                      <a:pt x="5" y="0"/>
                    </a:cubicBezTo>
                    <a:cubicBezTo>
                      <a:pt x="28" y="0"/>
                      <a:pt x="31" y="4"/>
                      <a:pt x="2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2" name="Freeform 135">
                <a:extLst>
                  <a:ext uri="{FF2B5EF4-FFF2-40B4-BE49-F238E27FC236}">
                    <a16:creationId xmlns:a16="http://schemas.microsoft.com/office/drawing/2014/main" id="{2952D8EC-7E2D-B149-22E4-C39AE4181ACD}"/>
                  </a:ext>
                </a:extLst>
              </p:cNvPr>
              <p:cNvSpPr/>
              <p:nvPr/>
            </p:nvSpPr>
            <p:spPr bwMode="auto">
              <a:xfrm>
                <a:off x="3452" y="747"/>
                <a:ext cx="33" cy="30"/>
              </a:xfrm>
              <a:custGeom>
                <a:avLst/>
                <a:gdLst>
                  <a:gd name="T0" fmla="*/ 3 w 30"/>
                  <a:gd name="T1" fmla="*/ 0 h 27"/>
                  <a:gd name="T2" fmla="*/ 27 w 30"/>
                  <a:gd name="T3" fmla="*/ 27 h 27"/>
                  <a:gd name="T4" fmla="*/ 3 w 3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7">
                    <a:moveTo>
                      <a:pt x="3" y="0"/>
                    </a:moveTo>
                    <a:cubicBezTo>
                      <a:pt x="28" y="5"/>
                      <a:pt x="30" y="6"/>
                      <a:pt x="27" y="27"/>
                    </a:cubicBezTo>
                    <a:cubicBezTo>
                      <a:pt x="4" y="26"/>
                      <a:pt x="0" y="2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3" name="Freeform 136">
                <a:extLst>
                  <a:ext uri="{FF2B5EF4-FFF2-40B4-BE49-F238E27FC236}">
                    <a16:creationId xmlns:a16="http://schemas.microsoft.com/office/drawing/2014/main" id="{B4158667-FAF8-CC5E-A067-A6859BA659DB}"/>
                  </a:ext>
                </a:extLst>
              </p:cNvPr>
              <p:cNvSpPr/>
              <p:nvPr/>
            </p:nvSpPr>
            <p:spPr bwMode="auto">
              <a:xfrm>
                <a:off x="3310" y="1002"/>
                <a:ext cx="37" cy="30"/>
              </a:xfrm>
              <a:custGeom>
                <a:avLst/>
                <a:gdLst>
                  <a:gd name="T0" fmla="*/ 29 w 33"/>
                  <a:gd name="T1" fmla="*/ 27 h 27"/>
                  <a:gd name="T2" fmla="*/ 6 w 33"/>
                  <a:gd name="T3" fmla="*/ 0 h 27"/>
                  <a:gd name="T4" fmla="*/ 29 w 33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7">
                    <a:moveTo>
                      <a:pt x="29" y="27"/>
                    </a:moveTo>
                    <a:cubicBezTo>
                      <a:pt x="0" y="21"/>
                      <a:pt x="6" y="27"/>
                      <a:pt x="6" y="0"/>
                    </a:cubicBezTo>
                    <a:cubicBezTo>
                      <a:pt x="30" y="1"/>
                      <a:pt x="33" y="5"/>
                      <a:pt x="2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4" name="Freeform 137">
                <a:extLst>
                  <a:ext uri="{FF2B5EF4-FFF2-40B4-BE49-F238E27FC236}">
                    <a16:creationId xmlns:a16="http://schemas.microsoft.com/office/drawing/2014/main" id="{493191ED-7B66-6A53-1830-96EE7788B8B1}"/>
                  </a:ext>
                </a:extLst>
              </p:cNvPr>
              <p:cNvSpPr/>
              <p:nvPr/>
            </p:nvSpPr>
            <p:spPr bwMode="auto">
              <a:xfrm>
                <a:off x="3317" y="1521"/>
                <a:ext cx="26" cy="27"/>
              </a:xfrm>
              <a:custGeom>
                <a:avLst/>
                <a:gdLst>
                  <a:gd name="T0" fmla="*/ 24 w 24"/>
                  <a:gd name="T1" fmla="*/ 3 h 25"/>
                  <a:gd name="T2" fmla="*/ 24 w 24"/>
                  <a:gd name="T3" fmla="*/ 25 h 25"/>
                  <a:gd name="T4" fmla="*/ 0 w 24"/>
                  <a:gd name="T5" fmla="*/ 24 h 25"/>
                  <a:gd name="T6" fmla="*/ 0 w 24"/>
                  <a:gd name="T7" fmla="*/ 0 h 25"/>
                  <a:gd name="T8" fmla="*/ 24 w 24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3"/>
                    </a:moveTo>
                    <a:cubicBezTo>
                      <a:pt x="24" y="11"/>
                      <a:pt x="24" y="17"/>
                      <a:pt x="24" y="25"/>
                    </a:cubicBezTo>
                    <a:cubicBezTo>
                      <a:pt x="16" y="25"/>
                      <a:pt x="8" y="24"/>
                      <a:pt x="0" y="24"/>
                    </a:cubicBezTo>
                    <a:cubicBezTo>
                      <a:pt x="0" y="16"/>
                      <a:pt x="0" y="9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5" name="Freeform 138">
                <a:extLst>
                  <a:ext uri="{FF2B5EF4-FFF2-40B4-BE49-F238E27FC236}">
                    <a16:creationId xmlns:a16="http://schemas.microsoft.com/office/drawing/2014/main" id="{0D866261-95FB-64FD-8100-394D67699681}"/>
                  </a:ext>
                </a:extLst>
              </p:cNvPr>
              <p:cNvSpPr/>
              <p:nvPr/>
            </p:nvSpPr>
            <p:spPr bwMode="auto">
              <a:xfrm>
                <a:off x="3455" y="1448"/>
                <a:ext cx="27" cy="27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3 h 24"/>
                  <a:gd name="T4" fmla="*/ 24 w 24"/>
                  <a:gd name="T5" fmla="*/ 24 h 24"/>
                  <a:gd name="T6" fmla="*/ 0 w 24"/>
                  <a:gd name="T7" fmla="*/ 22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7"/>
                      <a:pt x="24" y="24"/>
                    </a:cubicBezTo>
                    <a:cubicBezTo>
                      <a:pt x="16" y="23"/>
                      <a:pt x="9" y="23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6" name="Freeform 139">
                <a:extLst>
                  <a:ext uri="{FF2B5EF4-FFF2-40B4-BE49-F238E27FC236}">
                    <a16:creationId xmlns:a16="http://schemas.microsoft.com/office/drawing/2014/main" id="{891AA391-A5FB-88D6-7FBA-ECD73806EF5C}"/>
                  </a:ext>
                </a:extLst>
              </p:cNvPr>
              <p:cNvSpPr/>
              <p:nvPr/>
            </p:nvSpPr>
            <p:spPr bwMode="auto">
              <a:xfrm>
                <a:off x="3317" y="1434"/>
                <a:ext cx="26" cy="28"/>
              </a:xfrm>
              <a:custGeom>
                <a:avLst/>
                <a:gdLst>
                  <a:gd name="T0" fmla="*/ 0 w 24"/>
                  <a:gd name="T1" fmla="*/ 0 h 25"/>
                  <a:gd name="T2" fmla="*/ 24 w 24"/>
                  <a:gd name="T3" fmla="*/ 3 h 25"/>
                  <a:gd name="T4" fmla="*/ 24 w 24"/>
                  <a:gd name="T5" fmla="*/ 25 h 25"/>
                  <a:gd name="T6" fmla="*/ 0 w 24"/>
                  <a:gd name="T7" fmla="*/ 24 h 25"/>
                  <a:gd name="T8" fmla="*/ 0 w 24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0" y="0"/>
                    </a:moveTo>
                    <a:cubicBezTo>
                      <a:pt x="8" y="1"/>
                      <a:pt x="15" y="2"/>
                      <a:pt x="24" y="3"/>
                    </a:cubicBezTo>
                    <a:cubicBezTo>
                      <a:pt x="24" y="10"/>
                      <a:pt x="24" y="17"/>
                      <a:pt x="24" y="25"/>
                    </a:cubicBezTo>
                    <a:cubicBezTo>
                      <a:pt x="16" y="25"/>
                      <a:pt x="9" y="24"/>
                      <a:pt x="0" y="24"/>
                    </a:cubicBezTo>
                    <a:cubicBezTo>
                      <a:pt x="0" y="16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7" name="Freeform 140">
                <a:extLst>
                  <a:ext uri="{FF2B5EF4-FFF2-40B4-BE49-F238E27FC236}">
                    <a16:creationId xmlns:a16="http://schemas.microsoft.com/office/drawing/2014/main" id="{280784E4-AC96-2DF6-727C-E138E112D28C}"/>
                  </a:ext>
                </a:extLst>
              </p:cNvPr>
              <p:cNvSpPr/>
              <p:nvPr/>
            </p:nvSpPr>
            <p:spPr bwMode="auto">
              <a:xfrm>
                <a:off x="3314" y="696"/>
                <a:ext cx="35" cy="34"/>
              </a:xfrm>
              <a:custGeom>
                <a:avLst/>
                <a:gdLst>
                  <a:gd name="T0" fmla="*/ 2 w 31"/>
                  <a:gd name="T1" fmla="*/ 0 h 30"/>
                  <a:gd name="T2" fmla="*/ 26 w 31"/>
                  <a:gd name="T3" fmla="*/ 30 h 30"/>
                  <a:gd name="T4" fmla="*/ 2 w 3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30">
                    <a:moveTo>
                      <a:pt x="2" y="0"/>
                    </a:moveTo>
                    <a:cubicBezTo>
                      <a:pt x="31" y="11"/>
                      <a:pt x="27" y="3"/>
                      <a:pt x="26" y="30"/>
                    </a:cubicBezTo>
                    <a:cubicBezTo>
                      <a:pt x="2" y="27"/>
                      <a:pt x="0" y="2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8" name="Freeform 141">
                <a:extLst>
                  <a:ext uri="{FF2B5EF4-FFF2-40B4-BE49-F238E27FC236}">
                    <a16:creationId xmlns:a16="http://schemas.microsoft.com/office/drawing/2014/main" id="{EB84AC55-A4EA-7E3A-1257-7AB9EC8967F6}"/>
                  </a:ext>
                </a:extLst>
              </p:cNvPr>
              <p:cNvSpPr/>
              <p:nvPr/>
            </p:nvSpPr>
            <p:spPr bwMode="auto">
              <a:xfrm>
                <a:off x="3317" y="828"/>
                <a:ext cx="28" cy="32"/>
              </a:xfrm>
              <a:custGeom>
                <a:avLst/>
                <a:gdLst>
                  <a:gd name="T0" fmla="*/ 0 w 26"/>
                  <a:gd name="T1" fmla="*/ 22 h 29"/>
                  <a:gd name="T2" fmla="*/ 0 w 26"/>
                  <a:gd name="T3" fmla="*/ 0 h 29"/>
                  <a:gd name="T4" fmla="*/ 23 w 26"/>
                  <a:gd name="T5" fmla="*/ 29 h 29"/>
                  <a:gd name="T6" fmla="*/ 0 w 26"/>
                  <a:gd name="T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8">
                    <a:moveTo>
                      <a:pt x="0" y="22"/>
                    </a:moveTo>
                    <a:cubicBezTo>
                      <a:pt x="0" y="14"/>
                      <a:pt x="0" y="7"/>
                      <a:pt x="0" y="0"/>
                    </a:cubicBezTo>
                    <a:cubicBezTo>
                      <a:pt x="23" y="2"/>
                      <a:pt x="26" y="5"/>
                      <a:pt x="23" y="29"/>
                    </a:cubicBezTo>
                    <a:cubicBezTo>
                      <a:pt x="16" y="27"/>
                      <a:pt x="8" y="24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9" name="Freeform 142">
                <a:extLst>
                  <a:ext uri="{FF2B5EF4-FFF2-40B4-BE49-F238E27FC236}">
                    <a16:creationId xmlns:a16="http://schemas.microsoft.com/office/drawing/2014/main" id="{E8A98734-BA22-4296-F122-FB39709B4F9B}"/>
                  </a:ext>
                </a:extLst>
              </p:cNvPr>
              <p:cNvSpPr/>
              <p:nvPr/>
            </p:nvSpPr>
            <p:spPr bwMode="auto">
              <a:xfrm>
                <a:off x="3497" y="1371"/>
                <a:ext cx="33" cy="28"/>
              </a:xfrm>
              <a:custGeom>
                <a:avLst/>
                <a:gdLst>
                  <a:gd name="T0" fmla="*/ 24 w 30"/>
                  <a:gd name="T1" fmla="*/ 25 h 25"/>
                  <a:gd name="T2" fmla="*/ 0 w 30"/>
                  <a:gd name="T3" fmla="*/ 22 h 25"/>
                  <a:gd name="T4" fmla="*/ 0 w 30"/>
                  <a:gd name="T5" fmla="*/ 1 h 25"/>
                  <a:gd name="T6" fmla="*/ 24 w 30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5">
                    <a:moveTo>
                      <a:pt x="24" y="25"/>
                    </a:moveTo>
                    <a:cubicBezTo>
                      <a:pt x="16" y="24"/>
                      <a:pt x="9" y="23"/>
                      <a:pt x="0" y="22"/>
                    </a:cubicBezTo>
                    <a:cubicBezTo>
                      <a:pt x="0" y="15"/>
                      <a:pt x="0" y="8"/>
                      <a:pt x="0" y="1"/>
                    </a:cubicBezTo>
                    <a:cubicBezTo>
                      <a:pt x="30" y="4"/>
                      <a:pt x="25" y="0"/>
                      <a:pt x="2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0" name="Freeform 143">
                <a:extLst>
                  <a:ext uri="{FF2B5EF4-FFF2-40B4-BE49-F238E27FC236}">
                    <a16:creationId xmlns:a16="http://schemas.microsoft.com/office/drawing/2014/main" id="{D50B3466-4407-73F4-86F8-5C145133D1B7}"/>
                  </a:ext>
                </a:extLst>
              </p:cNvPr>
              <p:cNvSpPr/>
              <p:nvPr/>
            </p:nvSpPr>
            <p:spPr bwMode="auto">
              <a:xfrm>
                <a:off x="3497" y="1453"/>
                <a:ext cx="27" cy="27"/>
              </a:xfrm>
              <a:custGeom>
                <a:avLst/>
                <a:gdLst>
                  <a:gd name="T0" fmla="*/ 24 w 24"/>
                  <a:gd name="T1" fmla="*/ 2 h 24"/>
                  <a:gd name="T2" fmla="*/ 24 w 24"/>
                  <a:gd name="T3" fmla="*/ 24 h 24"/>
                  <a:gd name="T4" fmla="*/ 0 w 24"/>
                  <a:gd name="T5" fmla="*/ 21 h 24"/>
                  <a:gd name="T6" fmla="*/ 0 w 24"/>
                  <a:gd name="T7" fmla="*/ 0 h 24"/>
                  <a:gd name="T8" fmla="*/ 24 w 24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"/>
                    </a:moveTo>
                    <a:cubicBezTo>
                      <a:pt x="24" y="11"/>
                      <a:pt x="24" y="16"/>
                      <a:pt x="24" y="24"/>
                    </a:cubicBezTo>
                    <a:cubicBezTo>
                      <a:pt x="16" y="23"/>
                      <a:pt x="8" y="22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1" name="Freeform 144">
                <a:extLst>
                  <a:ext uri="{FF2B5EF4-FFF2-40B4-BE49-F238E27FC236}">
                    <a16:creationId xmlns:a16="http://schemas.microsoft.com/office/drawing/2014/main" id="{FD78A093-C42C-ECE3-DE1E-E671879FB415}"/>
                  </a:ext>
                </a:extLst>
              </p:cNvPr>
              <p:cNvSpPr/>
              <p:nvPr/>
            </p:nvSpPr>
            <p:spPr bwMode="auto">
              <a:xfrm>
                <a:off x="3317" y="1476"/>
                <a:ext cx="30" cy="30"/>
              </a:xfrm>
              <a:custGeom>
                <a:avLst/>
                <a:gdLst>
                  <a:gd name="T0" fmla="*/ 23 w 27"/>
                  <a:gd name="T1" fmla="*/ 27 h 27"/>
                  <a:gd name="T2" fmla="*/ 0 w 27"/>
                  <a:gd name="T3" fmla="*/ 24 h 27"/>
                  <a:gd name="T4" fmla="*/ 0 w 27"/>
                  <a:gd name="T5" fmla="*/ 3 h 27"/>
                  <a:gd name="T6" fmla="*/ 23 w 27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3" y="27"/>
                    </a:moveTo>
                    <a:cubicBezTo>
                      <a:pt x="16" y="26"/>
                      <a:pt x="8" y="25"/>
                      <a:pt x="0" y="24"/>
                    </a:cubicBezTo>
                    <a:cubicBezTo>
                      <a:pt x="0" y="17"/>
                      <a:pt x="0" y="10"/>
                      <a:pt x="0" y="3"/>
                    </a:cubicBezTo>
                    <a:cubicBezTo>
                      <a:pt x="27" y="1"/>
                      <a:pt x="26" y="0"/>
                      <a:pt x="2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2" name="Freeform 145">
                <a:extLst>
                  <a:ext uri="{FF2B5EF4-FFF2-40B4-BE49-F238E27FC236}">
                    <a16:creationId xmlns:a16="http://schemas.microsoft.com/office/drawing/2014/main" id="{852AE5E8-555A-81E0-6593-D3D9F5C81449}"/>
                  </a:ext>
                </a:extLst>
              </p:cNvPr>
              <p:cNvSpPr/>
              <p:nvPr/>
            </p:nvSpPr>
            <p:spPr bwMode="auto">
              <a:xfrm>
                <a:off x="3317" y="1348"/>
                <a:ext cx="26" cy="28"/>
              </a:xfrm>
              <a:custGeom>
                <a:avLst/>
                <a:gdLst>
                  <a:gd name="T0" fmla="*/ 24 w 24"/>
                  <a:gd name="T1" fmla="*/ 26 h 26"/>
                  <a:gd name="T2" fmla="*/ 0 w 24"/>
                  <a:gd name="T3" fmla="*/ 23 h 26"/>
                  <a:gd name="T4" fmla="*/ 0 w 24"/>
                  <a:gd name="T5" fmla="*/ 0 h 26"/>
                  <a:gd name="T6" fmla="*/ 24 w 24"/>
                  <a:gd name="T7" fmla="*/ 3 h 26"/>
                  <a:gd name="T8" fmla="*/ 24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cubicBezTo>
                      <a:pt x="15" y="25"/>
                      <a:pt x="8" y="24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1"/>
                      <a:pt x="24" y="18"/>
                      <a:pt x="2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3" name="Freeform 146">
                <a:extLst>
                  <a:ext uri="{FF2B5EF4-FFF2-40B4-BE49-F238E27FC236}">
                    <a16:creationId xmlns:a16="http://schemas.microsoft.com/office/drawing/2014/main" id="{5D66C0A8-3FA8-AD81-469B-F1672A28DF6A}"/>
                  </a:ext>
                </a:extLst>
              </p:cNvPr>
              <p:cNvSpPr/>
              <p:nvPr/>
            </p:nvSpPr>
            <p:spPr bwMode="auto">
              <a:xfrm>
                <a:off x="3314" y="916"/>
                <a:ext cx="33" cy="29"/>
              </a:xfrm>
              <a:custGeom>
                <a:avLst/>
                <a:gdLst>
                  <a:gd name="T0" fmla="*/ 25 w 29"/>
                  <a:gd name="T1" fmla="*/ 26 h 26"/>
                  <a:gd name="T2" fmla="*/ 2 w 29"/>
                  <a:gd name="T3" fmla="*/ 0 h 26"/>
                  <a:gd name="T4" fmla="*/ 25 w 29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6">
                    <a:moveTo>
                      <a:pt x="25" y="26"/>
                    </a:moveTo>
                    <a:cubicBezTo>
                      <a:pt x="1" y="25"/>
                      <a:pt x="0" y="24"/>
                      <a:pt x="2" y="0"/>
                    </a:cubicBezTo>
                    <a:cubicBezTo>
                      <a:pt x="25" y="1"/>
                      <a:pt x="29" y="5"/>
                      <a:pt x="2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4" name="Freeform 147">
                <a:extLst>
                  <a:ext uri="{FF2B5EF4-FFF2-40B4-BE49-F238E27FC236}">
                    <a16:creationId xmlns:a16="http://schemas.microsoft.com/office/drawing/2014/main" id="{15736A71-5136-1639-4AD7-49170516934B}"/>
                  </a:ext>
                </a:extLst>
              </p:cNvPr>
              <p:cNvSpPr/>
              <p:nvPr/>
            </p:nvSpPr>
            <p:spPr bwMode="auto">
              <a:xfrm>
                <a:off x="3316" y="738"/>
                <a:ext cx="31" cy="35"/>
              </a:xfrm>
              <a:custGeom>
                <a:avLst/>
                <a:gdLst>
                  <a:gd name="T0" fmla="*/ 24 w 28"/>
                  <a:gd name="T1" fmla="*/ 31 h 31"/>
                  <a:gd name="T2" fmla="*/ 1 w 28"/>
                  <a:gd name="T3" fmla="*/ 4 h 31"/>
                  <a:gd name="T4" fmla="*/ 24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24" y="31"/>
                    </a:moveTo>
                    <a:cubicBezTo>
                      <a:pt x="0" y="27"/>
                      <a:pt x="0" y="27"/>
                      <a:pt x="1" y="4"/>
                    </a:cubicBezTo>
                    <a:cubicBezTo>
                      <a:pt x="20" y="0"/>
                      <a:pt x="28" y="10"/>
                      <a:pt x="2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5" name="Freeform 148">
                <a:extLst>
                  <a:ext uri="{FF2B5EF4-FFF2-40B4-BE49-F238E27FC236}">
                    <a16:creationId xmlns:a16="http://schemas.microsoft.com/office/drawing/2014/main" id="{DC644AA6-E80B-3609-A384-D79EB7D14588}"/>
                  </a:ext>
                </a:extLst>
              </p:cNvPr>
              <p:cNvSpPr/>
              <p:nvPr/>
            </p:nvSpPr>
            <p:spPr bwMode="auto">
              <a:xfrm>
                <a:off x="3313" y="1045"/>
                <a:ext cx="30" cy="31"/>
              </a:xfrm>
              <a:custGeom>
                <a:avLst/>
                <a:gdLst>
                  <a:gd name="T0" fmla="*/ 3 w 27"/>
                  <a:gd name="T1" fmla="*/ 0 h 28"/>
                  <a:gd name="T2" fmla="*/ 27 w 27"/>
                  <a:gd name="T3" fmla="*/ 6 h 28"/>
                  <a:gd name="T4" fmla="*/ 27 w 27"/>
                  <a:gd name="T5" fmla="*/ 28 h 28"/>
                  <a:gd name="T6" fmla="*/ 3 w 2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3" y="0"/>
                    </a:moveTo>
                    <a:cubicBezTo>
                      <a:pt x="11" y="2"/>
                      <a:pt x="19" y="4"/>
                      <a:pt x="27" y="6"/>
                    </a:cubicBezTo>
                    <a:cubicBezTo>
                      <a:pt x="27" y="14"/>
                      <a:pt x="27" y="20"/>
                      <a:pt x="27" y="28"/>
                    </a:cubicBezTo>
                    <a:cubicBezTo>
                      <a:pt x="2" y="25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6" name="Freeform 149">
                <a:extLst>
                  <a:ext uri="{FF2B5EF4-FFF2-40B4-BE49-F238E27FC236}">
                    <a16:creationId xmlns:a16="http://schemas.microsoft.com/office/drawing/2014/main" id="{30BDA39B-1F41-A822-ACFD-FB7733E4BC52}"/>
                  </a:ext>
                </a:extLst>
              </p:cNvPr>
              <p:cNvSpPr/>
              <p:nvPr/>
            </p:nvSpPr>
            <p:spPr bwMode="auto">
              <a:xfrm>
                <a:off x="3313" y="1217"/>
                <a:ext cx="30" cy="32"/>
              </a:xfrm>
              <a:custGeom>
                <a:avLst/>
                <a:gdLst>
                  <a:gd name="T0" fmla="*/ 3 w 27"/>
                  <a:gd name="T1" fmla="*/ 0 h 29"/>
                  <a:gd name="T2" fmla="*/ 27 w 27"/>
                  <a:gd name="T3" fmla="*/ 4 h 29"/>
                  <a:gd name="T4" fmla="*/ 27 w 27"/>
                  <a:gd name="T5" fmla="*/ 25 h 29"/>
                  <a:gd name="T6" fmla="*/ 3 w 27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3" y="0"/>
                    </a:moveTo>
                    <a:cubicBezTo>
                      <a:pt x="11" y="1"/>
                      <a:pt x="19" y="3"/>
                      <a:pt x="27" y="4"/>
                    </a:cubicBezTo>
                    <a:cubicBezTo>
                      <a:pt x="27" y="12"/>
                      <a:pt x="27" y="19"/>
                      <a:pt x="27" y="25"/>
                    </a:cubicBezTo>
                    <a:cubicBezTo>
                      <a:pt x="4" y="29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7" name="Freeform 150">
                <a:extLst>
                  <a:ext uri="{FF2B5EF4-FFF2-40B4-BE49-F238E27FC236}">
                    <a16:creationId xmlns:a16="http://schemas.microsoft.com/office/drawing/2014/main" id="{0BDCCCFC-CE46-1E20-6AD9-DEB802477238}"/>
                  </a:ext>
                </a:extLst>
              </p:cNvPr>
              <p:cNvSpPr/>
              <p:nvPr/>
            </p:nvSpPr>
            <p:spPr bwMode="auto">
              <a:xfrm>
                <a:off x="3409" y="1613"/>
                <a:ext cx="26" cy="24"/>
              </a:xfrm>
              <a:custGeom>
                <a:avLst/>
                <a:gdLst>
                  <a:gd name="T0" fmla="*/ 0 w 24"/>
                  <a:gd name="T1" fmla="*/ 22 h 22"/>
                  <a:gd name="T2" fmla="*/ 0 w 24"/>
                  <a:gd name="T3" fmla="*/ 0 h 22"/>
                  <a:gd name="T4" fmla="*/ 24 w 24"/>
                  <a:gd name="T5" fmla="*/ 0 h 22"/>
                  <a:gd name="T6" fmla="*/ 24 w 24"/>
                  <a:gd name="T7" fmla="*/ 22 h 22"/>
                  <a:gd name="T8" fmla="*/ 0 w 2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0" y="22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ubicBezTo>
                      <a:pt x="24" y="8"/>
                      <a:pt x="24" y="15"/>
                      <a:pt x="24" y="22"/>
                    </a:cubicBezTo>
                    <a:cubicBezTo>
                      <a:pt x="16" y="22"/>
                      <a:pt x="8" y="22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8" name="Freeform 151">
                <a:extLst>
                  <a:ext uri="{FF2B5EF4-FFF2-40B4-BE49-F238E27FC236}">
                    <a16:creationId xmlns:a16="http://schemas.microsoft.com/office/drawing/2014/main" id="{D467F411-667E-E557-D644-64C990BE56C0}"/>
                  </a:ext>
                </a:extLst>
              </p:cNvPr>
              <p:cNvSpPr/>
              <p:nvPr/>
            </p:nvSpPr>
            <p:spPr bwMode="auto">
              <a:xfrm>
                <a:off x="3317" y="1173"/>
                <a:ext cx="30" cy="30"/>
              </a:xfrm>
              <a:custGeom>
                <a:avLst/>
                <a:gdLst>
                  <a:gd name="T0" fmla="*/ 23 w 27"/>
                  <a:gd name="T1" fmla="*/ 27 h 27"/>
                  <a:gd name="T2" fmla="*/ 0 w 27"/>
                  <a:gd name="T3" fmla="*/ 22 h 27"/>
                  <a:gd name="T4" fmla="*/ 0 w 27"/>
                  <a:gd name="T5" fmla="*/ 1 h 27"/>
                  <a:gd name="T6" fmla="*/ 23 w 27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3" y="27"/>
                    </a:moveTo>
                    <a:cubicBezTo>
                      <a:pt x="15" y="26"/>
                      <a:pt x="8" y="24"/>
                      <a:pt x="0" y="22"/>
                    </a:cubicBezTo>
                    <a:cubicBezTo>
                      <a:pt x="0" y="15"/>
                      <a:pt x="0" y="8"/>
                      <a:pt x="0" y="1"/>
                    </a:cubicBezTo>
                    <a:cubicBezTo>
                      <a:pt x="23" y="0"/>
                      <a:pt x="27" y="4"/>
                      <a:pt x="2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9" name="Freeform 152">
                <a:extLst>
                  <a:ext uri="{FF2B5EF4-FFF2-40B4-BE49-F238E27FC236}">
                    <a16:creationId xmlns:a16="http://schemas.microsoft.com/office/drawing/2014/main" id="{E4D23672-C90B-0187-94CB-49C4BA0BA9C5}"/>
                  </a:ext>
                </a:extLst>
              </p:cNvPr>
              <p:cNvSpPr/>
              <p:nvPr/>
            </p:nvSpPr>
            <p:spPr bwMode="auto">
              <a:xfrm>
                <a:off x="3317" y="1261"/>
                <a:ext cx="26" cy="29"/>
              </a:xfrm>
              <a:custGeom>
                <a:avLst/>
                <a:gdLst>
                  <a:gd name="T0" fmla="*/ 0 w 24"/>
                  <a:gd name="T1" fmla="*/ 22 h 26"/>
                  <a:gd name="T2" fmla="*/ 0 w 24"/>
                  <a:gd name="T3" fmla="*/ 0 h 26"/>
                  <a:gd name="T4" fmla="*/ 24 w 24"/>
                  <a:gd name="T5" fmla="*/ 3 h 26"/>
                  <a:gd name="T6" fmla="*/ 24 w 24"/>
                  <a:gd name="T7" fmla="*/ 26 h 26"/>
                  <a:gd name="T8" fmla="*/ 0 w 24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22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5" y="2"/>
                      <a:pt x="24" y="3"/>
                    </a:cubicBezTo>
                    <a:cubicBezTo>
                      <a:pt x="24" y="10"/>
                      <a:pt x="24" y="17"/>
                      <a:pt x="24" y="26"/>
                    </a:cubicBezTo>
                    <a:cubicBezTo>
                      <a:pt x="16" y="24"/>
                      <a:pt x="8" y="23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0" name="Freeform 153">
                <a:extLst>
                  <a:ext uri="{FF2B5EF4-FFF2-40B4-BE49-F238E27FC236}">
                    <a16:creationId xmlns:a16="http://schemas.microsoft.com/office/drawing/2014/main" id="{3CC77E07-2701-CF59-C31F-B4C168437A22}"/>
                  </a:ext>
                </a:extLst>
              </p:cNvPr>
              <p:cNvSpPr/>
              <p:nvPr/>
            </p:nvSpPr>
            <p:spPr bwMode="auto">
              <a:xfrm>
                <a:off x="3403" y="773"/>
                <a:ext cx="38" cy="31"/>
              </a:xfrm>
              <a:custGeom>
                <a:avLst/>
                <a:gdLst>
                  <a:gd name="T0" fmla="*/ 29 w 34"/>
                  <a:gd name="T1" fmla="*/ 28 h 28"/>
                  <a:gd name="T2" fmla="*/ 6 w 34"/>
                  <a:gd name="T3" fmla="*/ 0 h 28"/>
                  <a:gd name="T4" fmla="*/ 29 w 34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8">
                    <a:moveTo>
                      <a:pt x="29" y="28"/>
                    </a:moveTo>
                    <a:cubicBezTo>
                      <a:pt x="0" y="20"/>
                      <a:pt x="4" y="26"/>
                      <a:pt x="6" y="0"/>
                    </a:cubicBezTo>
                    <a:cubicBezTo>
                      <a:pt x="34" y="8"/>
                      <a:pt x="30" y="2"/>
                      <a:pt x="2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1" name="Freeform 154">
                <a:extLst>
                  <a:ext uri="{FF2B5EF4-FFF2-40B4-BE49-F238E27FC236}">
                    <a16:creationId xmlns:a16="http://schemas.microsoft.com/office/drawing/2014/main" id="{0D0F6076-9694-10AF-CD1C-5B70BE0B7CB3}"/>
                  </a:ext>
                </a:extLst>
              </p:cNvPr>
              <p:cNvSpPr/>
              <p:nvPr/>
            </p:nvSpPr>
            <p:spPr bwMode="auto">
              <a:xfrm>
                <a:off x="3317" y="1391"/>
                <a:ext cx="26" cy="29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3 h 26"/>
                  <a:gd name="T4" fmla="*/ 24 w 24"/>
                  <a:gd name="T5" fmla="*/ 26 h 26"/>
                  <a:gd name="T6" fmla="*/ 0 w 24"/>
                  <a:gd name="T7" fmla="*/ 23 h 26"/>
                  <a:gd name="T8" fmla="*/ 0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9" y="1"/>
                      <a:pt x="16" y="2"/>
                      <a:pt x="24" y="3"/>
                    </a:cubicBezTo>
                    <a:cubicBezTo>
                      <a:pt x="24" y="10"/>
                      <a:pt x="24" y="17"/>
                      <a:pt x="24" y="26"/>
                    </a:cubicBezTo>
                    <a:cubicBezTo>
                      <a:pt x="16" y="25"/>
                      <a:pt x="8" y="24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2" name="Freeform 155">
                <a:extLst>
                  <a:ext uri="{FF2B5EF4-FFF2-40B4-BE49-F238E27FC236}">
                    <a16:creationId xmlns:a16="http://schemas.microsoft.com/office/drawing/2014/main" id="{11F8CDE0-4933-5466-840B-86F45A1D3435}"/>
                  </a:ext>
                </a:extLst>
              </p:cNvPr>
              <p:cNvSpPr/>
              <p:nvPr/>
            </p:nvSpPr>
            <p:spPr bwMode="auto">
              <a:xfrm>
                <a:off x="3317" y="957"/>
                <a:ext cx="28" cy="32"/>
              </a:xfrm>
              <a:custGeom>
                <a:avLst/>
                <a:gdLst>
                  <a:gd name="T0" fmla="*/ 24 w 26"/>
                  <a:gd name="T1" fmla="*/ 29 h 29"/>
                  <a:gd name="T2" fmla="*/ 19 w 26"/>
                  <a:gd name="T3" fmla="*/ 29 h 29"/>
                  <a:gd name="T4" fmla="*/ 0 w 26"/>
                  <a:gd name="T5" fmla="*/ 23 h 29"/>
                  <a:gd name="T6" fmla="*/ 0 w 26"/>
                  <a:gd name="T7" fmla="*/ 3 h 29"/>
                  <a:gd name="T8" fmla="*/ 24 w 2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4" y="29"/>
                    </a:moveTo>
                    <a:cubicBezTo>
                      <a:pt x="22" y="29"/>
                      <a:pt x="21" y="29"/>
                      <a:pt x="19" y="29"/>
                    </a:cubicBezTo>
                    <a:cubicBezTo>
                      <a:pt x="13" y="27"/>
                      <a:pt x="6" y="25"/>
                      <a:pt x="0" y="23"/>
                    </a:cubicBezTo>
                    <a:cubicBezTo>
                      <a:pt x="0" y="16"/>
                      <a:pt x="0" y="9"/>
                      <a:pt x="0" y="3"/>
                    </a:cubicBezTo>
                    <a:cubicBezTo>
                      <a:pt x="20" y="0"/>
                      <a:pt x="26" y="6"/>
                      <a:pt x="2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3" name="Freeform 156">
                <a:extLst>
                  <a:ext uri="{FF2B5EF4-FFF2-40B4-BE49-F238E27FC236}">
                    <a16:creationId xmlns:a16="http://schemas.microsoft.com/office/drawing/2014/main" id="{3441E02F-D523-2E46-62A0-F211177699BF}"/>
                  </a:ext>
                </a:extLst>
              </p:cNvPr>
              <p:cNvSpPr/>
              <p:nvPr/>
            </p:nvSpPr>
            <p:spPr bwMode="auto">
              <a:xfrm>
                <a:off x="3409" y="1360"/>
                <a:ext cx="29" cy="27"/>
              </a:xfrm>
              <a:custGeom>
                <a:avLst/>
                <a:gdLst>
                  <a:gd name="T0" fmla="*/ 23 w 27"/>
                  <a:gd name="T1" fmla="*/ 25 h 25"/>
                  <a:gd name="T2" fmla="*/ 0 w 27"/>
                  <a:gd name="T3" fmla="*/ 22 h 25"/>
                  <a:gd name="T4" fmla="*/ 0 w 27"/>
                  <a:gd name="T5" fmla="*/ 1 h 25"/>
                  <a:gd name="T6" fmla="*/ 23 w 27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5">
                    <a:moveTo>
                      <a:pt x="23" y="25"/>
                    </a:moveTo>
                    <a:cubicBezTo>
                      <a:pt x="16" y="24"/>
                      <a:pt x="8" y="23"/>
                      <a:pt x="0" y="22"/>
                    </a:cubicBezTo>
                    <a:cubicBezTo>
                      <a:pt x="0" y="14"/>
                      <a:pt x="0" y="8"/>
                      <a:pt x="0" y="1"/>
                    </a:cubicBezTo>
                    <a:cubicBezTo>
                      <a:pt x="25" y="0"/>
                      <a:pt x="27" y="2"/>
                      <a:pt x="2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4" name="Freeform 157">
                <a:extLst>
                  <a:ext uri="{FF2B5EF4-FFF2-40B4-BE49-F238E27FC236}">
                    <a16:creationId xmlns:a16="http://schemas.microsoft.com/office/drawing/2014/main" id="{274FF473-333D-C771-2049-B4FD6DF43985}"/>
                  </a:ext>
                </a:extLst>
              </p:cNvPr>
              <p:cNvSpPr/>
              <p:nvPr/>
            </p:nvSpPr>
            <p:spPr bwMode="auto">
              <a:xfrm>
                <a:off x="3409" y="1571"/>
                <a:ext cx="26" cy="24"/>
              </a:xfrm>
              <a:custGeom>
                <a:avLst/>
                <a:gdLst>
                  <a:gd name="T0" fmla="*/ 24 w 24"/>
                  <a:gd name="T1" fmla="*/ 22 h 22"/>
                  <a:gd name="T2" fmla="*/ 0 w 24"/>
                  <a:gd name="T3" fmla="*/ 22 h 22"/>
                  <a:gd name="T4" fmla="*/ 0 w 24"/>
                  <a:gd name="T5" fmla="*/ 0 h 22"/>
                  <a:gd name="T6" fmla="*/ 24 w 24"/>
                  <a:gd name="T7" fmla="*/ 1 h 22"/>
                  <a:gd name="T8" fmla="*/ 24 w 2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2"/>
                    </a:moveTo>
                    <a:cubicBezTo>
                      <a:pt x="16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1"/>
                      <a:pt x="24" y="1"/>
                    </a:cubicBezTo>
                    <a:cubicBezTo>
                      <a:pt x="24" y="8"/>
                      <a:pt x="24" y="15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5" name="Freeform 158">
                <a:extLst>
                  <a:ext uri="{FF2B5EF4-FFF2-40B4-BE49-F238E27FC236}">
                    <a16:creationId xmlns:a16="http://schemas.microsoft.com/office/drawing/2014/main" id="{A9FAFC19-27C5-2527-72C7-D72E3DE538F1}"/>
                  </a:ext>
                </a:extLst>
              </p:cNvPr>
              <p:cNvSpPr/>
              <p:nvPr/>
            </p:nvSpPr>
            <p:spPr bwMode="auto">
              <a:xfrm>
                <a:off x="3317" y="1609"/>
                <a:ext cx="26" cy="26"/>
              </a:xfrm>
              <a:custGeom>
                <a:avLst/>
                <a:gdLst>
                  <a:gd name="T0" fmla="*/ 0 w 24"/>
                  <a:gd name="T1" fmla="*/ 23 h 23"/>
                  <a:gd name="T2" fmla="*/ 0 w 24"/>
                  <a:gd name="T3" fmla="*/ 0 h 23"/>
                  <a:gd name="T4" fmla="*/ 24 w 24"/>
                  <a:gd name="T5" fmla="*/ 0 h 23"/>
                  <a:gd name="T6" fmla="*/ 24 w 24"/>
                  <a:gd name="T7" fmla="*/ 23 h 23"/>
                  <a:gd name="T8" fmla="*/ 0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3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ubicBezTo>
                      <a:pt x="24" y="8"/>
                      <a:pt x="24" y="15"/>
                      <a:pt x="24" y="23"/>
                    </a:cubicBezTo>
                    <a:cubicBezTo>
                      <a:pt x="16" y="23"/>
                      <a:pt x="8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6" name="Freeform 159">
                <a:extLst>
                  <a:ext uri="{FF2B5EF4-FFF2-40B4-BE49-F238E27FC236}">
                    <a16:creationId xmlns:a16="http://schemas.microsoft.com/office/drawing/2014/main" id="{B3A48CFC-3E2C-2498-6C82-D297BF25EA15}"/>
                  </a:ext>
                </a:extLst>
              </p:cNvPr>
              <p:cNvSpPr/>
              <p:nvPr/>
            </p:nvSpPr>
            <p:spPr bwMode="auto">
              <a:xfrm>
                <a:off x="3409" y="1025"/>
                <a:ext cx="26" cy="31"/>
              </a:xfrm>
              <a:custGeom>
                <a:avLst/>
                <a:gdLst>
                  <a:gd name="T0" fmla="*/ 0 w 24"/>
                  <a:gd name="T1" fmla="*/ 22 h 28"/>
                  <a:gd name="T2" fmla="*/ 0 w 24"/>
                  <a:gd name="T3" fmla="*/ 0 h 28"/>
                  <a:gd name="T4" fmla="*/ 24 w 24"/>
                  <a:gd name="T5" fmla="*/ 6 h 28"/>
                  <a:gd name="T6" fmla="*/ 24 w 24"/>
                  <a:gd name="T7" fmla="*/ 28 h 28"/>
                  <a:gd name="T8" fmla="*/ 0 w 24"/>
                  <a:gd name="T9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0" y="22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2"/>
                      <a:pt x="16" y="4"/>
                      <a:pt x="24" y="6"/>
                    </a:cubicBezTo>
                    <a:cubicBezTo>
                      <a:pt x="24" y="13"/>
                      <a:pt x="24" y="20"/>
                      <a:pt x="24" y="28"/>
                    </a:cubicBezTo>
                    <a:cubicBezTo>
                      <a:pt x="16" y="26"/>
                      <a:pt x="8" y="24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7" name="Freeform 160">
                <a:extLst>
                  <a:ext uri="{FF2B5EF4-FFF2-40B4-BE49-F238E27FC236}">
                    <a16:creationId xmlns:a16="http://schemas.microsoft.com/office/drawing/2014/main" id="{EF3D52CF-170A-FF15-B205-D51904FB8BCE}"/>
                  </a:ext>
                </a:extLst>
              </p:cNvPr>
              <p:cNvSpPr/>
              <p:nvPr/>
            </p:nvSpPr>
            <p:spPr bwMode="auto">
              <a:xfrm>
                <a:off x="3317" y="1565"/>
                <a:ext cx="26" cy="25"/>
              </a:xfrm>
              <a:custGeom>
                <a:avLst/>
                <a:gdLst>
                  <a:gd name="T0" fmla="*/ 0 w 24"/>
                  <a:gd name="T1" fmla="*/ 23 h 23"/>
                  <a:gd name="T2" fmla="*/ 0 w 24"/>
                  <a:gd name="T3" fmla="*/ 0 h 23"/>
                  <a:gd name="T4" fmla="*/ 24 w 24"/>
                  <a:gd name="T5" fmla="*/ 2 h 23"/>
                  <a:gd name="T6" fmla="*/ 24 w 24"/>
                  <a:gd name="T7" fmla="*/ 23 h 23"/>
                  <a:gd name="T8" fmla="*/ 0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3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1"/>
                      <a:pt x="24" y="2"/>
                    </a:cubicBezTo>
                    <a:cubicBezTo>
                      <a:pt x="24" y="9"/>
                      <a:pt x="24" y="15"/>
                      <a:pt x="24" y="23"/>
                    </a:cubicBezTo>
                    <a:cubicBezTo>
                      <a:pt x="16" y="23"/>
                      <a:pt x="9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8" name="Freeform 161">
                <a:extLst>
                  <a:ext uri="{FF2B5EF4-FFF2-40B4-BE49-F238E27FC236}">
                    <a16:creationId xmlns:a16="http://schemas.microsoft.com/office/drawing/2014/main" id="{AC3B760B-CA6D-31C6-1A23-37130BC26A08}"/>
                  </a:ext>
                </a:extLst>
              </p:cNvPr>
              <p:cNvSpPr/>
              <p:nvPr/>
            </p:nvSpPr>
            <p:spPr bwMode="auto">
              <a:xfrm>
                <a:off x="3409" y="1525"/>
                <a:ext cx="28" cy="29"/>
              </a:xfrm>
              <a:custGeom>
                <a:avLst/>
                <a:gdLst>
                  <a:gd name="T0" fmla="*/ 0 w 26"/>
                  <a:gd name="T1" fmla="*/ 26 h 26"/>
                  <a:gd name="T2" fmla="*/ 0 w 26"/>
                  <a:gd name="T3" fmla="*/ 5 h 26"/>
                  <a:gd name="T4" fmla="*/ 24 w 26"/>
                  <a:gd name="T5" fmla="*/ 26 h 26"/>
                  <a:gd name="T6" fmla="*/ 0 w 2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0" y="26"/>
                    </a:moveTo>
                    <a:cubicBezTo>
                      <a:pt x="0" y="18"/>
                      <a:pt x="0" y="11"/>
                      <a:pt x="0" y="5"/>
                    </a:cubicBezTo>
                    <a:cubicBezTo>
                      <a:pt x="24" y="0"/>
                      <a:pt x="26" y="2"/>
                      <a:pt x="24" y="26"/>
                    </a:cubicBezTo>
                    <a:cubicBezTo>
                      <a:pt x="17" y="26"/>
                      <a:pt x="9" y="26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9" name="Freeform 162">
                <a:extLst>
                  <a:ext uri="{FF2B5EF4-FFF2-40B4-BE49-F238E27FC236}">
                    <a16:creationId xmlns:a16="http://schemas.microsoft.com/office/drawing/2014/main" id="{91A8A94C-9BFC-CF28-ECC7-0E56CD0B3E20}"/>
                  </a:ext>
                </a:extLst>
              </p:cNvPr>
              <p:cNvSpPr/>
              <p:nvPr/>
            </p:nvSpPr>
            <p:spPr bwMode="auto">
              <a:xfrm>
                <a:off x="3406" y="898"/>
                <a:ext cx="35" cy="31"/>
              </a:xfrm>
              <a:custGeom>
                <a:avLst/>
                <a:gdLst>
                  <a:gd name="T0" fmla="*/ 2 w 31"/>
                  <a:gd name="T1" fmla="*/ 0 h 28"/>
                  <a:gd name="T2" fmla="*/ 26 w 31"/>
                  <a:gd name="T3" fmla="*/ 28 h 28"/>
                  <a:gd name="T4" fmla="*/ 2 w 3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8">
                    <a:moveTo>
                      <a:pt x="2" y="0"/>
                    </a:moveTo>
                    <a:cubicBezTo>
                      <a:pt x="31" y="8"/>
                      <a:pt x="27" y="3"/>
                      <a:pt x="26" y="28"/>
                    </a:cubicBezTo>
                    <a:cubicBezTo>
                      <a:pt x="2" y="26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0" name="Freeform 163">
                <a:extLst>
                  <a:ext uri="{FF2B5EF4-FFF2-40B4-BE49-F238E27FC236}">
                    <a16:creationId xmlns:a16="http://schemas.microsoft.com/office/drawing/2014/main" id="{1A0E410F-A23D-ABC9-1015-2E2FCEB31300}"/>
                  </a:ext>
                </a:extLst>
              </p:cNvPr>
              <p:cNvSpPr/>
              <p:nvPr/>
            </p:nvSpPr>
            <p:spPr bwMode="auto">
              <a:xfrm>
                <a:off x="3406" y="1109"/>
                <a:ext cx="29" cy="29"/>
              </a:xfrm>
              <a:custGeom>
                <a:avLst/>
                <a:gdLst>
                  <a:gd name="T0" fmla="*/ 26 w 26"/>
                  <a:gd name="T1" fmla="*/ 26 h 26"/>
                  <a:gd name="T2" fmla="*/ 3 w 26"/>
                  <a:gd name="T3" fmla="*/ 0 h 26"/>
                  <a:gd name="T4" fmla="*/ 26 w 26"/>
                  <a:gd name="T5" fmla="*/ 5 h 26"/>
                  <a:gd name="T6" fmla="*/ 26 w 2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6" y="26"/>
                    </a:moveTo>
                    <a:cubicBezTo>
                      <a:pt x="0" y="24"/>
                      <a:pt x="0" y="24"/>
                      <a:pt x="3" y="0"/>
                    </a:cubicBezTo>
                    <a:cubicBezTo>
                      <a:pt x="10" y="1"/>
                      <a:pt x="18" y="3"/>
                      <a:pt x="26" y="5"/>
                    </a:cubicBezTo>
                    <a:cubicBezTo>
                      <a:pt x="26" y="12"/>
                      <a:pt x="26" y="19"/>
                      <a:pt x="2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1" name="Freeform 164">
                <a:extLst>
                  <a:ext uri="{FF2B5EF4-FFF2-40B4-BE49-F238E27FC236}">
                    <a16:creationId xmlns:a16="http://schemas.microsoft.com/office/drawing/2014/main" id="{7B1C7294-9ED1-E05E-D7E3-F1F7D2492803}"/>
                  </a:ext>
                </a:extLst>
              </p:cNvPr>
              <p:cNvSpPr/>
              <p:nvPr/>
            </p:nvSpPr>
            <p:spPr bwMode="auto">
              <a:xfrm>
                <a:off x="3409" y="857"/>
                <a:ext cx="33" cy="32"/>
              </a:xfrm>
              <a:custGeom>
                <a:avLst/>
                <a:gdLst>
                  <a:gd name="T0" fmla="*/ 24 w 30"/>
                  <a:gd name="T1" fmla="*/ 29 h 29"/>
                  <a:gd name="T2" fmla="*/ 0 w 30"/>
                  <a:gd name="T3" fmla="*/ 21 h 29"/>
                  <a:gd name="T4" fmla="*/ 0 w 30"/>
                  <a:gd name="T5" fmla="*/ 0 h 29"/>
                  <a:gd name="T6" fmla="*/ 24 w 30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8">
                    <a:moveTo>
                      <a:pt x="24" y="29"/>
                    </a:moveTo>
                    <a:cubicBezTo>
                      <a:pt x="15" y="26"/>
                      <a:pt x="8" y="23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30" y="7"/>
                      <a:pt x="25" y="3"/>
                      <a:pt x="2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2" name="Freeform 165">
                <a:extLst>
                  <a:ext uri="{FF2B5EF4-FFF2-40B4-BE49-F238E27FC236}">
                    <a16:creationId xmlns:a16="http://schemas.microsoft.com/office/drawing/2014/main" id="{57FAADA1-4891-BA22-E59A-EF10532ADF8D}"/>
                  </a:ext>
                </a:extLst>
              </p:cNvPr>
              <p:cNvSpPr/>
              <p:nvPr/>
            </p:nvSpPr>
            <p:spPr bwMode="auto">
              <a:xfrm>
                <a:off x="3409" y="1151"/>
                <a:ext cx="26" cy="30"/>
              </a:xfrm>
              <a:custGeom>
                <a:avLst/>
                <a:gdLst>
                  <a:gd name="T0" fmla="*/ 0 w 24"/>
                  <a:gd name="T1" fmla="*/ 0 h 27"/>
                  <a:gd name="T2" fmla="*/ 24 w 24"/>
                  <a:gd name="T3" fmla="*/ 5 h 27"/>
                  <a:gd name="T4" fmla="*/ 24 w 24"/>
                  <a:gd name="T5" fmla="*/ 27 h 27"/>
                  <a:gd name="T6" fmla="*/ 0 w 24"/>
                  <a:gd name="T7" fmla="*/ 22 h 27"/>
                  <a:gd name="T8" fmla="*/ 0 w 2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0" y="0"/>
                    </a:moveTo>
                    <a:cubicBezTo>
                      <a:pt x="9" y="2"/>
                      <a:pt x="17" y="3"/>
                      <a:pt x="24" y="5"/>
                    </a:cubicBezTo>
                    <a:cubicBezTo>
                      <a:pt x="24" y="12"/>
                      <a:pt x="24" y="19"/>
                      <a:pt x="24" y="27"/>
                    </a:cubicBezTo>
                    <a:cubicBezTo>
                      <a:pt x="16" y="25"/>
                      <a:pt x="8" y="24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3" name="Freeform 166">
                <a:extLst>
                  <a:ext uri="{FF2B5EF4-FFF2-40B4-BE49-F238E27FC236}">
                    <a16:creationId xmlns:a16="http://schemas.microsoft.com/office/drawing/2014/main" id="{9DDAD09D-CC72-41B3-E889-7F03317CD94C}"/>
                  </a:ext>
                </a:extLst>
              </p:cNvPr>
              <p:cNvSpPr/>
              <p:nvPr/>
            </p:nvSpPr>
            <p:spPr bwMode="auto">
              <a:xfrm>
                <a:off x="3494" y="1207"/>
                <a:ext cx="32" cy="28"/>
              </a:xfrm>
              <a:custGeom>
                <a:avLst/>
                <a:gdLst>
                  <a:gd name="T0" fmla="*/ 27 w 29"/>
                  <a:gd name="T1" fmla="*/ 26 h 26"/>
                  <a:gd name="T2" fmla="*/ 3 w 29"/>
                  <a:gd name="T3" fmla="*/ 3 h 26"/>
                  <a:gd name="T4" fmla="*/ 27 w 29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6">
                    <a:moveTo>
                      <a:pt x="27" y="26"/>
                    </a:moveTo>
                    <a:cubicBezTo>
                      <a:pt x="1" y="25"/>
                      <a:pt x="0" y="25"/>
                      <a:pt x="3" y="3"/>
                    </a:cubicBezTo>
                    <a:cubicBezTo>
                      <a:pt x="25" y="0"/>
                      <a:pt x="29" y="5"/>
                      <a:pt x="2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4" name="Freeform 167">
                <a:extLst>
                  <a:ext uri="{FF2B5EF4-FFF2-40B4-BE49-F238E27FC236}">
                    <a16:creationId xmlns:a16="http://schemas.microsoft.com/office/drawing/2014/main" id="{CEC37B78-04E2-DFF8-DBD1-815191609B88}"/>
                  </a:ext>
                </a:extLst>
              </p:cNvPr>
              <p:cNvSpPr/>
              <p:nvPr/>
            </p:nvSpPr>
            <p:spPr bwMode="auto">
              <a:xfrm>
                <a:off x="3406" y="1067"/>
                <a:ext cx="35" cy="29"/>
              </a:xfrm>
              <a:custGeom>
                <a:avLst/>
                <a:gdLst>
                  <a:gd name="T0" fmla="*/ 3 w 31"/>
                  <a:gd name="T1" fmla="*/ 0 h 26"/>
                  <a:gd name="T2" fmla="*/ 26 w 31"/>
                  <a:gd name="T3" fmla="*/ 26 h 26"/>
                  <a:gd name="T4" fmla="*/ 3 w 31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6">
                    <a:moveTo>
                      <a:pt x="3" y="0"/>
                    </a:moveTo>
                    <a:cubicBezTo>
                      <a:pt x="31" y="6"/>
                      <a:pt x="27" y="2"/>
                      <a:pt x="26" y="26"/>
                    </a:cubicBezTo>
                    <a:cubicBezTo>
                      <a:pt x="1" y="26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5" name="Freeform 168">
                <a:extLst>
                  <a:ext uri="{FF2B5EF4-FFF2-40B4-BE49-F238E27FC236}">
                    <a16:creationId xmlns:a16="http://schemas.microsoft.com/office/drawing/2014/main" id="{909B1CDF-4269-D224-15A8-3F48CB48CD1B}"/>
                  </a:ext>
                </a:extLst>
              </p:cNvPr>
              <p:cNvSpPr/>
              <p:nvPr/>
            </p:nvSpPr>
            <p:spPr bwMode="auto">
              <a:xfrm>
                <a:off x="3409" y="1233"/>
                <a:ext cx="26" cy="29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4 h 26"/>
                  <a:gd name="T4" fmla="*/ 24 w 24"/>
                  <a:gd name="T5" fmla="*/ 26 h 26"/>
                  <a:gd name="T6" fmla="*/ 0 w 24"/>
                  <a:gd name="T7" fmla="*/ 22 h 26"/>
                  <a:gd name="T8" fmla="*/ 0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8" y="1"/>
                      <a:pt x="16" y="2"/>
                      <a:pt x="24" y="4"/>
                    </a:cubicBezTo>
                    <a:cubicBezTo>
                      <a:pt x="24" y="11"/>
                      <a:pt x="24" y="17"/>
                      <a:pt x="24" y="26"/>
                    </a:cubicBezTo>
                    <a:cubicBezTo>
                      <a:pt x="16" y="25"/>
                      <a:pt x="8" y="23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6" name="Freeform 169">
                <a:extLst>
                  <a:ext uri="{FF2B5EF4-FFF2-40B4-BE49-F238E27FC236}">
                    <a16:creationId xmlns:a16="http://schemas.microsoft.com/office/drawing/2014/main" id="{42736188-73B9-8570-15AB-D1A4FEAAC08A}"/>
                  </a:ext>
                </a:extLst>
              </p:cNvPr>
              <p:cNvSpPr/>
              <p:nvPr/>
            </p:nvSpPr>
            <p:spPr bwMode="auto">
              <a:xfrm>
                <a:off x="3409" y="1486"/>
                <a:ext cx="26" cy="27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2 h 24"/>
                  <a:gd name="T4" fmla="*/ 0 w 24"/>
                  <a:gd name="T5" fmla="*/ 0 h 24"/>
                  <a:gd name="T6" fmla="*/ 24 w 24"/>
                  <a:gd name="T7" fmla="*/ 2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5" y="23"/>
                      <a:pt x="8" y="23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1"/>
                      <a:pt x="24" y="2"/>
                    </a:cubicBezTo>
                    <a:cubicBezTo>
                      <a:pt x="24" y="10"/>
                      <a:pt x="24" y="17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7" name="Freeform 170">
                <a:extLst>
                  <a:ext uri="{FF2B5EF4-FFF2-40B4-BE49-F238E27FC236}">
                    <a16:creationId xmlns:a16="http://schemas.microsoft.com/office/drawing/2014/main" id="{604746FE-F729-7B55-9203-86E234AAB9A8}"/>
                  </a:ext>
                </a:extLst>
              </p:cNvPr>
              <p:cNvSpPr/>
              <p:nvPr/>
            </p:nvSpPr>
            <p:spPr bwMode="auto">
              <a:xfrm>
                <a:off x="3409" y="1402"/>
                <a:ext cx="26" cy="28"/>
              </a:xfrm>
              <a:custGeom>
                <a:avLst/>
                <a:gdLst>
                  <a:gd name="T0" fmla="*/ 24 w 24"/>
                  <a:gd name="T1" fmla="*/ 25 h 25"/>
                  <a:gd name="T2" fmla="*/ 0 w 24"/>
                  <a:gd name="T3" fmla="*/ 22 h 25"/>
                  <a:gd name="T4" fmla="*/ 0 w 24"/>
                  <a:gd name="T5" fmla="*/ 0 h 25"/>
                  <a:gd name="T6" fmla="*/ 24 w 24"/>
                  <a:gd name="T7" fmla="*/ 2 h 25"/>
                  <a:gd name="T8" fmla="*/ 24 w 24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25"/>
                    </a:moveTo>
                    <a:cubicBezTo>
                      <a:pt x="16" y="24"/>
                      <a:pt x="8" y="23"/>
                      <a:pt x="0" y="22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ubicBezTo>
                      <a:pt x="24" y="9"/>
                      <a:pt x="24" y="16"/>
                      <a:pt x="2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8" name="Freeform 171">
                <a:extLst>
                  <a:ext uri="{FF2B5EF4-FFF2-40B4-BE49-F238E27FC236}">
                    <a16:creationId xmlns:a16="http://schemas.microsoft.com/office/drawing/2014/main" id="{D9A2316E-7CF2-D63A-1FE3-6C0678DF8DB9}"/>
                  </a:ext>
                </a:extLst>
              </p:cNvPr>
              <p:cNvSpPr/>
              <p:nvPr/>
            </p:nvSpPr>
            <p:spPr bwMode="auto">
              <a:xfrm>
                <a:off x="3361" y="1016"/>
                <a:ext cx="29" cy="30"/>
              </a:xfrm>
              <a:custGeom>
                <a:avLst/>
                <a:gdLst>
                  <a:gd name="T0" fmla="*/ 26 w 26"/>
                  <a:gd name="T1" fmla="*/ 0 h 27"/>
                  <a:gd name="T2" fmla="*/ 26 w 26"/>
                  <a:gd name="T3" fmla="*/ 27 h 27"/>
                  <a:gd name="T4" fmla="*/ 1 w 26"/>
                  <a:gd name="T5" fmla="*/ 17 h 27"/>
                  <a:gd name="T6" fmla="*/ 4 w 26"/>
                  <a:gd name="T7" fmla="*/ 5 h 27"/>
                  <a:gd name="T8" fmla="*/ 26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6" y="0"/>
                    </a:moveTo>
                    <a:cubicBezTo>
                      <a:pt x="26" y="11"/>
                      <a:pt x="26" y="18"/>
                      <a:pt x="26" y="27"/>
                    </a:cubicBezTo>
                    <a:cubicBezTo>
                      <a:pt x="17" y="24"/>
                      <a:pt x="8" y="21"/>
                      <a:pt x="1" y="17"/>
                    </a:cubicBezTo>
                    <a:cubicBezTo>
                      <a:pt x="0" y="17"/>
                      <a:pt x="1" y="6"/>
                      <a:pt x="4" y="5"/>
                    </a:cubicBezTo>
                    <a:cubicBezTo>
                      <a:pt x="10" y="2"/>
                      <a:pt x="18" y="2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9" name="Freeform 172">
                <a:extLst>
                  <a:ext uri="{FF2B5EF4-FFF2-40B4-BE49-F238E27FC236}">
                    <a16:creationId xmlns:a16="http://schemas.microsoft.com/office/drawing/2014/main" id="{BAA6B0EA-B2ED-469C-031C-6F657B01BFA8}"/>
                  </a:ext>
                </a:extLst>
              </p:cNvPr>
              <p:cNvSpPr/>
              <p:nvPr/>
            </p:nvSpPr>
            <p:spPr bwMode="auto">
              <a:xfrm>
                <a:off x="3409" y="984"/>
                <a:ext cx="29" cy="30"/>
              </a:xfrm>
              <a:custGeom>
                <a:avLst/>
                <a:gdLst>
                  <a:gd name="T0" fmla="*/ 23 w 27"/>
                  <a:gd name="T1" fmla="*/ 27 h 27"/>
                  <a:gd name="T2" fmla="*/ 0 w 27"/>
                  <a:gd name="T3" fmla="*/ 21 h 27"/>
                  <a:gd name="T4" fmla="*/ 0 w 27"/>
                  <a:gd name="T5" fmla="*/ 1 h 27"/>
                  <a:gd name="T6" fmla="*/ 23 w 27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3" y="27"/>
                    </a:moveTo>
                    <a:cubicBezTo>
                      <a:pt x="16" y="25"/>
                      <a:pt x="8" y="23"/>
                      <a:pt x="0" y="21"/>
                    </a:cubicBezTo>
                    <a:cubicBezTo>
                      <a:pt x="0" y="14"/>
                      <a:pt x="0" y="8"/>
                      <a:pt x="0" y="1"/>
                    </a:cubicBezTo>
                    <a:cubicBezTo>
                      <a:pt x="23" y="0"/>
                      <a:pt x="27" y="5"/>
                      <a:pt x="2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0" name="Freeform 173">
                <a:extLst>
                  <a:ext uri="{FF2B5EF4-FFF2-40B4-BE49-F238E27FC236}">
                    <a16:creationId xmlns:a16="http://schemas.microsoft.com/office/drawing/2014/main" id="{3F46EE67-C32A-E3F7-5B35-F1288C0A9ECB}"/>
                  </a:ext>
                </a:extLst>
              </p:cNvPr>
              <p:cNvSpPr/>
              <p:nvPr/>
            </p:nvSpPr>
            <p:spPr bwMode="auto">
              <a:xfrm>
                <a:off x="3409" y="1275"/>
                <a:ext cx="26" cy="28"/>
              </a:xfrm>
              <a:custGeom>
                <a:avLst/>
                <a:gdLst>
                  <a:gd name="T0" fmla="*/ 24 w 24"/>
                  <a:gd name="T1" fmla="*/ 3 h 25"/>
                  <a:gd name="T2" fmla="*/ 24 w 24"/>
                  <a:gd name="T3" fmla="*/ 25 h 25"/>
                  <a:gd name="T4" fmla="*/ 0 w 24"/>
                  <a:gd name="T5" fmla="*/ 22 h 25"/>
                  <a:gd name="T6" fmla="*/ 0 w 24"/>
                  <a:gd name="T7" fmla="*/ 0 h 25"/>
                  <a:gd name="T8" fmla="*/ 24 w 24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3"/>
                    </a:moveTo>
                    <a:cubicBezTo>
                      <a:pt x="24" y="11"/>
                      <a:pt x="24" y="17"/>
                      <a:pt x="24" y="25"/>
                    </a:cubicBezTo>
                    <a:cubicBezTo>
                      <a:pt x="16" y="24"/>
                      <a:pt x="9" y="24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1" name="Freeform 174">
                <a:extLst>
                  <a:ext uri="{FF2B5EF4-FFF2-40B4-BE49-F238E27FC236}">
                    <a16:creationId xmlns:a16="http://schemas.microsoft.com/office/drawing/2014/main" id="{3C301FD1-48D9-F5E2-F076-139B22C8852B}"/>
                  </a:ext>
                </a:extLst>
              </p:cNvPr>
              <p:cNvSpPr/>
              <p:nvPr/>
            </p:nvSpPr>
            <p:spPr bwMode="auto">
              <a:xfrm>
                <a:off x="3409" y="688"/>
                <a:ext cx="32" cy="34"/>
              </a:xfrm>
              <a:custGeom>
                <a:avLst/>
                <a:gdLst>
                  <a:gd name="T0" fmla="*/ 0 w 29"/>
                  <a:gd name="T1" fmla="*/ 0 h 30"/>
                  <a:gd name="T2" fmla="*/ 24 w 29"/>
                  <a:gd name="T3" fmla="*/ 30 h 30"/>
                  <a:gd name="T4" fmla="*/ 0 w 29"/>
                  <a:gd name="T5" fmla="*/ 21 h 30"/>
                  <a:gd name="T6" fmla="*/ 0 w 29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0">
                    <a:moveTo>
                      <a:pt x="0" y="0"/>
                    </a:moveTo>
                    <a:cubicBezTo>
                      <a:pt x="29" y="9"/>
                      <a:pt x="25" y="3"/>
                      <a:pt x="24" y="30"/>
                    </a:cubicBezTo>
                    <a:cubicBezTo>
                      <a:pt x="16" y="27"/>
                      <a:pt x="8" y="24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2" name="Freeform 175">
                <a:extLst>
                  <a:ext uri="{FF2B5EF4-FFF2-40B4-BE49-F238E27FC236}">
                    <a16:creationId xmlns:a16="http://schemas.microsoft.com/office/drawing/2014/main" id="{674C1EB0-2D6A-2BD8-7F62-BBB5CDF3861A}"/>
                  </a:ext>
                </a:extLst>
              </p:cNvPr>
              <p:cNvSpPr/>
              <p:nvPr/>
            </p:nvSpPr>
            <p:spPr bwMode="auto">
              <a:xfrm>
                <a:off x="3406" y="730"/>
                <a:ext cx="29" cy="32"/>
              </a:xfrm>
              <a:custGeom>
                <a:avLst/>
                <a:gdLst>
                  <a:gd name="T0" fmla="*/ 3 w 26"/>
                  <a:gd name="T1" fmla="*/ 0 h 29"/>
                  <a:gd name="T2" fmla="*/ 26 w 26"/>
                  <a:gd name="T3" fmla="*/ 9 h 29"/>
                  <a:gd name="T4" fmla="*/ 26 w 26"/>
                  <a:gd name="T5" fmla="*/ 29 h 29"/>
                  <a:gd name="T6" fmla="*/ 3 w 26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8">
                    <a:moveTo>
                      <a:pt x="3" y="0"/>
                    </a:moveTo>
                    <a:cubicBezTo>
                      <a:pt x="11" y="3"/>
                      <a:pt x="19" y="6"/>
                      <a:pt x="26" y="9"/>
                    </a:cubicBezTo>
                    <a:cubicBezTo>
                      <a:pt x="26" y="16"/>
                      <a:pt x="26" y="22"/>
                      <a:pt x="26" y="29"/>
                    </a:cubicBezTo>
                    <a:cubicBezTo>
                      <a:pt x="2" y="27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3" name="Freeform 176">
                <a:extLst>
                  <a:ext uri="{FF2B5EF4-FFF2-40B4-BE49-F238E27FC236}">
                    <a16:creationId xmlns:a16="http://schemas.microsoft.com/office/drawing/2014/main" id="{2EB716CA-1A1C-D294-A5D7-22178C29174D}"/>
                  </a:ext>
                </a:extLst>
              </p:cNvPr>
              <p:cNvSpPr/>
              <p:nvPr/>
            </p:nvSpPr>
            <p:spPr bwMode="auto">
              <a:xfrm>
                <a:off x="3409" y="1655"/>
                <a:ext cx="26" cy="24"/>
              </a:xfrm>
              <a:custGeom>
                <a:avLst/>
                <a:gdLst>
                  <a:gd name="T0" fmla="*/ 24 w 24"/>
                  <a:gd name="T1" fmla="*/ 22 h 22"/>
                  <a:gd name="T2" fmla="*/ 0 w 24"/>
                  <a:gd name="T3" fmla="*/ 22 h 22"/>
                  <a:gd name="T4" fmla="*/ 0 w 24"/>
                  <a:gd name="T5" fmla="*/ 0 h 22"/>
                  <a:gd name="T6" fmla="*/ 24 w 24"/>
                  <a:gd name="T7" fmla="*/ 0 h 22"/>
                  <a:gd name="T8" fmla="*/ 24 w 2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2"/>
                    </a:moveTo>
                    <a:cubicBezTo>
                      <a:pt x="16" y="22"/>
                      <a:pt x="8" y="22"/>
                      <a:pt x="0" y="22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8"/>
                      <a:pt x="24" y="14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4" name="Freeform 177">
                <a:extLst>
                  <a:ext uri="{FF2B5EF4-FFF2-40B4-BE49-F238E27FC236}">
                    <a16:creationId xmlns:a16="http://schemas.microsoft.com/office/drawing/2014/main" id="{C891E89D-440C-CC9A-35DE-490C1443AC47}"/>
                  </a:ext>
                </a:extLst>
              </p:cNvPr>
              <p:cNvSpPr/>
              <p:nvPr/>
            </p:nvSpPr>
            <p:spPr bwMode="auto">
              <a:xfrm>
                <a:off x="3405" y="1318"/>
                <a:ext cx="30" cy="26"/>
              </a:xfrm>
              <a:custGeom>
                <a:avLst/>
                <a:gdLst>
                  <a:gd name="T0" fmla="*/ 27 w 27"/>
                  <a:gd name="T1" fmla="*/ 3 h 24"/>
                  <a:gd name="T2" fmla="*/ 27 w 27"/>
                  <a:gd name="T3" fmla="*/ 24 h 24"/>
                  <a:gd name="T4" fmla="*/ 4 w 27"/>
                  <a:gd name="T5" fmla="*/ 0 h 24"/>
                  <a:gd name="T6" fmla="*/ 27 w 27"/>
                  <a:gd name="T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4">
                    <a:moveTo>
                      <a:pt x="27" y="3"/>
                    </a:moveTo>
                    <a:cubicBezTo>
                      <a:pt x="27" y="11"/>
                      <a:pt x="27" y="18"/>
                      <a:pt x="27" y="24"/>
                    </a:cubicBezTo>
                    <a:cubicBezTo>
                      <a:pt x="0" y="23"/>
                      <a:pt x="0" y="23"/>
                      <a:pt x="4" y="0"/>
                    </a:cubicBezTo>
                    <a:cubicBezTo>
                      <a:pt x="11" y="1"/>
                      <a:pt x="19" y="2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5" name="Freeform 178">
                <a:extLst>
                  <a:ext uri="{FF2B5EF4-FFF2-40B4-BE49-F238E27FC236}">
                    <a16:creationId xmlns:a16="http://schemas.microsoft.com/office/drawing/2014/main" id="{62196468-D2B6-D53B-C44D-B11FFD217634}"/>
                  </a:ext>
                </a:extLst>
              </p:cNvPr>
              <p:cNvSpPr/>
              <p:nvPr/>
            </p:nvSpPr>
            <p:spPr bwMode="auto">
              <a:xfrm>
                <a:off x="3406" y="814"/>
                <a:ext cx="32" cy="31"/>
              </a:xfrm>
              <a:custGeom>
                <a:avLst/>
                <a:gdLst>
                  <a:gd name="T0" fmla="*/ 2 w 29"/>
                  <a:gd name="T1" fmla="*/ 0 h 28"/>
                  <a:gd name="T2" fmla="*/ 26 w 29"/>
                  <a:gd name="T3" fmla="*/ 28 h 28"/>
                  <a:gd name="T4" fmla="*/ 2 w 2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9" y="8"/>
                      <a:pt x="29" y="8"/>
                      <a:pt x="26" y="28"/>
                    </a:cubicBezTo>
                    <a:cubicBezTo>
                      <a:pt x="4" y="27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6" name="Freeform 179">
                <a:extLst>
                  <a:ext uri="{FF2B5EF4-FFF2-40B4-BE49-F238E27FC236}">
                    <a16:creationId xmlns:a16="http://schemas.microsoft.com/office/drawing/2014/main" id="{451DBF7B-1EE5-F3E6-B758-C848D3DC0661}"/>
                  </a:ext>
                </a:extLst>
              </p:cNvPr>
              <p:cNvSpPr/>
              <p:nvPr/>
            </p:nvSpPr>
            <p:spPr bwMode="auto">
              <a:xfrm>
                <a:off x="3409" y="1443"/>
                <a:ext cx="26" cy="28"/>
              </a:xfrm>
              <a:custGeom>
                <a:avLst/>
                <a:gdLst>
                  <a:gd name="T0" fmla="*/ 0 w 24"/>
                  <a:gd name="T1" fmla="*/ 23 h 25"/>
                  <a:gd name="T2" fmla="*/ 0 w 24"/>
                  <a:gd name="T3" fmla="*/ 0 h 25"/>
                  <a:gd name="T4" fmla="*/ 24 w 24"/>
                  <a:gd name="T5" fmla="*/ 3 h 25"/>
                  <a:gd name="T6" fmla="*/ 24 w 24"/>
                  <a:gd name="T7" fmla="*/ 25 h 25"/>
                  <a:gd name="T8" fmla="*/ 0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0" y="23"/>
                    </a:moveTo>
                    <a:cubicBezTo>
                      <a:pt x="0" y="15"/>
                      <a:pt x="0" y="9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7"/>
                      <a:pt x="24" y="25"/>
                    </a:cubicBezTo>
                    <a:cubicBezTo>
                      <a:pt x="16" y="24"/>
                      <a:pt x="9" y="2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7" name="Freeform 180">
                <a:extLst>
                  <a:ext uri="{FF2B5EF4-FFF2-40B4-BE49-F238E27FC236}">
                    <a16:creationId xmlns:a16="http://schemas.microsoft.com/office/drawing/2014/main" id="{822E74BD-5451-CACA-BCCE-50F1ADE1CF4D}"/>
                  </a:ext>
                </a:extLst>
              </p:cNvPr>
              <p:cNvSpPr/>
              <p:nvPr/>
            </p:nvSpPr>
            <p:spPr bwMode="auto">
              <a:xfrm>
                <a:off x="3587" y="1656"/>
                <a:ext cx="29" cy="27"/>
              </a:xfrm>
              <a:custGeom>
                <a:avLst/>
                <a:gdLst>
                  <a:gd name="T0" fmla="*/ 23 w 26"/>
                  <a:gd name="T1" fmla="*/ 24 h 24"/>
                  <a:gd name="T2" fmla="*/ 0 w 26"/>
                  <a:gd name="T3" fmla="*/ 24 h 24"/>
                  <a:gd name="T4" fmla="*/ 0 w 26"/>
                  <a:gd name="T5" fmla="*/ 4 h 24"/>
                  <a:gd name="T6" fmla="*/ 23 w 2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23" y="24"/>
                    </a:moveTo>
                    <a:cubicBezTo>
                      <a:pt x="15" y="24"/>
                      <a:pt x="8" y="24"/>
                      <a:pt x="0" y="24"/>
                    </a:cubicBezTo>
                    <a:cubicBezTo>
                      <a:pt x="0" y="17"/>
                      <a:pt x="0" y="10"/>
                      <a:pt x="0" y="4"/>
                    </a:cubicBezTo>
                    <a:cubicBezTo>
                      <a:pt x="24" y="0"/>
                      <a:pt x="26" y="2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8" name="Freeform 181">
                <a:extLst>
                  <a:ext uri="{FF2B5EF4-FFF2-40B4-BE49-F238E27FC236}">
                    <a16:creationId xmlns:a16="http://schemas.microsoft.com/office/drawing/2014/main" id="{DE9B3105-F771-4E13-88A8-94425CB5CC5A}"/>
                  </a:ext>
                </a:extLst>
              </p:cNvPr>
              <p:cNvSpPr/>
              <p:nvPr/>
            </p:nvSpPr>
            <p:spPr bwMode="auto">
              <a:xfrm>
                <a:off x="3587" y="1619"/>
                <a:ext cx="26" cy="25"/>
              </a:xfrm>
              <a:custGeom>
                <a:avLst/>
                <a:gdLst>
                  <a:gd name="T0" fmla="*/ 24 w 24"/>
                  <a:gd name="T1" fmla="*/ 2 h 22"/>
                  <a:gd name="T2" fmla="*/ 24 w 24"/>
                  <a:gd name="T3" fmla="*/ 22 h 22"/>
                  <a:gd name="T4" fmla="*/ 0 w 24"/>
                  <a:gd name="T5" fmla="*/ 22 h 22"/>
                  <a:gd name="T6" fmla="*/ 0 w 24"/>
                  <a:gd name="T7" fmla="*/ 0 h 22"/>
                  <a:gd name="T8" fmla="*/ 24 w 2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"/>
                    </a:move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9" name="Freeform 182">
                <a:extLst>
                  <a:ext uri="{FF2B5EF4-FFF2-40B4-BE49-F238E27FC236}">
                    <a16:creationId xmlns:a16="http://schemas.microsoft.com/office/drawing/2014/main" id="{FF986E87-4B9A-3F13-7CB2-D74421F538C0}"/>
                  </a:ext>
                </a:extLst>
              </p:cNvPr>
              <p:cNvSpPr/>
              <p:nvPr/>
            </p:nvSpPr>
            <p:spPr bwMode="auto">
              <a:xfrm>
                <a:off x="3405" y="1189"/>
                <a:ext cx="30" cy="32"/>
              </a:xfrm>
              <a:custGeom>
                <a:avLst/>
                <a:gdLst>
                  <a:gd name="T0" fmla="*/ 27 w 27"/>
                  <a:gd name="T1" fmla="*/ 29 h 29"/>
                  <a:gd name="T2" fmla="*/ 4 w 27"/>
                  <a:gd name="T3" fmla="*/ 24 h 29"/>
                  <a:gd name="T4" fmla="*/ 27 w 27"/>
                  <a:gd name="T5" fmla="*/ 7 h 29"/>
                  <a:gd name="T6" fmla="*/ 27 w 27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27" y="29"/>
                    </a:moveTo>
                    <a:cubicBezTo>
                      <a:pt x="19" y="27"/>
                      <a:pt x="11" y="25"/>
                      <a:pt x="4" y="24"/>
                    </a:cubicBezTo>
                    <a:cubicBezTo>
                      <a:pt x="0" y="1"/>
                      <a:pt x="2" y="0"/>
                      <a:pt x="27" y="7"/>
                    </a:cubicBezTo>
                    <a:cubicBezTo>
                      <a:pt x="27" y="14"/>
                      <a:pt x="27" y="21"/>
                      <a:pt x="2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0" name="Freeform 183">
                <a:extLst>
                  <a:ext uri="{FF2B5EF4-FFF2-40B4-BE49-F238E27FC236}">
                    <a16:creationId xmlns:a16="http://schemas.microsoft.com/office/drawing/2014/main" id="{E0B97D0E-DB83-3CDF-3C3B-3136D8E13C9E}"/>
                  </a:ext>
                </a:extLst>
              </p:cNvPr>
              <p:cNvSpPr/>
              <p:nvPr/>
            </p:nvSpPr>
            <p:spPr bwMode="auto">
              <a:xfrm>
                <a:off x="3582" y="1343"/>
                <a:ext cx="33" cy="29"/>
              </a:xfrm>
              <a:custGeom>
                <a:avLst/>
                <a:gdLst>
                  <a:gd name="T0" fmla="*/ 4 w 29"/>
                  <a:gd name="T1" fmla="*/ 0 h 26"/>
                  <a:gd name="T2" fmla="*/ 28 w 29"/>
                  <a:gd name="T3" fmla="*/ 4 h 26"/>
                  <a:gd name="T4" fmla="*/ 29 w 29"/>
                  <a:gd name="T5" fmla="*/ 24 h 26"/>
                  <a:gd name="T6" fmla="*/ 4 w 29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6">
                    <a:moveTo>
                      <a:pt x="4" y="0"/>
                    </a:moveTo>
                    <a:cubicBezTo>
                      <a:pt x="12" y="1"/>
                      <a:pt x="19" y="2"/>
                      <a:pt x="28" y="4"/>
                    </a:cubicBezTo>
                    <a:cubicBezTo>
                      <a:pt x="28" y="10"/>
                      <a:pt x="29" y="17"/>
                      <a:pt x="29" y="24"/>
                    </a:cubicBezTo>
                    <a:cubicBezTo>
                      <a:pt x="0" y="21"/>
                      <a:pt x="2" y="2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1" name="Freeform 184">
                <a:extLst>
                  <a:ext uri="{FF2B5EF4-FFF2-40B4-BE49-F238E27FC236}">
                    <a16:creationId xmlns:a16="http://schemas.microsoft.com/office/drawing/2014/main" id="{A288AEF9-2BC8-4ABE-742A-7C50897E6817}"/>
                  </a:ext>
                </a:extLst>
              </p:cNvPr>
              <p:cNvSpPr/>
              <p:nvPr/>
            </p:nvSpPr>
            <p:spPr bwMode="auto">
              <a:xfrm>
                <a:off x="3497" y="1534"/>
                <a:ext cx="27" cy="25"/>
              </a:xfrm>
              <a:custGeom>
                <a:avLst/>
                <a:gdLst>
                  <a:gd name="T0" fmla="*/ 0 w 24"/>
                  <a:gd name="T1" fmla="*/ 22 h 23"/>
                  <a:gd name="T2" fmla="*/ 0 w 24"/>
                  <a:gd name="T3" fmla="*/ 0 h 23"/>
                  <a:gd name="T4" fmla="*/ 24 w 24"/>
                  <a:gd name="T5" fmla="*/ 2 h 23"/>
                  <a:gd name="T6" fmla="*/ 24 w 24"/>
                  <a:gd name="T7" fmla="*/ 23 h 23"/>
                  <a:gd name="T8" fmla="*/ 0 w 24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2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5" y="2"/>
                      <a:pt x="24" y="2"/>
                    </a:cubicBezTo>
                    <a:cubicBezTo>
                      <a:pt x="24" y="9"/>
                      <a:pt x="24" y="16"/>
                      <a:pt x="24" y="23"/>
                    </a:cubicBezTo>
                    <a:cubicBezTo>
                      <a:pt x="16" y="23"/>
                      <a:pt x="8" y="23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2" name="Freeform 185">
                <a:extLst>
                  <a:ext uri="{FF2B5EF4-FFF2-40B4-BE49-F238E27FC236}">
                    <a16:creationId xmlns:a16="http://schemas.microsoft.com/office/drawing/2014/main" id="{C39DC2AA-5C29-1DFA-04C1-5E22506D2855}"/>
                  </a:ext>
                </a:extLst>
              </p:cNvPr>
              <p:cNvSpPr/>
              <p:nvPr/>
            </p:nvSpPr>
            <p:spPr bwMode="auto">
              <a:xfrm>
                <a:off x="3538" y="1257"/>
                <a:ext cx="30" cy="28"/>
              </a:xfrm>
              <a:custGeom>
                <a:avLst/>
                <a:gdLst>
                  <a:gd name="T0" fmla="*/ 3 w 27"/>
                  <a:gd name="T1" fmla="*/ 0 h 26"/>
                  <a:gd name="T2" fmla="*/ 27 w 27"/>
                  <a:gd name="T3" fmla="*/ 4 h 26"/>
                  <a:gd name="T4" fmla="*/ 27 w 27"/>
                  <a:gd name="T5" fmla="*/ 24 h 26"/>
                  <a:gd name="T6" fmla="*/ 3 w 27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6">
                    <a:moveTo>
                      <a:pt x="3" y="0"/>
                    </a:moveTo>
                    <a:cubicBezTo>
                      <a:pt x="11" y="1"/>
                      <a:pt x="19" y="3"/>
                      <a:pt x="27" y="4"/>
                    </a:cubicBezTo>
                    <a:cubicBezTo>
                      <a:pt x="27" y="11"/>
                      <a:pt x="27" y="17"/>
                      <a:pt x="27" y="24"/>
                    </a:cubicBezTo>
                    <a:cubicBezTo>
                      <a:pt x="3" y="26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3" name="Freeform 186">
                <a:extLst>
                  <a:ext uri="{FF2B5EF4-FFF2-40B4-BE49-F238E27FC236}">
                    <a16:creationId xmlns:a16="http://schemas.microsoft.com/office/drawing/2014/main" id="{5EE3DDE8-7BA9-9ECF-4C07-6DFBC71D979A}"/>
                  </a:ext>
                </a:extLst>
              </p:cNvPr>
              <p:cNvSpPr/>
              <p:nvPr/>
            </p:nvSpPr>
            <p:spPr bwMode="auto">
              <a:xfrm>
                <a:off x="3587" y="1305"/>
                <a:ext cx="29" cy="26"/>
              </a:xfrm>
              <a:custGeom>
                <a:avLst/>
                <a:gdLst>
                  <a:gd name="T0" fmla="*/ 0 w 26"/>
                  <a:gd name="T1" fmla="*/ 20 h 23"/>
                  <a:gd name="T2" fmla="*/ 0 w 26"/>
                  <a:gd name="T3" fmla="*/ 0 h 23"/>
                  <a:gd name="T4" fmla="*/ 24 w 26"/>
                  <a:gd name="T5" fmla="*/ 23 h 23"/>
                  <a:gd name="T6" fmla="*/ 0 w 26"/>
                  <a:gd name="T7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25" y="0"/>
                      <a:pt x="26" y="1"/>
                      <a:pt x="24" y="23"/>
                    </a:cubicBezTo>
                    <a:cubicBezTo>
                      <a:pt x="16" y="22"/>
                      <a:pt x="8" y="2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4" name="Freeform 187">
                <a:extLst>
                  <a:ext uri="{FF2B5EF4-FFF2-40B4-BE49-F238E27FC236}">
                    <a16:creationId xmlns:a16="http://schemas.microsoft.com/office/drawing/2014/main" id="{F9988A96-CBC0-FFE4-67F6-5B8244353C3D}"/>
                  </a:ext>
                </a:extLst>
              </p:cNvPr>
              <p:cNvSpPr/>
              <p:nvPr/>
            </p:nvSpPr>
            <p:spPr bwMode="auto">
              <a:xfrm>
                <a:off x="3586" y="1224"/>
                <a:ext cx="29" cy="29"/>
              </a:xfrm>
              <a:custGeom>
                <a:avLst/>
                <a:gdLst>
                  <a:gd name="T0" fmla="*/ 25 w 26"/>
                  <a:gd name="T1" fmla="*/ 26 h 26"/>
                  <a:gd name="T2" fmla="*/ 0 w 26"/>
                  <a:gd name="T3" fmla="*/ 21 h 26"/>
                  <a:gd name="T4" fmla="*/ 0 w 26"/>
                  <a:gd name="T5" fmla="*/ 3 h 26"/>
                  <a:gd name="T6" fmla="*/ 25 w 2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5" y="26"/>
                    </a:moveTo>
                    <a:cubicBezTo>
                      <a:pt x="16" y="25"/>
                      <a:pt x="8" y="23"/>
                      <a:pt x="0" y="21"/>
                    </a:cubicBezTo>
                    <a:cubicBezTo>
                      <a:pt x="0" y="15"/>
                      <a:pt x="0" y="9"/>
                      <a:pt x="0" y="3"/>
                    </a:cubicBezTo>
                    <a:cubicBezTo>
                      <a:pt x="22" y="0"/>
                      <a:pt x="26" y="3"/>
                      <a:pt x="2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5" name="Freeform 188">
                <a:extLst>
                  <a:ext uri="{FF2B5EF4-FFF2-40B4-BE49-F238E27FC236}">
                    <a16:creationId xmlns:a16="http://schemas.microsoft.com/office/drawing/2014/main" id="{B76AA3E9-C481-5B08-CA2C-F88E9E63B04D}"/>
                  </a:ext>
                </a:extLst>
              </p:cNvPr>
              <p:cNvSpPr/>
              <p:nvPr/>
            </p:nvSpPr>
            <p:spPr bwMode="auto">
              <a:xfrm>
                <a:off x="3540" y="1296"/>
                <a:ext cx="28" cy="2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22 h 25"/>
                  <a:gd name="T4" fmla="*/ 0 w 25"/>
                  <a:gd name="T5" fmla="*/ 0 h 25"/>
                  <a:gd name="T6" fmla="*/ 25 w 25"/>
                  <a:gd name="T7" fmla="*/ 4 h 25"/>
                  <a:gd name="T8" fmla="*/ 25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cubicBezTo>
                      <a:pt x="16" y="24"/>
                      <a:pt x="9" y="23"/>
                      <a:pt x="0" y="22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9" y="2"/>
                      <a:pt x="17" y="3"/>
                      <a:pt x="25" y="4"/>
                    </a:cubicBezTo>
                    <a:cubicBezTo>
                      <a:pt x="25" y="11"/>
                      <a:pt x="25" y="17"/>
                      <a:pt x="2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6" name="Freeform 189">
                <a:extLst>
                  <a:ext uri="{FF2B5EF4-FFF2-40B4-BE49-F238E27FC236}">
                    <a16:creationId xmlns:a16="http://schemas.microsoft.com/office/drawing/2014/main" id="{49AF53F1-60C4-83DF-5CF5-0E121C316119}"/>
                  </a:ext>
                </a:extLst>
              </p:cNvPr>
              <p:cNvSpPr/>
              <p:nvPr/>
            </p:nvSpPr>
            <p:spPr bwMode="auto">
              <a:xfrm>
                <a:off x="3540" y="1377"/>
                <a:ext cx="27" cy="27"/>
              </a:xfrm>
              <a:custGeom>
                <a:avLst/>
                <a:gdLst>
                  <a:gd name="T0" fmla="*/ 0 w 24"/>
                  <a:gd name="T1" fmla="*/ 21 h 24"/>
                  <a:gd name="T2" fmla="*/ 0 w 24"/>
                  <a:gd name="T3" fmla="*/ 0 h 24"/>
                  <a:gd name="T4" fmla="*/ 24 w 24"/>
                  <a:gd name="T5" fmla="*/ 3 h 24"/>
                  <a:gd name="T6" fmla="*/ 24 w 24"/>
                  <a:gd name="T7" fmla="*/ 24 h 24"/>
                  <a:gd name="T8" fmla="*/ 0 w 24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1"/>
                    </a:moveTo>
                    <a:cubicBezTo>
                      <a:pt x="0" y="14"/>
                      <a:pt x="0" y="7"/>
                      <a:pt x="0" y="0"/>
                    </a:cubicBezTo>
                    <a:cubicBezTo>
                      <a:pt x="9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4"/>
                    </a:cubicBezTo>
                    <a:cubicBezTo>
                      <a:pt x="16" y="23"/>
                      <a:pt x="9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7" name="Freeform 190">
                <a:extLst>
                  <a:ext uri="{FF2B5EF4-FFF2-40B4-BE49-F238E27FC236}">
                    <a16:creationId xmlns:a16="http://schemas.microsoft.com/office/drawing/2014/main" id="{8B067DD9-B8F9-64EE-57D3-576480CD9A9A}"/>
                  </a:ext>
                </a:extLst>
              </p:cNvPr>
              <p:cNvSpPr/>
              <p:nvPr/>
            </p:nvSpPr>
            <p:spPr bwMode="auto">
              <a:xfrm>
                <a:off x="3587" y="1501"/>
                <a:ext cx="26" cy="24"/>
              </a:xfrm>
              <a:custGeom>
                <a:avLst/>
                <a:gdLst>
                  <a:gd name="T0" fmla="*/ 24 w 24"/>
                  <a:gd name="T1" fmla="*/ 3 h 22"/>
                  <a:gd name="T2" fmla="*/ 24 w 24"/>
                  <a:gd name="T3" fmla="*/ 22 h 22"/>
                  <a:gd name="T4" fmla="*/ 0 w 24"/>
                  <a:gd name="T5" fmla="*/ 22 h 22"/>
                  <a:gd name="T6" fmla="*/ 0 w 24"/>
                  <a:gd name="T7" fmla="*/ 0 h 22"/>
                  <a:gd name="T8" fmla="*/ 24 w 24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3"/>
                    </a:moveTo>
                    <a:cubicBezTo>
                      <a:pt x="24" y="10"/>
                      <a:pt x="24" y="16"/>
                      <a:pt x="24" y="22"/>
                    </a:cubicBezTo>
                    <a:cubicBezTo>
                      <a:pt x="15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8" name="Freeform 191">
                <a:extLst>
                  <a:ext uri="{FF2B5EF4-FFF2-40B4-BE49-F238E27FC236}">
                    <a16:creationId xmlns:a16="http://schemas.microsoft.com/office/drawing/2014/main" id="{CB900581-24B1-66CC-FEBF-C12240E25DA9}"/>
                  </a:ext>
                </a:extLst>
              </p:cNvPr>
              <p:cNvSpPr/>
              <p:nvPr/>
            </p:nvSpPr>
            <p:spPr bwMode="auto">
              <a:xfrm>
                <a:off x="3586" y="1539"/>
                <a:ext cx="30" cy="27"/>
              </a:xfrm>
              <a:custGeom>
                <a:avLst/>
                <a:gdLst>
                  <a:gd name="T0" fmla="*/ 0 w 27"/>
                  <a:gd name="T1" fmla="*/ 2 h 24"/>
                  <a:gd name="T2" fmla="*/ 25 w 27"/>
                  <a:gd name="T3" fmla="*/ 23 h 24"/>
                  <a:gd name="T4" fmla="*/ 20 w 27"/>
                  <a:gd name="T5" fmla="*/ 24 h 24"/>
                  <a:gd name="T6" fmla="*/ 1 w 27"/>
                  <a:gd name="T7" fmla="*/ 22 h 24"/>
                  <a:gd name="T8" fmla="*/ 0 w 27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0" y="2"/>
                    </a:moveTo>
                    <a:cubicBezTo>
                      <a:pt x="26" y="0"/>
                      <a:pt x="27" y="1"/>
                      <a:pt x="25" y="23"/>
                    </a:cubicBezTo>
                    <a:cubicBezTo>
                      <a:pt x="23" y="24"/>
                      <a:pt x="22" y="24"/>
                      <a:pt x="20" y="24"/>
                    </a:cubicBezTo>
                    <a:cubicBezTo>
                      <a:pt x="15" y="23"/>
                      <a:pt x="9" y="23"/>
                      <a:pt x="1" y="22"/>
                    </a:cubicBezTo>
                    <a:cubicBezTo>
                      <a:pt x="0" y="16"/>
                      <a:pt x="0" y="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9" name="Freeform 192">
                <a:extLst>
                  <a:ext uri="{FF2B5EF4-FFF2-40B4-BE49-F238E27FC236}">
                    <a16:creationId xmlns:a16="http://schemas.microsoft.com/office/drawing/2014/main" id="{C26AFE12-AF26-C810-C682-F3B504C3E6AA}"/>
                  </a:ext>
                </a:extLst>
              </p:cNvPr>
              <p:cNvSpPr/>
              <p:nvPr/>
            </p:nvSpPr>
            <p:spPr bwMode="auto">
              <a:xfrm>
                <a:off x="3586" y="1577"/>
                <a:ext cx="31" cy="27"/>
              </a:xfrm>
              <a:custGeom>
                <a:avLst/>
                <a:gdLst>
                  <a:gd name="T0" fmla="*/ 0 w 28"/>
                  <a:gd name="T1" fmla="*/ 24 h 24"/>
                  <a:gd name="T2" fmla="*/ 0 w 28"/>
                  <a:gd name="T3" fmla="*/ 5 h 24"/>
                  <a:gd name="T4" fmla="*/ 24 w 28"/>
                  <a:gd name="T5" fmla="*/ 24 h 24"/>
                  <a:gd name="T6" fmla="*/ 13 w 28"/>
                  <a:gd name="T7" fmla="*/ 24 h 24"/>
                  <a:gd name="T8" fmla="*/ 0 w 2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4">
                    <a:moveTo>
                      <a:pt x="0" y="24"/>
                    </a:moveTo>
                    <a:cubicBezTo>
                      <a:pt x="0" y="17"/>
                      <a:pt x="0" y="11"/>
                      <a:pt x="0" y="5"/>
                    </a:cubicBezTo>
                    <a:cubicBezTo>
                      <a:pt x="24" y="0"/>
                      <a:pt x="28" y="2"/>
                      <a:pt x="24" y="24"/>
                    </a:cubicBezTo>
                    <a:cubicBezTo>
                      <a:pt x="21" y="24"/>
                      <a:pt x="17" y="24"/>
                      <a:pt x="13" y="24"/>
                    </a:cubicBezTo>
                    <a:cubicBezTo>
                      <a:pt x="9" y="24"/>
                      <a:pt x="5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0" name="Freeform 193">
                <a:extLst>
                  <a:ext uri="{FF2B5EF4-FFF2-40B4-BE49-F238E27FC236}">
                    <a16:creationId xmlns:a16="http://schemas.microsoft.com/office/drawing/2014/main" id="{CBB09BE5-704E-F1B9-2EE5-BD7DE9104600}"/>
                  </a:ext>
                </a:extLst>
              </p:cNvPr>
              <p:cNvSpPr/>
              <p:nvPr/>
            </p:nvSpPr>
            <p:spPr bwMode="auto">
              <a:xfrm>
                <a:off x="3587" y="1265"/>
                <a:ext cx="26" cy="27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0 h 24"/>
                  <a:gd name="T4" fmla="*/ 0 w 24"/>
                  <a:gd name="T5" fmla="*/ 0 h 24"/>
                  <a:gd name="T6" fmla="*/ 24 w 24"/>
                  <a:gd name="T7" fmla="*/ 3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5" y="23"/>
                      <a:pt x="8" y="22"/>
                      <a:pt x="0" y="20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1" name="Freeform 194">
                <a:extLst>
                  <a:ext uri="{FF2B5EF4-FFF2-40B4-BE49-F238E27FC236}">
                    <a16:creationId xmlns:a16="http://schemas.microsoft.com/office/drawing/2014/main" id="{3B1C1BA3-4F3A-7B13-1209-46B53D382CED}"/>
                  </a:ext>
                </a:extLst>
              </p:cNvPr>
              <p:cNvSpPr/>
              <p:nvPr/>
            </p:nvSpPr>
            <p:spPr bwMode="auto">
              <a:xfrm>
                <a:off x="3541" y="1458"/>
                <a:ext cx="26" cy="26"/>
              </a:xfrm>
              <a:custGeom>
                <a:avLst/>
                <a:gdLst>
                  <a:gd name="T0" fmla="*/ 0 w 23"/>
                  <a:gd name="T1" fmla="*/ 0 h 23"/>
                  <a:gd name="T2" fmla="*/ 23 w 23"/>
                  <a:gd name="T3" fmla="*/ 1 h 23"/>
                  <a:gd name="T4" fmla="*/ 23 w 23"/>
                  <a:gd name="T5" fmla="*/ 23 h 23"/>
                  <a:gd name="T6" fmla="*/ 0 w 23"/>
                  <a:gd name="T7" fmla="*/ 20 h 23"/>
                  <a:gd name="T8" fmla="*/ 0 w 2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0"/>
                    </a:moveTo>
                    <a:cubicBezTo>
                      <a:pt x="8" y="0"/>
                      <a:pt x="15" y="0"/>
                      <a:pt x="23" y="1"/>
                    </a:cubicBezTo>
                    <a:cubicBezTo>
                      <a:pt x="23" y="8"/>
                      <a:pt x="23" y="15"/>
                      <a:pt x="23" y="23"/>
                    </a:cubicBezTo>
                    <a:cubicBezTo>
                      <a:pt x="16" y="22"/>
                      <a:pt x="8" y="21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2" name="Freeform 195">
                <a:extLst>
                  <a:ext uri="{FF2B5EF4-FFF2-40B4-BE49-F238E27FC236}">
                    <a16:creationId xmlns:a16="http://schemas.microsoft.com/office/drawing/2014/main" id="{2806F323-9429-03E3-4BEA-C2A168B69B57}"/>
                  </a:ext>
                </a:extLst>
              </p:cNvPr>
              <p:cNvSpPr/>
              <p:nvPr/>
            </p:nvSpPr>
            <p:spPr bwMode="auto">
              <a:xfrm>
                <a:off x="3587" y="1462"/>
                <a:ext cx="30" cy="25"/>
              </a:xfrm>
              <a:custGeom>
                <a:avLst/>
                <a:gdLst>
                  <a:gd name="T0" fmla="*/ 23 w 27"/>
                  <a:gd name="T1" fmla="*/ 23 h 23"/>
                  <a:gd name="T2" fmla="*/ 0 w 27"/>
                  <a:gd name="T3" fmla="*/ 21 h 23"/>
                  <a:gd name="T4" fmla="*/ 0 w 27"/>
                  <a:gd name="T5" fmla="*/ 2 h 23"/>
                  <a:gd name="T6" fmla="*/ 23 w 27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3">
                    <a:moveTo>
                      <a:pt x="23" y="23"/>
                    </a:moveTo>
                    <a:cubicBezTo>
                      <a:pt x="15" y="23"/>
                      <a:pt x="8" y="22"/>
                      <a:pt x="0" y="21"/>
                    </a:cubicBezTo>
                    <a:cubicBezTo>
                      <a:pt x="0" y="14"/>
                      <a:pt x="0" y="8"/>
                      <a:pt x="0" y="2"/>
                    </a:cubicBezTo>
                    <a:cubicBezTo>
                      <a:pt x="26" y="1"/>
                      <a:pt x="27" y="0"/>
                      <a:pt x="2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3" name="Freeform 196">
                <a:extLst>
                  <a:ext uri="{FF2B5EF4-FFF2-40B4-BE49-F238E27FC236}">
                    <a16:creationId xmlns:a16="http://schemas.microsoft.com/office/drawing/2014/main" id="{C190FD2F-506C-D98E-F354-C7DDB1000074}"/>
                  </a:ext>
                </a:extLst>
              </p:cNvPr>
              <p:cNvSpPr/>
              <p:nvPr/>
            </p:nvSpPr>
            <p:spPr bwMode="auto">
              <a:xfrm>
                <a:off x="3541" y="1217"/>
                <a:ext cx="27" cy="27"/>
              </a:xfrm>
              <a:custGeom>
                <a:avLst/>
                <a:gdLst>
                  <a:gd name="T0" fmla="*/ 24 w 24"/>
                  <a:gd name="T1" fmla="*/ 5 h 25"/>
                  <a:gd name="T2" fmla="*/ 24 w 24"/>
                  <a:gd name="T3" fmla="*/ 25 h 25"/>
                  <a:gd name="T4" fmla="*/ 0 w 24"/>
                  <a:gd name="T5" fmla="*/ 21 h 25"/>
                  <a:gd name="T6" fmla="*/ 0 w 24"/>
                  <a:gd name="T7" fmla="*/ 0 h 25"/>
                  <a:gd name="T8" fmla="*/ 24 w 24"/>
                  <a:gd name="T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5"/>
                    </a:moveTo>
                    <a:cubicBezTo>
                      <a:pt x="24" y="12"/>
                      <a:pt x="24" y="18"/>
                      <a:pt x="24" y="25"/>
                    </a:cubicBezTo>
                    <a:cubicBezTo>
                      <a:pt x="16" y="24"/>
                      <a:pt x="8" y="23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1"/>
                      <a:pt x="15" y="3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4" name="Freeform 197">
                <a:extLst>
                  <a:ext uri="{FF2B5EF4-FFF2-40B4-BE49-F238E27FC236}">
                    <a16:creationId xmlns:a16="http://schemas.microsoft.com/office/drawing/2014/main" id="{A072A91D-ABEB-7EB7-9658-18A7F4950DC7}"/>
                  </a:ext>
                </a:extLst>
              </p:cNvPr>
              <p:cNvSpPr/>
              <p:nvPr/>
            </p:nvSpPr>
            <p:spPr bwMode="auto">
              <a:xfrm>
                <a:off x="3540" y="1417"/>
                <a:ext cx="30" cy="26"/>
              </a:xfrm>
              <a:custGeom>
                <a:avLst/>
                <a:gdLst>
                  <a:gd name="T0" fmla="*/ 0 w 27"/>
                  <a:gd name="T1" fmla="*/ 21 h 23"/>
                  <a:gd name="T2" fmla="*/ 0 w 27"/>
                  <a:gd name="T3" fmla="*/ 0 h 23"/>
                  <a:gd name="T4" fmla="*/ 24 w 27"/>
                  <a:gd name="T5" fmla="*/ 23 h 23"/>
                  <a:gd name="T6" fmla="*/ 21 w 27"/>
                  <a:gd name="T7" fmla="*/ 23 h 23"/>
                  <a:gd name="T8" fmla="*/ 0 w 27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3">
                    <a:moveTo>
                      <a:pt x="0" y="21"/>
                    </a:moveTo>
                    <a:cubicBezTo>
                      <a:pt x="0" y="14"/>
                      <a:pt x="0" y="7"/>
                      <a:pt x="0" y="0"/>
                    </a:cubicBezTo>
                    <a:cubicBezTo>
                      <a:pt x="27" y="2"/>
                      <a:pt x="27" y="2"/>
                      <a:pt x="24" y="23"/>
                    </a:cubicBezTo>
                    <a:cubicBezTo>
                      <a:pt x="23" y="23"/>
                      <a:pt x="22" y="23"/>
                      <a:pt x="21" y="23"/>
                    </a:cubicBezTo>
                    <a:cubicBezTo>
                      <a:pt x="14" y="23"/>
                      <a:pt x="8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5" name="Freeform 198">
                <a:extLst>
                  <a:ext uri="{FF2B5EF4-FFF2-40B4-BE49-F238E27FC236}">
                    <a16:creationId xmlns:a16="http://schemas.microsoft.com/office/drawing/2014/main" id="{B20FF213-67B6-E777-1BAC-6D2A5F6DA396}"/>
                  </a:ext>
                </a:extLst>
              </p:cNvPr>
              <p:cNvSpPr/>
              <p:nvPr/>
            </p:nvSpPr>
            <p:spPr bwMode="auto">
              <a:xfrm>
                <a:off x="3540" y="1497"/>
                <a:ext cx="27" cy="27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1 h 24"/>
                  <a:gd name="T4" fmla="*/ 0 w 24"/>
                  <a:gd name="T5" fmla="*/ 0 h 24"/>
                  <a:gd name="T6" fmla="*/ 24 w 24"/>
                  <a:gd name="T7" fmla="*/ 2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6" y="23"/>
                      <a:pt x="8" y="22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ubicBezTo>
                      <a:pt x="24" y="9"/>
                      <a:pt x="24" y="16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6" name="Freeform 199">
                <a:extLst>
                  <a:ext uri="{FF2B5EF4-FFF2-40B4-BE49-F238E27FC236}">
                    <a16:creationId xmlns:a16="http://schemas.microsoft.com/office/drawing/2014/main" id="{9D2D1BA4-2C5B-9D90-8581-530AAA557033}"/>
                  </a:ext>
                </a:extLst>
              </p:cNvPr>
              <p:cNvSpPr/>
              <p:nvPr/>
            </p:nvSpPr>
            <p:spPr bwMode="auto">
              <a:xfrm>
                <a:off x="3541" y="1539"/>
                <a:ext cx="26" cy="24"/>
              </a:xfrm>
              <a:custGeom>
                <a:avLst/>
                <a:gdLst>
                  <a:gd name="T0" fmla="*/ 0 w 23"/>
                  <a:gd name="T1" fmla="*/ 0 h 21"/>
                  <a:gd name="T2" fmla="*/ 23 w 23"/>
                  <a:gd name="T3" fmla="*/ 0 h 21"/>
                  <a:gd name="T4" fmla="*/ 23 w 23"/>
                  <a:gd name="T5" fmla="*/ 21 h 21"/>
                  <a:gd name="T6" fmla="*/ 0 w 23"/>
                  <a:gd name="T7" fmla="*/ 19 h 21"/>
                  <a:gd name="T8" fmla="*/ 0 w 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0" y="0"/>
                    </a:moveTo>
                    <a:cubicBezTo>
                      <a:pt x="8" y="0"/>
                      <a:pt x="15" y="0"/>
                      <a:pt x="23" y="0"/>
                    </a:cubicBezTo>
                    <a:cubicBezTo>
                      <a:pt x="23" y="7"/>
                      <a:pt x="23" y="14"/>
                      <a:pt x="23" y="21"/>
                    </a:cubicBezTo>
                    <a:cubicBezTo>
                      <a:pt x="15" y="21"/>
                      <a:pt x="8" y="20"/>
                      <a:pt x="0" y="19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7" name="Freeform 200">
                <a:extLst>
                  <a:ext uri="{FF2B5EF4-FFF2-40B4-BE49-F238E27FC236}">
                    <a16:creationId xmlns:a16="http://schemas.microsoft.com/office/drawing/2014/main" id="{15725CF2-B9D1-6DCB-2594-6244832D7E62}"/>
                  </a:ext>
                </a:extLst>
              </p:cNvPr>
              <p:cNvSpPr/>
              <p:nvPr/>
            </p:nvSpPr>
            <p:spPr bwMode="auto">
              <a:xfrm>
                <a:off x="3633" y="1507"/>
                <a:ext cx="27" cy="24"/>
              </a:xfrm>
              <a:custGeom>
                <a:avLst/>
                <a:gdLst>
                  <a:gd name="T0" fmla="*/ 0 w 24"/>
                  <a:gd name="T1" fmla="*/ 0 h 21"/>
                  <a:gd name="T2" fmla="*/ 24 w 24"/>
                  <a:gd name="T3" fmla="*/ 0 h 21"/>
                  <a:gd name="T4" fmla="*/ 24 w 24"/>
                  <a:gd name="T5" fmla="*/ 21 h 21"/>
                  <a:gd name="T6" fmla="*/ 0 w 24"/>
                  <a:gd name="T7" fmla="*/ 19 h 21"/>
                  <a:gd name="T8" fmla="*/ 0 w 2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0" y="0"/>
                    </a:moveTo>
                    <a:cubicBezTo>
                      <a:pt x="8" y="0"/>
                      <a:pt x="16" y="0"/>
                      <a:pt x="24" y="0"/>
                    </a:cubicBezTo>
                    <a:cubicBezTo>
                      <a:pt x="24" y="7"/>
                      <a:pt x="24" y="14"/>
                      <a:pt x="24" y="21"/>
                    </a:cubicBezTo>
                    <a:cubicBezTo>
                      <a:pt x="16" y="20"/>
                      <a:pt x="9" y="20"/>
                      <a:pt x="0" y="19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8" name="Freeform 201">
                <a:extLst>
                  <a:ext uri="{FF2B5EF4-FFF2-40B4-BE49-F238E27FC236}">
                    <a16:creationId xmlns:a16="http://schemas.microsoft.com/office/drawing/2014/main" id="{A054934B-562C-3FC9-0C0F-671166460651}"/>
                  </a:ext>
                </a:extLst>
              </p:cNvPr>
              <p:cNvSpPr/>
              <p:nvPr/>
            </p:nvSpPr>
            <p:spPr bwMode="auto">
              <a:xfrm>
                <a:off x="3629" y="1312"/>
                <a:ext cx="31" cy="27"/>
              </a:xfrm>
              <a:custGeom>
                <a:avLst/>
                <a:gdLst>
                  <a:gd name="T0" fmla="*/ 28 w 28"/>
                  <a:gd name="T1" fmla="*/ 4 h 24"/>
                  <a:gd name="T2" fmla="*/ 28 w 28"/>
                  <a:gd name="T3" fmla="*/ 23 h 24"/>
                  <a:gd name="T4" fmla="*/ 4 w 28"/>
                  <a:gd name="T5" fmla="*/ 0 h 24"/>
                  <a:gd name="T6" fmla="*/ 28 w 28"/>
                  <a:gd name="T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4">
                    <a:moveTo>
                      <a:pt x="28" y="4"/>
                    </a:moveTo>
                    <a:cubicBezTo>
                      <a:pt x="28" y="12"/>
                      <a:pt x="28" y="18"/>
                      <a:pt x="28" y="23"/>
                    </a:cubicBezTo>
                    <a:cubicBezTo>
                      <a:pt x="0" y="20"/>
                      <a:pt x="2" y="24"/>
                      <a:pt x="4" y="0"/>
                    </a:cubicBezTo>
                    <a:cubicBezTo>
                      <a:pt x="12" y="1"/>
                      <a:pt x="20" y="2"/>
                      <a:pt x="2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9" name="Freeform 202">
                <a:extLst>
                  <a:ext uri="{FF2B5EF4-FFF2-40B4-BE49-F238E27FC236}">
                    <a16:creationId xmlns:a16="http://schemas.microsoft.com/office/drawing/2014/main" id="{769CC1AB-DE45-4D8B-ED91-2E4F19F43C75}"/>
                  </a:ext>
                </a:extLst>
              </p:cNvPr>
              <p:cNvSpPr/>
              <p:nvPr/>
            </p:nvSpPr>
            <p:spPr bwMode="auto">
              <a:xfrm>
                <a:off x="3633" y="1622"/>
                <a:ext cx="27" cy="23"/>
              </a:xfrm>
              <a:custGeom>
                <a:avLst/>
                <a:gdLst>
                  <a:gd name="T0" fmla="*/ 24 w 24"/>
                  <a:gd name="T1" fmla="*/ 21 h 21"/>
                  <a:gd name="T2" fmla="*/ 3 w 24"/>
                  <a:gd name="T3" fmla="*/ 21 h 21"/>
                  <a:gd name="T4" fmla="*/ 0 w 24"/>
                  <a:gd name="T5" fmla="*/ 20 h 21"/>
                  <a:gd name="T6" fmla="*/ 0 w 24"/>
                  <a:gd name="T7" fmla="*/ 0 h 21"/>
                  <a:gd name="T8" fmla="*/ 12 w 24"/>
                  <a:gd name="T9" fmla="*/ 1 h 21"/>
                  <a:gd name="T10" fmla="*/ 24 w 24"/>
                  <a:gd name="T11" fmla="*/ 1 h 21"/>
                  <a:gd name="T12" fmla="*/ 24 w 24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cubicBezTo>
                      <a:pt x="16" y="21"/>
                      <a:pt x="10" y="21"/>
                      <a:pt x="3" y="21"/>
                    </a:cubicBezTo>
                    <a:cubicBezTo>
                      <a:pt x="2" y="21"/>
                      <a:pt x="1" y="20"/>
                      <a:pt x="0" y="20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4" y="0"/>
                      <a:pt x="8" y="1"/>
                      <a:pt x="12" y="1"/>
                    </a:cubicBezTo>
                    <a:cubicBezTo>
                      <a:pt x="15" y="1"/>
                      <a:pt x="19" y="1"/>
                      <a:pt x="24" y="1"/>
                    </a:cubicBezTo>
                    <a:cubicBezTo>
                      <a:pt x="24" y="8"/>
                      <a:pt x="24" y="14"/>
                      <a:pt x="2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0" name="Freeform 203">
                <a:extLst>
                  <a:ext uri="{FF2B5EF4-FFF2-40B4-BE49-F238E27FC236}">
                    <a16:creationId xmlns:a16="http://schemas.microsoft.com/office/drawing/2014/main" id="{2C28495A-E28A-6505-D2BA-6EE078DADB9A}"/>
                  </a:ext>
                </a:extLst>
              </p:cNvPr>
              <p:cNvSpPr/>
              <p:nvPr/>
            </p:nvSpPr>
            <p:spPr bwMode="auto">
              <a:xfrm>
                <a:off x="3587" y="1421"/>
                <a:ext cx="30" cy="27"/>
              </a:xfrm>
              <a:custGeom>
                <a:avLst/>
                <a:gdLst>
                  <a:gd name="T0" fmla="*/ 0 w 27"/>
                  <a:gd name="T1" fmla="*/ 22 h 25"/>
                  <a:gd name="T2" fmla="*/ 0 w 27"/>
                  <a:gd name="T3" fmla="*/ 4 h 25"/>
                  <a:gd name="T4" fmla="*/ 23 w 27"/>
                  <a:gd name="T5" fmla="*/ 24 h 25"/>
                  <a:gd name="T6" fmla="*/ 20 w 27"/>
                  <a:gd name="T7" fmla="*/ 25 h 25"/>
                  <a:gd name="T8" fmla="*/ 0 w 27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0" y="22"/>
                    </a:moveTo>
                    <a:cubicBezTo>
                      <a:pt x="0" y="15"/>
                      <a:pt x="0" y="9"/>
                      <a:pt x="0" y="4"/>
                    </a:cubicBezTo>
                    <a:cubicBezTo>
                      <a:pt x="24" y="0"/>
                      <a:pt x="27" y="3"/>
                      <a:pt x="23" y="24"/>
                    </a:cubicBezTo>
                    <a:cubicBezTo>
                      <a:pt x="22" y="25"/>
                      <a:pt x="21" y="25"/>
                      <a:pt x="20" y="25"/>
                    </a:cubicBezTo>
                    <a:cubicBezTo>
                      <a:pt x="13" y="24"/>
                      <a:pt x="7" y="23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1" name="Freeform 204">
                <a:extLst>
                  <a:ext uri="{FF2B5EF4-FFF2-40B4-BE49-F238E27FC236}">
                    <a16:creationId xmlns:a16="http://schemas.microsoft.com/office/drawing/2014/main" id="{DAE73BA4-C48D-AC32-5E09-B9BA0DC29737}"/>
                  </a:ext>
                </a:extLst>
              </p:cNvPr>
              <p:cNvSpPr/>
              <p:nvPr/>
            </p:nvSpPr>
            <p:spPr bwMode="auto">
              <a:xfrm>
                <a:off x="3541" y="1338"/>
                <a:ext cx="27" cy="26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3 h 24"/>
                  <a:gd name="T4" fmla="*/ 24 w 24"/>
                  <a:gd name="T5" fmla="*/ 24 h 24"/>
                  <a:gd name="T6" fmla="*/ 0 w 24"/>
                  <a:gd name="T7" fmla="*/ 21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4"/>
                    </a:cubicBezTo>
                    <a:cubicBezTo>
                      <a:pt x="15" y="23"/>
                      <a:pt x="8" y="22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2" name="Freeform 205">
                <a:extLst>
                  <a:ext uri="{FF2B5EF4-FFF2-40B4-BE49-F238E27FC236}">
                    <a16:creationId xmlns:a16="http://schemas.microsoft.com/office/drawing/2014/main" id="{5854EFA8-AC3A-50AA-D3A1-B5B793DAC6EC}"/>
                  </a:ext>
                </a:extLst>
              </p:cNvPr>
              <p:cNvSpPr/>
              <p:nvPr/>
            </p:nvSpPr>
            <p:spPr bwMode="auto">
              <a:xfrm>
                <a:off x="3541" y="1579"/>
                <a:ext cx="27" cy="24"/>
              </a:xfrm>
              <a:custGeom>
                <a:avLst/>
                <a:gdLst>
                  <a:gd name="T0" fmla="*/ 24 w 24"/>
                  <a:gd name="T1" fmla="*/ 0 h 21"/>
                  <a:gd name="T2" fmla="*/ 24 w 24"/>
                  <a:gd name="T3" fmla="*/ 21 h 21"/>
                  <a:gd name="T4" fmla="*/ 0 w 24"/>
                  <a:gd name="T5" fmla="*/ 20 h 21"/>
                  <a:gd name="T6" fmla="*/ 0 w 24"/>
                  <a:gd name="T7" fmla="*/ 0 h 21"/>
                  <a:gd name="T8" fmla="*/ 24 w 2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3"/>
                      <a:pt x="24" y="21"/>
                    </a:cubicBezTo>
                    <a:cubicBezTo>
                      <a:pt x="15" y="20"/>
                      <a:pt x="8" y="20"/>
                      <a:pt x="0" y="20"/>
                    </a:cubicBezTo>
                    <a:cubicBezTo>
                      <a:pt x="0" y="13"/>
                      <a:pt x="0" y="6"/>
                      <a:pt x="0" y="0"/>
                    </a:cubicBezTo>
                    <a:cubicBezTo>
                      <a:pt x="7" y="0"/>
                      <a:pt x="1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3" name="Freeform 206">
                <a:extLst>
                  <a:ext uri="{FF2B5EF4-FFF2-40B4-BE49-F238E27FC236}">
                    <a16:creationId xmlns:a16="http://schemas.microsoft.com/office/drawing/2014/main" id="{621B05D1-A7C9-047E-DDE6-644A2C524258}"/>
                  </a:ext>
                </a:extLst>
              </p:cNvPr>
              <p:cNvSpPr/>
              <p:nvPr/>
            </p:nvSpPr>
            <p:spPr bwMode="auto">
              <a:xfrm>
                <a:off x="3631" y="1234"/>
                <a:ext cx="29" cy="29"/>
              </a:xfrm>
              <a:custGeom>
                <a:avLst/>
                <a:gdLst>
                  <a:gd name="T0" fmla="*/ 2 w 26"/>
                  <a:gd name="T1" fmla="*/ 0 h 26"/>
                  <a:gd name="T2" fmla="*/ 26 w 26"/>
                  <a:gd name="T3" fmla="*/ 4 h 26"/>
                  <a:gd name="T4" fmla="*/ 26 w 26"/>
                  <a:gd name="T5" fmla="*/ 23 h 26"/>
                  <a:gd name="T6" fmla="*/ 2 w 26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" y="0"/>
                    </a:moveTo>
                    <a:cubicBezTo>
                      <a:pt x="10" y="2"/>
                      <a:pt x="18" y="3"/>
                      <a:pt x="26" y="4"/>
                    </a:cubicBezTo>
                    <a:cubicBezTo>
                      <a:pt x="26" y="11"/>
                      <a:pt x="26" y="17"/>
                      <a:pt x="26" y="23"/>
                    </a:cubicBezTo>
                    <a:cubicBezTo>
                      <a:pt x="4" y="26"/>
                      <a:pt x="0" y="2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4" name="Freeform 207">
                <a:extLst>
                  <a:ext uri="{FF2B5EF4-FFF2-40B4-BE49-F238E27FC236}">
                    <a16:creationId xmlns:a16="http://schemas.microsoft.com/office/drawing/2014/main" id="{E0949F30-D2E7-0625-99B3-C0BD114A58C5}"/>
                  </a:ext>
                </a:extLst>
              </p:cNvPr>
              <p:cNvSpPr/>
              <p:nvPr/>
            </p:nvSpPr>
            <p:spPr bwMode="auto">
              <a:xfrm>
                <a:off x="3633" y="1390"/>
                <a:ext cx="29" cy="25"/>
              </a:xfrm>
              <a:custGeom>
                <a:avLst/>
                <a:gdLst>
                  <a:gd name="T0" fmla="*/ 0 w 26"/>
                  <a:gd name="T1" fmla="*/ 0 h 23"/>
                  <a:gd name="T2" fmla="*/ 24 w 26"/>
                  <a:gd name="T3" fmla="*/ 23 h 23"/>
                  <a:gd name="T4" fmla="*/ 0 w 26"/>
                  <a:gd name="T5" fmla="*/ 21 h 23"/>
                  <a:gd name="T6" fmla="*/ 0 w 26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0" y="0"/>
                    </a:moveTo>
                    <a:cubicBezTo>
                      <a:pt x="26" y="3"/>
                      <a:pt x="26" y="3"/>
                      <a:pt x="24" y="23"/>
                    </a:cubicBezTo>
                    <a:cubicBezTo>
                      <a:pt x="16" y="22"/>
                      <a:pt x="8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5" name="Freeform 208">
                <a:extLst>
                  <a:ext uri="{FF2B5EF4-FFF2-40B4-BE49-F238E27FC236}">
                    <a16:creationId xmlns:a16="http://schemas.microsoft.com/office/drawing/2014/main" id="{E3B4D328-6A5C-DFB6-20F2-6B543FCF53A7}"/>
                  </a:ext>
                </a:extLst>
              </p:cNvPr>
              <p:cNvSpPr/>
              <p:nvPr/>
            </p:nvSpPr>
            <p:spPr bwMode="auto">
              <a:xfrm>
                <a:off x="3630" y="1467"/>
                <a:ext cx="30" cy="26"/>
              </a:xfrm>
              <a:custGeom>
                <a:avLst/>
                <a:gdLst>
                  <a:gd name="T0" fmla="*/ 27 w 27"/>
                  <a:gd name="T1" fmla="*/ 21 h 23"/>
                  <a:gd name="T2" fmla="*/ 3 w 27"/>
                  <a:gd name="T3" fmla="*/ 0 h 23"/>
                  <a:gd name="T4" fmla="*/ 27 w 27"/>
                  <a:gd name="T5" fmla="*/ 2 h 23"/>
                  <a:gd name="T6" fmla="*/ 27 w 27"/>
                  <a:gd name="T7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3">
                    <a:moveTo>
                      <a:pt x="27" y="21"/>
                    </a:moveTo>
                    <a:cubicBezTo>
                      <a:pt x="2" y="23"/>
                      <a:pt x="0" y="21"/>
                      <a:pt x="3" y="0"/>
                    </a:cubicBezTo>
                    <a:cubicBezTo>
                      <a:pt x="11" y="0"/>
                      <a:pt x="19" y="1"/>
                      <a:pt x="27" y="2"/>
                    </a:cubicBezTo>
                    <a:cubicBezTo>
                      <a:pt x="27" y="9"/>
                      <a:pt x="27" y="15"/>
                      <a:pt x="2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6" name="Freeform 209">
                <a:extLst>
                  <a:ext uri="{FF2B5EF4-FFF2-40B4-BE49-F238E27FC236}">
                    <a16:creationId xmlns:a16="http://schemas.microsoft.com/office/drawing/2014/main" id="{931BD92F-A280-E66F-0EFE-B7A2CA2685C9}"/>
                  </a:ext>
                </a:extLst>
              </p:cNvPr>
              <p:cNvSpPr/>
              <p:nvPr/>
            </p:nvSpPr>
            <p:spPr bwMode="auto">
              <a:xfrm>
                <a:off x="3541" y="1619"/>
                <a:ext cx="27" cy="24"/>
              </a:xfrm>
              <a:custGeom>
                <a:avLst/>
                <a:gdLst>
                  <a:gd name="T0" fmla="*/ 24 w 24"/>
                  <a:gd name="T1" fmla="*/ 0 h 21"/>
                  <a:gd name="T2" fmla="*/ 24 w 24"/>
                  <a:gd name="T3" fmla="*/ 12 h 21"/>
                  <a:gd name="T4" fmla="*/ 23 w 24"/>
                  <a:gd name="T5" fmla="*/ 21 h 21"/>
                  <a:gd name="T6" fmla="*/ 0 w 24"/>
                  <a:gd name="T7" fmla="*/ 20 h 21"/>
                  <a:gd name="T8" fmla="*/ 0 w 24"/>
                  <a:gd name="T9" fmla="*/ 0 h 21"/>
                  <a:gd name="T10" fmla="*/ 24 w 24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4"/>
                      <a:pt x="24" y="8"/>
                      <a:pt x="24" y="12"/>
                    </a:cubicBezTo>
                    <a:cubicBezTo>
                      <a:pt x="24" y="14"/>
                      <a:pt x="24" y="17"/>
                      <a:pt x="23" y="21"/>
                    </a:cubicBezTo>
                    <a:cubicBezTo>
                      <a:pt x="15" y="21"/>
                      <a:pt x="8" y="20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7" name="Freeform 210">
                <a:extLst>
                  <a:ext uri="{FF2B5EF4-FFF2-40B4-BE49-F238E27FC236}">
                    <a16:creationId xmlns:a16="http://schemas.microsoft.com/office/drawing/2014/main" id="{73AF7025-62BF-A190-51D3-70006F183AB2}"/>
                  </a:ext>
                </a:extLst>
              </p:cNvPr>
              <p:cNvSpPr/>
              <p:nvPr/>
            </p:nvSpPr>
            <p:spPr bwMode="auto">
              <a:xfrm>
                <a:off x="3633" y="1273"/>
                <a:ext cx="29" cy="27"/>
              </a:xfrm>
              <a:custGeom>
                <a:avLst/>
                <a:gdLst>
                  <a:gd name="T0" fmla="*/ 24 w 26"/>
                  <a:gd name="T1" fmla="*/ 24 h 24"/>
                  <a:gd name="T2" fmla="*/ 0 w 26"/>
                  <a:gd name="T3" fmla="*/ 20 h 24"/>
                  <a:gd name="T4" fmla="*/ 0 w 26"/>
                  <a:gd name="T5" fmla="*/ 1 h 24"/>
                  <a:gd name="T6" fmla="*/ 24 w 2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24" y="24"/>
                    </a:moveTo>
                    <a:cubicBezTo>
                      <a:pt x="16" y="23"/>
                      <a:pt x="8" y="22"/>
                      <a:pt x="0" y="20"/>
                    </a:cubicBezTo>
                    <a:cubicBezTo>
                      <a:pt x="0" y="14"/>
                      <a:pt x="0" y="7"/>
                      <a:pt x="0" y="1"/>
                    </a:cubicBezTo>
                    <a:cubicBezTo>
                      <a:pt x="24" y="0"/>
                      <a:pt x="26" y="2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8" name="Freeform 211">
                <a:extLst>
                  <a:ext uri="{FF2B5EF4-FFF2-40B4-BE49-F238E27FC236}">
                    <a16:creationId xmlns:a16="http://schemas.microsoft.com/office/drawing/2014/main" id="{47D74EFC-C599-9207-4A10-8BA8DC671EC8}"/>
                  </a:ext>
                </a:extLst>
              </p:cNvPr>
              <p:cNvSpPr/>
              <p:nvPr/>
            </p:nvSpPr>
            <p:spPr bwMode="auto">
              <a:xfrm>
                <a:off x="3633" y="1351"/>
                <a:ext cx="27" cy="25"/>
              </a:xfrm>
              <a:custGeom>
                <a:avLst/>
                <a:gdLst>
                  <a:gd name="T0" fmla="*/ 24 w 24"/>
                  <a:gd name="T1" fmla="*/ 23 h 23"/>
                  <a:gd name="T2" fmla="*/ 0 w 24"/>
                  <a:gd name="T3" fmla="*/ 20 h 23"/>
                  <a:gd name="T4" fmla="*/ 0 w 24"/>
                  <a:gd name="T5" fmla="*/ 0 h 23"/>
                  <a:gd name="T6" fmla="*/ 24 w 24"/>
                  <a:gd name="T7" fmla="*/ 3 h 23"/>
                  <a:gd name="T8" fmla="*/ 24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23"/>
                    </a:moveTo>
                    <a:cubicBezTo>
                      <a:pt x="16" y="22"/>
                      <a:pt x="8" y="21"/>
                      <a:pt x="0" y="20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9" name="Freeform 212">
                <a:extLst>
                  <a:ext uri="{FF2B5EF4-FFF2-40B4-BE49-F238E27FC236}">
                    <a16:creationId xmlns:a16="http://schemas.microsoft.com/office/drawing/2014/main" id="{C4A350C0-072E-C9B6-BA59-E47E7E9F0479}"/>
                  </a:ext>
                </a:extLst>
              </p:cNvPr>
              <p:cNvSpPr/>
              <p:nvPr/>
            </p:nvSpPr>
            <p:spPr bwMode="auto">
              <a:xfrm>
                <a:off x="3633" y="1544"/>
                <a:ext cx="27" cy="24"/>
              </a:xfrm>
              <a:custGeom>
                <a:avLst/>
                <a:gdLst>
                  <a:gd name="T0" fmla="*/ 0 w 24"/>
                  <a:gd name="T1" fmla="*/ 21 h 22"/>
                  <a:gd name="T2" fmla="*/ 0 w 24"/>
                  <a:gd name="T3" fmla="*/ 0 h 22"/>
                  <a:gd name="T4" fmla="*/ 24 w 24"/>
                  <a:gd name="T5" fmla="*/ 2 h 22"/>
                  <a:gd name="T6" fmla="*/ 24 w 24"/>
                  <a:gd name="T7" fmla="*/ 22 h 22"/>
                  <a:gd name="T8" fmla="*/ 0 w 24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0" y="21"/>
                    </a:moveTo>
                    <a:cubicBezTo>
                      <a:pt x="0" y="13"/>
                      <a:pt x="0" y="8"/>
                      <a:pt x="0" y="0"/>
                    </a:cubicBezTo>
                    <a:cubicBezTo>
                      <a:pt x="8" y="1"/>
                      <a:pt x="15" y="2"/>
                      <a:pt x="24" y="2"/>
                    </a:cubicBez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2"/>
                      <a:pt x="8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0" name="Freeform 213">
                <a:extLst>
                  <a:ext uri="{FF2B5EF4-FFF2-40B4-BE49-F238E27FC236}">
                    <a16:creationId xmlns:a16="http://schemas.microsoft.com/office/drawing/2014/main" id="{9DAC1C6C-3BA3-35DA-EB11-4C536EBDF5DA}"/>
                  </a:ext>
                </a:extLst>
              </p:cNvPr>
              <p:cNvSpPr/>
              <p:nvPr/>
            </p:nvSpPr>
            <p:spPr bwMode="auto">
              <a:xfrm>
                <a:off x="3679" y="1472"/>
                <a:ext cx="26" cy="24"/>
              </a:xfrm>
              <a:custGeom>
                <a:avLst/>
                <a:gdLst>
                  <a:gd name="T0" fmla="*/ 24 w 24"/>
                  <a:gd name="T1" fmla="*/ 2 h 22"/>
                  <a:gd name="T2" fmla="*/ 24 w 24"/>
                  <a:gd name="T3" fmla="*/ 22 h 22"/>
                  <a:gd name="T4" fmla="*/ 0 w 24"/>
                  <a:gd name="T5" fmla="*/ 20 h 22"/>
                  <a:gd name="T6" fmla="*/ 0 w 24"/>
                  <a:gd name="T7" fmla="*/ 0 h 22"/>
                  <a:gd name="T8" fmla="*/ 24 w 2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"/>
                    </a:move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1"/>
                      <a:pt x="8" y="21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5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1" name="Freeform 214">
                <a:extLst>
                  <a:ext uri="{FF2B5EF4-FFF2-40B4-BE49-F238E27FC236}">
                    <a16:creationId xmlns:a16="http://schemas.microsoft.com/office/drawing/2014/main" id="{03011923-12BD-061B-DBE9-ECEED604A2E1}"/>
                  </a:ext>
                </a:extLst>
              </p:cNvPr>
              <p:cNvSpPr/>
              <p:nvPr/>
            </p:nvSpPr>
            <p:spPr bwMode="auto">
              <a:xfrm>
                <a:off x="3587" y="1383"/>
                <a:ext cx="26" cy="26"/>
              </a:xfrm>
              <a:custGeom>
                <a:avLst/>
                <a:gdLst>
                  <a:gd name="T0" fmla="*/ 0 w 24"/>
                  <a:gd name="T1" fmla="*/ 21 h 23"/>
                  <a:gd name="T2" fmla="*/ 0 w 24"/>
                  <a:gd name="T3" fmla="*/ 0 h 23"/>
                  <a:gd name="T4" fmla="*/ 24 w 24"/>
                  <a:gd name="T5" fmla="*/ 3 h 23"/>
                  <a:gd name="T6" fmla="*/ 24 w 24"/>
                  <a:gd name="T7" fmla="*/ 23 h 23"/>
                  <a:gd name="T8" fmla="*/ 0 w 24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1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1"/>
                      <a:pt x="15" y="2"/>
                      <a:pt x="24" y="3"/>
                    </a:cubicBezTo>
                    <a:cubicBezTo>
                      <a:pt x="24" y="9"/>
                      <a:pt x="24" y="16"/>
                      <a:pt x="24" y="23"/>
                    </a:cubicBezTo>
                    <a:cubicBezTo>
                      <a:pt x="16" y="23"/>
                      <a:pt x="8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2" name="Freeform 215">
                <a:extLst>
                  <a:ext uri="{FF2B5EF4-FFF2-40B4-BE49-F238E27FC236}">
                    <a16:creationId xmlns:a16="http://schemas.microsoft.com/office/drawing/2014/main" id="{5F4CE67E-336A-9C06-A247-D4414D3272BE}"/>
                  </a:ext>
                </a:extLst>
              </p:cNvPr>
              <p:cNvSpPr/>
              <p:nvPr/>
            </p:nvSpPr>
            <p:spPr bwMode="auto">
              <a:xfrm>
                <a:off x="3722" y="1290"/>
                <a:ext cx="30" cy="25"/>
              </a:xfrm>
              <a:custGeom>
                <a:avLst/>
                <a:gdLst>
                  <a:gd name="T0" fmla="*/ 27 w 27"/>
                  <a:gd name="T1" fmla="*/ 23 h 23"/>
                  <a:gd name="T2" fmla="*/ 4 w 27"/>
                  <a:gd name="T3" fmla="*/ 0 h 23"/>
                  <a:gd name="T4" fmla="*/ 27 w 27"/>
                  <a:gd name="T5" fmla="*/ 4 h 23"/>
                  <a:gd name="T6" fmla="*/ 27 w 27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3">
                    <a:moveTo>
                      <a:pt x="27" y="23"/>
                    </a:moveTo>
                    <a:cubicBezTo>
                      <a:pt x="1" y="21"/>
                      <a:pt x="0" y="20"/>
                      <a:pt x="4" y="0"/>
                    </a:cubicBezTo>
                    <a:cubicBezTo>
                      <a:pt x="12" y="1"/>
                      <a:pt x="19" y="3"/>
                      <a:pt x="27" y="4"/>
                    </a:cubicBezTo>
                    <a:cubicBezTo>
                      <a:pt x="27" y="11"/>
                      <a:pt x="27" y="17"/>
                      <a:pt x="2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3" name="Freeform 216">
                <a:extLst>
                  <a:ext uri="{FF2B5EF4-FFF2-40B4-BE49-F238E27FC236}">
                    <a16:creationId xmlns:a16="http://schemas.microsoft.com/office/drawing/2014/main" id="{54ECD17C-ECAE-97D2-C60D-92616D39ED4A}"/>
                  </a:ext>
                </a:extLst>
              </p:cNvPr>
              <p:cNvSpPr/>
              <p:nvPr/>
            </p:nvSpPr>
            <p:spPr bwMode="auto">
              <a:xfrm>
                <a:off x="3633" y="1428"/>
                <a:ext cx="27" cy="26"/>
              </a:xfrm>
              <a:custGeom>
                <a:avLst/>
                <a:gdLst>
                  <a:gd name="T0" fmla="*/ 24 w 24"/>
                  <a:gd name="T1" fmla="*/ 3 h 23"/>
                  <a:gd name="T2" fmla="*/ 24 w 24"/>
                  <a:gd name="T3" fmla="*/ 23 h 23"/>
                  <a:gd name="T4" fmla="*/ 0 w 24"/>
                  <a:gd name="T5" fmla="*/ 20 h 23"/>
                  <a:gd name="T6" fmla="*/ 0 w 24"/>
                  <a:gd name="T7" fmla="*/ 0 h 23"/>
                  <a:gd name="T8" fmla="*/ 24 w 24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3"/>
                    </a:moveTo>
                    <a:cubicBezTo>
                      <a:pt x="24" y="10"/>
                      <a:pt x="24" y="16"/>
                      <a:pt x="24" y="23"/>
                    </a:cubicBezTo>
                    <a:cubicBezTo>
                      <a:pt x="16" y="22"/>
                      <a:pt x="8" y="21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4" name="Freeform 217">
                <a:extLst>
                  <a:ext uri="{FF2B5EF4-FFF2-40B4-BE49-F238E27FC236}">
                    <a16:creationId xmlns:a16="http://schemas.microsoft.com/office/drawing/2014/main" id="{4BD4880A-A349-017D-D25F-B27D78D0EBDC}"/>
                  </a:ext>
                </a:extLst>
              </p:cNvPr>
              <p:cNvSpPr/>
              <p:nvPr/>
            </p:nvSpPr>
            <p:spPr bwMode="auto">
              <a:xfrm>
                <a:off x="3679" y="1509"/>
                <a:ext cx="26" cy="25"/>
              </a:xfrm>
              <a:custGeom>
                <a:avLst/>
                <a:gdLst>
                  <a:gd name="T0" fmla="*/ 24 w 24"/>
                  <a:gd name="T1" fmla="*/ 2 h 22"/>
                  <a:gd name="T2" fmla="*/ 24 w 24"/>
                  <a:gd name="T3" fmla="*/ 22 h 22"/>
                  <a:gd name="T4" fmla="*/ 0 w 24"/>
                  <a:gd name="T5" fmla="*/ 20 h 22"/>
                  <a:gd name="T6" fmla="*/ 0 w 24"/>
                  <a:gd name="T7" fmla="*/ 0 h 22"/>
                  <a:gd name="T8" fmla="*/ 24 w 2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"/>
                    </a:move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1"/>
                      <a:pt x="8" y="21"/>
                      <a:pt x="0" y="20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1"/>
                      <a:pt x="15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5" name="Freeform 218">
                <a:extLst>
                  <a:ext uri="{FF2B5EF4-FFF2-40B4-BE49-F238E27FC236}">
                    <a16:creationId xmlns:a16="http://schemas.microsoft.com/office/drawing/2014/main" id="{8864D266-428C-09CB-559B-C5ADA3A4E0B7}"/>
                  </a:ext>
                </a:extLst>
              </p:cNvPr>
              <p:cNvSpPr/>
              <p:nvPr/>
            </p:nvSpPr>
            <p:spPr bwMode="auto">
              <a:xfrm>
                <a:off x="3540" y="1659"/>
                <a:ext cx="27" cy="22"/>
              </a:xfrm>
              <a:custGeom>
                <a:avLst/>
                <a:gdLst>
                  <a:gd name="T0" fmla="*/ 0 w 24"/>
                  <a:gd name="T1" fmla="*/ 20 h 20"/>
                  <a:gd name="T2" fmla="*/ 0 w 24"/>
                  <a:gd name="T3" fmla="*/ 0 h 20"/>
                  <a:gd name="T4" fmla="*/ 24 w 24"/>
                  <a:gd name="T5" fmla="*/ 0 h 20"/>
                  <a:gd name="T6" fmla="*/ 24 w 24"/>
                  <a:gd name="T7" fmla="*/ 20 h 20"/>
                  <a:gd name="T8" fmla="*/ 0 w 2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7"/>
                      <a:pt x="24" y="13"/>
                      <a:pt x="24" y="20"/>
                    </a:cubicBezTo>
                    <a:cubicBezTo>
                      <a:pt x="16" y="20"/>
                      <a:pt x="9" y="2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6" name="Freeform 219">
                <a:extLst>
                  <a:ext uri="{FF2B5EF4-FFF2-40B4-BE49-F238E27FC236}">
                    <a16:creationId xmlns:a16="http://schemas.microsoft.com/office/drawing/2014/main" id="{CEA58D80-0F33-5E68-1F02-9C093FFBEC0E}"/>
                  </a:ext>
                </a:extLst>
              </p:cNvPr>
              <p:cNvSpPr/>
              <p:nvPr/>
            </p:nvSpPr>
            <p:spPr bwMode="auto">
              <a:xfrm>
                <a:off x="3679" y="1395"/>
                <a:ext cx="26" cy="27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0 h 24"/>
                  <a:gd name="T4" fmla="*/ 0 w 24"/>
                  <a:gd name="T5" fmla="*/ 0 h 24"/>
                  <a:gd name="T6" fmla="*/ 24 w 24"/>
                  <a:gd name="T7" fmla="*/ 3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6" y="22"/>
                      <a:pt x="8" y="21"/>
                      <a:pt x="0" y="20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7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7" name="Freeform 220">
                <a:extLst>
                  <a:ext uri="{FF2B5EF4-FFF2-40B4-BE49-F238E27FC236}">
                    <a16:creationId xmlns:a16="http://schemas.microsoft.com/office/drawing/2014/main" id="{EBBC71E5-6149-8D54-B691-8AB49183912A}"/>
                  </a:ext>
                </a:extLst>
              </p:cNvPr>
              <p:cNvSpPr/>
              <p:nvPr/>
            </p:nvSpPr>
            <p:spPr bwMode="auto">
              <a:xfrm>
                <a:off x="3723" y="1589"/>
                <a:ext cx="29" cy="27"/>
              </a:xfrm>
              <a:custGeom>
                <a:avLst/>
                <a:gdLst>
                  <a:gd name="T0" fmla="*/ 3 w 26"/>
                  <a:gd name="T1" fmla="*/ 0 h 24"/>
                  <a:gd name="T2" fmla="*/ 26 w 26"/>
                  <a:gd name="T3" fmla="*/ 0 h 24"/>
                  <a:gd name="T4" fmla="*/ 26 w 26"/>
                  <a:gd name="T5" fmla="*/ 17 h 24"/>
                  <a:gd name="T6" fmla="*/ 3 w 2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3" y="0"/>
                    </a:moveTo>
                    <a:cubicBezTo>
                      <a:pt x="11" y="0"/>
                      <a:pt x="18" y="0"/>
                      <a:pt x="26" y="0"/>
                    </a:cubicBezTo>
                    <a:cubicBezTo>
                      <a:pt x="26" y="6"/>
                      <a:pt x="26" y="12"/>
                      <a:pt x="26" y="17"/>
                    </a:cubicBezTo>
                    <a:cubicBezTo>
                      <a:pt x="5" y="24"/>
                      <a:pt x="0" y="2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8" name="Freeform 221">
                <a:extLst>
                  <a:ext uri="{FF2B5EF4-FFF2-40B4-BE49-F238E27FC236}">
                    <a16:creationId xmlns:a16="http://schemas.microsoft.com/office/drawing/2014/main" id="{5706B066-6868-346C-94FF-C84DAB94A0AF}"/>
                  </a:ext>
                </a:extLst>
              </p:cNvPr>
              <p:cNvSpPr/>
              <p:nvPr/>
            </p:nvSpPr>
            <p:spPr bwMode="auto">
              <a:xfrm>
                <a:off x="3725" y="1514"/>
                <a:ext cx="27" cy="23"/>
              </a:xfrm>
              <a:custGeom>
                <a:avLst/>
                <a:gdLst>
                  <a:gd name="T0" fmla="*/ 24 w 24"/>
                  <a:gd name="T1" fmla="*/ 2 h 21"/>
                  <a:gd name="T2" fmla="*/ 24 w 24"/>
                  <a:gd name="T3" fmla="*/ 21 h 21"/>
                  <a:gd name="T4" fmla="*/ 0 w 24"/>
                  <a:gd name="T5" fmla="*/ 19 h 21"/>
                  <a:gd name="T6" fmla="*/ 0 w 24"/>
                  <a:gd name="T7" fmla="*/ 0 h 21"/>
                  <a:gd name="T8" fmla="*/ 24 w 24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24" y="2"/>
                    </a:moveTo>
                    <a:cubicBezTo>
                      <a:pt x="24" y="9"/>
                      <a:pt x="24" y="15"/>
                      <a:pt x="24" y="21"/>
                    </a:cubicBezTo>
                    <a:cubicBezTo>
                      <a:pt x="16" y="21"/>
                      <a:pt x="9" y="20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9" name="Freeform 222">
                <a:extLst>
                  <a:ext uri="{FF2B5EF4-FFF2-40B4-BE49-F238E27FC236}">
                    <a16:creationId xmlns:a16="http://schemas.microsoft.com/office/drawing/2014/main" id="{3AFCEA42-6A59-04FC-0AB8-C010110AB9FC}"/>
                  </a:ext>
                </a:extLst>
              </p:cNvPr>
              <p:cNvSpPr/>
              <p:nvPr/>
            </p:nvSpPr>
            <p:spPr bwMode="auto">
              <a:xfrm>
                <a:off x="3633" y="1584"/>
                <a:ext cx="27" cy="22"/>
              </a:xfrm>
              <a:custGeom>
                <a:avLst/>
                <a:gdLst>
                  <a:gd name="T0" fmla="*/ 0 w 24"/>
                  <a:gd name="T1" fmla="*/ 20 h 20"/>
                  <a:gd name="T2" fmla="*/ 0 w 24"/>
                  <a:gd name="T3" fmla="*/ 0 h 20"/>
                  <a:gd name="T4" fmla="*/ 24 w 24"/>
                  <a:gd name="T5" fmla="*/ 0 h 20"/>
                  <a:gd name="T6" fmla="*/ 24 w 24"/>
                  <a:gd name="T7" fmla="*/ 20 h 20"/>
                  <a:gd name="T8" fmla="*/ 0 w 2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ubicBezTo>
                      <a:pt x="24" y="7"/>
                      <a:pt x="24" y="13"/>
                      <a:pt x="24" y="20"/>
                    </a:cubicBezTo>
                    <a:cubicBezTo>
                      <a:pt x="16" y="20"/>
                      <a:pt x="8" y="2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0" name="Freeform 223">
                <a:extLst>
                  <a:ext uri="{FF2B5EF4-FFF2-40B4-BE49-F238E27FC236}">
                    <a16:creationId xmlns:a16="http://schemas.microsoft.com/office/drawing/2014/main" id="{81526FE1-DBDC-9DF7-6FD5-D60AAE35DA6D}"/>
                  </a:ext>
                </a:extLst>
              </p:cNvPr>
              <p:cNvSpPr/>
              <p:nvPr/>
            </p:nvSpPr>
            <p:spPr bwMode="auto">
              <a:xfrm>
                <a:off x="3679" y="1433"/>
                <a:ext cx="26" cy="25"/>
              </a:xfrm>
              <a:custGeom>
                <a:avLst/>
                <a:gdLst>
                  <a:gd name="T0" fmla="*/ 0 w 24"/>
                  <a:gd name="T1" fmla="*/ 0 h 23"/>
                  <a:gd name="T2" fmla="*/ 24 w 24"/>
                  <a:gd name="T3" fmla="*/ 3 h 23"/>
                  <a:gd name="T4" fmla="*/ 24 w 24"/>
                  <a:gd name="T5" fmla="*/ 23 h 23"/>
                  <a:gd name="T6" fmla="*/ 0 w 24"/>
                  <a:gd name="T7" fmla="*/ 21 h 23"/>
                  <a:gd name="T8" fmla="*/ 0 w 2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3"/>
                    </a:cubicBezTo>
                    <a:cubicBezTo>
                      <a:pt x="16" y="22"/>
                      <a:pt x="8" y="21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1" name="Freeform 224">
                <a:extLst>
                  <a:ext uri="{FF2B5EF4-FFF2-40B4-BE49-F238E27FC236}">
                    <a16:creationId xmlns:a16="http://schemas.microsoft.com/office/drawing/2014/main" id="{2CB3264E-BEB2-DB07-4DB9-99DDBBD13F37}"/>
                  </a:ext>
                </a:extLst>
              </p:cNvPr>
              <p:cNvSpPr/>
              <p:nvPr/>
            </p:nvSpPr>
            <p:spPr bwMode="auto">
              <a:xfrm>
                <a:off x="3724" y="1252"/>
                <a:ext cx="28" cy="26"/>
              </a:xfrm>
              <a:custGeom>
                <a:avLst/>
                <a:gdLst>
                  <a:gd name="T0" fmla="*/ 2 w 25"/>
                  <a:gd name="T1" fmla="*/ 0 h 23"/>
                  <a:gd name="T2" fmla="*/ 25 w 25"/>
                  <a:gd name="T3" fmla="*/ 4 h 23"/>
                  <a:gd name="T4" fmla="*/ 25 w 25"/>
                  <a:gd name="T5" fmla="*/ 23 h 23"/>
                  <a:gd name="T6" fmla="*/ 2 w 25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3">
                    <a:moveTo>
                      <a:pt x="2" y="0"/>
                    </a:moveTo>
                    <a:cubicBezTo>
                      <a:pt x="10" y="2"/>
                      <a:pt x="17" y="3"/>
                      <a:pt x="25" y="4"/>
                    </a:cubicBezTo>
                    <a:cubicBezTo>
                      <a:pt x="25" y="11"/>
                      <a:pt x="25" y="17"/>
                      <a:pt x="25" y="23"/>
                    </a:cubicBezTo>
                    <a:cubicBezTo>
                      <a:pt x="1" y="23"/>
                      <a:pt x="0" y="2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2" name="Freeform 225">
                <a:extLst>
                  <a:ext uri="{FF2B5EF4-FFF2-40B4-BE49-F238E27FC236}">
                    <a16:creationId xmlns:a16="http://schemas.microsoft.com/office/drawing/2014/main" id="{FFDD4394-20E4-4F58-E98A-8D6AA5B4294C}"/>
                  </a:ext>
                </a:extLst>
              </p:cNvPr>
              <p:cNvSpPr/>
              <p:nvPr/>
            </p:nvSpPr>
            <p:spPr bwMode="auto">
              <a:xfrm>
                <a:off x="3679" y="1549"/>
                <a:ext cx="26" cy="22"/>
              </a:xfrm>
              <a:custGeom>
                <a:avLst/>
                <a:gdLst>
                  <a:gd name="T0" fmla="*/ 0 w 24"/>
                  <a:gd name="T1" fmla="*/ 19 h 19"/>
                  <a:gd name="T2" fmla="*/ 0 w 24"/>
                  <a:gd name="T3" fmla="*/ 0 h 19"/>
                  <a:gd name="T4" fmla="*/ 24 w 24"/>
                  <a:gd name="T5" fmla="*/ 0 h 19"/>
                  <a:gd name="T6" fmla="*/ 24 w 24"/>
                  <a:gd name="T7" fmla="*/ 19 h 19"/>
                  <a:gd name="T8" fmla="*/ 0 w 2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0" y="19"/>
                    </a:moveTo>
                    <a:cubicBezTo>
                      <a:pt x="0" y="12"/>
                      <a:pt x="0" y="6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ubicBezTo>
                      <a:pt x="24" y="6"/>
                      <a:pt x="24" y="12"/>
                      <a:pt x="24" y="19"/>
                    </a:cubicBezTo>
                    <a:cubicBezTo>
                      <a:pt x="16" y="19"/>
                      <a:pt x="8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3" name="Freeform 226">
                <a:extLst>
                  <a:ext uri="{FF2B5EF4-FFF2-40B4-BE49-F238E27FC236}">
                    <a16:creationId xmlns:a16="http://schemas.microsoft.com/office/drawing/2014/main" id="{9891B8EE-4E62-11E7-0C5C-72976636D76F}"/>
                  </a:ext>
                </a:extLst>
              </p:cNvPr>
              <p:cNvSpPr/>
              <p:nvPr/>
            </p:nvSpPr>
            <p:spPr bwMode="auto">
              <a:xfrm>
                <a:off x="3725" y="1665"/>
                <a:ext cx="27" cy="20"/>
              </a:xfrm>
              <a:custGeom>
                <a:avLst/>
                <a:gdLst>
                  <a:gd name="T0" fmla="*/ 24 w 24"/>
                  <a:gd name="T1" fmla="*/ 0 h 18"/>
                  <a:gd name="T2" fmla="*/ 24 w 24"/>
                  <a:gd name="T3" fmla="*/ 18 h 18"/>
                  <a:gd name="T4" fmla="*/ 0 w 24"/>
                  <a:gd name="T5" fmla="*/ 18 h 18"/>
                  <a:gd name="T6" fmla="*/ 0 w 24"/>
                  <a:gd name="T7" fmla="*/ 0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cubicBezTo>
                      <a:pt x="24" y="6"/>
                      <a:pt x="24" y="12"/>
                      <a:pt x="24" y="18"/>
                    </a:cubicBezTo>
                    <a:cubicBezTo>
                      <a:pt x="16" y="18"/>
                      <a:pt x="9" y="18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4" name="Freeform 227">
                <a:extLst>
                  <a:ext uri="{FF2B5EF4-FFF2-40B4-BE49-F238E27FC236}">
                    <a16:creationId xmlns:a16="http://schemas.microsoft.com/office/drawing/2014/main" id="{A250F341-7A14-44DA-E2AD-9ABBECE585D7}"/>
                  </a:ext>
                </a:extLst>
              </p:cNvPr>
              <p:cNvSpPr/>
              <p:nvPr/>
            </p:nvSpPr>
            <p:spPr bwMode="auto">
              <a:xfrm>
                <a:off x="3679" y="1357"/>
                <a:ext cx="26" cy="26"/>
              </a:xfrm>
              <a:custGeom>
                <a:avLst/>
                <a:gdLst>
                  <a:gd name="T0" fmla="*/ 0 w 24"/>
                  <a:gd name="T1" fmla="*/ 0 h 23"/>
                  <a:gd name="T2" fmla="*/ 24 w 24"/>
                  <a:gd name="T3" fmla="*/ 4 h 23"/>
                  <a:gd name="T4" fmla="*/ 24 w 24"/>
                  <a:gd name="T5" fmla="*/ 23 h 23"/>
                  <a:gd name="T6" fmla="*/ 0 w 24"/>
                  <a:gd name="T7" fmla="*/ 20 h 23"/>
                  <a:gd name="T8" fmla="*/ 0 w 2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8" y="1"/>
                      <a:pt x="16" y="2"/>
                      <a:pt x="24" y="4"/>
                    </a:cubicBezTo>
                    <a:cubicBezTo>
                      <a:pt x="24" y="10"/>
                      <a:pt x="24" y="16"/>
                      <a:pt x="24" y="23"/>
                    </a:cubicBezTo>
                    <a:cubicBezTo>
                      <a:pt x="16" y="22"/>
                      <a:pt x="8" y="21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5" name="Freeform 228">
                <a:extLst>
                  <a:ext uri="{FF2B5EF4-FFF2-40B4-BE49-F238E27FC236}">
                    <a16:creationId xmlns:a16="http://schemas.microsoft.com/office/drawing/2014/main" id="{91621893-331F-F678-4E90-51FADB5096E1}"/>
                  </a:ext>
                </a:extLst>
              </p:cNvPr>
              <p:cNvSpPr/>
              <p:nvPr/>
            </p:nvSpPr>
            <p:spPr bwMode="auto">
              <a:xfrm>
                <a:off x="3726" y="1627"/>
                <a:ext cx="26" cy="21"/>
              </a:xfrm>
              <a:custGeom>
                <a:avLst/>
                <a:gdLst>
                  <a:gd name="T0" fmla="*/ 0 w 23"/>
                  <a:gd name="T1" fmla="*/ 0 h 19"/>
                  <a:gd name="T2" fmla="*/ 23 w 23"/>
                  <a:gd name="T3" fmla="*/ 0 h 19"/>
                  <a:gd name="T4" fmla="*/ 23 w 23"/>
                  <a:gd name="T5" fmla="*/ 19 h 19"/>
                  <a:gd name="T6" fmla="*/ 0 w 23"/>
                  <a:gd name="T7" fmla="*/ 19 h 19"/>
                  <a:gd name="T8" fmla="*/ 0 w 2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0" y="0"/>
                    </a:moveTo>
                    <a:cubicBezTo>
                      <a:pt x="8" y="0"/>
                      <a:pt x="15" y="0"/>
                      <a:pt x="23" y="0"/>
                    </a:cubicBezTo>
                    <a:cubicBezTo>
                      <a:pt x="23" y="6"/>
                      <a:pt x="23" y="12"/>
                      <a:pt x="23" y="19"/>
                    </a:cubicBezTo>
                    <a:cubicBezTo>
                      <a:pt x="16" y="19"/>
                      <a:pt x="8" y="19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6" name="Freeform 229">
                <a:extLst>
                  <a:ext uri="{FF2B5EF4-FFF2-40B4-BE49-F238E27FC236}">
                    <a16:creationId xmlns:a16="http://schemas.microsoft.com/office/drawing/2014/main" id="{19CA2216-2163-28B8-461E-1591D59D08B6}"/>
                  </a:ext>
                </a:extLst>
              </p:cNvPr>
              <p:cNvSpPr/>
              <p:nvPr/>
            </p:nvSpPr>
            <p:spPr bwMode="auto">
              <a:xfrm>
                <a:off x="3679" y="1319"/>
                <a:ext cx="26" cy="26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5 h 24"/>
                  <a:gd name="T4" fmla="*/ 24 w 24"/>
                  <a:gd name="T5" fmla="*/ 24 h 24"/>
                  <a:gd name="T6" fmla="*/ 0 w 24"/>
                  <a:gd name="T7" fmla="*/ 21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cubicBezTo>
                      <a:pt x="8" y="2"/>
                      <a:pt x="16" y="3"/>
                      <a:pt x="24" y="5"/>
                    </a:cubicBezTo>
                    <a:cubicBezTo>
                      <a:pt x="24" y="11"/>
                      <a:pt x="24" y="17"/>
                      <a:pt x="24" y="24"/>
                    </a:cubicBezTo>
                    <a:cubicBezTo>
                      <a:pt x="16" y="23"/>
                      <a:pt x="8" y="22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7" name="Freeform 230">
                <a:extLst>
                  <a:ext uri="{FF2B5EF4-FFF2-40B4-BE49-F238E27FC236}">
                    <a16:creationId xmlns:a16="http://schemas.microsoft.com/office/drawing/2014/main" id="{4E3EB381-2BA3-F52B-2F1C-F01497B5A0DC}"/>
                  </a:ext>
                </a:extLst>
              </p:cNvPr>
              <p:cNvSpPr/>
              <p:nvPr/>
            </p:nvSpPr>
            <p:spPr bwMode="auto">
              <a:xfrm>
                <a:off x="3679" y="1625"/>
                <a:ext cx="26" cy="21"/>
              </a:xfrm>
              <a:custGeom>
                <a:avLst/>
                <a:gdLst>
                  <a:gd name="T0" fmla="*/ 24 w 24"/>
                  <a:gd name="T1" fmla="*/ 19 h 19"/>
                  <a:gd name="T2" fmla="*/ 0 w 24"/>
                  <a:gd name="T3" fmla="*/ 19 h 19"/>
                  <a:gd name="T4" fmla="*/ 0 w 24"/>
                  <a:gd name="T5" fmla="*/ 0 h 19"/>
                  <a:gd name="T6" fmla="*/ 24 w 24"/>
                  <a:gd name="T7" fmla="*/ 0 h 19"/>
                  <a:gd name="T8" fmla="*/ 24 w 2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24" y="19"/>
                    </a:moveTo>
                    <a:cubicBezTo>
                      <a:pt x="16" y="19"/>
                      <a:pt x="8" y="19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6"/>
                      <a:pt x="24" y="12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8" name="Freeform 231">
                <a:extLst>
                  <a:ext uri="{FF2B5EF4-FFF2-40B4-BE49-F238E27FC236}">
                    <a16:creationId xmlns:a16="http://schemas.microsoft.com/office/drawing/2014/main" id="{2944583A-75D7-F255-5226-25D43A4A14A2}"/>
                  </a:ext>
                </a:extLst>
              </p:cNvPr>
              <p:cNvSpPr/>
              <p:nvPr/>
            </p:nvSpPr>
            <p:spPr bwMode="auto">
              <a:xfrm>
                <a:off x="3679" y="1243"/>
                <a:ext cx="29" cy="27"/>
              </a:xfrm>
              <a:custGeom>
                <a:avLst/>
                <a:gdLst>
                  <a:gd name="T0" fmla="*/ 0 w 26"/>
                  <a:gd name="T1" fmla="*/ 20 h 24"/>
                  <a:gd name="T2" fmla="*/ 0 w 26"/>
                  <a:gd name="T3" fmla="*/ 1 h 24"/>
                  <a:gd name="T4" fmla="*/ 24 w 26"/>
                  <a:gd name="T5" fmla="*/ 24 h 24"/>
                  <a:gd name="T6" fmla="*/ 0 w 26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0" y="20"/>
                    </a:moveTo>
                    <a:cubicBezTo>
                      <a:pt x="0" y="13"/>
                      <a:pt x="0" y="7"/>
                      <a:pt x="0" y="1"/>
                    </a:cubicBezTo>
                    <a:cubicBezTo>
                      <a:pt x="22" y="0"/>
                      <a:pt x="26" y="4"/>
                      <a:pt x="24" y="24"/>
                    </a:cubicBezTo>
                    <a:cubicBezTo>
                      <a:pt x="16" y="23"/>
                      <a:pt x="8" y="22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9" name="Freeform 232">
                <a:extLst>
                  <a:ext uri="{FF2B5EF4-FFF2-40B4-BE49-F238E27FC236}">
                    <a16:creationId xmlns:a16="http://schemas.microsoft.com/office/drawing/2014/main" id="{86700C6A-50AA-72C3-3BDF-68E449E21348}"/>
                  </a:ext>
                </a:extLst>
              </p:cNvPr>
              <p:cNvSpPr/>
              <p:nvPr/>
            </p:nvSpPr>
            <p:spPr bwMode="auto">
              <a:xfrm>
                <a:off x="3633" y="1661"/>
                <a:ext cx="28" cy="22"/>
              </a:xfrm>
              <a:custGeom>
                <a:avLst/>
                <a:gdLst>
                  <a:gd name="T0" fmla="*/ 0 w 25"/>
                  <a:gd name="T1" fmla="*/ 19 h 19"/>
                  <a:gd name="T2" fmla="*/ 0 w 25"/>
                  <a:gd name="T3" fmla="*/ 0 h 19"/>
                  <a:gd name="T4" fmla="*/ 23 w 25"/>
                  <a:gd name="T5" fmla="*/ 0 h 19"/>
                  <a:gd name="T6" fmla="*/ 25 w 25"/>
                  <a:gd name="T7" fmla="*/ 19 h 19"/>
                  <a:gd name="T8" fmla="*/ 0 w 2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0" y="19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5" y="0"/>
                      <a:pt x="23" y="0"/>
                    </a:cubicBezTo>
                    <a:cubicBezTo>
                      <a:pt x="24" y="7"/>
                      <a:pt x="24" y="13"/>
                      <a:pt x="25" y="19"/>
                    </a:cubicBezTo>
                    <a:cubicBezTo>
                      <a:pt x="16" y="19"/>
                      <a:pt x="8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0" name="Freeform 233">
                <a:extLst>
                  <a:ext uri="{FF2B5EF4-FFF2-40B4-BE49-F238E27FC236}">
                    <a16:creationId xmlns:a16="http://schemas.microsoft.com/office/drawing/2014/main" id="{C1492788-6F29-D526-7CA0-3B57E813CA06}"/>
                  </a:ext>
                </a:extLst>
              </p:cNvPr>
              <p:cNvSpPr/>
              <p:nvPr/>
            </p:nvSpPr>
            <p:spPr bwMode="auto">
              <a:xfrm>
                <a:off x="3679" y="1585"/>
                <a:ext cx="26" cy="23"/>
              </a:xfrm>
              <a:custGeom>
                <a:avLst/>
                <a:gdLst>
                  <a:gd name="T0" fmla="*/ 0 w 24"/>
                  <a:gd name="T1" fmla="*/ 3 h 21"/>
                  <a:gd name="T2" fmla="*/ 24 w 24"/>
                  <a:gd name="T3" fmla="*/ 21 h 21"/>
                  <a:gd name="T4" fmla="*/ 0 w 24"/>
                  <a:gd name="T5" fmla="*/ 21 h 21"/>
                  <a:gd name="T6" fmla="*/ 0 w 24"/>
                  <a:gd name="T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1">
                    <a:moveTo>
                      <a:pt x="0" y="3"/>
                    </a:moveTo>
                    <a:cubicBezTo>
                      <a:pt x="24" y="0"/>
                      <a:pt x="24" y="0"/>
                      <a:pt x="24" y="21"/>
                    </a:cubicBezTo>
                    <a:cubicBezTo>
                      <a:pt x="16" y="21"/>
                      <a:pt x="9" y="21"/>
                      <a:pt x="0" y="21"/>
                    </a:cubicBezTo>
                    <a:cubicBezTo>
                      <a:pt x="0" y="15"/>
                      <a:pt x="0" y="9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1" name="Freeform 234">
                <a:extLst>
                  <a:ext uri="{FF2B5EF4-FFF2-40B4-BE49-F238E27FC236}">
                    <a16:creationId xmlns:a16="http://schemas.microsoft.com/office/drawing/2014/main" id="{4BAC9258-A102-C701-5570-AA1B1C8D1FD9}"/>
                  </a:ext>
                </a:extLst>
              </p:cNvPr>
              <p:cNvSpPr/>
              <p:nvPr/>
            </p:nvSpPr>
            <p:spPr bwMode="auto">
              <a:xfrm>
                <a:off x="3679" y="1281"/>
                <a:ext cx="29" cy="27"/>
              </a:xfrm>
              <a:custGeom>
                <a:avLst/>
                <a:gdLst>
                  <a:gd name="T0" fmla="*/ 0 w 26"/>
                  <a:gd name="T1" fmla="*/ 0 h 24"/>
                  <a:gd name="T2" fmla="*/ 24 w 26"/>
                  <a:gd name="T3" fmla="*/ 24 h 24"/>
                  <a:gd name="T4" fmla="*/ 0 w 26"/>
                  <a:gd name="T5" fmla="*/ 20 h 24"/>
                  <a:gd name="T6" fmla="*/ 0 w 2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0" y="0"/>
                    </a:moveTo>
                    <a:cubicBezTo>
                      <a:pt x="26" y="5"/>
                      <a:pt x="26" y="5"/>
                      <a:pt x="24" y="24"/>
                    </a:cubicBezTo>
                    <a:cubicBezTo>
                      <a:pt x="16" y="23"/>
                      <a:pt x="8" y="22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2" name="Freeform 235">
                <a:extLst>
                  <a:ext uri="{FF2B5EF4-FFF2-40B4-BE49-F238E27FC236}">
                    <a16:creationId xmlns:a16="http://schemas.microsoft.com/office/drawing/2014/main" id="{DF93C7A1-36F9-C4BC-52D1-DAC2A1CB26D4}"/>
                  </a:ext>
                </a:extLst>
              </p:cNvPr>
              <p:cNvSpPr/>
              <p:nvPr/>
            </p:nvSpPr>
            <p:spPr bwMode="auto">
              <a:xfrm>
                <a:off x="3725" y="1438"/>
                <a:ext cx="27" cy="26"/>
              </a:xfrm>
              <a:custGeom>
                <a:avLst/>
                <a:gdLst>
                  <a:gd name="T0" fmla="*/ 0 w 24"/>
                  <a:gd name="T1" fmla="*/ 20 h 23"/>
                  <a:gd name="T2" fmla="*/ 0 w 24"/>
                  <a:gd name="T3" fmla="*/ 0 h 23"/>
                  <a:gd name="T4" fmla="*/ 24 w 24"/>
                  <a:gd name="T5" fmla="*/ 3 h 23"/>
                  <a:gd name="T6" fmla="*/ 24 w 24"/>
                  <a:gd name="T7" fmla="*/ 23 h 23"/>
                  <a:gd name="T8" fmla="*/ 0 w 24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9" y="1"/>
                      <a:pt x="16" y="2"/>
                      <a:pt x="24" y="3"/>
                    </a:cubicBezTo>
                    <a:cubicBezTo>
                      <a:pt x="24" y="9"/>
                      <a:pt x="24" y="15"/>
                      <a:pt x="24" y="23"/>
                    </a:cubicBezTo>
                    <a:cubicBezTo>
                      <a:pt x="16" y="22"/>
                      <a:pt x="9" y="2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3" name="Freeform 236">
                <a:extLst>
                  <a:ext uri="{FF2B5EF4-FFF2-40B4-BE49-F238E27FC236}">
                    <a16:creationId xmlns:a16="http://schemas.microsoft.com/office/drawing/2014/main" id="{4212787B-28FF-E24E-6161-9B53138B5778}"/>
                  </a:ext>
                </a:extLst>
              </p:cNvPr>
              <p:cNvSpPr/>
              <p:nvPr/>
            </p:nvSpPr>
            <p:spPr bwMode="auto">
              <a:xfrm>
                <a:off x="3722" y="1326"/>
                <a:ext cx="31" cy="26"/>
              </a:xfrm>
              <a:custGeom>
                <a:avLst/>
                <a:gdLst>
                  <a:gd name="T0" fmla="*/ 28 w 28"/>
                  <a:gd name="T1" fmla="*/ 5 h 23"/>
                  <a:gd name="T2" fmla="*/ 28 w 28"/>
                  <a:gd name="T3" fmla="*/ 23 h 23"/>
                  <a:gd name="T4" fmla="*/ 4 w 28"/>
                  <a:gd name="T5" fmla="*/ 0 h 23"/>
                  <a:gd name="T6" fmla="*/ 22 w 28"/>
                  <a:gd name="T7" fmla="*/ 3 h 23"/>
                  <a:gd name="T8" fmla="*/ 28 w 28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3">
                    <a:moveTo>
                      <a:pt x="28" y="5"/>
                    </a:moveTo>
                    <a:cubicBezTo>
                      <a:pt x="28" y="12"/>
                      <a:pt x="28" y="17"/>
                      <a:pt x="28" y="23"/>
                    </a:cubicBezTo>
                    <a:cubicBezTo>
                      <a:pt x="0" y="22"/>
                      <a:pt x="0" y="22"/>
                      <a:pt x="4" y="0"/>
                    </a:cubicBezTo>
                    <a:cubicBezTo>
                      <a:pt x="10" y="1"/>
                      <a:pt x="16" y="2"/>
                      <a:pt x="22" y="3"/>
                    </a:cubicBezTo>
                    <a:cubicBezTo>
                      <a:pt x="24" y="4"/>
                      <a:pt x="25" y="4"/>
                      <a:pt x="2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4" name="Freeform 237">
                <a:extLst>
                  <a:ext uri="{FF2B5EF4-FFF2-40B4-BE49-F238E27FC236}">
                    <a16:creationId xmlns:a16="http://schemas.microsoft.com/office/drawing/2014/main" id="{A8BE4767-BAA3-CEE6-C5BD-26E63A09BECD}"/>
                  </a:ext>
                </a:extLst>
              </p:cNvPr>
              <p:cNvSpPr/>
              <p:nvPr/>
            </p:nvSpPr>
            <p:spPr bwMode="auto">
              <a:xfrm>
                <a:off x="3679" y="1661"/>
                <a:ext cx="26" cy="23"/>
              </a:xfrm>
              <a:custGeom>
                <a:avLst/>
                <a:gdLst>
                  <a:gd name="T0" fmla="*/ 0 w 24"/>
                  <a:gd name="T1" fmla="*/ 20 h 20"/>
                  <a:gd name="T2" fmla="*/ 0 w 24"/>
                  <a:gd name="T3" fmla="*/ 0 h 20"/>
                  <a:gd name="T4" fmla="*/ 24 w 24"/>
                  <a:gd name="T5" fmla="*/ 1 h 20"/>
                  <a:gd name="T6" fmla="*/ 24 w 24"/>
                  <a:gd name="T7" fmla="*/ 20 h 20"/>
                  <a:gd name="T8" fmla="*/ 0 w 2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20"/>
                    </a:moveTo>
                    <a:cubicBezTo>
                      <a:pt x="0" y="12"/>
                      <a:pt x="0" y="7"/>
                      <a:pt x="0" y="0"/>
                    </a:cubicBezTo>
                    <a:cubicBezTo>
                      <a:pt x="8" y="0"/>
                      <a:pt x="16" y="1"/>
                      <a:pt x="24" y="1"/>
                    </a:cubicBezTo>
                    <a:cubicBezTo>
                      <a:pt x="24" y="8"/>
                      <a:pt x="24" y="14"/>
                      <a:pt x="24" y="20"/>
                    </a:cubicBezTo>
                    <a:cubicBezTo>
                      <a:pt x="16" y="20"/>
                      <a:pt x="9" y="2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5" name="Freeform 238">
                <a:extLst>
                  <a:ext uri="{FF2B5EF4-FFF2-40B4-BE49-F238E27FC236}">
                    <a16:creationId xmlns:a16="http://schemas.microsoft.com/office/drawing/2014/main" id="{CA088918-7409-89B8-5693-07DDCAABE422}"/>
                  </a:ext>
                </a:extLst>
              </p:cNvPr>
              <p:cNvSpPr/>
              <p:nvPr/>
            </p:nvSpPr>
            <p:spPr bwMode="auto">
              <a:xfrm>
                <a:off x="3726" y="1402"/>
                <a:ext cx="26" cy="25"/>
              </a:xfrm>
              <a:custGeom>
                <a:avLst/>
                <a:gdLst>
                  <a:gd name="T0" fmla="*/ 23 w 23"/>
                  <a:gd name="T1" fmla="*/ 3 h 23"/>
                  <a:gd name="T2" fmla="*/ 23 w 23"/>
                  <a:gd name="T3" fmla="*/ 23 h 23"/>
                  <a:gd name="T4" fmla="*/ 0 w 23"/>
                  <a:gd name="T5" fmla="*/ 19 h 23"/>
                  <a:gd name="T6" fmla="*/ 0 w 23"/>
                  <a:gd name="T7" fmla="*/ 0 h 23"/>
                  <a:gd name="T8" fmla="*/ 23 w 23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3"/>
                    </a:moveTo>
                    <a:cubicBezTo>
                      <a:pt x="23" y="9"/>
                      <a:pt x="23" y="15"/>
                      <a:pt x="23" y="23"/>
                    </a:cubicBezTo>
                    <a:cubicBezTo>
                      <a:pt x="15" y="21"/>
                      <a:pt x="8" y="20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1"/>
                      <a:pt x="15" y="2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6" name="Freeform 239">
                <a:extLst>
                  <a:ext uri="{FF2B5EF4-FFF2-40B4-BE49-F238E27FC236}">
                    <a16:creationId xmlns:a16="http://schemas.microsoft.com/office/drawing/2014/main" id="{DDDB275F-EAED-5DB6-BEAE-4361A48213E8}"/>
                  </a:ext>
                </a:extLst>
              </p:cNvPr>
              <p:cNvSpPr/>
              <p:nvPr/>
            </p:nvSpPr>
            <p:spPr bwMode="auto">
              <a:xfrm>
                <a:off x="3725" y="1364"/>
                <a:ext cx="27" cy="26"/>
              </a:xfrm>
              <a:custGeom>
                <a:avLst/>
                <a:gdLst>
                  <a:gd name="T0" fmla="*/ 0 w 24"/>
                  <a:gd name="T1" fmla="*/ 20 h 23"/>
                  <a:gd name="T2" fmla="*/ 0 w 24"/>
                  <a:gd name="T3" fmla="*/ 0 h 23"/>
                  <a:gd name="T4" fmla="*/ 24 w 24"/>
                  <a:gd name="T5" fmla="*/ 3 h 23"/>
                  <a:gd name="T6" fmla="*/ 24 w 24"/>
                  <a:gd name="T7" fmla="*/ 23 h 23"/>
                  <a:gd name="T8" fmla="*/ 0 w 24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3"/>
                    </a:cubicBezTo>
                    <a:cubicBezTo>
                      <a:pt x="16" y="22"/>
                      <a:pt x="8" y="2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7" name="Freeform 240">
                <a:extLst>
                  <a:ext uri="{FF2B5EF4-FFF2-40B4-BE49-F238E27FC236}">
                    <a16:creationId xmlns:a16="http://schemas.microsoft.com/office/drawing/2014/main" id="{011F9CF2-B87A-AB08-3AA7-920B7FFC4EF0}"/>
                  </a:ext>
                </a:extLst>
              </p:cNvPr>
              <p:cNvSpPr/>
              <p:nvPr/>
            </p:nvSpPr>
            <p:spPr bwMode="auto">
              <a:xfrm>
                <a:off x="3725" y="1476"/>
                <a:ext cx="27" cy="25"/>
              </a:xfrm>
              <a:custGeom>
                <a:avLst/>
                <a:gdLst>
                  <a:gd name="T0" fmla="*/ 24 w 24"/>
                  <a:gd name="T1" fmla="*/ 3 h 22"/>
                  <a:gd name="T2" fmla="*/ 24 w 24"/>
                  <a:gd name="T3" fmla="*/ 22 h 22"/>
                  <a:gd name="T4" fmla="*/ 0 w 24"/>
                  <a:gd name="T5" fmla="*/ 20 h 22"/>
                  <a:gd name="T6" fmla="*/ 0 w 24"/>
                  <a:gd name="T7" fmla="*/ 0 h 22"/>
                  <a:gd name="T8" fmla="*/ 24 w 24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3"/>
                    </a:move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1"/>
                      <a:pt x="9" y="20"/>
                      <a:pt x="0" y="20"/>
                    </a:cubicBezTo>
                    <a:cubicBezTo>
                      <a:pt x="0" y="13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8" name="Freeform 241">
                <a:extLst>
                  <a:ext uri="{FF2B5EF4-FFF2-40B4-BE49-F238E27FC236}">
                    <a16:creationId xmlns:a16="http://schemas.microsoft.com/office/drawing/2014/main" id="{4F78A9E6-16D4-66E2-5B63-0CC03DE39BA7}"/>
                  </a:ext>
                </a:extLst>
              </p:cNvPr>
              <p:cNvSpPr/>
              <p:nvPr/>
            </p:nvSpPr>
            <p:spPr bwMode="auto">
              <a:xfrm>
                <a:off x="3496" y="1290"/>
                <a:ext cx="29" cy="28"/>
              </a:xfrm>
              <a:custGeom>
                <a:avLst/>
                <a:gdLst>
                  <a:gd name="T0" fmla="*/ 0 w 26"/>
                  <a:gd name="T1" fmla="*/ 21 h 25"/>
                  <a:gd name="T2" fmla="*/ 0 w 26"/>
                  <a:gd name="T3" fmla="*/ 2 h 25"/>
                  <a:gd name="T4" fmla="*/ 25 w 26"/>
                  <a:gd name="T5" fmla="*/ 25 h 25"/>
                  <a:gd name="T6" fmla="*/ 0 w 26"/>
                  <a:gd name="T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0" y="21"/>
                    </a:moveTo>
                    <a:cubicBezTo>
                      <a:pt x="0" y="13"/>
                      <a:pt x="0" y="8"/>
                      <a:pt x="0" y="2"/>
                    </a:cubicBezTo>
                    <a:cubicBezTo>
                      <a:pt x="16" y="0"/>
                      <a:pt x="26" y="9"/>
                      <a:pt x="25" y="25"/>
                    </a:cubicBezTo>
                    <a:cubicBezTo>
                      <a:pt x="17" y="24"/>
                      <a:pt x="9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9" name="Freeform 242">
                <a:extLst>
                  <a:ext uri="{FF2B5EF4-FFF2-40B4-BE49-F238E27FC236}">
                    <a16:creationId xmlns:a16="http://schemas.microsoft.com/office/drawing/2014/main" id="{15B2FAE1-65D5-A67A-A223-BC7136656E19}"/>
                  </a:ext>
                </a:extLst>
              </p:cNvPr>
              <p:cNvSpPr/>
              <p:nvPr/>
            </p:nvSpPr>
            <p:spPr bwMode="auto">
              <a:xfrm>
                <a:off x="3725" y="1552"/>
                <a:ext cx="27" cy="21"/>
              </a:xfrm>
              <a:custGeom>
                <a:avLst/>
                <a:gdLst>
                  <a:gd name="T0" fmla="*/ 0 w 24"/>
                  <a:gd name="T1" fmla="*/ 19 h 19"/>
                  <a:gd name="T2" fmla="*/ 0 w 24"/>
                  <a:gd name="T3" fmla="*/ 0 h 19"/>
                  <a:gd name="T4" fmla="*/ 24 w 24"/>
                  <a:gd name="T5" fmla="*/ 2 h 19"/>
                  <a:gd name="T6" fmla="*/ 24 w 24"/>
                  <a:gd name="T7" fmla="*/ 19 h 19"/>
                  <a:gd name="T8" fmla="*/ 0 w 2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0" y="19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1"/>
                      <a:pt x="24" y="2"/>
                    </a:cubicBezTo>
                    <a:cubicBezTo>
                      <a:pt x="24" y="8"/>
                      <a:pt x="24" y="13"/>
                      <a:pt x="24" y="19"/>
                    </a:cubicBezTo>
                    <a:cubicBezTo>
                      <a:pt x="16" y="19"/>
                      <a:pt x="9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0" name="Freeform 243">
                <a:extLst>
                  <a:ext uri="{FF2B5EF4-FFF2-40B4-BE49-F238E27FC236}">
                    <a16:creationId xmlns:a16="http://schemas.microsoft.com/office/drawing/2014/main" id="{376B54B5-0331-080D-9AD5-8C5CB319396E}"/>
                  </a:ext>
                </a:extLst>
              </p:cNvPr>
              <p:cNvSpPr/>
              <p:nvPr/>
            </p:nvSpPr>
            <p:spPr bwMode="auto">
              <a:xfrm>
                <a:off x="3269" y="1078"/>
                <a:ext cx="28" cy="30"/>
              </a:xfrm>
              <a:custGeom>
                <a:avLst/>
                <a:gdLst>
                  <a:gd name="T0" fmla="*/ 12 w 25"/>
                  <a:gd name="T1" fmla="*/ 23 h 27"/>
                  <a:gd name="T2" fmla="*/ 0 w 25"/>
                  <a:gd name="T3" fmla="*/ 17 h 27"/>
                  <a:gd name="T4" fmla="*/ 0 w 25"/>
                  <a:gd name="T5" fmla="*/ 0 h 27"/>
                  <a:gd name="T6" fmla="*/ 23 w 25"/>
                  <a:gd name="T7" fmla="*/ 5 h 27"/>
                  <a:gd name="T8" fmla="*/ 25 w 25"/>
                  <a:gd name="T9" fmla="*/ 12 h 27"/>
                  <a:gd name="T10" fmla="*/ 12 w 25"/>
                  <a:gd name="T11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7">
                    <a:moveTo>
                      <a:pt x="12" y="23"/>
                    </a:moveTo>
                    <a:cubicBezTo>
                      <a:pt x="5" y="27"/>
                      <a:pt x="1" y="25"/>
                      <a:pt x="0" y="17"/>
                    </a:cubicBezTo>
                    <a:cubicBezTo>
                      <a:pt x="0" y="11"/>
                      <a:pt x="0" y="6"/>
                      <a:pt x="0" y="0"/>
                    </a:cubicBezTo>
                    <a:cubicBezTo>
                      <a:pt x="9" y="2"/>
                      <a:pt x="16" y="3"/>
                      <a:pt x="23" y="5"/>
                    </a:cubicBezTo>
                    <a:cubicBezTo>
                      <a:pt x="24" y="5"/>
                      <a:pt x="24" y="9"/>
                      <a:pt x="25" y="12"/>
                    </a:cubicBezTo>
                    <a:cubicBezTo>
                      <a:pt x="21" y="15"/>
                      <a:pt x="16" y="19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1" name="Freeform 244">
                <a:extLst>
                  <a:ext uri="{FF2B5EF4-FFF2-40B4-BE49-F238E27FC236}">
                    <a16:creationId xmlns:a16="http://schemas.microsoft.com/office/drawing/2014/main" id="{0D84208F-15FF-F2E4-FA3B-45AEB39B8504}"/>
                  </a:ext>
                </a:extLst>
              </p:cNvPr>
              <p:cNvSpPr/>
              <p:nvPr/>
            </p:nvSpPr>
            <p:spPr bwMode="auto">
              <a:xfrm>
                <a:off x="3316" y="1089"/>
                <a:ext cx="27" cy="30"/>
              </a:xfrm>
              <a:custGeom>
                <a:avLst/>
                <a:gdLst>
                  <a:gd name="T0" fmla="*/ 25 w 25"/>
                  <a:gd name="T1" fmla="*/ 27 h 27"/>
                  <a:gd name="T2" fmla="*/ 2 w 25"/>
                  <a:gd name="T3" fmla="*/ 0 h 27"/>
                  <a:gd name="T4" fmla="*/ 5 w 25"/>
                  <a:gd name="T5" fmla="*/ 0 h 27"/>
                  <a:gd name="T6" fmla="*/ 25 w 25"/>
                  <a:gd name="T7" fmla="*/ 5 h 27"/>
                  <a:gd name="T8" fmla="*/ 25 w 2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27"/>
                    </a:moveTo>
                    <a:cubicBezTo>
                      <a:pt x="10" y="24"/>
                      <a:pt x="0" y="12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11" y="1"/>
                      <a:pt x="18" y="3"/>
                      <a:pt x="25" y="5"/>
                    </a:cubicBezTo>
                    <a:cubicBezTo>
                      <a:pt x="25" y="12"/>
                      <a:pt x="25" y="19"/>
                      <a:pt x="2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2" name="Freeform 245">
                <a:extLst>
                  <a:ext uri="{FF2B5EF4-FFF2-40B4-BE49-F238E27FC236}">
                    <a16:creationId xmlns:a16="http://schemas.microsoft.com/office/drawing/2014/main" id="{E96E8590-C4F4-CF10-68FC-26FDAEC154BF}"/>
                  </a:ext>
                </a:extLst>
              </p:cNvPr>
              <p:cNvSpPr/>
              <p:nvPr/>
            </p:nvSpPr>
            <p:spPr bwMode="auto">
              <a:xfrm>
                <a:off x="3456" y="918"/>
                <a:ext cx="30" cy="26"/>
              </a:xfrm>
              <a:custGeom>
                <a:avLst/>
                <a:gdLst>
                  <a:gd name="T0" fmla="*/ 11 w 27"/>
                  <a:gd name="T1" fmla="*/ 0 h 23"/>
                  <a:gd name="T2" fmla="*/ 22 w 27"/>
                  <a:gd name="T3" fmla="*/ 23 h 23"/>
                  <a:gd name="T4" fmla="*/ 1 w 27"/>
                  <a:gd name="T5" fmla="*/ 17 h 23"/>
                  <a:gd name="T6" fmla="*/ 0 w 27"/>
                  <a:gd name="T7" fmla="*/ 11 h 23"/>
                  <a:gd name="T8" fmla="*/ 11 w 2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3">
                    <a:moveTo>
                      <a:pt x="11" y="0"/>
                    </a:moveTo>
                    <a:cubicBezTo>
                      <a:pt x="26" y="0"/>
                      <a:pt x="27" y="2"/>
                      <a:pt x="22" y="23"/>
                    </a:cubicBezTo>
                    <a:cubicBezTo>
                      <a:pt x="15" y="21"/>
                      <a:pt x="8" y="19"/>
                      <a:pt x="1" y="17"/>
                    </a:cubicBezTo>
                    <a:cubicBezTo>
                      <a:pt x="0" y="16"/>
                      <a:pt x="0" y="13"/>
                      <a:pt x="0" y="11"/>
                    </a:cubicBezTo>
                    <a:cubicBezTo>
                      <a:pt x="4" y="7"/>
                      <a:pt x="7" y="3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3" name="Freeform 246">
                <a:extLst>
                  <a:ext uri="{FF2B5EF4-FFF2-40B4-BE49-F238E27FC236}">
                    <a16:creationId xmlns:a16="http://schemas.microsoft.com/office/drawing/2014/main" id="{6849201B-32E0-2B82-D763-60FCE4406283}"/>
                  </a:ext>
                </a:extLst>
              </p:cNvPr>
              <p:cNvSpPr/>
              <p:nvPr/>
            </p:nvSpPr>
            <p:spPr bwMode="auto">
              <a:xfrm>
                <a:off x="3409" y="940"/>
                <a:ext cx="25" cy="26"/>
              </a:xfrm>
              <a:custGeom>
                <a:avLst/>
                <a:gdLst>
                  <a:gd name="T0" fmla="*/ 11 w 23"/>
                  <a:gd name="T1" fmla="*/ 23 h 23"/>
                  <a:gd name="T2" fmla="*/ 0 w 23"/>
                  <a:gd name="T3" fmla="*/ 23 h 23"/>
                  <a:gd name="T4" fmla="*/ 0 w 23"/>
                  <a:gd name="T5" fmla="*/ 0 h 23"/>
                  <a:gd name="T6" fmla="*/ 21 w 23"/>
                  <a:gd name="T7" fmla="*/ 6 h 23"/>
                  <a:gd name="T8" fmla="*/ 23 w 23"/>
                  <a:gd name="T9" fmla="*/ 11 h 23"/>
                  <a:gd name="T10" fmla="*/ 11 w 23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7" y="23"/>
                      <a:pt x="4" y="23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2"/>
                      <a:pt x="15" y="3"/>
                      <a:pt x="21" y="6"/>
                    </a:cubicBezTo>
                    <a:cubicBezTo>
                      <a:pt x="22" y="6"/>
                      <a:pt x="22" y="9"/>
                      <a:pt x="23" y="11"/>
                    </a:cubicBezTo>
                    <a:cubicBezTo>
                      <a:pt x="19" y="15"/>
                      <a:pt x="15" y="19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4" name="Freeform 247">
                <a:extLst>
                  <a:ext uri="{FF2B5EF4-FFF2-40B4-BE49-F238E27FC236}">
                    <a16:creationId xmlns:a16="http://schemas.microsoft.com/office/drawing/2014/main" id="{4CD297AB-FE1B-6EBC-7E59-CC6F9D2F19CB}"/>
                  </a:ext>
                </a:extLst>
              </p:cNvPr>
              <p:cNvSpPr/>
              <p:nvPr/>
            </p:nvSpPr>
            <p:spPr bwMode="auto">
              <a:xfrm>
                <a:off x="3454" y="910"/>
                <a:ext cx="14" cy="20"/>
              </a:xfrm>
              <a:custGeom>
                <a:avLst/>
                <a:gdLst>
                  <a:gd name="T0" fmla="*/ 13 w 13"/>
                  <a:gd name="T1" fmla="*/ 7 h 18"/>
                  <a:gd name="T2" fmla="*/ 2 w 13"/>
                  <a:gd name="T3" fmla="*/ 18 h 18"/>
                  <a:gd name="T4" fmla="*/ 0 w 13"/>
                  <a:gd name="T5" fmla="*/ 0 h 18"/>
                  <a:gd name="T6" fmla="*/ 13 w 13"/>
                  <a:gd name="T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8">
                    <a:moveTo>
                      <a:pt x="13" y="7"/>
                    </a:moveTo>
                    <a:cubicBezTo>
                      <a:pt x="9" y="10"/>
                      <a:pt x="6" y="14"/>
                      <a:pt x="2" y="18"/>
                    </a:cubicBezTo>
                    <a:cubicBezTo>
                      <a:pt x="1" y="13"/>
                      <a:pt x="1" y="8"/>
                      <a:pt x="0" y="0"/>
                    </a:cubicBezTo>
                    <a:cubicBezTo>
                      <a:pt x="6" y="3"/>
                      <a:pt x="9" y="5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5" name="Freeform 248">
                <a:extLst>
                  <a:ext uri="{FF2B5EF4-FFF2-40B4-BE49-F238E27FC236}">
                    <a16:creationId xmlns:a16="http://schemas.microsoft.com/office/drawing/2014/main" id="{F128741C-AE62-53DF-43CA-84C8774DE8F8}"/>
                  </a:ext>
                </a:extLst>
              </p:cNvPr>
              <p:cNvSpPr/>
              <p:nvPr/>
            </p:nvSpPr>
            <p:spPr bwMode="auto">
              <a:xfrm>
                <a:off x="3282" y="1091"/>
                <a:ext cx="17" cy="20"/>
              </a:xfrm>
              <a:custGeom>
                <a:avLst/>
                <a:gdLst>
                  <a:gd name="T0" fmla="*/ 0 w 15"/>
                  <a:gd name="T1" fmla="*/ 11 h 18"/>
                  <a:gd name="T2" fmla="*/ 13 w 15"/>
                  <a:gd name="T3" fmla="*/ 0 h 18"/>
                  <a:gd name="T4" fmla="*/ 15 w 15"/>
                  <a:gd name="T5" fmla="*/ 18 h 18"/>
                  <a:gd name="T6" fmla="*/ 0 w 15"/>
                  <a:gd name="T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">
                    <a:moveTo>
                      <a:pt x="0" y="11"/>
                    </a:moveTo>
                    <a:cubicBezTo>
                      <a:pt x="4" y="7"/>
                      <a:pt x="9" y="3"/>
                      <a:pt x="13" y="0"/>
                    </a:cubicBezTo>
                    <a:cubicBezTo>
                      <a:pt x="13" y="4"/>
                      <a:pt x="14" y="9"/>
                      <a:pt x="15" y="18"/>
                    </a:cubicBezTo>
                    <a:cubicBezTo>
                      <a:pt x="9" y="15"/>
                      <a:pt x="4" y="13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6" name="Freeform 249">
                <a:extLst>
                  <a:ext uri="{FF2B5EF4-FFF2-40B4-BE49-F238E27FC236}">
                    <a16:creationId xmlns:a16="http://schemas.microsoft.com/office/drawing/2014/main" id="{29982FF7-8508-99A3-C167-1AAE8B9F8718}"/>
                  </a:ext>
                </a:extLst>
              </p:cNvPr>
              <p:cNvSpPr/>
              <p:nvPr/>
            </p:nvSpPr>
            <p:spPr bwMode="auto">
              <a:xfrm>
                <a:off x="3421" y="953"/>
                <a:ext cx="16" cy="21"/>
              </a:xfrm>
              <a:custGeom>
                <a:avLst/>
                <a:gdLst>
                  <a:gd name="T0" fmla="*/ 0 w 15"/>
                  <a:gd name="T1" fmla="*/ 12 h 19"/>
                  <a:gd name="T2" fmla="*/ 12 w 15"/>
                  <a:gd name="T3" fmla="*/ 0 h 19"/>
                  <a:gd name="T4" fmla="*/ 15 w 15"/>
                  <a:gd name="T5" fmla="*/ 19 h 19"/>
                  <a:gd name="T6" fmla="*/ 0 w 15"/>
                  <a:gd name="T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9">
                    <a:moveTo>
                      <a:pt x="0" y="12"/>
                    </a:moveTo>
                    <a:cubicBezTo>
                      <a:pt x="4" y="8"/>
                      <a:pt x="8" y="4"/>
                      <a:pt x="12" y="0"/>
                    </a:cubicBezTo>
                    <a:cubicBezTo>
                      <a:pt x="13" y="5"/>
                      <a:pt x="14" y="10"/>
                      <a:pt x="15" y="19"/>
                    </a:cubicBezTo>
                    <a:cubicBezTo>
                      <a:pt x="8" y="16"/>
                      <a:pt x="4" y="14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7" name="Freeform 250">
                <a:extLst>
                  <a:ext uri="{FF2B5EF4-FFF2-40B4-BE49-F238E27FC236}">
                    <a16:creationId xmlns:a16="http://schemas.microsoft.com/office/drawing/2014/main" id="{2821CC8A-84EA-DEAF-4DAC-65F6066DF188}"/>
                  </a:ext>
                </a:extLst>
              </p:cNvPr>
              <p:cNvSpPr/>
              <p:nvPr/>
            </p:nvSpPr>
            <p:spPr bwMode="auto">
              <a:xfrm>
                <a:off x="4051" y="1496"/>
                <a:ext cx="172" cy="29"/>
              </a:xfrm>
              <a:custGeom>
                <a:avLst/>
                <a:gdLst>
                  <a:gd name="T0" fmla="*/ 0 w 155"/>
                  <a:gd name="T1" fmla="*/ 26 h 26"/>
                  <a:gd name="T2" fmla="*/ 0 w 155"/>
                  <a:gd name="T3" fmla="*/ 9 h 26"/>
                  <a:gd name="T4" fmla="*/ 155 w 155"/>
                  <a:gd name="T5" fmla="*/ 0 h 26"/>
                  <a:gd name="T6" fmla="*/ 155 w 155"/>
                  <a:gd name="T7" fmla="*/ 18 h 26"/>
                  <a:gd name="T8" fmla="*/ 0 w 155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6">
                    <a:moveTo>
                      <a:pt x="0" y="26"/>
                    </a:moveTo>
                    <a:cubicBezTo>
                      <a:pt x="0" y="20"/>
                      <a:pt x="0" y="15"/>
                      <a:pt x="0" y="9"/>
                    </a:cubicBezTo>
                    <a:cubicBezTo>
                      <a:pt x="51" y="6"/>
                      <a:pt x="103" y="3"/>
                      <a:pt x="155" y="0"/>
                    </a:cubicBezTo>
                    <a:cubicBezTo>
                      <a:pt x="155" y="6"/>
                      <a:pt x="155" y="11"/>
                      <a:pt x="155" y="18"/>
                    </a:cubicBezTo>
                    <a:cubicBezTo>
                      <a:pt x="104" y="21"/>
                      <a:pt x="52" y="23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8" name="Freeform 251">
                <a:extLst>
                  <a:ext uri="{FF2B5EF4-FFF2-40B4-BE49-F238E27FC236}">
                    <a16:creationId xmlns:a16="http://schemas.microsoft.com/office/drawing/2014/main" id="{FC4448D3-A907-6A57-0778-B59FCD36A941}"/>
                  </a:ext>
                </a:extLst>
              </p:cNvPr>
              <p:cNvSpPr/>
              <p:nvPr/>
            </p:nvSpPr>
            <p:spPr bwMode="auto">
              <a:xfrm>
                <a:off x="4051" y="1565"/>
                <a:ext cx="172" cy="25"/>
              </a:xfrm>
              <a:custGeom>
                <a:avLst/>
                <a:gdLst>
                  <a:gd name="T0" fmla="*/ 155 w 155"/>
                  <a:gd name="T1" fmla="*/ 0 h 23"/>
                  <a:gd name="T2" fmla="*/ 155 w 155"/>
                  <a:gd name="T3" fmla="*/ 18 h 23"/>
                  <a:gd name="T4" fmla="*/ 0 w 155"/>
                  <a:gd name="T5" fmla="*/ 23 h 23"/>
                  <a:gd name="T6" fmla="*/ 0 w 155"/>
                  <a:gd name="T7" fmla="*/ 5 h 23"/>
                  <a:gd name="T8" fmla="*/ 155 w 155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3">
                    <a:moveTo>
                      <a:pt x="155" y="0"/>
                    </a:moveTo>
                    <a:cubicBezTo>
                      <a:pt x="155" y="6"/>
                      <a:pt x="155" y="11"/>
                      <a:pt x="155" y="18"/>
                    </a:cubicBezTo>
                    <a:cubicBezTo>
                      <a:pt x="103" y="20"/>
                      <a:pt x="52" y="21"/>
                      <a:pt x="0" y="23"/>
                    </a:cubicBezTo>
                    <a:cubicBezTo>
                      <a:pt x="0" y="17"/>
                      <a:pt x="0" y="12"/>
                      <a:pt x="0" y="5"/>
                    </a:cubicBezTo>
                    <a:cubicBezTo>
                      <a:pt x="51" y="3"/>
                      <a:pt x="102" y="2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9" name="Freeform 252">
                <a:extLst>
                  <a:ext uri="{FF2B5EF4-FFF2-40B4-BE49-F238E27FC236}">
                    <a16:creationId xmlns:a16="http://schemas.microsoft.com/office/drawing/2014/main" id="{9F6EB732-3749-01AB-3C49-146CDC6763D1}"/>
                  </a:ext>
                </a:extLst>
              </p:cNvPr>
              <p:cNvSpPr/>
              <p:nvPr/>
            </p:nvSpPr>
            <p:spPr bwMode="auto">
              <a:xfrm>
                <a:off x="4051" y="1393"/>
                <a:ext cx="172" cy="34"/>
              </a:xfrm>
              <a:custGeom>
                <a:avLst/>
                <a:gdLst>
                  <a:gd name="T0" fmla="*/ 155 w 155"/>
                  <a:gd name="T1" fmla="*/ 0 h 31"/>
                  <a:gd name="T2" fmla="*/ 155 w 155"/>
                  <a:gd name="T3" fmla="*/ 18 h 31"/>
                  <a:gd name="T4" fmla="*/ 0 w 155"/>
                  <a:gd name="T5" fmla="*/ 31 h 31"/>
                  <a:gd name="T6" fmla="*/ 0 w 155"/>
                  <a:gd name="T7" fmla="*/ 13 h 31"/>
                  <a:gd name="T8" fmla="*/ 155 w 15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31">
                    <a:moveTo>
                      <a:pt x="155" y="0"/>
                    </a:moveTo>
                    <a:cubicBezTo>
                      <a:pt x="155" y="7"/>
                      <a:pt x="155" y="12"/>
                      <a:pt x="155" y="18"/>
                    </a:cubicBezTo>
                    <a:cubicBezTo>
                      <a:pt x="103" y="22"/>
                      <a:pt x="52" y="27"/>
                      <a:pt x="0" y="31"/>
                    </a:cubicBezTo>
                    <a:cubicBezTo>
                      <a:pt x="0" y="25"/>
                      <a:pt x="0" y="20"/>
                      <a:pt x="0" y="13"/>
                    </a:cubicBezTo>
                    <a:cubicBezTo>
                      <a:pt x="51" y="9"/>
                      <a:pt x="102" y="5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35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50" name="Freeform 254">
              <a:extLst>
                <a:ext uri="{FF2B5EF4-FFF2-40B4-BE49-F238E27FC236}">
                  <a16:creationId xmlns:a16="http://schemas.microsoft.com/office/drawing/2014/main" id="{5811FFE7-7011-7AF4-B997-D4A757AB4CA1}"/>
                </a:ext>
              </a:extLst>
            </p:cNvPr>
            <p:cNvSpPr/>
            <p:nvPr/>
          </p:nvSpPr>
          <p:spPr bwMode="auto">
            <a:xfrm>
              <a:off x="4380310" y="1629075"/>
              <a:ext cx="208360" cy="45244"/>
            </a:xfrm>
            <a:custGeom>
              <a:avLst/>
              <a:gdLst>
                <a:gd name="T0" fmla="*/ 158 w 158"/>
                <a:gd name="T1" fmla="*/ 1 h 34"/>
                <a:gd name="T2" fmla="*/ 158 w 158"/>
                <a:gd name="T3" fmla="*/ 18 h 34"/>
                <a:gd name="T4" fmla="*/ 4 w 158"/>
                <a:gd name="T5" fmla="*/ 34 h 34"/>
                <a:gd name="T6" fmla="*/ 16 w 158"/>
                <a:gd name="T7" fmla="*/ 16 h 34"/>
                <a:gd name="T8" fmla="*/ 143 w 158"/>
                <a:gd name="T9" fmla="*/ 1 h 34"/>
                <a:gd name="T10" fmla="*/ 158 w 158"/>
                <a:gd name="T1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4">
                  <a:moveTo>
                    <a:pt x="158" y="1"/>
                  </a:moveTo>
                  <a:cubicBezTo>
                    <a:pt x="158" y="6"/>
                    <a:pt x="158" y="11"/>
                    <a:pt x="158" y="18"/>
                  </a:cubicBezTo>
                  <a:cubicBezTo>
                    <a:pt x="107" y="23"/>
                    <a:pt x="55" y="29"/>
                    <a:pt x="4" y="34"/>
                  </a:cubicBezTo>
                  <a:cubicBezTo>
                    <a:pt x="0" y="19"/>
                    <a:pt x="1" y="17"/>
                    <a:pt x="16" y="16"/>
                  </a:cubicBezTo>
                  <a:cubicBezTo>
                    <a:pt x="58" y="11"/>
                    <a:pt x="101" y="6"/>
                    <a:pt x="143" y="1"/>
                  </a:cubicBezTo>
                  <a:cubicBezTo>
                    <a:pt x="148" y="0"/>
                    <a:pt x="153" y="1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1" name="Freeform 255">
              <a:extLst>
                <a:ext uri="{FF2B5EF4-FFF2-40B4-BE49-F238E27FC236}">
                  <a16:creationId xmlns:a16="http://schemas.microsoft.com/office/drawing/2014/main" id="{D6F4ADA7-F3BB-4942-79F8-6084F73CFCEA}"/>
                </a:ext>
              </a:extLst>
            </p:cNvPr>
            <p:cNvSpPr/>
            <p:nvPr/>
          </p:nvSpPr>
          <p:spPr bwMode="auto">
            <a:xfrm>
              <a:off x="4383882" y="1832671"/>
              <a:ext cx="204788" cy="36909"/>
            </a:xfrm>
            <a:custGeom>
              <a:avLst/>
              <a:gdLst>
                <a:gd name="T0" fmla="*/ 0 w 155"/>
                <a:gd name="T1" fmla="*/ 28 h 28"/>
                <a:gd name="T2" fmla="*/ 0 w 155"/>
                <a:gd name="T3" fmla="*/ 10 h 28"/>
                <a:gd name="T4" fmla="*/ 155 w 155"/>
                <a:gd name="T5" fmla="*/ 0 h 28"/>
                <a:gd name="T6" fmla="*/ 155 w 155"/>
                <a:gd name="T7" fmla="*/ 18 h 28"/>
                <a:gd name="T8" fmla="*/ 0 w 1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8">
                  <a:moveTo>
                    <a:pt x="0" y="28"/>
                  </a:moveTo>
                  <a:cubicBezTo>
                    <a:pt x="0" y="21"/>
                    <a:pt x="0" y="16"/>
                    <a:pt x="0" y="10"/>
                  </a:cubicBezTo>
                  <a:cubicBezTo>
                    <a:pt x="51" y="7"/>
                    <a:pt x="102" y="3"/>
                    <a:pt x="155" y="0"/>
                  </a:cubicBezTo>
                  <a:cubicBezTo>
                    <a:pt x="155" y="6"/>
                    <a:pt x="155" y="11"/>
                    <a:pt x="155" y="18"/>
                  </a:cubicBezTo>
                  <a:cubicBezTo>
                    <a:pt x="103" y="21"/>
                    <a:pt x="52" y="24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2" name="Freeform 256">
              <a:extLst>
                <a:ext uri="{FF2B5EF4-FFF2-40B4-BE49-F238E27FC236}">
                  <a16:creationId xmlns:a16="http://schemas.microsoft.com/office/drawing/2014/main" id="{448A942C-4C67-2317-AE8F-70F47A39D253}"/>
                </a:ext>
              </a:extLst>
            </p:cNvPr>
            <p:cNvSpPr/>
            <p:nvPr/>
          </p:nvSpPr>
          <p:spPr bwMode="auto">
            <a:xfrm>
              <a:off x="4383882" y="1668365"/>
              <a:ext cx="207169" cy="45244"/>
            </a:xfrm>
            <a:custGeom>
              <a:avLst/>
              <a:gdLst>
                <a:gd name="T0" fmla="*/ 154 w 157"/>
                <a:gd name="T1" fmla="*/ 0 h 34"/>
                <a:gd name="T2" fmla="*/ 141 w 157"/>
                <a:gd name="T3" fmla="*/ 20 h 34"/>
                <a:gd name="T4" fmla="*/ 15 w 157"/>
                <a:gd name="T5" fmla="*/ 33 h 34"/>
                <a:gd name="T6" fmla="*/ 0 w 157"/>
                <a:gd name="T7" fmla="*/ 34 h 34"/>
                <a:gd name="T8" fmla="*/ 0 w 157"/>
                <a:gd name="T9" fmla="*/ 17 h 34"/>
                <a:gd name="T10" fmla="*/ 154 w 15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34">
                  <a:moveTo>
                    <a:pt x="154" y="0"/>
                  </a:moveTo>
                  <a:cubicBezTo>
                    <a:pt x="157" y="19"/>
                    <a:pt x="157" y="18"/>
                    <a:pt x="141" y="20"/>
                  </a:cubicBezTo>
                  <a:cubicBezTo>
                    <a:pt x="99" y="24"/>
                    <a:pt x="57" y="28"/>
                    <a:pt x="15" y="33"/>
                  </a:cubicBezTo>
                  <a:cubicBezTo>
                    <a:pt x="11" y="33"/>
                    <a:pt x="6" y="33"/>
                    <a:pt x="0" y="34"/>
                  </a:cubicBezTo>
                  <a:cubicBezTo>
                    <a:pt x="0" y="28"/>
                    <a:pt x="0" y="23"/>
                    <a:pt x="0" y="17"/>
                  </a:cubicBezTo>
                  <a:cubicBezTo>
                    <a:pt x="51" y="11"/>
                    <a:pt x="102" y="6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3" name="Freeform 257">
              <a:extLst>
                <a:ext uri="{FF2B5EF4-FFF2-40B4-BE49-F238E27FC236}">
                  <a16:creationId xmlns:a16="http://schemas.microsoft.com/office/drawing/2014/main" id="{54BFD3D4-B565-6C25-EA7F-28BA3A72C381}"/>
                </a:ext>
              </a:extLst>
            </p:cNvPr>
            <p:cNvSpPr/>
            <p:nvPr/>
          </p:nvSpPr>
          <p:spPr bwMode="auto">
            <a:xfrm>
              <a:off x="4383882" y="1994596"/>
              <a:ext cx="204788" cy="26194"/>
            </a:xfrm>
            <a:custGeom>
              <a:avLst/>
              <a:gdLst>
                <a:gd name="T0" fmla="*/ 0 w 155"/>
                <a:gd name="T1" fmla="*/ 20 h 20"/>
                <a:gd name="T2" fmla="*/ 0 w 155"/>
                <a:gd name="T3" fmla="*/ 5 h 20"/>
                <a:gd name="T4" fmla="*/ 155 w 155"/>
                <a:gd name="T5" fmla="*/ 0 h 20"/>
                <a:gd name="T6" fmla="*/ 155 w 155"/>
                <a:gd name="T7" fmla="*/ 20 h 20"/>
                <a:gd name="T8" fmla="*/ 0 w 15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0">
                  <a:moveTo>
                    <a:pt x="0" y="20"/>
                  </a:moveTo>
                  <a:cubicBezTo>
                    <a:pt x="0" y="16"/>
                    <a:pt x="0" y="11"/>
                    <a:pt x="0" y="5"/>
                  </a:cubicBezTo>
                  <a:cubicBezTo>
                    <a:pt x="51" y="3"/>
                    <a:pt x="103" y="2"/>
                    <a:pt x="155" y="0"/>
                  </a:cubicBezTo>
                  <a:cubicBezTo>
                    <a:pt x="155" y="7"/>
                    <a:pt x="155" y="12"/>
                    <a:pt x="155" y="20"/>
                  </a:cubicBezTo>
                  <a:cubicBezTo>
                    <a:pt x="103" y="20"/>
                    <a:pt x="52" y="2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4" name="Freeform 258">
              <a:extLst>
                <a:ext uri="{FF2B5EF4-FFF2-40B4-BE49-F238E27FC236}">
                  <a16:creationId xmlns:a16="http://schemas.microsoft.com/office/drawing/2014/main" id="{6CCA6C51-B73B-9261-CC20-EAD46DFF3D48}"/>
                </a:ext>
              </a:extLst>
            </p:cNvPr>
            <p:cNvSpPr/>
            <p:nvPr/>
          </p:nvSpPr>
          <p:spPr bwMode="auto">
            <a:xfrm>
              <a:off x="4383883" y="1914825"/>
              <a:ext cx="203597" cy="30956"/>
            </a:xfrm>
            <a:custGeom>
              <a:avLst/>
              <a:gdLst>
                <a:gd name="T0" fmla="*/ 0 w 154"/>
                <a:gd name="T1" fmla="*/ 24 h 24"/>
                <a:gd name="T2" fmla="*/ 0 w 154"/>
                <a:gd name="T3" fmla="*/ 7 h 24"/>
                <a:gd name="T4" fmla="*/ 154 w 154"/>
                <a:gd name="T5" fmla="*/ 0 h 24"/>
                <a:gd name="T6" fmla="*/ 154 w 154"/>
                <a:gd name="T7" fmla="*/ 18 h 24"/>
                <a:gd name="T8" fmla="*/ 0 w 15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4">
                  <a:moveTo>
                    <a:pt x="0" y="24"/>
                  </a:moveTo>
                  <a:cubicBezTo>
                    <a:pt x="0" y="18"/>
                    <a:pt x="0" y="13"/>
                    <a:pt x="0" y="7"/>
                  </a:cubicBezTo>
                  <a:cubicBezTo>
                    <a:pt x="51" y="5"/>
                    <a:pt x="102" y="2"/>
                    <a:pt x="154" y="0"/>
                  </a:cubicBezTo>
                  <a:cubicBezTo>
                    <a:pt x="154" y="6"/>
                    <a:pt x="154" y="12"/>
                    <a:pt x="154" y="18"/>
                  </a:cubicBezTo>
                  <a:cubicBezTo>
                    <a:pt x="103" y="20"/>
                    <a:pt x="52" y="22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5" name="Freeform 259">
              <a:extLst>
                <a:ext uri="{FF2B5EF4-FFF2-40B4-BE49-F238E27FC236}">
                  <a16:creationId xmlns:a16="http://schemas.microsoft.com/office/drawing/2014/main" id="{D6DC86A7-9C63-493C-478C-A8B1362FC464}"/>
                </a:ext>
              </a:extLst>
            </p:cNvPr>
            <p:cNvSpPr/>
            <p:nvPr/>
          </p:nvSpPr>
          <p:spPr bwMode="auto">
            <a:xfrm>
              <a:off x="4383883" y="1586212"/>
              <a:ext cx="203597" cy="48815"/>
            </a:xfrm>
            <a:custGeom>
              <a:avLst/>
              <a:gdLst>
                <a:gd name="T0" fmla="*/ 0 w 154"/>
                <a:gd name="T1" fmla="*/ 37 h 37"/>
                <a:gd name="T2" fmla="*/ 0 w 154"/>
                <a:gd name="T3" fmla="*/ 20 h 37"/>
                <a:gd name="T4" fmla="*/ 154 w 154"/>
                <a:gd name="T5" fmla="*/ 0 h 37"/>
                <a:gd name="T6" fmla="*/ 154 w 154"/>
                <a:gd name="T7" fmla="*/ 19 h 37"/>
                <a:gd name="T8" fmla="*/ 0 w 15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7">
                  <a:moveTo>
                    <a:pt x="0" y="37"/>
                  </a:moveTo>
                  <a:cubicBezTo>
                    <a:pt x="0" y="30"/>
                    <a:pt x="0" y="26"/>
                    <a:pt x="0" y="20"/>
                  </a:cubicBezTo>
                  <a:cubicBezTo>
                    <a:pt x="51" y="13"/>
                    <a:pt x="102" y="7"/>
                    <a:pt x="154" y="0"/>
                  </a:cubicBezTo>
                  <a:cubicBezTo>
                    <a:pt x="154" y="6"/>
                    <a:pt x="154" y="12"/>
                    <a:pt x="154" y="19"/>
                  </a:cubicBezTo>
                  <a:cubicBezTo>
                    <a:pt x="104" y="25"/>
                    <a:pt x="52" y="31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6" name="Freeform 260">
              <a:extLst>
                <a:ext uri="{FF2B5EF4-FFF2-40B4-BE49-F238E27FC236}">
                  <a16:creationId xmlns:a16="http://schemas.microsoft.com/office/drawing/2014/main" id="{804490D8-E970-EE1A-1B65-5E18CECA6770}"/>
                </a:ext>
              </a:extLst>
            </p:cNvPr>
            <p:cNvSpPr/>
            <p:nvPr/>
          </p:nvSpPr>
          <p:spPr bwMode="auto">
            <a:xfrm>
              <a:off x="4383882" y="1791000"/>
              <a:ext cx="204788" cy="39290"/>
            </a:xfrm>
            <a:custGeom>
              <a:avLst/>
              <a:gdLst>
                <a:gd name="T0" fmla="*/ 0 w 155"/>
                <a:gd name="T1" fmla="*/ 29 h 29"/>
                <a:gd name="T2" fmla="*/ 0 w 155"/>
                <a:gd name="T3" fmla="*/ 12 h 29"/>
                <a:gd name="T4" fmla="*/ 155 w 155"/>
                <a:gd name="T5" fmla="*/ 0 h 29"/>
                <a:gd name="T6" fmla="*/ 155 w 155"/>
                <a:gd name="T7" fmla="*/ 18 h 29"/>
                <a:gd name="T8" fmla="*/ 0 w 1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8">
                  <a:moveTo>
                    <a:pt x="0" y="29"/>
                  </a:moveTo>
                  <a:cubicBezTo>
                    <a:pt x="0" y="22"/>
                    <a:pt x="0" y="18"/>
                    <a:pt x="0" y="12"/>
                  </a:cubicBezTo>
                  <a:cubicBezTo>
                    <a:pt x="51" y="8"/>
                    <a:pt x="103" y="4"/>
                    <a:pt x="155" y="0"/>
                  </a:cubicBezTo>
                  <a:cubicBezTo>
                    <a:pt x="155" y="7"/>
                    <a:pt x="155" y="12"/>
                    <a:pt x="155" y="18"/>
                  </a:cubicBezTo>
                  <a:cubicBezTo>
                    <a:pt x="103" y="22"/>
                    <a:pt x="52" y="25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7" name="Freeform 261">
              <a:extLst>
                <a:ext uri="{FF2B5EF4-FFF2-40B4-BE49-F238E27FC236}">
                  <a16:creationId xmlns:a16="http://schemas.microsoft.com/office/drawing/2014/main" id="{B4FB1E28-1D96-0BA6-C467-6AB3AE840994}"/>
                </a:ext>
              </a:extLst>
            </p:cNvPr>
            <p:cNvSpPr/>
            <p:nvPr/>
          </p:nvSpPr>
          <p:spPr bwMode="auto">
            <a:xfrm>
              <a:off x="4383882" y="1710037"/>
              <a:ext cx="204788" cy="41672"/>
            </a:xfrm>
            <a:custGeom>
              <a:avLst/>
              <a:gdLst>
                <a:gd name="T0" fmla="*/ 155 w 155"/>
                <a:gd name="T1" fmla="*/ 0 h 32"/>
                <a:gd name="T2" fmla="*/ 155 w 155"/>
                <a:gd name="T3" fmla="*/ 18 h 32"/>
                <a:gd name="T4" fmla="*/ 0 w 155"/>
                <a:gd name="T5" fmla="*/ 32 h 32"/>
                <a:gd name="T6" fmla="*/ 0 w 155"/>
                <a:gd name="T7" fmla="*/ 15 h 32"/>
                <a:gd name="T8" fmla="*/ 155 w 15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32">
                  <a:moveTo>
                    <a:pt x="155" y="0"/>
                  </a:moveTo>
                  <a:cubicBezTo>
                    <a:pt x="155" y="7"/>
                    <a:pt x="155" y="12"/>
                    <a:pt x="155" y="18"/>
                  </a:cubicBezTo>
                  <a:cubicBezTo>
                    <a:pt x="104" y="23"/>
                    <a:pt x="52" y="28"/>
                    <a:pt x="0" y="32"/>
                  </a:cubicBezTo>
                  <a:cubicBezTo>
                    <a:pt x="0" y="26"/>
                    <a:pt x="0" y="21"/>
                    <a:pt x="0" y="15"/>
                  </a:cubicBezTo>
                  <a:cubicBezTo>
                    <a:pt x="51" y="10"/>
                    <a:pt x="103" y="5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8" name="Freeform 262">
              <a:extLst>
                <a:ext uri="{FF2B5EF4-FFF2-40B4-BE49-F238E27FC236}">
                  <a16:creationId xmlns:a16="http://schemas.microsoft.com/office/drawing/2014/main" id="{3B8D3890-6ED1-6CEF-A95E-29F225952A84}"/>
                </a:ext>
              </a:extLst>
            </p:cNvPr>
            <p:cNvSpPr/>
            <p:nvPr/>
          </p:nvSpPr>
          <p:spPr bwMode="auto">
            <a:xfrm>
              <a:off x="4383882" y="2039839"/>
              <a:ext cx="204788" cy="22622"/>
            </a:xfrm>
            <a:custGeom>
              <a:avLst/>
              <a:gdLst>
                <a:gd name="T0" fmla="*/ 155 w 155"/>
                <a:gd name="T1" fmla="*/ 17 h 17"/>
                <a:gd name="T2" fmla="*/ 0 w 155"/>
                <a:gd name="T3" fmla="*/ 17 h 17"/>
                <a:gd name="T4" fmla="*/ 0 w 155"/>
                <a:gd name="T5" fmla="*/ 0 h 17"/>
                <a:gd name="T6" fmla="*/ 155 w 155"/>
                <a:gd name="T7" fmla="*/ 0 h 17"/>
                <a:gd name="T8" fmla="*/ 155 w 15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7">
                  <a:moveTo>
                    <a:pt x="155" y="17"/>
                  </a:moveTo>
                  <a:cubicBezTo>
                    <a:pt x="103" y="17"/>
                    <a:pt x="52" y="17"/>
                    <a:pt x="0" y="17"/>
                  </a:cubicBezTo>
                  <a:cubicBezTo>
                    <a:pt x="0" y="12"/>
                    <a:pt x="0" y="7"/>
                    <a:pt x="0" y="0"/>
                  </a:cubicBezTo>
                  <a:cubicBezTo>
                    <a:pt x="51" y="0"/>
                    <a:pt x="103" y="0"/>
                    <a:pt x="155" y="0"/>
                  </a:cubicBezTo>
                  <a:cubicBezTo>
                    <a:pt x="155" y="4"/>
                    <a:pt x="155" y="9"/>
                    <a:pt x="15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9" name="Freeform 263">
              <a:extLst>
                <a:ext uri="{FF2B5EF4-FFF2-40B4-BE49-F238E27FC236}">
                  <a16:creationId xmlns:a16="http://schemas.microsoft.com/office/drawing/2014/main" id="{8723ADF6-0C3D-6EA4-D125-F30FFEC8F93E}"/>
                </a:ext>
              </a:extLst>
            </p:cNvPr>
            <p:cNvSpPr/>
            <p:nvPr/>
          </p:nvSpPr>
          <p:spPr bwMode="auto">
            <a:xfrm>
              <a:off x="4446985" y="1136156"/>
              <a:ext cx="144066" cy="55959"/>
            </a:xfrm>
            <a:custGeom>
              <a:avLst/>
              <a:gdLst>
                <a:gd name="T0" fmla="*/ 107 w 109"/>
                <a:gd name="T1" fmla="*/ 0 h 42"/>
                <a:gd name="T2" fmla="*/ 92 w 109"/>
                <a:gd name="T3" fmla="*/ 21 h 42"/>
                <a:gd name="T4" fmla="*/ 0 w 109"/>
                <a:gd name="T5" fmla="*/ 42 h 42"/>
                <a:gd name="T6" fmla="*/ 0 w 109"/>
                <a:gd name="T7" fmla="*/ 24 h 42"/>
                <a:gd name="T8" fmla="*/ 107 w 10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2">
                  <a:moveTo>
                    <a:pt x="107" y="0"/>
                  </a:moveTo>
                  <a:cubicBezTo>
                    <a:pt x="109" y="18"/>
                    <a:pt x="108" y="18"/>
                    <a:pt x="92" y="21"/>
                  </a:cubicBezTo>
                  <a:cubicBezTo>
                    <a:pt x="62" y="28"/>
                    <a:pt x="32" y="35"/>
                    <a:pt x="0" y="42"/>
                  </a:cubicBezTo>
                  <a:cubicBezTo>
                    <a:pt x="0" y="36"/>
                    <a:pt x="0" y="30"/>
                    <a:pt x="0" y="24"/>
                  </a:cubicBezTo>
                  <a:cubicBezTo>
                    <a:pt x="35" y="16"/>
                    <a:pt x="71" y="8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0" name="Freeform 264">
              <a:extLst>
                <a:ext uri="{FF2B5EF4-FFF2-40B4-BE49-F238E27FC236}">
                  <a16:creationId xmlns:a16="http://schemas.microsoft.com/office/drawing/2014/main" id="{2024D161-E309-DD33-CDEA-C7B26A99992D}"/>
                </a:ext>
              </a:extLst>
            </p:cNvPr>
            <p:cNvSpPr/>
            <p:nvPr/>
          </p:nvSpPr>
          <p:spPr bwMode="auto">
            <a:xfrm>
              <a:off x="4444604" y="1175446"/>
              <a:ext cx="145256" cy="54769"/>
            </a:xfrm>
            <a:custGeom>
              <a:avLst/>
              <a:gdLst>
                <a:gd name="T0" fmla="*/ 109 w 110"/>
                <a:gd name="T1" fmla="*/ 0 h 41"/>
                <a:gd name="T2" fmla="*/ 96 w 110"/>
                <a:gd name="T3" fmla="*/ 22 h 41"/>
                <a:gd name="T4" fmla="*/ 8 w 110"/>
                <a:gd name="T5" fmla="*/ 41 h 41"/>
                <a:gd name="T6" fmla="*/ 3 w 110"/>
                <a:gd name="T7" fmla="*/ 41 h 41"/>
                <a:gd name="T8" fmla="*/ 14 w 110"/>
                <a:gd name="T9" fmla="*/ 21 h 41"/>
                <a:gd name="T10" fmla="*/ 109 w 11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41">
                  <a:moveTo>
                    <a:pt x="109" y="0"/>
                  </a:moveTo>
                  <a:cubicBezTo>
                    <a:pt x="110" y="18"/>
                    <a:pt x="110" y="18"/>
                    <a:pt x="96" y="22"/>
                  </a:cubicBezTo>
                  <a:cubicBezTo>
                    <a:pt x="66" y="28"/>
                    <a:pt x="37" y="34"/>
                    <a:pt x="8" y="41"/>
                  </a:cubicBezTo>
                  <a:cubicBezTo>
                    <a:pt x="6" y="41"/>
                    <a:pt x="4" y="41"/>
                    <a:pt x="3" y="41"/>
                  </a:cubicBezTo>
                  <a:cubicBezTo>
                    <a:pt x="0" y="25"/>
                    <a:pt x="0" y="25"/>
                    <a:pt x="14" y="21"/>
                  </a:cubicBezTo>
                  <a:cubicBezTo>
                    <a:pt x="45" y="14"/>
                    <a:pt x="76" y="8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1" name="Freeform 265">
              <a:extLst>
                <a:ext uri="{FF2B5EF4-FFF2-40B4-BE49-F238E27FC236}">
                  <a16:creationId xmlns:a16="http://schemas.microsoft.com/office/drawing/2014/main" id="{583532AA-4BB5-1FC1-59A8-07E5B03FFE35}"/>
                </a:ext>
              </a:extLst>
            </p:cNvPr>
            <p:cNvSpPr/>
            <p:nvPr/>
          </p:nvSpPr>
          <p:spPr bwMode="auto">
            <a:xfrm>
              <a:off x="4446985" y="1421906"/>
              <a:ext cx="144066" cy="46434"/>
            </a:xfrm>
            <a:custGeom>
              <a:avLst/>
              <a:gdLst>
                <a:gd name="T0" fmla="*/ 106 w 109"/>
                <a:gd name="T1" fmla="*/ 0 h 35"/>
                <a:gd name="T2" fmla="*/ 94 w 109"/>
                <a:gd name="T3" fmla="*/ 20 h 35"/>
                <a:gd name="T4" fmla="*/ 0 w 109"/>
                <a:gd name="T5" fmla="*/ 35 h 35"/>
                <a:gd name="T6" fmla="*/ 0 w 109"/>
                <a:gd name="T7" fmla="*/ 18 h 35"/>
                <a:gd name="T8" fmla="*/ 106 w 10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5">
                  <a:moveTo>
                    <a:pt x="106" y="0"/>
                  </a:moveTo>
                  <a:cubicBezTo>
                    <a:pt x="109" y="17"/>
                    <a:pt x="109" y="17"/>
                    <a:pt x="94" y="20"/>
                  </a:cubicBezTo>
                  <a:cubicBezTo>
                    <a:pt x="63" y="25"/>
                    <a:pt x="32" y="30"/>
                    <a:pt x="0" y="35"/>
                  </a:cubicBezTo>
                  <a:cubicBezTo>
                    <a:pt x="0" y="29"/>
                    <a:pt x="0" y="24"/>
                    <a:pt x="0" y="18"/>
                  </a:cubicBezTo>
                  <a:cubicBezTo>
                    <a:pt x="35" y="12"/>
                    <a:pt x="70" y="6"/>
                    <a:pt x="1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2" name="Freeform 266">
              <a:extLst>
                <a:ext uri="{FF2B5EF4-FFF2-40B4-BE49-F238E27FC236}">
                  <a16:creationId xmlns:a16="http://schemas.microsoft.com/office/drawing/2014/main" id="{5828FECC-C1F3-1F72-D804-048F2B4BEA2B}"/>
                </a:ext>
              </a:extLst>
            </p:cNvPr>
            <p:cNvSpPr/>
            <p:nvPr/>
          </p:nvSpPr>
          <p:spPr bwMode="auto">
            <a:xfrm>
              <a:off x="4443414" y="1504058"/>
              <a:ext cx="145256" cy="42863"/>
            </a:xfrm>
            <a:custGeom>
              <a:avLst/>
              <a:gdLst>
                <a:gd name="T0" fmla="*/ 110 w 110"/>
                <a:gd name="T1" fmla="*/ 1 h 33"/>
                <a:gd name="T2" fmla="*/ 110 w 110"/>
                <a:gd name="T3" fmla="*/ 18 h 33"/>
                <a:gd name="T4" fmla="*/ 4 w 110"/>
                <a:gd name="T5" fmla="*/ 33 h 33"/>
                <a:gd name="T6" fmla="*/ 17 w 110"/>
                <a:gd name="T7" fmla="*/ 13 h 33"/>
                <a:gd name="T8" fmla="*/ 103 w 110"/>
                <a:gd name="T9" fmla="*/ 1 h 33"/>
                <a:gd name="T10" fmla="*/ 110 w 110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33">
                  <a:moveTo>
                    <a:pt x="110" y="1"/>
                  </a:moveTo>
                  <a:cubicBezTo>
                    <a:pt x="110" y="7"/>
                    <a:pt x="110" y="12"/>
                    <a:pt x="110" y="18"/>
                  </a:cubicBezTo>
                  <a:cubicBezTo>
                    <a:pt x="75" y="23"/>
                    <a:pt x="39" y="28"/>
                    <a:pt x="4" y="33"/>
                  </a:cubicBezTo>
                  <a:cubicBezTo>
                    <a:pt x="0" y="19"/>
                    <a:pt x="4" y="14"/>
                    <a:pt x="17" y="13"/>
                  </a:cubicBezTo>
                  <a:cubicBezTo>
                    <a:pt x="46" y="10"/>
                    <a:pt x="74" y="5"/>
                    <a:pt x="103" y="1"/>
                  </a:cubicBezTo>
                  <a:cubicBezTo>
                    <a:pt x="105" y="0"/>
                    <a:pt x="107" y="1"/>
                    <a:pt x="1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3" name="Freeform 267">
              <a:extLst>
                <a:ext uri="{FF2B5EF4-FFF2-40B4-BE49-F238E27FC236}">
                  <a16:creationId xmlns:a16="http://schemas.microsoft.com/office/drawing/2014/main" id="{DE0BB52F-4F95-F93F-623B-D45A1C59654C}"/>
                </a:ext>
              </a:extLst>
            </p:cNvPr>
            <p:cNvSpPr/>
            <p:nvPr/>
          </p:nvSpPr>
          <p:spPr bwMode="auto">
            <a:xfrm>
              <a:off x="4446985" y="1462387"/>
              <a:ext cx="141685" cy="45244"/>
            </a:xfrm>
            <a:custGeom>
              <a:avLst/>
              <a:gdLst>
                <a:gd name="T0" fmla="*/ 0 w 107"/>
                <a:gd name="T1" fmla="*/ 34 h 34"/>
                <a:gd name="T2" fmla="*/ 0 w 107"/>
                <a:gd name="T3" fmla="*/ 16 h 34"/>
                <a:gd name="T4" fmla="*/ 107 w 107"/>
                <a:gd name="T5" fmla="*/ 0 h 34"/>
                <a:gd name="T6" fmla="*/ 107 w 107"/>
                <a:gd name="T7" fmla="*/ 18 h 34"/>
                <a:gd name="T8" fmla="*/ 0 w 107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0" y="34"/>
                  </a:moveTo>
                  <a:cubicBezTo>
                    <a:pt x="0" y="27"/>
                    <a:pt x="0" y="22"/>
                    <a:pt x="0" y="16"/>
                  </a:cubicBezTo>
                  <a:cubicBezTo>
                    <a:pt x="35" y="11"/>
                    <a:pt x="71" y="5"/>
                    <a:pt x="107" y="0"/>
                  </a:cubicBezTo>
                  <a:cubicBezTo>
                    <a:pt x="107" y="6"/>
                    <a:pt x="107" y="11"/>
                    <a:pt x="107" y="18"/>
                  </a:cubicBezTo>
                  <a:cubicBezTo>
                    <a:pt x="72" y="23"/>
                    <a:pt x="36" y="29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4" name="Freeform 268">
              <a:extLst>
                <a:ext uri="{FF2B5EF4-FFF2-40B4-BE49-F238E27FC236}">
                  <a16:creationId xmlns:a16="http://schemas.microsoft.com/office/drawing/2014/main" id="{958FBD03-2741-FD57-D07C-F18696B42D2E}"/>
                </a:ext>
              </a:extLst>
            </p:cNvPr>
            <p:cNvSpPr/>
            <p:nvPr/>
          </p:nvSpPr>
          <p:spPr bwMode="auto">
            <a:xfrm>
              <a:off x="4443414" y="1381424"/>
              <a:ext cx="145256" cy="46434"/>
            </a:xfrm>
            <a:custGeom>
              <a:avLst/>
              <a:gdLst>
                <a:gd name="T0" fmla="*/ 110 w 110"/>
                <a:gd name="T1" fmla="*/ 0 h 35"/>
                <a:gd name="T2" fmla="*/ 110 w 110"/>
                <a:gd name="T3" fmla="*/ 17 h 35"/>
                <a:gd name="T4" fmla="*/ 5 w 110"/>
                <a:gd name="T5" fmla="*/ 35 h 35"/>
                <a:gd name="T6" fmla="*/ 15 w 110"/>
                <a:gd name="T7" fmla="*/ 16 h 35"/>
                <a:gd name="T8" fmla="*/ 98 w 110"/>
                <a:gd name="T9" fmla="*/ 1 h 35"/>
                <a:gd name="T10" fmla="*/ 110 w 11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35">
                  <a:moveTo>
                    <a:pt x="110" y="0"/>
                  </a:moveTo>
                  <a:cubicBezTo>
                    <a:pt x="110" y="6"/>
                    <a:pt x="110" y="11"/>
                    <a:pt x="110" y="17"/>
                  </a:cubicBezTo>
                  <a:cubicBezTo>
                    <a:pt x="75" y="23"/>
                    <a:pt x="40" y="29"/>
                    <a:pt x="5" y="35"/>
                  </a:cubicBezTo>
                  <a:cubicBezTo>
                    <a:pt x="0" y="20"/>
                    <a:pt x="1" y="18"/>
                    <a:pt x="15" y="16"/>
                  </a:cubicBezTo>
                  <a:cubicBezTo>
                    <a:pt x="43" y="11"/>
                    <a:pt x="70" y="6"/>
                    <a:pt x="98" y="1"/>
                  </a:cubicBezTo>
                  <a:cubicBezTo>
                    <a:pt x="102" y="0"/>
                    <a:pt x="106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5" name="Freeform 269">
              <a:extLst>
                <a:ext uri="{FF2B5EF4-FFF2-40B4-BE49-F238E27FC236}">
                  <a16:creationId xmlns:a16="http://schemas.microsoft.com/office/drawing/2014/main" id="{26B37B13-8738-A8B9-6557-8B1EE437EFE5}"/>
                </a:ext>
              </a:extLst>
            </p:cNvPr>
            <p:cNvSpPr/>
            <p:nvPr/>
          </p:nvSpPr>
          <p:spPr bwMode="auto">
            <a:xfrm>
              <a:off x="4446985" y="1217119"/>
              <a:ext cx="141685" cy="48815"/>
            </a:xfrm>
            <a:custGeom>
              <a:avLst/>
              <a:gdLst>
                <a:gd name="T0" fmla="*/ 107 w 107"/>
                <a:gd name="T1" fmla="*/ 0 h 37"/>
                <a:gd name="T2" fmla="*/ 107 w 107"/>
                <a:gd name="T3" fmla="*/ 19 h 37"/>
                <a:gd name="T4" fmla="*/ 17 w 107"/>
                <a:gd name="T5" fmla="*/ 37 h 37"/>
                <a:gd name="T6" fmla="*/ 0 w 107"/>
                <a:gd name="T7" fmla="*/ 28 h 37"/>
                <a:gd name="T8" fmla="*/ 1 w 107"/>
                <a:gd name="T9" fmla="*/ 23 h 37"/>
                <a:gd name="T10" fmla="*/ 107 w 10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37">
                  <a:moveTo>
                    <a:pt x="107" y="0"/>
                  </a:moveTo>
                  <a:cubicBezTo>
                    <a:pt x="107" y="7"/>
                    <a:pt x="107" y="12"/>
                    <a:pt x="107" y="19"/>
                  </a:cubicBezTo>
                  <a:cubicBezTo>
                    <a:pt x="77" y="25"/>
                    <a:pt x="47" y="32"/>
                    <a:pt x="17" y="37"/>
                  </a:cubicBezTo>
                  <a:cubicBezTo>
                    <a:pt x="12" y="37"/>
                    <a:pt x="6" y="31"/>
                    <a:pt x="0" y="28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36" y="16"/>
                    <a:pt x="71" y="8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6" name="Freeform 270">
              <a:extLst>
                <a:ext uri="{FF2B5EF4-FFF2-40B4-BE49-F238E27FC236}">
                  <a16:creationId xmlns:a16="http://schemas.microsoft.com/office/drawing/2014/main" id="{F58A2FEA-3FEE-13F3-77AD-9EC76A5DF22F}"/>
                </a:ext>
              </a:extLst>
            </p:cNvPr>
            <p:cNvSpPr/>
            <p:nvPr/>
          </p:nvSpPr>
          <p:spPr bwMode="auto">
            <a:xfrm>
              <a:off x="4444603" y="1349278"/>
              <a:ext cx="120254" cy="39290"/>
            </a:xfrm>
            <a:custGeom>
              <a:avLst/>
              <a:gdLst>
                <a:gd name="T0" fmla="*/ 91 w 91"/>
                <a:gd name="T1" fmla="*/ 13 h 30"/>
                <a:gd name="T2" fmla="*/ 21 w 91"/>
                <a:gd name="T3" fmla="*/ 27 h 30"/>
                <a:gd name="T4" fmla="*/ 3 w 91"/>
                <a:gd name="T5" fmla="*/ 30 h 30"/>
                <a:gd name="T6" fmla="*/ 14 w 91"/>
                <a:gd name="T7" fmla="*/ 11 h 30"/>
                <a:gd name="T8" fmla="*/ 77 w 91"/>
                <a:gd name="T9" fmla="*/ 0 h 30"/>
                <a:gd name="T10" fmla="*/ 91 w 91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30">
                  <a:moveTo>
                    <a:pt x="91" y="13"/>
                  </a:moveTo>
                  <a:cubicBezTo>
                    <a:pt x="67" y="18"/>
                    <a:pt x="44" y="23"/>
                    <a:pt x="21" y="27"/>
                  </a:cubicBezTo>
                  <a:cubicBezTo>
                    <a:pt x="15" y="28"/>
                    <a:pt x="9" y="29"/>
                    <a:pt x="3" y="30"/>
                  </a:cubicBezTo>
                  <a:cubicBezTo>
                    <a:pt x="0" y="14"/>
                    <a:pt x="0" y="13"/>
                    <a:pt x="14" y="11"/>
                  </a:cubicBezTo>
                  <a:cubicBezTo>
                    <a:pt x="35" y="7"/>
                    <a:pt x="56" y="4"/>
                    <a:pt x="77" y="0"/>
                  </a:cubicBezTo>
                  <a:cubicBezTo>
                    <a:pt x="82" y="5"/>
                    <a:pt x="86" y="9"/>
                    <a:pt x="9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7" name="Freeform 271">
              <a:extLst>
                <a:ext uri="{FF2B5EF4-FFF2-40B4-BE49-F238E27FC236}">
                  <a16:creationId xmlns:a16="http://schemas.microsoft.com/office/drawing/2014/main" id="{5ED96573-88EA-194D-0A09-DA0537E35DDB}"/>
                </a:ext>
              </a:extLst>
            </p:cNvPr>
            <p:cNvSpPr/>
            <p:nvPr/>
          </p:nvSpPr>
          <p:spPr bwMode="auto">
            <a:xfrm>
              <a:off x="4480323" y="1258790"/>
              <a:ext cx="108347" cy="40481"/>
            </a:xfrm>
            <a:custGeom>
              <a:avLst/>
              <a:gdLst>
                <a:gd name="T0" fmla="*/ 0 w 82"/>
                <a:gd name="T1" fmla="*/ 18 h 30"/>
                <a:gd name="T2" fmla="*/ 12 w 82"/>
                <a:gd name="T3" fmla="*/ 14 h 30"/>
                <a:gd name="T4" fmla="*/ 75 w 82"/>
                <a:gd name="T5" fmla="*/ 1 h 30"/>
                <a:gd name="T6" fmla="*/ 82 w 82"/>
                <a:gd name="T7" fmla="*/ 1 h 30"/>
                <a:gd name="T8" fmla="*/ 82 w 82"/>
                <a:gd name="T9" fmla="*/ 18 h 30"/>
                <a:gd name="T10" fmla="*/ 12 w 82"/>
                <a:gd name="T11" fmla="*/ 30 h 30"/>
                <a:gd name="T12" fmla="*/ 0 w 8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0">
                  <a:moveTo>
                    <a:pt x="0" y="18"/>
                  </a:moveTo>
                  <a:cubicBezTo>
                    <a:pt x="4" y="17"/>
                    <a:pt x="8" y="14"/>
                    <a:pt x="12" y="14"/>
                  </a:cubicBezTo>
                  <a:cubicBezTo>
                    <a:pt x="33" y="9"/>
                    <a:pt x="54" y="5"/>
                    <a:pt x="75" y="1"/>
                  </a:cubicBezTo>
                  <a:cubicBezTo>
                    <a:pt x="77" y="0"/>
                    <a:pt x="79" y="1"/>
                    <a:pt x="82" y="1"/>
                  </a:cubicBezTo>
                  <a:cubicBezTo>
                    <a:pt x="82" y="6"/>
                    <a:pt x="82" y="11"/>
                    <a:pt x="82" y="18"/>
                  </a:cubicBezTo>
                  <a:cubicBezTo>
                    <a:pt x="59" y="22"/>
                    <a:pt x="35" y="26"/>
                    <a:pt x="12" y="30"/>
                  </a:cubicBezTo>
                  <a:cubicBezTo>
                    <a:pt x="8" y="26"/>
                    <a:pt x="4" y="2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8" name="Freeform 272">
              <a:extLst>
                <a:ext uri="{FF2B5EF4-FFF2-40B4-BE49-F238E27FC236}">
                  <a16:creationId xmlns:a16="http://schemas.microsoft.com/office/drawing/2014/main" id="{BEC6633A-60E8-8898-005D-92659354C8DE}"/>
                </a:ext>
              </a:extLst>
            </p:cNvPr>
            <p:cNvSpPr/>
            <p:nvPr/>
          </p:nvSpPr>
          <p:spPr bwMode="auto">
            <a:xfrm>
              <a:off x="4446985" y="1315940"/>
              <a:ext cx="82154" cy="34528"/>
            </a:xfrm>
            <a:custGeom>
              <a:avLst/>
              <a:gdLst>
                <a:gd name="T0" fmla="*/ 62 w 62"/>
                <a:gd name="T1" fmla="*/ 12 h 26"/>
                <a:gd name="T2" fmla="*/ 0 w 62"/>
                <a:gd name="T3" fmla="*/ 26 h 26"/>
                <a:gd name="T4" fmla="*/ 0 w 62"/>
                <a:gd name="T5" fmla="*/ 7 h 26"/>
                <a:gd name="T6" fmla="*/ 50 w 62"/>
                <a:gd name="T7" fmla="*/ 0 h 26"/>
                <a:gd name="T8" fmla="*/ 62 w 62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2" y="12"/>
                  </a:moveTo>
                  <a:cubicBezTo>
                    <a:pt x="42" y="17"/>
                    <a:pt x="21" y="21"/>
                    <a:pt x="0" y="26"/>
                  </a:cubicBezTo>
                  <a:cubicBezTo>
                    <a:pt x="0" y="19"/>
                    <a:pt x="0" y="14"/>
                    <a:pt x="0" y="7"/>
                  </a:cubicBezTo>
                  <a:cubicBezTo>
                    <a:pt x="17" y="5"/>
                    <a:pt x="33" y="2"/>
                    <a:pt x="50" y="0"/>
                  </a:cubicBezTo>
                  <a:cubicBezTo>
                    <a:pt x="54" y="4"/>
                    <a:pt x="58" y="8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9" name="Freeform 273">
              <a:extLst>
                <a:ext uri="{FF2B5EF4-FFF2-40B4-BE49-F238E27FC236}">
                  <a16:creationId xmlns:a16="http://schemas.microsoft.com/office/drawing/2014/main" id="{A721DEE4-3837-8432-3F19-1E362AED3673}"/>
                </a:ext>
              </a:extLst>
            </p:cNvPr>
            <p:cNvSpPr/>
            <p:nvPr/>
          </p:nvSpPr>
          <p:spPr bwMode="auto">
            <a:xfrm>
              <a:off x="4513660" y="1296890"/>
              <a:ext cx="77391" cy="34528"/>
            </a:xfrm>
            <a:custGeom>
              <a:avLst/>
              <a:gdLst>
                <a:gd name="T0" fmla="*/ 12 w 59"/>
                <a:gd name="T1" fmla="*/ 26 h 26"/>
                <a:gd name="T2" fmla="*/ 0 w 59"/>
                <a:gd name="T3" fmla="*/ 14 h 26"/>
                <a:gd name="T4" fmla="*/ 56 w 59"/>
                <a:gd name="T5" fmla="*/ 0 h 26"/>
                <a:gd name="T6" fmla="*/ 44 w 59"/>
                <a:gd name="T7" fmla="*/ 22 h 26"/>
                <a:gd name="T8" fmla="*/ 12 w 59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6">
                  <a:moveTo>
                    <a:pt x="12" y="26"/>
                  </a:moveTo>
                  <a:cubicBezTo>
                    <a:pt x="8" y="22"/>
                    <a:pt x="4" y="18"/>
                    <a:pt x="0" y="14"/>
                  </a:cubicBezTo>
                  <a:cubicBezTo>
                    <a:pt x="19" y="9"/>
                    <a:pt x="37" y="5"/>
                    <a:pt x="56" y="0"/>
                  </a:cubicBezTo>
                  <a:cubicBezTo>
                    <a:pt x="59" y="18"/>
                    <a:pt x="59" y="19"/>
                    <a:pt x="44" y="22"/>
                  </a:cubicBezTo>
                  <a:cubicBezTo>
                    <a:pt x="33" y="23"/>
                    <a:pt x="23" y="24"/>
                    <a:pt x="1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0" name="Freeform 274">
              <a:extLst>
                <a:ext uri="{FF2B5EF4-FFF2-40B4-BE49-F238E27FC236}">
                  <a16:creationId xmlns:a16="http://schemas.microsoft.com/office/drawing/2014/main" id="{93192C4F-0A35-142E-9FAB-FA5CB2A4FCB8}"/>
                </a:ext>
              </a:extLst>
            </p:cNvPr>
            <p:cNvSpPr/>
            <p:nvPr/>
          </p:nvSpPr>
          <p:spPr bwMode="auto">
            <a:xfrm>
              <a:off x="4446985" y="1282602"/>
              <a:ext cx="48816" cy="28575"/>
            </a:xfrm>
            <a:custGeom>
              <a:avLst/>
              <a:gdLst>
                <a:gd name="T0" fmla="*/ 25 w 37"/>
                <a:gd name="T1" fmla="*/ 0 h 21"/>
                <a:gd name="T2" fmla="*/ 37 w 37"/>
                <a:gd name="T3" fmla="*/ 12 h 21"/>
                <a:gd name="T4" fmla="*/ 0 w 37"/>
                <a:gd name="T5" fmla="*/ 21 h 21"/>
                <a:gd name="T6" fmla="*/ 0 w 37"/>
                <a:gd name="T7" fmla="*/ 2 h 21"/>
                <a:gd name="T8" fmla="*/ 25 w 3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1">
                  <a:moveTo>
                    <a:pt x="25" y="0"/>
                  </a:moveTo>
                  <a:cubicBezTo>
                    <a:pt x="29" y="4"/>
                    <a:pt x="33" y="8"/>
                    <a:pt x="37" y="12"/>
                  </a:cubicBezTo>
                  <a:cubicBezTo>
                    <a:pt x="25" y="15"/>
                    <a:pt x="13" y="18"/>
                    <a:pt x="0" y="21"/>
                  </a:cubicBezTo>
                  <a:cubicBezTo>
                    <a:pt x="0" y="15"/>
                    <a:pt x="0" y="10"/>
                    <a:pt x="0" y="2"/>
                  </a:cubicBezTo>
                  <a:cubicBezTo>
                    <a:pt x="8" y="1"/>
                    <a:pt x="17" y="1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1" name="Freeform 275">
              <a:extLst>
                <a:ext uri="{FF2B5EF4-FFF2-40B4-BE49-F238E27FC236}">
                  <a16:creationId xmlns:a16="http://schemas.microsoft.com/office/drawing/2014/main" id="{D0E541A9-BD6F-DC17-BBC2-33C87ED26F31}"/>
                </a:ext>
              </a:extLst>
            </p:cNvPr>
            <p:cNvSpPr/>
            <p:nvPr/>
          </p:nvSpPr>
          <p:spPr bwMode="auto">
            <a:xfrm>
              <a:off x="4545807" y="1338562"/>
              <a:ext cx="42863" cy="27384"/>
            </a:xfrm>
            <a:custGeom>
              <a:avLst/>
              <a:gdLst>
                <a:gd name="T0" fmla="*/ 14 w 32"/>
                <a:gd name="T1" fmla="*/ 21 h 21"/>
                <a:gd name="T2" fmla="*/ 0 w 32"/>
                <a:gd name="T3" fmla="*/ 8 h 21"/>
                <a:gd name="T4" fmla="*/ 32 w 32"/>
                <a:gd name="T5" fmla="*/ 0 h 21"/>
                <a:gd name="T6" fmla="*/ 32 w 32"/>
                <a:gd name="T7" fmla="*/ 20 h 21"/>
                <a:gd name="T8" fmla="*/ 14 w 3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14" y="21"/>
                  </a:moveTo>
                  <a:cubicBezTo>
                    <a:pt x="9" y="17"/>
                    <a:pt x="5" y="13"/>
                    <a:pt x="0" y="8"/>
                  </a:cubicBezTo>
                  <a:cubicBezTo>
                    <a:pt x="10" y="6"/>
                    <a:pt x="20" y="3"/>
                    <a:pt x="32" y="0"/>
                  </a:cubicBezTo>
                  <a:cubicBezTo>
                    <a:pt x="32" y="7"/>
                    <a:pt x="32" y="13"/>
                    <a:pt x="32" y="20"/>
                  </a:cubicBezTo>
                  <a:cubicBezTo>
                    <a:pt x="26" y="20"/>
                    <a:pt x="20" y="21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2" name="Freeform 276">
              <a:extLst>
                <a:ext uri="{FF2B5EF4-FFF2-40B4-BE49-F238E27FC236}">
                  <a16:creationId xmlns:a16="http://schemas.microsoft.com/office/drawing/2014/main" id="{075A213E-D1C1-FCCF-8003-CC4DD6B24D31}"/>
                </a:ext>
              </a:extLst>
            </p:cNvPr>
            <p:cNvSpPr/>
            <p:nvPr/>
          </p:nvSpPr>
          <p:spPr bwMode="auto">
            <a:xfrm>
              <a:off x="4514851" y="837309"/>
              <a:ext cx="73819" cy="45244"/>
            </a:xfrm>
            <a:custGeom>
              <a:avLst/>
              <a:gdLst>
                <a:gd name="T0" fmla="*/ 56 w 56"/>
                <a:gd name="T1" fmla="*/ 0 h 34"/>
                <a:gd name="T2" fmla="*/ 56 w 56"/>
                <a:gd name="T3" fmla="*/ 19 h 34"/>
                <a:gd name="T4" fmla="*/ 3 w 56"/>
                <a:gd name="T5" fmla="*/ 34 h 34"/>
                <a:gd name="T6" fmla="*/ 15 w 56"/>
                <a:gd name="T7" fmla="*/ 13 h 34"/>
                <a:gd name="T8" fmla="*/ 56 w 5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4">
                  <a:moveTo>
                    <a:pt x="56" y="0"/>
                  </a:moveTo>
                  <a:cubicBezTo>
                    <a:pt x="56" y="7"/>
                    <a:pt x="56" y="12"/>
                    <a:pt x="56" y="19"/>
                  </a:cubicBezTo>
                  <a:cubicBezTo>
                    <a:pt x="39" y="24"/>
                    <a:pt x="21" y="29"/>
                    <a:pt x="3" y="34"/>
                  </a:cubicBezTo>
                  <a:cubicBezTo>
                    <a:pt x="0" y="17"/>
                    <a:pt x="0" y="17"/>
                    <a:pt x="15" y="13"/>
                  </a:cubicBezTo>
                  <a:cubicBezTo>
                    <a:pt x="28" y="9"/>
                    <a:pt x="41" y="5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3" name="Freeform 277">
              <a:extLst>
                <a:ext uri="{FF2B5EF4-FFF2-40B4-BE49-F238E27FC236}">
                  <a16:creationId xmlns:a16="http://schemas.microsoft.com/office/drawing/2014/main" id="{B1C433EF-EBD8-7A3C-2A7F-01A08C25FD73}"/>
                </a:ext>
              </a:extLst>
            </p:cNvPr>
            <p:cNvSpPr/>
            <p:nvPr/>
          </p:nvSpPr>
          <p:spPr bwMode="auto">
            <a:xfrm>
              <a:off x="4517232" y="1042096"/>
              <a:ext cx="73819" cy="41672"/>
            </a:xfrm>
            <a:custGeom>
              <a:avLst/>
              <a:gdLst>
                <a:gd name="T0" fmla="*/ 53 w 56"/>
                <a:gd name="T1" fmla="*/ 0 h 31"/>
                <a:gd name="T2" fmla="*/ 41 w 56"/>
                <a:gd name="T3" fmla="*/ 22 h 31"/>
                <a:gd name="T4" fmla="*/ 0 w 56"/>
                <a:gd name="T5" fmla="*/ 31 h 31"/>
                <a:gd name="T6" fmla="*/ 0 w 56"/>
                <a:gd name="T7" fmla="*/ 14 h 31"/>
                <a:gd name="T8" fmla="*/ 53 w 5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1">
                  <a:moveTo>
                    <a:pt x="53" y="0"/>
                  </a:moveTo>
                  <a:cubicBezTo>
                    <a:pt x="56" y="13"/>
                    <a:pt x="54" y="20"/>
                    <a:pt x="41" y="22"/>
                  </a:cubicBezTo>
                  <a:cubicBezTo>
                    <a:pt x="28" y="24"/>
                    <a:pt x="14" y="28"/>
                    <a:pt x="0" y="31"/>
                  </a:cubicBezTo>
                  <a:cubicBezTo>
                    <a:pt x="0" y="25"/>
                    <a:pt x="0" y="20"/>
                    <a:pt x="0" y="14"/>
                  </a:cubicBezTo>
                  <a:cubicBezTo>
                    <a:pt x="18" y="9"/>
                    <a:pt x="35" y="5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4" name="Freeform 278">
              <a:extLst>
                <a:ext uri="{FF2B5EF4-FFF2-40B4-BE49-F238E27FC236}">
                  <a16:creationId xmlns:a16="http://schemas.microsoft.com/office/drawing/2014/main" id="{92B319F9-01FD-AF27-9EE9-423FE393124C}"/>
                </a:ext>
              </a:extLst>
            </p:cNvPr>
            <p:cNvSpPr/>
            <p:nvPr/>
          </p:nvSpPr>
          <p:spPr bwMode="auto">
            <a:xfrm>
              <a:off x="4516041" y="1001614"/>
              <a:ext cx="72629" cy="41672"/>
            </a:xfrm>
            <a:custGeom>
              <a:avLst/>
              <a:gdLst>
                <a:gd name="T0" fmla="*/ 55 w 55"/>
                <a:gd name="T1" fmla="*/ 0 h 32"/>
                <a:gd name="T2" fmla="*/ 55 w 55"/>
                <a:gd name="T3" fmla="*/ 18 h 32"/>
                <a:gd name="T4" fmla="*/ 2 w 55"/>
                <a:gd name="T5" fmla="*/ 32 h 32"/>
                <a:gd name="T6" fmla="*/ 15 w 55"/>
                <a:gd name="T7" fmla="*/ 11 h 32"/>
                <a:gd name="T8" fmla="*/ 55 w 5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55" y="0"/>
                  </a:moveTo>
                  <a:cubicBezTo>
                    <a:pt x="55" y="7"/>
                    <a:pt x="55" y="12"/>
                    <a:pt x="55" y="18"/>
                  </a:cubicBezTo>
                  <a:cubicBezTo>
                    <a:pt x="37" y="23"/>
                    <a:pt x="20" y="28"/>
                    <a:pt x="2" y="32"/>
                  </a:cubicBezTo>
                  <a:cubicBezTo>
                    <a:pt x="0" y="15"/>
                    <a:pt x="0" y="15"/>
                    <a:pt x="15" y="11"/>
                  </a:cubicBezTo>
                  <a:cubicBezTo>
                    <a:pt x="28" y="7"/>
                    <a:pt x="41" y="4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5" name="Freeform 279">
              <a:extLst>
                <a:ext uri="{FF2B5EF4-FFF2-40B4-BE49-F238E27FC236}">
                  <a16:creationId xmlns:a16="http://schemas.microsoft.com/office/drawing/2014/main" id="{831B9BB8-FE8D-860F-148A-5ED6DD1F6F3E}"/>
                </a:ext>
              </a:extLst>
            </p:cNvPr>
            <p:cNvSpPr/>
            <p:nvPr/>
          </p:nvSpPr>
          <p:spPr bwMode="auto">
            <a:xfrm>
              <a:off x="4513660" y="962325"/>
              <a:ext cx="75010" cy="40481"/>
            </a:xfrm>
            <a:custGeom>
              <a:avLst/>
              <a:gdLst>
                <a:gd name="T0" fmla="*/ 57 w 57"/>
                <a:gd name="T1" fmla="*/ 1 h 31"/>
                <a:gd name="T2" fmla="*/ 57 w 57"/>
                <a:gd name="T3" fmla="*/ 17 h 31"/>
                <a:gd name="T4" fmla="*/ 5 w 57"/>
                <a:gd name="T5" fmla="*/ 31 h 31"/>
                <a:gd name="T6" fmla="*/ 15 w 57"/>
                <a:gd name="T7" fmla="*/ 11 h 31"/>
                <a:gd name="T8" fmla="*/ 54 w 57"/>
                <a:gd name="T9" fmla="*/ 0 h 31"/>
                <a:gd name="T10" fmla="*/ 57 w 57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1">
                  <a:moveTo>
                    <a:pt x="57" y="1"/>
                  </a:moveTo>
                  <a:cubicBezTo>
                    <a:pt x="57" y="6"/>
                    <a:pt x="57" y="11"/>
                    <a:pt x="57" y="17"/>
                  </a:cubicBezTo>
                  <a:cubicBezTo>
                    <a:pt x="40" y="22"/>
                    <a:pt x="22" y="27"/>
                    <a:pt x="5" y="31"/>
                  </a:cubicBezTo>
                  <a:cubicBezTo>
                    <a:pt x="0" y="18"/>
                    <a:pt x="1" y="14"/>
                    <a:pt x="15" y="11"/>
                  </a:cubicBezTo>
                  <a:cubicBezTo>
                    <a:pt x="28" y="7"/>
                    <a:pt x="41" y="4"/>
                    <a:pt x="54" y="0"/>
                  </a:cubicBezTo>
                  <a:cubicBezTo>
                    <a:pt x="54" y="0"/>
                    <a:pt x="55" y="0"/>
                    <a:pt x="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6" name="Freeform 280">
              <a:extLst>
                <a:ext uri="{FF2B5EF4-FFF2-40B4-BE49-F238E27FC236}">
                  <a16:creationId xmlns:a16="http://schemas.microsoft.com/office/drawing/2014/main" id="{640C11A5-C204-2BDE-BDC4-AFE48C24CEE9}"/>
                </a:ext>
              </a:extLst>
            </p:cNvPr>
            <p:cNvSpPr/>
            <p:nvPr/>
          </p:nvSpPr>
          <p:spPr bwMode="auto">
            <a:xfrm>
              <a:off x="4514851" y="920652"/>
              <a:ext cx="77391" cy="42863"/>
            </a:xfrm>
            <a:custGeom>
              <a:avLst/>
              <a:gdLst>
                <a:gd name="T0" fmla="*/ 3 w 59"/>
                <a:gd name="T1" fmla="*/ 32 h 32"/>
                <a:gd name="T2" fmla="*/ 16 w 59"/>
                <a:gd name="T3" fmla="*/ 10 h 32"/>
                <a:gd name="T4" fmla="*/ 54 w 59"/>
                <a:gd name="T5" fmla="*/ 0 h 32"/>
                <a:gd name="T6" fmla="*/ 44 w 59"/>
                <a:gd name="T7" fmla="*/ 21 h 32"/>
                <a:gd name="T8" fmla="*/ 3 w 5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3" y="32"/>
                  </a:moveTo>
                  <a:cubicBezTo>
                    <a:pt x="0" y="14"/>
                    <a:pt x="0" y="15"/>
                    <a:pt x="16" y="10"/>
                  </a:cubicBezTo>
                  <a:cubicBezTo>
                    <a:pt x="29" y="7"/>
                    <a:pt x="42" y="3"/>
                    <a:pt x="54" y="0"/>
                  </a:cubicBezTo>
                  <a:cubicBezTo>
                    <a:pt x="59" y="15"/>
                    <a:pt x="58" y="17"/>
                    <a:pt x="44" y="21"/>
                  </a:cubicBezTo>
                  <a:cubicBezTo>
                    <a:pt x="30" y="25"/>
                    <a:pt x="17" y="28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7" name="Freeform 281">
              <a:extLst>
                <a:ext uri="{FF2B5EF4-FFF2-40B4-BE49-F238E27FC236}">
                  <a16:creationId xmlns:a16="http://schemas.microsoft.com/office/drawing/2014/main" id="{90553266-3323-6C7D-4E36-594107F5307D}"/>
                </a:ext>
              </a:extLst>
            </p:cNvPr>
            <p:cNvSpPr/>
            <p:nvPr/>
          </p:nvSpPr>
          <p:spPr bwMode="auto">
            <a:xfrm>
              <a:off x="4513660" y="880171"/>
              <a:ext cx="77391" cy="42863"/>
            </a:xfrm>
            <a:custGeom>
              <a:avLst/>
              <a:gdLst>
                <a:gd name="T0" fmla="*/ 4 w 59"/>
                <a:gd name="T1" fmla="*/ 33 h 33"/>
                <a:gd name="T2" fmla="*/ 17 w 59"/>
                <a:gd name="T3" fmla="*/ 11 h 33"/>
                <a:gd name="T4" fmla="*/ 56 w 59"/>
                <a:gd name="T5" fmla="*/ 0 h 33"/>
                <a:gd name="T6" fmla="*/ 42 w 59"/>
                <a:gd name="T7" fmla="*/ 22 h 33"/>
                <a:gd name="T8" fmla="*/ 4 w 5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4" y="33"/>
                  </a:moveTo>
                  <a:cubicBezTo>
                    <a:pt x="0" y="19"/>
                    <a:pt x="5" y="13"/>
                    <a:pt x="17" y="11"/>
                  </a:cubicBezTo>
                  <a:cubicBezTo>
                    <a:pt x="30" y="8"/>
                    <a:pt x="43" y="3"/>
                    <a:pt x="56" y="0"/>
                  </a:cubicBezTo>
                  <a:cubicBezTo>
                    <a:pt x="59" y="17"/>
                    <a:pt x="59" y="17"/>
                    <a:pt x="42" y="22"/>
                  </a:cubicBezTo>
                  <a:cubicBezTo>
                    <a:pt x="30" y="25"/>
                    <a:pt x="17" y="29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8" name="Freeform 282">
              <a:extLst>
                <a:ext uri="{FF2B5EF4-FFF2-40B4-BE49-F238E27FC236}">
                  <a16:creationId xmlns:a16="http://schemas.microsoft.com/office/drawing/2014/main" id="{6D24E125-26ED-2306-E831-195A8041736D}"/>
                </a:ext>
              </a:extLst>
            </p:cNvPr>
            <p:cNvSpPr/>
            <p:nvPr/>
          </p:nvSpPr>
          <p:spPr bwMode="auto">
            <a:xfrm>
              <a:off x="5794773" y="920652"/>
              <a:ext cx="379810" cy="1228725"/>
            </a:xfrm>
            <a:custGeom>
              <a:avLst/>
              <a:gdLst>
                <a:gd name="T0" fmla="*/ 277 w 288"/>
                <a:gd name="T1" fmla="*/ 532 h 930"/>
                <a:gd name="T2" fmla="*/ 156 w 288"/>
                <a:gd name="T3" fmla="*/ 494 h 930"/>
                <a:gd name="T4" fmla="*/ 144 w 288"/>
                <a:gd name="T5" fmla="*/ 477 h 930"/>
                <a:gd name="T6" fmla="*/ 144 w 288"/>
                <a:gd name="T7" fmla="*/ 133 h 930"/>
                <a:gd name="T8" fmla="*/ 143 w 288"/>
                <a:gd name="T9" fmla="*/ 121 h 930"/>
                <a:gd name="T10" fmla="*/ 143 w 288"/>
                <a:gd name="T11" fmla="*/ 121 h 930"/>
                <a:gd name="T12" fmla="*/ 144 w 288"/>
                <a:gd name="T13" fmla="*/ 98 h 930"/>
                <a:gd name="T14" fmla="*/ 135 w 288"/>
                <a:gd name="T15" fmla="*/ 81 h 930"/>
                <a:gd name="T16" fmla="*/ 52 w 288"/>
                <a:gd name="T17" fmla="*/ 31 h 930"/>
                <a:gd name="T18" fmla="*/ 1 w 288"/>
                <a:gd name="T19" fmla="*/ 0 h 930"/>
                <a:gd name="T20" fmla="*/ 0 w 288"/>
                <a:gd name="T21" fmla="*/ 6 h 930"/>
                <a:gd name="T22" fmla="*/ 0 w 288"/>
                <a:gd name="T23" fmla="*/ 252 h 930"/>
                <a:gd name="T24" fmla="*/ 2 w 288"/>
                <a:gd name="T25" fmla="*/ 261 h 930"/>
                <a:gd name="T26" fmla="*/ 0 w 288"/>
                <a:gd name="T27" fmla="*/ 276 h 930"/>
                <a:gd name="T28" fmla="*/ 0 w 288"/>
                <a:gd name="T29" fmla="*/ 919 h 930"/>
                <a:gd name="T30" fmla="*/ 0 w 288"/>
                <a:gd name="T31" fmla="*/ 930 h 930"/>
                <a:gd name="T32" fmla="*/ 288 w 288"/>
                <a:gd name="T33" fmla="*/ 930 h 930"/>
                <a:gd name="T34" fmla="*/ 288 w 288"/>
                <a:gd name="T35" fmla="*/ 535 h 930"/>
                <a:gd name="T36" fmla="*/ 277 w 288"/>
                <a:gd name="T37" fmla="*/ 53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" h="930">
                  <a:moveTo>
                    <a:pt x="277" y="532"/>
                  </a:moveTo>
                  <a:cubicBezTo>
                    <a:pt x="237" y="519"/>
                    <a:pt x="197" y="506"/>
                    <a:pt x="156" y="494"/>
                  </a:cubicBezTo>
                  <a:cubicBezTo>
                    <a:pt x="147" y="491"/>
                    <a:pt x="144" y="487"/>
                    <a:pt x="144" y="477"/>
                  </a:cubicBezTo>
                  <a:cubicBezTo>
                    <a:pt x="144" y="362"/>
                    <a:pt x="144" y="248"/>
                    <a:pt x="144" y="133"/>
                  </a:cubicBezTo>
                  <a:cubicBezTo>
                    <a:pt x="144" y="129"/>
                    <a:pt x="143" y="125"/>
                    <a:pt x="143" y="121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3" y="113"/>
                    <a:pt x="143" y="106"/>
                    <a:pt x="144" y="98"/>
                  </a:cubicBezTo>
                  <a:cubicBezTo>
                    <a:pt x="146" y="89"/>
                    <a:pt x="142" y="85"/>
                    <a:pt x="135" y="81"/>
                  </a:cubicBezTo>
                  <a:cubicBezTo>
                    <a:pt x="107" y="65"/>
                    <a:pt x="80" y="48"/>
                    <a:pt x="52" y="31"/>
                  </a:cubicBezTo>
                  <a:cubicBezTo>
                    <a:pt x="35" y="21"/>
                    <a:pt x="19" y="11"/>
                    <a:pt x="1" y="0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88"/>
                    <a:pt x="0" y="170"/>
                    <a:pt x="0" y="252"/>
                  </a:cubicBezTo>
                  <a:cubicBezTo>
                    <a:pt x="0" y="255"/>
                    <a:pt x="2" y="258"/>
                    <a:pt x="2" y="261"/>
                  </a:cubicBezTo>
                  <a:cubicBezTo>
                    <a:pt x="2" y="266"/>
                    <a:pt x="0" y="271"/>
                    <a:pt x="0" y="276"/>
                  </a:cubicBezTo>
                  <a:cubicBezTo>
                    <a:pt x="0" y="491"/>
                    <a:pt x="0" y="705"/>
                    <a:pt x="0" y="919"/>
                  </a:cubicBezTo>
                  <a:cubicBezTo>
                    <a:pt x="0" y="923"/>
                    <a:pt x="0" y="927"/>
                    <a:pt x="0" y="930"/>
                  </a:cubicBezTo>
                  <a:cubicBezTo>
                    <a:pt x="97" y="930"/>
                    <a:pt x="192" y="930"/>
                    <a:pt x="288" y="930"/>
                  </a:cubicBezTo>
                  <a:cubicBezTo>
                    <a:pt x="288" y="798"/>
                    <a:pt x="288" y="667"/>
                    <a:pt x="288" y="535"/>
                  </a:cubicBezTo>
                  <a:cubicBezTo>
                    <a:pt x="284" y="534"/>
                    <a:pt x="281" y="533"/>
                    <a:pt x="277" y="5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9" name="Freeform 283">
              <a:extLst>
                <a:ext uri="{FF2B5EF4-FFF2-40B4-BE49-F238E27FC236}">
                  <a16:creationId xmlns:a16="http://schemas.microsoft.com/office/drawing/2014/main" id="{24832A85-81CB-E5CC-5F01-DA3568325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6838" y="920652"/>
              <a:ext cx="591741" cy="1228725"/>
            </a:xfrm>
            <a:custGeom>
              <a:avLst/>
              <a:gdLst>
                <a:gd name="T0" fmla="*/ 447 w 449"/>
                <a:gd name="T1" fmla="*/ 415 h 930"/>
                <a:gd name="T2" fmla="*/ 449 w 449"/>
                <a:gd name="T3" fmla="*/ 409 h 930"/>
                <a:gd name="T4" fmla="*/ 449 w 449"/>
                <a:gd name="T5" fmla="*/ 291 h 930"/>
                <a:gd name="T6" fmla="*/ 447 w 449"/>
                <a:gd name="T7" fmla="*/ 285 h 930"/>
                <a:gd name="T8" fmla="*/ 449 w 449"/>
                <a:gd name="T9" fmla="*/ 273 h 930"/>
                <a:gd name="T10" fmla="*/ 449 w 449"/>
                <a:gd name="T11" fmla="*/ 10 h 930"/>
                <a:gd name="T12" fmla="*/ 449 w 449"/>
                <a:gd name="T13" fmla="*/ 1 h 930"/>
                <a:gd name="T14" fmla="*/ 446 w 449"/>
                <a:gd name="T15" fmla="*/ 1 h 930"/>
                <a:gd name="T16" fmla="*/ 231 w 449"/>
                <a:gd name="T17" fmla="*/ 85 h 930"/>
                <a:gd name="T18" fmla="*/ 224 w 449"/>
                <a:gd name="T19" fmla="*/ 96 h 930"/>
                <a:gd name="T20" fmla="*/ 224 w 449"/>
                <a:gd name="T21" fmla="*/ 183 h 930"/>
                <a:gd name="T22" fmla="*/ 225 w 449"/>
                <a:gd name="T23" fmla="*/ 193 h 930"/>
                <a:gd name="T24" fmla="*/ 224 w 449"/>
                <a:gd name="T25" fmla="*/ 205 h 930"/>
                <a:gd name="T26" fmla="*/ 224 w 449"/>
                <a:gd name="T27" fmla="*/ 479 h 930"/>
                <a:gd name="T28" fmla="*/ 214 w 449"/>
                <a:gd name="T29" fmla="*/ 492 h 930"/>
                <a:gd name="T30" fmla="*/ 10 w 449"/>
                <a:gd name="T31" fmla="*/ 533 h 930"/>
                <a:gd name="T32" fmla="*/ 0 w 449"/>
                <a:gd name="T33" fmla="*/ 545 h 930"/>
                <a:gd name="T34" fmla="*/ 0 w 449"/>
                <a:gd name="T35" fmla="*/ 696 h 930"/>
                <a:gd name="T36" fmla="*/ 0 w 449"/>
                <a:gd name="T37" fmla="*/ 865 h 930"/>
                <a:gd name="T38" fmla="*/ 0 w 449"/>
                <a:gd name="T39" fmla="*/ 930 h 930"/>
                <a:gd name="T40" fmla="*/ 449 w 449"/>
                <a:gd name="T41" fmla="*/ 930 h 930"/>
                <a:gd name="T42" fmla="*/ 449 w 449"/>
                <a:gd name="T43" fmla="*/ 922 h 930"/>
                <a:gd name="T44" fmla="*/ 449 w 449"/>
                <a:gd name="T45" fmla="*/ 425 h 930"/>
                <a:gd name="T46" fmla="*/ 447 w 449"/>
                <a:gd name="T47" fmla="*/ 415 h 930"/>
                <a:gd name="T48" fmla="*/ 435 w 449"/>
                <a:gd name="T49" fmla="*/ 418 h 930"/>
                <a:gd name="T50" fmla="*/ 435 w 449"/>
                <a:gd name="T51" fmla="*/ 905 h 930"/>
                <a:gd name="T52" fmla="*/ 435 w 449"/>
                <a:gd name="T53" fmla="*/ 918 h 930"/>
                <a:gd name="T54" fmla="*/ 14 w 449"/>
                <a:gd name="T55" fmla="*/ 918 h 930"/>
                <a:gd name="T56" fmla="*/ 14 w 449"/>
                <a:gd name="T57" fmla="*/ 907 h 930"/>
                <a:gd name="T58" fmla="*/ 14 w 449"/>
                <a:gd name="T59" fmla="*/ 697 h 930"/>
                <a:gd name="T60" fmla="*/ 14 w 449"/>
                <a:gd name="T61" fmla="*/ 555 h 930"/>
                <a:gd name="T62" fmla="*/ 24 w 449"/>
                <a:gd name="T63" fmla="*/ 542 h 930"/>
                <a:gd name="T64" fmla="*/ 224 w 449"/>
                <a:gd name="T65" fmla="*/ 503 h 930"/>
                <a:gd name="T66" fmla="*/ 237 w 449"/>
                <a:gd name="T67" fmla="*/ 486 h 930"/>
                <a:gd name="T68" fmla="*/ 237 w 449"/>
                <a:gd name="T69" fmla="*/ 213 h 930"/>
                <a:gd name="T70" fmla="*/ 235 w 449"/>
                <a:gd name="T71" fmla="*/ 203 h 930"/>
                <a:gd name="T72" fmla="*/ 237 w 449"/>
                <a:gd name="T73" fmla="*/ 191 h 930"/>
                <a:gd name="T74" fmla="*/ 237 w 449"/>
                <a:gd name="T75" fmla="*/ 95 h 930"/>
                <a:gd name="T76" fmla="*/ 435 w 449"/>
                <a:gd name="T77" fmla="*/ 20 h 930"/>
                <a:gd name="T78" fmla="*/ 435 w 449"/>
                <a:gd name="T79" fmla="*/ 31 h 930"/>
                <a:gd name="T80" fmla="*/ 435 w 449"/>
                <a:gd name="T81" fmla="*/ 283 h 930"/>
                <a:gd name="T82" fmla="*/ 437 w 449"/>
                <a:gd name="T83" fmla="*/ 295 h 930"/>
                <a:gd name="T84" fmla="*/ 435 w 449"/>
                <a:gd name="T85" fmla="*/ 305 h 930"/>
                <a:gd name="T86" fmla="*/ 435 w 449"/>
                <a:gd name="T87" fmla="*/ 396 h 930"/>
                <a:gd name="T88" fmla="*/ 437 w 449"/>
                <a:gd name="T89" fmla="*/ 405 h 930"/>
                <a:gd name="T90" fmla="*/ 435 w 449"/>
                <a:gd name="T91" fmla="*/ 418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9" h="930">
                  <a:moveTo>
                    <a:pt x="447" y="415"/>
                  </a:moveTo>
                  <a:cubicBezTo>
                    <a:pt x="448" y="413"/>
                    <a:pt x="449" y="411"/>
                    <a:pt x="449" y="409"/>
                  </a:cubicBezTo>
                  <a:cubicBezTo>
                    <a:pt x="449" y="370"/>
                    <a:pt x="449" y="331"/>
                    <a:pt x="449" y="291"/>
                  </a:cubicBezTo>
                  <a:cubicBezTo>
                    <a:pt x="449" y="289"/>
                    <a:pt x="448" y="287"/>
                    <a:pt x="447" y="285"/>
                  </a:cubicBezTo>
                  <a:cubicBezTo>
                    <a:pt x="448" y="281"/>
                    <a:pt x="449" y="277"/>
                    <a:pt x="449" y="273"/>
                  </a:cubicBezTo>
                  <a:cubicBezTo>
                    <a:pt x="449" y="186"/>
                    <a:pt x="449" y="98"/>
                    <a:pt x="449" y="10"/>
                  </a:cubicBezTo>
                  <a:cubicBezTo>
                    <a:pt x="449" y="7"/>
                    <a:pt x="449" y="4"/>
                    <a:pt x="449" y="1"/>
                  </a:cubicBezTo>
                  <a:cubicBezTo>
                    <a:pt x="447" y="1"/>
                    <a:pt x="446" y="0"/>
                    <a:pt x="446" y="1"/>
                  </a:cubicBezTo>
                  <a:cubicBezTo>
                    <a:pt x="374" y="29"/>
                    <a:pt x="302" y="57"/>
                    <a:pt x="231" y="85"/>
                  </a:cubicBezTo>
                  <a:cubicBezTo>
                    <a:pt x="227" y="86"/>
                    <a:pt x="224" y="92"/>
                    <a:pt x="224" y="96"/>
                  </a:cubicBezTo>
                  <a:cubicBezTo>
                    <a:pt x="224" y="125"/>
                    <a:pt x="224" y="154"/>
                    <a:pt x="224" y="183"/>
                  </a:cubicBezTo>
                  <a:cubicBezTo>
                    <a:pt x="224" y="187"/>
                    <a:pt x="225" y="190"/>
                    <a:pt x="225" y="193"/>
                  </a:cubicBezTo>
                  <a:cubicBezTo>
                    <a:pt x="225" y="197"/>
                    <a:pt x="224" y="201"/>
                    <a:pt x="224" y="205"/>
                  </a:cubicBezTo>
                  <a:cubicBezTo>
                    <a:pt x="224" y="296"/>
                    <a:pt x="224" y="388"/>
                    <a:pt x="224" y="479"/>
                  </a:cubicBezTo>
                  <a:cubicBezTo>
                    <a:pt x="224" y="487"/>
                    <a:pt x="222" y="490"/>
                    <a:pt x="214" y="492"/>
                  </a:cubicBezTo>
                  <a:cubicBezTo>
                    <a:pt x="146" y="505"/>
                    <a:pt x="78" y="520"/>
                    <a:pt x="10" y="533"/>
                  </a:cubicBezTo>
                  <a:cubicBezTo>
                    <a:pt x="2" y="535"/>
                    <a:pt x="0" y="537"/>
                    <a:pt x="0" y="545"/>
                  </a:cubicBezTo>
                  <a:cubicBezTo>
                    <a:pt x="0" y="596"/>
                    <a:pt x="0" y="646"/>
                    <a:pt x="0" y="696"/>
                  </a:cubicBezTo>
                  <a:cubicBezTo>
                    <a:pt x="0" y="753"/>
                    <a:pt x="0" y="809"/>
                    <a:pt x="0" y="865"/>
                  </a:cubicBezTo>
                  <a:cubicBezTo>
                    <a:pt x="0" y="887"/>
                    <a:pt x="0" y="908"/>
                    <a:pt x="0" y="930"/>
                  </a:cubicBezTo>
                  <a:cubicBezTo>
                    <a:pt x="150" y="930"/>
                    <a:pt x="299" y="930"/>
                    <a:pt x="449" y="930"/>
                  </a:cubicBezTo>
                  <a:cubicBezTo>
                    <a:pt x="449" y="927"/>
                    <a:pt x="449" y="924"/>
                    <a:pt x="449" y="922"/>
                  </a:cubicBezTo>
                  <a:cubicBezTo>
                    <a:pt x="449" y="756"/>
                    <a:pt x="449" y="590"/>
                    <a:pt x="449" y="425"/>
                  </a:cubicBezTo>
                  <a:cubicBezTo>
                    <a:pt x="449" y="421"/>
                    <a:pt x="448" y="418"/>
                    <a:pt x="447" y="415"/>
                  </a:cubicBezTo>
                  <a:close/>
                  <a:moveTo>
                    <a:pt x="435" y="418"/>
                  </a:moveTo>
                  <a:cubicBezTo>
                    <a:pt x="435" y="580"/>
                    <a:pt x="435" y="742"/>
                    <a:pt x="435" y="905"/>
                  </a:cubicBezTo>
                  <a:cubicBezTo>
                    <a:pt x="435" y="908"/>
                    <a:pt x="435" y="912"/>
                    <a:pt x="435" y="918"/>
                  </a:cubicBezTo>
                  <a:cubicBezTo>
                    <a:pt x="294" y="918"/>
                    <a:pt x="155" y="918"/>
                    <a:pt x="14" y="918"/>
                  </a:cubicBezTo>
                  <a:cubicBezTo>
                    <a:pt x="14" y="915"/>
                    <a:pt x="14" y="911"/>
                    <a:pt x="14" y="907"/>
                  </a:cubicBezTo>
                  <a:cubicBezTo>
                    <a:pt x="14" y="837"/>
                    <a:pt x="14" y="767"/>
                    <a:pt x="14" y="697"/>
                  </a:cubicBezTo>
                  <a:cubicBezTo>
                    <a:pt x="14" y="650"/>
                    <a:pt x="14" y="603"/>
                    <a:pt x="14" y="555"/>
                  </a:cubicBezTo>
                  <a:cubicBezTo>
                    <a:pt x="13" y="547"/>
                    <a:pt x="16" y="544"/>
                    <a:pt x="24" y="542"/>
                  </a:cubicBezTo>
                  <a:cubicBezTo>
                    <a:pt x="91" y="529"/>
                    <a:pt x="157" y="516"/>
                    <a:pt x="224" y="503"/>
                  </a:cubicBezTo>
                  <a:cubicBezTo>
                    <a:pt x="234" y="501"/>
                    <a:pt x="237" y="496"/>
                    <a:pt x="237" y="486"/>
                  </a:cubicBezTo>
                  <a:cubicBezTo>
                    <a:pt x="237" y="395"/>
                    <a:pt x="237" y="304"/>
                    <a:pt x="237" y="213"/>
                  </a:cubicBezTo>
                  <a:cubicBezTo>
                    <a:pt x="237" y="209"/>
                    <a:pt x="236" y="206"/>
                    <a:pt x="235" y="203"/>
                  </a:cubicBezTo>
                  <a:cubicBezTo>
                    <a:pt x="236" y="199"/>
                    <a:pt x="237" y="195"/>
                    <a:pt x="237" y="191"/>
                  </a:cubicBezTo>
                  <a:cubicBezTo>
                    <a:pt x="237" y="159"/>
                    <a:pt x="237" y="128"/>
                    <a:pt x="237" y="95"/>
                  </a:cubicBezTo>
                  <a:cubicBezTo>
                    <a:pt x="303" y="70"/>
                    <a:pt x="368" y="45"/>
                    <a:pt x="435" y="20"/>
                  </a:cubicBezTo>
                  <a:cubicBezTo>
                    <a:pt x="435" y="24"/>
                    <a:pt x="435" y="28"/>
                    <a:pt x="435" y="31"/>
                  </a:cubicBezTo>
                  <a:cubicBezTo>
                    <a:pt x="435" y="115"/>
                    <a:pt x="435" y="199"/>
                    <a:pt x="435" y="283"/>
                  </a:cubicBezTo>
                  <a:cubicBezTo>
                    <a:pt x="435" y="287"/>
                    <a:pt x="437" y="291"/>
                    <a:pt x="437" y="295"/>
                  </a:cubicBezTo>
                  <a:cubicBezTo>
                    <a:pt x="437" y="298"/>
                    <a:pt x="435" y="301"/>
                    <a:pt x="435" y="305"/>
                  </a:cubicBezTo>
                  <a:cubicBezTo>
                    <a:pt x="435" y="335"/>
                    <a:pt x="435" y="366"/>
                    <a:pt x="435" y="396"/>
                  </a:cubicBezTo>
                  <a:cubicBezTo>
                    <a:pt x="435" y="399"/>
                    <a:pt x="437" y="402"/>
                    <a:pt x="437" y="405"/>
                  </a:cubicBezTo>
                  <a:cubicBezTo>
                    <a:pt x="437" y="409"/>
                    <a:pt x="435" y="413"/>
                    <a:pt x="435" y="4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0" name="Freeform 284">
              <a:extLst>
                <a:ext uri="{FF2B5EF4-FFF2-40B4-BE49-F238E27FC236}">
                  <a16:creationId xmlns:a16="http://schemas.microsoft.com/office/drawing/2014/main" id="{FA456430-3E11-68B4-71E6-52F46048AE87}"/>
                </a:ext>
              </a:extLst>
            </p:cNvPr>
            <p:cNvSpPr/>
            <p:nvPr/>
          </p:nvSpPr>
          <p:spPr bwMode="auto">
            <a:xfrm>
              <a:off x="5478067" y="789683"/>
              <a:ext cx="497681" cy="233363"/>
            </a:xfrm>
            <a:custGeom>
              <a:avLst/>
              <a:gdLst>
                <a:gd name="T0" fmla="*/ 336 w 377"/>
                <a:gd name="T1" fmla="*/ 145 h 176"/>
                <a:gd name="T2" fmla="*/ 377 w 377"/>
                <a:gd name="T3" fmla="*/ 170 h 176"/>
                <a:gd name="T4" fmla="*/ 377 w 377"/>
                <a:gd name="T5" fmla="*/ 169 h 176"/>
                <a:gd name="T6" fmla="*/ 208 w 377"/>
                <a:gd name="T7" fmla="*/ 0 h 176"/>
                <a:gd name="T8" fmla="*/ 0 w 377"/>
                <a:gd name="T9" fmla="*/ 176 h 176"/>
                <a:gd name="T10" fmla="*/ 68 w 377"/>
                <a:gd name="T11" fmla="*/ 150 h 176"/>
                <a:gd name="T12" fmla="*/ 231 w 377"/>
                <a:gd name="T13" fmla="*/ 85 h 176"/>
                <a:gd name="T14" fmla="*/ 243 w 377"/>
                <a:gd name="T15" fmla="*/ 86 h 176"/>
                <a:gd name="T16" fmla="*/ 336 w 377"/>
                <a:gd name="T17" fmla="*/ 14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76">
                  <a:moveTo>
                    <a:pt x="336" y="145"/>
                  </a:moveTo>
                  <a:cubicBezTo>
                    <a:pt x="349" y="153"/>
                    <a:pt x="363" y="162"/>
                    <a:pt x="377" y="170"/>
                  </a:cubicBezTo>
                  <a:cubicBezTo>
                    <a:pt x="377" y="170"/>
                    <a:pt x="377" y="169"/>
                    <a:pt x="377" y="169"/>
                  </a:cubicBezTo>
                  <a:cubicBezTo>
                    <a:pt x="321" y="113"/>
                    <a:pt x="265" y="57"/>
                    <a:pt x="208" y="0"/>
                  </a:cubicBezTo>
                  <a:cubicBezTo>
                    <a:pt x="138" y="59"/>
                    <a:pt x="69" y="117"/>
                    <a:pt x="0" y="176"/>
                  </a:cubicBezTo>
                  <a:cubicBezTo>
                    <a:pt x="23" y="168"/>
                    <a:pt x="46" y="159"/>
                    <a:pt x="68" y="150"/>
                  </a:cubicBezTo>
                  <a:cubicBezTo>
                    <a:pt x="122" y="128"/>
                    <a:pt x="176" y="106"/>
                    <a:pt x="231" y="85"/>
                  </a:cubicBezTo>
                  <a:cubicBezTo>
                    <a:pt x="234" y="84"/>
                    <a:pt x="240" y="84"/>
                    <a:pt x="243" y="86"/>
                  </a:cubicBezTo>
                  <a:cubicBezTo>
                    <a:pt x="274" y="105"/>
                    <a:pt x="305" y="125"/>
                    <a:pt x="336" y="1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1" name="Freeform 285">
              <a:extLst>
                <a:ext uri="{FF2B5EF4-FFF2-40B4-BE49-F238E27FC236}">
                  <a16:creationId xmlns:a16="http://schemas.microsoft.com/office/drawing/2014/main" id="{B68DBA51-670F-52B3-A6D9-B383B22A6E58}"/>
                </a:ext>
              </a:extLst>
            </p:cNvPr>
            <p:cNvSpPr/>
            <p:nvPr/>
          </p:nvSpPr>
          <p:spPr bwMode="auto">
            <a:xfrm>
              <a:off x="5218510" y="1892202"/>
              <a:ext cx="513160" cy="66675"/>
            </a:xfrm>
            <a:custGeom>
              <a:avLst/>
              <a:gdLst>
                <a:gd name="T0" fmla="*/ 389 w 389"/>
                <a:gd name="T1" fmla="*/ 21 h 51"/>
                <a:gd name="T2" fmla="*/ 389 w 389"/>
                <a:gd name="T3" fmla="*/ 0 h 51"/>
                <a:gd name="T4" fmla="*/ 0 w 389"/>
                <a:gd name="T5" fmla="*/ 34 h 51"/>
                <a:gd name="T6" fmla="*/ 1 w 389"/>
                <a:gd name="T7" fmla="*/ 51 h 51"/>
                <a:gd name="T8" fmla="*/ 389 w 389"/>
                <a:gd name="T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51">
                  <a:moveTo>
                    <a:pt x="389" y="21"/>
                  </a:moveTo>
                  <a:cubicBezTo>
                    <a:pt x="389" y="13"/>
                    <a:pt x="389" y="7"/>
                    <a:pt x="389" y="0"/>
                  </a:cubicBezTo>
                  <a:cubicBezTo>
                    <a:pt x="259" y="11"/>
                    <a:pt x="130" y="22"/>
                    <a:pt x="0" y="34"/>
                  </a:cubicBezTo>
                  <a:cubicBezTo>
                    <a:pt x="0" y="40"/>
                    <a:pt x="0" y="45"/>
                    <a:pt x="1" y="51"/>
                  </a:cubicBezTo>
                  <a:cubicBezTo>
                    <a:pt x="131" y="41"/>
                    <a:pt x="260" y="31"/>
                    <a:pt x="389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2" name="Freeform 286">
              <a:extLst>
                <a:ext uri="{FF2B5EF4-FFF2-40B4-BE49-F238E27FC236}">
                  <a16:creationId xmlns:a16="http://schemas.microsoft.com/office/drawing/2014/main" id="{4E7C4067-F381-3E4B-2762-CC63A3C85E46}"/>
                </a:ext>
              </a:extLst>
            </p:cNvPr>
            <p:cNvSpPr/>
            <p:nvPr/>
          </p:nvSpPr>
          <p:spPr bwMode="auto">
            <a:xfrm>
              <a:off x="5219701" y="1844577"/>
              <a:ext cx="513160" cy="76200"/>
            </a:xfrm>
            <a:custGeom>
              <a:avLst/>
              <a:gdLst>
                <a:gd name="T0" fmla="*/ 0 w 389"/>
                <a:gd name="T1" fmla="*/ 58 h 58"/>
                <a:gd name="T2" fmla="*/ 389 w 389"/>
                <a:gd name="T3" fmla="*/ 22 h 58"/>
                <a:gd name="T4" fmla="*/ 389 w 389"/>
                <a:gd name="T5" fmla="*/ 0 h 58"/>
                <a:gd name="T6" fmla="*/ 0 w 389"/>
                <a:gd name="T7" fmla="*/ 41 h 58"/>
                <a:gd name="T8" fmla="*/ 0 w 38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57">
                  <a:moveTo>
                    <a:pt x="0" y="58"/>
                  </a:moveTo>
                  <a:cubicBezTo>
                    <a:pt x="130" y="46"/>
                    <a:pt x="259" y="34"/>
                    <a:pt x="389" y="22"/>
                  </a:cubicBezTo>
                  <a:cubicBezTo>
                    <a:pt x="389" y="14"/>
                    <a:pt x="389" y="7"/>
                    <a:pt x="389" y="0"/>
                  </a:cubicBezTo>
                  <a:cubicBezTo>
                    <a:pt x="259" y="13"/>
                    <a:pt x="130" y="27"/>
                    <a:pt x="0" y="41"/>
                  </a:cubicBezTo>
                  <a:cubicBezTo>
                    <a:pt x="0" y="47"/>
                    <a:pt x="0" y="52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3" name="Freeform 287">
              <a:extLst>
                <a:ext uri="{FF2B5EF4-FFF2-40B4-BE49-F238E27FC236}">
                  <a16:creationId xmlns:a16="http://schemas.microsoft.com/office/drawing/2014/main" id="{F6349472-AE8B-7FAA-006A-A4A5852A504B}"/>
                </a:ext>
              </a:extLst>
            </p:cNvPr>
            <p:cNvSpPr/>
            <p:nvPr/>
          </p:nvSpPr>
          <p:spPr bwMode="auto">
            <a:xfrm>
              <a:off x="5216129" y="1750518"/>
              <a:ext cx="515541" cy="91678"/>
            </a:xfrm>
            <a:custGeom>
              <a:avLst/>
              <a:gdLst>
                <a:gd name="T0" fmla="*/ 391 w 391"/>
                <a:gd name="T1" fmla="*/ 21 h 69"/>
                <a:gd name="T2" fmla="*/ 391 w 391"/>
                <a:gd name="T3" fmla="*/ 0 h 69"/>
                <a:gd name="T4" fmla="*/ 377 w 391"/>
                <a:gd name="T5" fmla="*/ 2 h 69"/>
                <a:gd name="T6" fmla="*/ 199 w 391"/>
                <a:gd name="T7" fmla="*/ 25 h 69"/>
                <a:gd name="T8" fmla="*/ 14 w 391"/>
                <a:gd name="T9" fmla="*/ 50 h 69"/>
                <a:gd name="T10" fmla="*/ 3 w 391"/>
                <a:gd name="T11" fmla="*/ 69 h 69"/>
                <a:gd name="T12" fmla="*/ 391 w 391"/>
                <a:gd name="T13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69">
                  <a:moveTo>
                    <a:pt x="391" y="21"/>
                  </a:moveTo>
                  <a:cubicBezTo>
                    <a:pt x="391" y="13"/>
                    <a:pt x="391" y="7"/>
                    <a:pt x="391" y="0"/>
                  </a:cubicBezTo>
                  <a:cubicBezTo>
                    <a:pt x="386" y="1"/>
                    <a:pt x="382" y="1"/>
                    <a:pt x="377" y="2"/>
                  </a:cubicBezTo>
                  <a:cubicBezTo>
                    <a:pt x="318" y="9"/>
                    <a:pt x="258" y="18"/>
                    <a:pt x="199" y="25"/>
                  </a:cubicBezTo>
                  <a:cubicBezTo>
                    <a:pt x="137" y="34"/>
                    <a:pt x="76" y="42"/>
                    <a:pt x="14" y="50"/>
                  </a:cubicBezTo>
                  <a:cubicBezTo>
                    <a:pt x="1" y="52"/>
                    <a:pt x="0" y="53"/>
                    <a:pt x="3" y="69"/>
                  </a:cubicBezTo>
                  <a:cubicBezTo>
                    <a:pt x="133" y="53"/>
                    <a:pt x="262" y="37"/>
                    <a:pt x="391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4" name="Freeform 288">
              <a:extLst>
                <a:ext uri="{FF2B5EF4-FFF2-40B4-BE49-F238E27FC236}">
                  <a16:creationId xmlns:a16="http://schemas.microsoft.com/office/drawing/2014/main" id="{602A45BE-5FD6-931E-CBD0-61A92E7EB56A}"/>
                </a:ext>
              </a:extLst>
            </p:cNvPr>
            <p:cNvSpPr/>
            <p:nvPr/>
          </p:nvSpPr>
          <p:spPr bwMode="auto">
            <a:xfrm>
              <a:off x="5218510" y="1702893"/>
              <a:ext cx="513160" cy="100013"/>
            </a:xfrm>
            <a:custGeom>
              <a:avLst/>
              <a:gdLst>
                <a:gd name="T0" fmla="*/ 389 w 389"/>
                <a:gd name="T1" fmla="*/ 0 h 76"/>
                <a:gd name="T2" fmla="*/ 0 w 389"/>
                <a:gd name="T3" fmla="*/ 58 h 76"/>
                <a:gd name="T4" fmla="*/ 0 w 389"/>
                <a:gd name="T5" fmla="*/ 76 h 76"/>
                <a:gd name="T6" fmla="*/ 389 w 389"/>
                <a:gd name="T7" fmla="*/ 21 h 76"/>
                <a:gd name="T8" fmla="*/ 389 w 38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76">
                  <a:moveTo>
                    <a:pt x="389" y="0"/>
                  </a:moveTo>
                  <a:cubicBezTo>
                    <a:pt x="259" y="19"/>
                    <a:pt x="130" y="38"/>
                    <a:pt x="0" y="58"/>
                  </a:cubicBezTo>
                  <a:cubicBezTo>
                    <a:pt x="0" y="63"/>
                    <a:pt x="0" y="68"/>
                    <a:pt x="0" y="76"/>
                  </a:cubicBezTo>
                  <a:cubicBezTo>
                    <a:pt x="131" y="57"/>
                    <a:pt x="260" y="39"/>
                    <a:pt x="389" y="21"/>
                  </a:cubicBezTo>
                  <a:cubicBezTo>
                    <a:pt x="389" y="13"/>
                    <a:pt x="389" y="7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5" name="Freeform 289">
              <a:extLst>
                <a:ext uri="{FF2B5EF4-FFF2-40B4-BE49-F238E27FC236}">
                  <a16:creationId xmlns:a16="http://schemas.microsoft.com/office/drawing/2014/main" id="{AC02446A-94B3-25B4-761C-E0A301E8B9F7}"/>
                </a:ext>
              </a:extLst>
            </p:cNvPr>
            <p:cNvSpPr/>
            <p:nvPr/>
          </p:nvSpPr>
          <p:spPr bwMode="auto">
            <a:xfrm>
              <a:off x="5218510" y="1987452"/>
              <a:ext cx="513160" cy="51197"/>
            </a:xfrm>
            <a:custGeom>
              <a:avLst/>
              <a:gdLst>
                <a:gd name="T0" fmla="*/ 389 w 389"/>
                <a:gd name="T1" fmla="*/ 0 h 39"/>
                <a:gd name="T2" fmla="*/ 0 w 389"/>
                <a:gd name="T3" fmla="*/ 22 h 39"/>
                <a:gd name="T4" fmla="*/ 0 w 389"/>
                <a:gd name="T5" fmla="*/ 39 h 39"/>
                <a:gd name="T6" fmla="*/ 389 w 389"/>
                <a:gd name="T7" fmla="*/ 21 h 39"/>
                <a:gd name="T8" fmla="*/ 389 w 38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39">
                  <a:moveTo>
                    <a:pt x="389" y="0"/>
                  </a:moveTo>
                  <a:cubicBezTo>
                    <a:pt x="259" y="7"/>
                    <a:pt x="130" y="15"/>
                    <a:pt x="0" y="22"/>
                  </a:cubicBezTo>
                  <a:cubicBezTo>
                    <a:pt x="0" y="29"/>
                    <a:pt x="0" y="34"/>
                    <a:pt x="0" y="39"/>
                  </a:cubicBezTo>
                  <a:cubicBezTo>
                    <a:pt x="130" y="33"/>
                    <a:pt x="260" y="27"/>
                    <a:pt x="389" y="21"/>
                  </a:cubicBezTo>
                  <a:cubicBezTo>
                    <a:pt x="389" y="13"/>
                    <a:pt x="389" y="6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6" name="Freeform 290">
              <a:extLst>
                <a:ext uri="{FF2B5EF4-FFF2-40B4-BE49-F238E27FC236}">
                  <a16:creationId xmlns:a16="http://schemas.microsoft.com/office/drawing/2014/main" id="{60EA1D02-DA8E-1B95-FDA1-AF96A2EBC75D}"/>
                </a:ext>
              </a:extLst>
            </p:cNvPr>
            <p:cNvSpPr/>
            <p:nvPr/>
          </p:nvSpPr>
          <p:spPr bwMode="auto">
            <a:xfrm>
              <a:off x="5219701" y="2032696"/>
              <a:ext cx="513160" cy="45244"/>
            </a:xfrm>
            <a:custGeom>
              <a:avLst/>
              <a:gdLst>
                <a:gd name="T0" fmla="*/ 0 w 389"/>
                <a:gd name="T1" fmla="*/ 34 h 34"/>
                <a:gd name="T2" fmla="*/ 389 w 389"/>
                <a:gd name="T3" fmla="*/ 21 h 34"/>
                <a:gd name="T4" fmla="*/ 389 w 389"/>
                <a:gd name="T5" fmla="*/ 0 h 34"/>
                <a:gd name="T6" fmla="*/ 0 w 389"/>
                <a:gd name="T7" fmla="*/ 16 h 34"/>
                <a:gd name="T8" fmla="*/ 0 w 389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34">
                  <a:moveTo>
                    <a:pt x="0" y="34"/>
                  </a:moveTo>
                  <a:cubicBezTo>
                    <a:pt x="130" y="30"/>
                    <a:pt x="259" y="25"/>
                    <a:pt x="389" y="21"/>
                  </a:cubicBezTo>
                  <a:cubicBezTo>
                    <a:pt x="389" y="14"/>
                    <a:pt x="389" y="8"/>
                    <a:pt x="389" y="0"/>
                  </a:cubicBezTo>
                  <a:cubicBezTo>
                    <a:pt x="258" y="6"/>
                    <a:pt x="129" y="11"/>
                    <a:pt x="0" y="16"/>
                  </a:cubicBezTo>
                  <a:cubicBezTo>
                    <a:pt x="0" y="23"/>
                    <a:pt x="0" y="29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7" name="Freeform 291">
              <a:extLst>
                <a:ext uri="{FF2B5EF4-FFF2-40B4-BE49-F238E27FC236}">
                  <a16:creationId xmlns:a16="http://schemas.microsoft.com/office/drawing/2014/main" id="{10E2953E-0D3A-7751-42AA-4D1B0731F64C}"/>
                </a:ext>
              </a:extLst>
            </p:cNvPr>
            <p:cNvSpPr/>
            <p:nvPr/>
          </p:nvSpPr>
          <p:spPr bwMode="auto">
            <a:xfrm>
              <a:off x="5219701" y="1608834"/>
              <a:ext cx="514350" cy="115490"/>
            </a:xfrm>
            <a:custGeom>
              <a:avLst/>
              <a:gdLst>
                <a:gd name="T0" fmla="*/ 389 w 390"/>
                <a:gd name="T1" fmla="*/ 0 h 87"/>
                <a:gd name="T2" fmla="*/ 174 w 390"/>
                <a:gd name="T3" fmla="*/ 38 h 87"/>
                <a:gd name="T4" fmla="*/ 130 w 390"/>
                <a:gd name="T5" fmla="*/ 48 h 87"/>
                <a:gd name="T6" fmla="*/ 123 w 390"/>
                <a:gd name="T7" fmla="*/ 47 h 87"/>
                <a:gd name="T8" fmla="*/ 60 w 390"/>
                <a:gd name="T9" fmla="*/ 58 h 87"/>
                <a:gd name="T10" fmla="*/ 0 w 390"/>
                <a:gd name="T11" fmla="*/ 69 h 87"/>
                <a:gd name="T12" fmla="*/ 0 w 390"/>
                <a:gd name="T13" fmla="*/ 87 h 87"/>
                <a:gd name="T14" fmla="*/ 96 w 390"/>
                <a:gd name="T15" fmla="*/ 71 h 87"/>
                <a:gd name="T16" fmla="*/ 114 w 390"/>
                <a:gd name="T17" fmla="*/ 65 h 87"/>
                <a:gd name="T18" fmla="*/ 123 w 390"/>
                <a:gd name="T19" fmla="*/ 66 h 87"/>
                <a:gd name="T20" fmla="*/ 379 w 390"/>
                <a:gd name="T21" fmla="*/ 22 h 87"/>
                <a:gd name="T22" fmla="*/ 389 w 390"/>
                <a:gd name="T23" fmla="*/ 10 h 87"/>
                <a:gd name="T24" fmla="*/ 389 w 390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87">
                  <a:moveTo>
                    <a:pt x="389" y="0"/>
                  </a:moveTo>
                  <a:cubicBezTo>
                    <a:pt x="316" y="13"/>
                    <a:pt x="245" y="25"/>
                    <a:pt x="174" y="38"/>
                  </a:cubicBezTo>
                  <a:cubicBezTo>
                    <a:pt x="159" y="41"/>
                    <a:pt x="145" y="45"/>
                    <a:pt x="130" y="48"/>
                  </a:cubicBezTo>
                  <a:cubicBezTo>
                    <a:pt x="128" y="48"/>
                    <a:pt x="125" y="47"/>
                    <a:pt x="123" y="47"/>
                  </a:cubicBezTo>
                  <a:cubicBezTo>
                    <a:pt x="102" y="51"/>
                    <a:pt x="81" y="55"/>
                    <a:pt x="60" y="58"/>
                  </a:cubicBezTo>
                  <a:cubicBezTo>
                    <a:pt x="40" y="62"/>
                    <a:pt x="19" y="66"/>
                    <a:pt x="0" y="69"/>
                  </a:cubicBezTo>
                  <a:cubicBezTo>
                    <a:pt x="0" y="76"/>
                    <a:pt x="0" y="81"/>
                    <a:pt x="0" y="87"/>
                  </a:cubicBezTo>
                  <a:cubicBezTo>
                    <a:pt x="32" y="81"/>
                    <a:pt x="64" y="76"/>
                    <a:pt x="96" y="71"/>
                  </a:cubicBezTo>
                  <a:cubicBezTo>
                    <a:pt x="102" y="70"/>
                    <a:pt x="108" y="67"/>
                    <a:pt x="114" y="65"/>
                  </a:cubicBezTo>
                  <a:cubicBezTo>
                    <a:pt x="117" y="65"/>
                    <a:pt x="120" y="67"/>
                    <a:pt x="123" y="66"/>
                  </a:cubicBezTo>
                  <a:cubicBezTo>
                    <a:pt x="208" y="52"/>
                    <a:pt x="293" y="37"/>
                    <a:pt x="379" y="22"/>
                  </a:cubicBezTo>
                  <a:cubicBezTo>
                    <a:pt x="387" y="21"/>
                    <a:pt x="390" y="19"/>
                    <a:pt x="389" y="10"/>
                  </a:cubicBezTo>
                  <a:cubicBezTo>
                    <a:pt x="389" y="7"/>
                    <a:pt x="389" y="3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8" name="Freeform 292">
              <a:extLst>
                <a:ext uri="{FF2B5EF4-FFF2-40B4-BE49-F238E27FC236}">
                  <a16:creationId xmlns:a16="http://schemas.microsoft.com/office/drawing/2014/main" id="{47B6D9FE-B768-E884-1A7F-13B6D0ABE695}"/>
                </a:ext>
              </a:extLst>
            </p:cNvPr>
            <p:cNvSpPr/>
            <p:nvPr/>
          </p:nvSpPr>
          <p:spPr bwMode="auto">
            <a:xfrm>
              <a:off x="5503070" y="1138537"/>
              <a:ext cx="232172" cy="101203"/>
            </a:xfrm>
            <a:custGeom>
              <a:avLst/>
              <a:gdLst>
                <a:gd name="T0" fmla="*/ 4 w 176"/>
                <a:gd name="T1" fmla="*/ 76 h 76"/>
                <a:gd name="T2" fmla="*/ 14 w 176"/>
                <a:gd name="T3" fmla="*/ 72 h 76"/>
                <a:gd name="T4" fmla="*/ 158 w 176"/>
                <a:gd name="T5" fmla="*/ 26 h 76"/>
                <a:gd name="T6" fmla="*/ 173 w 176"/>
                <a:gd name="T7" fmla="*/ 0 h 76"/>
                <a:gd name="T8" fmla="*/ 159 w 176"/>
                <a:gd name="T9" fmla="*/ 5 h 76"/>
                <a:gd name="T10" fmla="*/ 17 w 176"/>
                <a:gd name="T11" fmla="*/ 52 h 76"/>
                <a:gd name="T12" fmla="*/ 4 w 176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76">
                  <a:moveTo>
                    <a:pt x="4" y="76"/>
                  </a:moveTo>
                  <a:cubicBezTo>
                    <a:pt x="7" y="75"/>
                    <a:pt x="11" y="74"/>
                    <a:pt x="14" y="72"/>
                  </a:cubicBezTo>
                  <a:cubicBezTo>
                    <a:pt x="62" y="57"/>
                    <a:pt x="110" y="41"/>
                    <a:pt x="158" y="26"/>
                  </a:cubicBezTo>
                  <a:cubicBezTo>
                    <a:pt x="176" y="21"/>
                    <a:pt x="176" y="21"/>
                    <a:pt x="173" y="0"/>
                  </a:cubicBezTo>
                  <a:cubicBezTo>
                    <a:pt x="168" y="2"/>
                    <a:pt x="163" y="4"/>
                    <a:pt x="159" y="5"/>
                  </a:cubicBezTo>
                  <a:cubicBezTo>
                    <a:pt x="112" y="21"/>
                    <a:pt x="65" y="36"/>
                    <a:pt x="17" y="52"/>
                  </a:cubicBezTo>
                  <a:cubicBezTo>
                    <a:pt x="1" y="57"/>
                    <a:pt x="0" y="58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9" name="Freeform 293">
              <a:extLst>
                <a:ext uri="{FF2B5EF4-FFF2-40B4-BE49-F238E27FC236}">
                  <a16:creationId xmlns:a16="http://schemas.microsoft.com/office/drawing/2014/main" id="{3D446B8A-14D7-B030-94F8-1CD64FF25EBF}"/>
                </a:ext>
              </a:extLst>
            </p:cNvPr>
            <p:cNvSpPr/>
            <p:nvPr/>
          </p:nvSpPr>
          <p:spPr bwMode="auto">
            <a:xfrm>
              <a:off x="5504260" y="1045668"/>
              <a:ext cx="229791" cy="104775"/>
            </a:xfrm>
            <a:custGeom>
              <a:avLst/>
              <a:gdLst>
                <a:gd name="T0" fmla="*/ 157 w 174"/>
                <a:gd name="T1" fmla="*/ 27 h 80"/>
                <a:gd name="T2" fmla="*/ 172 w 174"/>
                <a:gd name="T3" fmla="*/ 0 h 80"/>
                <a:gd name="T4" fmla="*/ 16 w 174"/>
                <a:gd name="T5" fmla="*/ 56 h 80"/>
                <a:gd name="T6" fmla="*/ 2 w 174"/>
                <a:gd name="T7" fmla="*/ 80 h 80"/>
                <a:gd name="T8" fmla="*/ 11 w 174"/>
                <a:gd name="T9" fmla="*/ 78 h 80"/>
                <a:gd name="T10" fmla="*/ 157 w 174"/>
                <a:gd name="T1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0">
                  <a:moveTo>
                    <a:pt x="157" y="27"/>
                  </a:moveTo>
                  <a:cubicBezTo>
                    <a:pt x="174" y="21"/>
                    <a:pt x="174" y="21"/>
                    <a:pt x="172" y="0"/>
                  </a:cubicBezTo>
                  <a:cubicBezTo>
                    <a:pt x="120" y="19"/>
                    <a:pt x="68" y="37"/>
                    <a:pt x="16" y="56"/>
                  </a:cubicBezTo>
                  <a:cubicBezTo>
                    <a:pt x="0" y="62"/>
                    <a:pt x="0" y="62"/>
                    <a:pt x="2" y="80"/>
                  </a:cubicBezTo>
                  <a:cubicBezTo>
                    <a:pt x="5" y="79"/>
                    <a:pt x="8" y="79"/>
                    <a:pt x="11" y="78"/>
                  </a:cubicBezTo>
                  <a:cubicBezTo>
                    <a:pt x="60" y="61"/>
                    <a:pt x="108" y="44"/>
                    <a:pt x="15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0" name="Freeform 294">
              <a:extLst>
                <a:ext uri="{FF2B5EF4-FFF2-40B4-BE49-F238E27FC236}">
                  <a16:creationId xmlns:a16="http://schemas.microsoft.com/office/drawing/2014/main" id="{3745EE51-793C-F22C-355A-8B35B07A2FCC}"/>
                </a:ext>
              </a:extLst>
            </p:cNvPr>
            <p:cNvSpPr/>
            <p:nvPr/>
          </p:nvSpPr>
          <p:spPr bwMode="auto">
            <a:xfrm>
              <a:off x="5503070" y="998043"/>
              <a:ext cx="232172" cy="109538"/>
            </a:xfrm>
            <a:custGeom>
              <a:avLst/>
              <a:gdLst>
                <a:gd name="T0" fmla="*/ 174 w 176"/>
                <a:gd name="T1" fmla="*/ 0 h 83"/>
                <a:gd name="T2" fmla="*/ 15 w 176"/>
                <a:gd name="T3" fmla="*/ 59 h 83"/>
                <a:gd name="T4" fmla="*/ 4 w 176"/>
                <a:gd name="T5" fmla="*/ 83 h 83"/>
                <a:gd name="T6" fmla="*/ 162 w 176"/>
                <a:gd name="T7" fmla="*/ 26 h 83"/>
                <a:gd name="T8" fmla="*/ 174 w 176"/>
                <a:gd name="T9" fmla="*/ 7 h 83"/>
                <a:gd name="T10" fmla="*/ 174 w 176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83">
                  <a:moveTo>
                    <a:pt x="174" y="0"/>
                  </a:moveTo>
                  <a:cubicBezTo>
                    <a:pt x="120" y="20"/>
                    <a:pt x="68" y="40"/>
                    <a:pt x="15" y="59"/>
                  </a:cubicBezTo>
                  <a:cubicBezTo>
                    <a:pt x="1" y="65"/>
                    <a:pt x="0" y="67"/>
                    <a:pt x="4" y="83"/>
                  </a:cubicBezTo>
                  <a:cubicBezTo>
                    <a:pt x="57" y="64"/>
                    <a:pt x="109" y="45"/>
                    <a:pt x="162" y="26"/>
                  </a:cubicBezTo>
                  <a:cubicBezTo>
                    <a:pt x="172" y="23"/>
                    <a:pt x="176" y="18"/>
                    <a:pt x="174" y="7"/>
                  </a:cubicBezTo>
                  <a:cubicBezTo>
                    <a:pt x="174" y="5"/>
                    <a:pt x="174" y="3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1" name="Freeform 295">
              <a:extLst>
                <a:ext uri="{FF2B5EF4-FFF2-40B4-BE49-F238E27FC236}">
                  <a16:creationId xmlns:a16="http://schemas.microsoft.com/office/drawing/2014/main" id="{6BCA180E-AD50-96BB-FDA3-F500F7BBA287}"/>
                </a:ext>
              </a:extLst>
            </p:cNvPr>
            <p:cNvSpPr/>
            <p:nvPr/>
          </p:nvSpPr>
          <p:spPr bwMode="auto">
            <a:xfrm>
              <a:off x="5507832" y="1469531"/>
              <a:ext cx="225029" cy="77390"/>
            </a:xfrm>
            <a:custGeom>
              <a:avLst/>
              <a:gdLst>
                <a:gd name="T0" fmla="*/ 34 w 171"/>
                <a:gd name="T1" fmla="*/ 33 h 59"/>
                <a:gd name="T2" fmla="*/ 0 w 171"/>
                <a:gd name="T3" fmla="*/ 38 h 59"/>
                <a:gd name="T4" fmla="*/ 0 w 171"/>
                <a:gd name="T5" fmla="*/ 59 h 59"/>
                <a:gd name="T6" fmla="*/ 13 w 171"/>
                <a:gd name="T7" fmla="*/ 54 h 59"/>
                <a:gd name="T8" fmla="*/ 19 w 171"/>
                <a:gd name="T9" fmla="*/ 54 h 59"/>
                <a:gd name="T10" fmla="*/ 123 w 171"/>
                <a:gd name="T11" fmla="*/ 32 h 59"/>
                <a:gd name="T12" fmla="*/ 171 w 171"/>
                <a:gd name="T13" fmla="*/ 21 h 59"/>
                <a:gd name="T14" fmla="*/ 171 w 171"/>
                <a:gd name="T15" fmla="*/ 0 h 59"/>
                <a:gd name="T16" fmla="*/ 67 w 171"/>
                <a:gd name="T17" fmla="*/ 23 h 59"/>
                <a:gd name="T18" fmla="*/ 34 w 171"/>
                <a:gd name="T19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59">
                  <a:moveTo>
                    <a:pt x="34" y="33"/>
                  </a:moveTo>
                  <a:cubicBezTo>
                    <a:pt x="22" y="34"/>
                    <a:pt x="11" y="36"/>
                    <a:pt x="0" y="38"/>
                  </a:cubicBezTo>
                  <a:cubicBezTo>
                    <a:pt x="0" y="45"/>
                    <a:pt x="0" y="51"/>
                    <a:pt x="0" y="59"/>
                  </a:cubicBezTo>
                  <a:cubicBezTo>
                    <a:pt x="5" y="57"/>
                    <a:pt x="9" y="55"/>
                    <a:pt x="13" y="54"/>
                  </a:cubicBezTo>
                  <a:cubicBezTo>
                    <a:pt x="15" y="54"/>
                    <a:pt x="17" y="54"/>
                    <a:pt x="19" y="54"/>
                  </a:cubicBezTo>
                  <a:cubicBezTo>
                    <a:pt x="54" y="47"/>
                    <a:pt x="89" y="39"/>
                    <a:pt x="123" y="32"/>
                  </a:cubicBezTo>
                  <a:cubicBezTo>
                    <a:pt x="139" y="28"/>
                    <a:pt x="155" y="25"/>
                    <a:pt x="171" y="21"/>
                  </a:cubicBezTo>
                  <a:cubicBezTo>
                    <a:pt x="171" y="14"/>
                    <a:pt x="171" y="8"/>
                    <a:pt x="171" y="0"/>
                  </a:cubicBezTo>
                  <a:cubicBezTo>
                    <a:pt x="136" y="8"/>
                    <a:pt x="101" y="15"/>
                    <a:pt x="67" y="23"/>
                  </a:cubicBezTo>
                  <a:cubicBezTo>
                    <a:pt x="56" y="26"/>
                    <a:pt x="45" y="30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2" name="Freeform 296">
              <a:extLst>
                <a:ext uri="{FF2B5EF4-FFF2-40B4-BE49-F238E27FC236}">
                  <a16:creationId xmlns:a16="http://schemas.microsoft.com/office/drawing/2014/main" id="{74815606-1D1E-0442-456A-F6730F32268B}"/>
                </a:ext>
              </a:extLst>
            </p:cNvPr>
            <p:cNvSpPr/>
            <p:nvPr/>
          </p:nvSpPr>
          <p:spPr bwMode="auto">
            <a:xfrm>
              <a:off x="5219701" y="1561208"/>
              <a:ext cx="513160" cy="123825"/>
            </a:xfrm>
            <a:custGeom>
              <a:avLst/>
              <a:gdLst>
                <a:gd name="T0" fmla="*/ 152 w 389"/>
                <a:gd name="T1" fmla="*/ 63 h 93"/>
                <a:gd name="T2" fmla="*/ 158 w 389"/>
                <a:gd name="T3" fmla="*/ 63 h 93"/>
                <a:gd name="T4" fmla="*/ 315 w 389"/>
                <a:gd name="T5" fmla="*/ 35 h 93"/>
                <a:gd name="T6" fmla="*/ 389 w 389"/>
                <a:gd name="T7" fmla="*/ 21 h 93"/>
                <a:gd name="T8" fmla="*/ 389 w 389"/>
                <a:gd name="T9" fmla="*/ 0 h 93"/>
                <a:gd name="T10" fmla="*/ 384 w 389"/>
                <a:gd name="T11" fmla="*/ 1 h 93"/>
                <a:gd name="T12" fmla="*/ 222 w 389"/>
                <a:gd name="T13" fmla="*/ 32 h 93"/>
                <a:gd name="T14" fmla="*/ 171 w 389"/>
                <a:gd name="T15" fmla="*/ 44 h 93"/>
                <a:gd name="T16" fmla="*/ 171 w 389"/>
                <a:gd name="T17" fmla="*/ 44 h 93"/>
                <a:gd name="T18" fmla="*/ 167 w 389"/>
                <a:gd name="T19" fmla="*/ 43 h 93"/>
                <a:gd name="T20" fmla="*/ 75 w 389"/>
                <a:gd name="T21" fmla="*/ 60 h 93"/>
                <a:gd name="T22" fmla="*/ 0 w 389"/>
                <a:gd name="T23" fmla="*/ 75 h 93"/>
                <a:gd name="T24" fmla="*/ 0 w 389"/>
                <a:gd name="T25" fmla="*/ 93 h 93"/>
                <a:gd name="T26" fmla="*/ 97 w 389"/>
                <a:gd name="T27" fmla="*/ 74 h 93"/>
                <a:gd name="T28" fmla="*/ 152 w 389"/>
                <a:gd name="T29" fmla="*/ 6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9" h="93">
                  <a:moveTo>
                    <a:pt x="152" y="63"/>
                  </a:moveTo>
                  <a:cubicBezTo>
                    <a:pt x="154" y="63"/>
                    <a:pt x="156" y="64"/>
                    <a:pt x="158" y="63"/>
                  </a:cubicBezTo>
                  <a:cubicBezTo>
                    <a:pt x="210" y="54"/>
                    <a:pt x="263" y="44"/>
                    <a:pt x="315" y="35"/>
                  </a:cubicBezTo>
                  <a:cubicBezTo>
                    <a:pt x="340" y="30"/>
                    <a:pt x="364" y="25"/>
                    <a:pt x="389" y="21"/>
                  </a:cubicBezTo>
                  <a:cubicBezTo>
                    <a:pt x="389" y="13"/>
                    <a:pt x="389" y="7"/>
                    <a:pt x="389" y="0"/>
                  </a:cubicBezTo>
                  <a:cubicBezTo>
                    <a:pt x="387" y="1"/>
                    <a:pt x="385" y="1"/>
                    <a:pt x="384" y="1"/>
                  </a:cubicBezTo>
                  <a:cubicBezTo>
                    <a:pt x="330" y="11"/>
                    <a:pt x="276" y="21"/>
                    <a:pt x="222" y="32"/>
                  </a:cubicBezTo>
                  <a:cubicBezTo>
                    <a:pt x="205" y="35"/>
                    <a:pt x="188" y="40"/>
                    <a:pt x="171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69" y="43"/>
                    <a:pt x="168" y="42"/>
                    <a:pt x="167" y="43"/>
                  </a:cubicBezTo>
                  <a:cubicBezTo>
                    <a:pt x="136" y="48"/>
                    <a:pt x="106" y="54"/>
                    <a:pt x="75" y="60"/>
                  </a:cubicBezTo>
                  <a:cubicBezTo>
                    <a:pt x="50" y="65"/>
                    <a:pt x="25" y="70"/>
                    <a:pt x="0" y="75"/>
                  </a:cubicBezTo>
                  <a:cubicBezTo>
                    <a:pt x="0" y="82"/>
                    <a:pt x="0" y="87"/>
                    <a:pt x="0" y="93"/>
                  </a:cubicBezTo>
                  <a:cubicBezTo>
                    <a:pt x="33" y="87"/>
                    <a:pt x="65" y="81"/>
                    <a:pt x="97" y="74"/>
                  </a:cubicBezTo>
                  <a:cubicBezTo>
                    <a:pt x="116" y="71"/>
                    <a:pt x="134" y="67"/>
                    <a:pt x="152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3" name="Freeform 297">
              <a:extLst>
                <a:ext uri="{FF2B5EF4-FFF2-40B4-BE49-F238E27FC236}">
                  <a16:creationId xmlns:a16="http://schemas.microsoft.com/office/drawing/2014/main" id="{C89F4405-0D28-90A0-690B-51F27AF1F33D}"/>
                </a:ext>
              </a:extLst>
            </p:cNvPr>
            <p:cNvSpPr/>
            <p:nvPr/>
          </p:nvSpPr>
          <p:spPr bwMode="auto">
            <a:xfrm>
              <a:off x="5503070" y="1424287"/>
              <a:ext cx="229791" cy="76200"/>
            </a:xfrm>
            <a:custGeom>
              <a:avLst/>
              <a:gdLst>
                <a:gd name="T0" fmla="*/ 158 w 174"/>
                <a:gd name="T1" fmla="*/ 2 h 58"/>
                <a:gd name="T2" fmla="*/ 105 w 174"/>
                <a:gd name="T3" fmla="*/ 15 h 58"/>
                <a:gd name="T4" fmla="*/ 82 w 174"/>
                <a:gd name="T5" fmla="*/ 22 h 58"/>
                <a:gd name="T6" fmla="*/ 17 w 174"/>
                <a:gd name="T7" fmla="*/ 36 h 58"/>
                <a:gd name="T8" fmla="*/ 4 w 174"/>
                <a:gd name="T9" fmla="*/ 58 h 58"/>
                <a:gd name="T10" fmla="*/ 30 w 174"/>
                <a:gd name="T11" fmla="*/ 53 h 58"/>
                <a:gd name="T12" fmla="*/ 61 w 174"/>
                <a:gd name="T13" fmla="*/ 45 h 58"/>
                <a:gd name="T14" fmla="*/ 169 w 174"/>
                <a:gd name="T15" fmla="*/ 20 h 58"/>
                <a:gd name="T16" fmla="*/ 174 w 174"/>
                <a:gd name="T17" fmla="*/ 13 h 58"/>
                <a:gd name="T18" fmla="*/ 158 w 174"/>
                <a:gd name="T1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57">
                  <a:moveTo>
                    <a:pt x="158" y="2"/>
                  </a:moveTo>
                  <a:cubicBezTo>
                    <a:pt x="140" y="6"/>
                    <a:pt x="123" y="11"/>
                    <a:pt x="105" y="15"/>
                  </a:cubicBezTo>
                  <a:cubicBezTo>
                    <a:pt x="97" y="17"/>
                    <a:pt x="89" y="20"/>
                    <a:pt x="82" y="22"/>
                  </a:cubicBezTo>
                  <a:cubicBezTo>
                    <a:pt x="60" y="27"/>
                    <a:pt x="39" y="31"/>
                    <a:pt x="17" y="36"/>
                  </a:cubicBezTo>
                  <a:cubicBezTo>
                    <a:pt x="1" y="39"/>
                    <a:pt x="0" y="40"/>
                    <a:pt x="4" y="58"/>
                  </a:cubicBezTo>
                  <a:cubicBezTo>
                    <a:pt x="12" y="57"/>
                    <a:pt x="21" y="55"/>
                    <a:pt x="30" y="53"/>
                  </a:cubicBezTo>
                  <a:cubicBezTo>
                    <a:pt x="40" y="51"/>
                    <a:pt x="51" y="47"/>
                    <a:pt x="61" y="45"/>
                  </a:cubicBezTo>
                  <a:cubicBezTo>
                    <a:pt x="97" y="37"/>
                    <a:pt x="133" y="29"/>
                    <a:pt x="169" y="20"/>
                  </a:cubicBezTo>
                  <a:cubicBezTo>
                    <a:pt x="171" y="20"/>
                    <a:pt x="174" y="16"/>
                    <a:pt x="174" y="13"/>
                  </a:cubicBezTo>
                  <a:cubicBezTo>
                    <a:pt x="174" y="4"/>
                    <a:pt x="168" y="0"/>
                    <a:pt x="15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4" name="Freeform 298">
              <a:extLst>
                <a:ext uri="{FF2B5EF4-FFF2-40B4-BE49-F238E27FC236}">
                  <a16:creationId xmlns:a16="http://schemas.microsoft.com/office/drawing/2014/main" id="{5FB41336-28FB-3FD7-3FD1-769B0B1FB475}"/>
                </a:ext>
              </a:extLst>
            </p:cNvPr>
            <p:cNvSpPr/>
            <p:nvPr/>
          </p:nvSpPr>
          <p:spPr bwMode="auto">
            <a:xfrm>
              <a:off x="5507832" y="1280221"/>
              <a:ext cx="226219" cy="89297"/>
            </a:xfrm>
            <a:custGeom>
              <a:avLst/>
              <a:gdLst>
                <a:gd name="T0" fmla="*/ 95 w 172"/>
                <a:gd name="T1" fmla="*/ 41 h 68"/>
                <a:gd name="T2" fmla="*/ 167 w 172"/>
                <a:gd name="T3" fmla="*/ 22 h 68"/>
                <a:gd name="T4" fmla="*/ 171 w 172"/>
                <a:gd name="T5" fmla="*/ 16 h 68"/>
                <a:gd name="T6" fmla="*/ 171 w 172"/>
                <a:gd name="T7" fmla="*/ 0 h 68"/>
                <a:gd name="T8" fmla="*/ 139 w 172"/>
                <a:gd name="T9" fmla="*/ 9 h 68"/>
                <a:gd name="T10" fmla="*/ 81 w 172"/>
                <a:gd name="T11" fmla="*/ 27 h 68"/>
                <a:gd name="T12" fmla="*/ 0 w 172"/>
                <a:gd name="T13" fmla="*/ 48 h 68"/>
                <a:gd name="T14" fmla="*/ 0 w 172"/>
                <a:gd name="T15" fmla="*/ 68 h 68"/>
                <a:gd name="T16" fmla="*/ 18 w 172"/>
                <a:gd name="T17" fmla="*/ 63 h 68"/>
                <a:gd name="T18" fmla="*/ 95 w 172"/>
                <a:gd name="T19" fmla="*/ 4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68">
                  <a:moveTo>
                    <a:pt x="95" y="41"/>
                  </a:moveTo>
                  <a:cubicBezTo>
                    <a:pt x="119" y="35"/>
                    <a:pt x="143" y="29"/>
                    <a:pt x="167" y="22"/>
                  </a:cubicBezTo>
                  <a:cubicBezTo>
                    <a:pt x="169" y="22"/>
                    <a:pt x="171" y="18"/>
                    <a:pt x="171" y="16"/>
                  </a:cubicBezTo>
                  <a:cubicBezTo>
                    <a:pt x="172" y="11"/>
                    <a:pt x="171" y="6"/>
                    <a:pt x="171" y="0"/>
                  </a:cubicBezTo>
                  <a:cubicBezTo>
                    <a:pt x="160" y="4"/>
                    <a:pt x="149" y="6"/>
                    <a:pt x="139" y="9"/>
                  </a:cubicBezTo>
                  <a:cubicBezTo>
                    <a:pt x="120" y="15"/>
                    <a:pt x="100" y="21"/>
                    <a:pt x="81" y="27"/>
                  </a:cubicBezTo>
                  <a:cubicBezTo>
                    <a:pt x="54" y="34"/>
                    <a:pt x="27" y="41"/>
                    <a:pt x="0" y="48"/>
                  </a:cubicBezTo>
                  <a:cubicBezTo>
                    <a:pt x="0" y="55"/>
                    <a:pt x="0" y="62"/>
                    <a:pt x="0" y="68"/>
                  </a:cubicBezTo>
                  <a:cubicBezTo>
                    <a:pt x="7" y="67"/>
                    <a:pt x="13" y="65"/>
                    <a:pt x="18" y="63"/>
                  </a:cubicBezTo>
                  <a:cubicBezTo>
                    <a:pt x="44" y="56"/>
                    <a:pt x="69" y="49"/>
                    <a:pt x="9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5" name="Freeform 299">
              <a:extLst>
                <a:ext uri="{FF2B5EF4-FFF2-40B4-BE49-F238E27FC236}">
                  <a16:creationId xmlns:a16="http://schemas.microsoft.com/office/drawing/2014/main" id="{B043483E-C832-9383-80CD-7EFC376DD028}"/>
                </a:ext>
              </a:extLst>
            </p:cNvPr>
            <p:cNvSpPr/>
            <p:nvPr/>
          </p:nvSpPr>
          <p:spPr bwMode="auto">
            <a:xfrm>
              <a:off x="5503070" y="1327846"/>
              <a:ext cx="232172" cy="85725"/>
            </a:xfrm>
            <a:custGeom>
              <a:avLst/>
              <a:gdLst>
                <a:gd name="T0" fmla="*/ 173 w 176"/>
                <a:gd name="T1" fmla="*/ 0 h 65"/>
                <a:gd name="T2" fmla="*/ 111 w 176"/>
                <a:gd name="T3" fmla="*/ 18 h 65"/>
                <a:gd name="T4" fmla="*/ 102 w 176"/>
                <a:gd name="T5" fmla="*/ 19 h 65"/>
                <a:gd name="T6" fmla="*/ 16 w 176"/>
                <a:gd name="T7" fmla="*/ 42 h 65"/>
                <a:gd name="T8" fmla="*/ 4 w 176"/>
                <a:gd name="T9" fmla="*/ 65 h 65"/>
                <a:gd name="T10" fmla="*/ 59 w 176"/>
                <a:gd name="T11" fmla="*/ 51 h 65"/>
                <a:gd name="T12" fmla="*/ 125 w 176"/>
                <a:gd name="T13" fmla="*/ 33 h 65"/>
                <a:gd name="T14" fmla="*/ 159 w 176"/>
                <a:gd name="T15" fmla="*/ 25 h 65"/>
                <a:gd name="T16" fmla="*/ 174 w 176"/>
                <a:gd name="T17" fmla="*/ 4 h 65"/>
                <a:gd name="T18" fmla="*/ 173 w 176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65">
                  <a:moveTo>
                    <a:pt x="173" y="0"/>
                  </a:moveTo>
                  <a:cubicBezTo>
                    <a:pt x="152" y="6"/>
                    <a:pt x="131" y="12"/>
                    <a:pt x="111" y="18"/>
                  </a:cubicBezTo>
                  <a:cubicBezTo>
                    <a:pt x="108" y="19"/>
                    <a:pt x="105" y="19"/>
                    <a:pt x="102" y="19"/>
                  </a:cubicBezTo>
                  <a:cubicBezTo>
                    <a:pt x="73" y="27"/>
                    <a:pt x="45" y="35"/>
                    <a:pt x="16" y="42"/>
                  </a:cubicBezTo>
                  <a:cubicBezTo>
                    <a:pt x="0" y="47"/>
                    <a:pt x="0" y="47"/>
                    <a:pt x="4" y="65"/>
                  </a:cubicBezTo>
                  <a:cubicBezTo>
                    <a:pt x="22" y="61"/>
                    <a:pt x="41" y="56"/>
                    <a:pt x="59" y="51"/>
                  </a:cubicBezTo>
                  <a:cubicBezTo>
                    <a:pt x="81" y="45"/>
                    <a:pt x="103" y="39"/>
                    <a:pt x="125" y="33"/>
                  </a:cubicBezTo>
                  <a:cubicBezTo>
                    <a:pt x="136" y="30"/>
                    <a:pt x="148" y="28"/>
                    <a:pt x="159" y="25"/>
                  </a:cubicBezTo>
                  <a:cubicBezTo>
                    <a:pt x="176" y="21"/>
                    <a:pt x="176" y="21"/>
                    <a:pt x="174" y="4"/>
                  </a:cubicBezTo>
                  <a:cubicBezTo>
                    <a:pt x="173" y="3"/>
                    <a:pt x="173" y="2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6" name="Freeform 300">
              <a:extLst>
                <a:ext uri="{FF2B5EF4-FFF2-40B4-BE49-F238E27FC236}">
                  <a16:creationId xmlns:a16="http://schemas.microsoft.com/office/drawing/2014/main" id="{AC7F4184-092D-B833-81D6-FBBB9AD6A260}"/>
                </a:ext>
              </a:extLst>
            </p:cNvPr>
            <p:cNvSpPr/>
            <p:nvPr/>
          </p:nvSpPr>
          <p:spPr bwMode="auto">
            <a:xfrm>
              <a:off x="5503070" y="1186162"/>
              <a:ext cx="229791" cy="96440"/>
            </a:xfrm>
            <a:custGeom>
              <a:avLst/>
              <a:gdLst>
                <a:gd name="T0" fmla="*/ 37 w 174"/>
                <a:gd name="T1" fmla="*/ 63 h 73"/>
                <a:gd name="T2" fmla="*/ 43 w 174"/>
                <a:gd name="T3" fmla="*/ 58 h 73"/>
                <a:gd name="T4" fmla="*/ 49 w 174"/>
                <a:gd name="T5" fmla="*/ 59 h 73"/>
                <a:gd name="T6" fmla="*/ 174 w 174"/>
                <a:gd name="T7" fmla="*/ 21 h 73"/>
                <a:gd name="T8" fmla="*/ 174 w 174"/>
                <a:gd name="T9" fmla="*/ 0 h 73"/>
                <a:gd name="T10" fmla="*/ 51 w 174"/>
                <a:gd name="T11" fmla="*/ 39 h 73"/>
                <a:gd name="T12" fmla="*/ 32 w 174"/>
                <a:gd name="T13" fmla="*/ 46 h 73"/>
                <a:gd name="T14" fmla="*/ 4 w 174"/>
                <a:gd name="T15" fmla="*/ 73 h 73"/>
                <a:gd name="T16" fmla="*/ 37 w 174"/>
                <a:gd name="T17" fmla="*/ 6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73">
                  <a:moveTo>
                    <a:pt x="37" y="63"/>
                  </a:moveTo>
                  <a:cubicBezTo>
                    <a:pt x="39" y="62"/>
                    <a:pt x="41" y="60"/>
                    <a:pt x="43" y="58"/>
                  </a:cubicBezTo>
                  <a:cubicBezTo>
                    <a:pt x="45" y="59"/>
                    <a:pt x="47" y="60"/>
                    <a:pt x="49" y="59"/>
                  </a:cubicBezTo>
                  <a:cubicBezTo>
                    <a:pt x="90" y="47"/>
                    <a:pt x="132" y="34"/>
                    <a:pt x="174" y="21"/>
                  </a:cubicBezTo>
                  <a:cubicBezTo>
                    <a:pt x="174" y="14"/>
                    <a:pt x="174" y="8"/>
                    <a:pt x="174" y="0"/>
                  </a:cubicBezTo>
                  <a:cubicBezTo>
                    <a:pt x="132" y="13"/>
                    <a:pt x="91" y="26"/>
                    <a:pt x="51" y="39"/>
                  </a:cubicBezTo>
                  <a:cubicBezTo>
                    <a:pt x="44" y="41"/>
                    <a:pt x="38" y="44"/>
                    <a:pt x="32" y="46"/>
                  </a:cubicBezTo>
                  <a:cubicBezTo>
                    <a:pt x="5" y="48"/>
                    <a:pt x="0" y="53"/>
                    <a:pt x="4" y="73"/>
                  </a:cubicBezTo>
                  <a:cubicBezTo>
                    <a:pt x="15" y="70"/>
                    <a:pt x="26" y="66"/>
                    <a:pt x="37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297" name="Grupo 296">
            <a:extLst>
              <a:ext uri="{FF2B5EF4-FFF2-40B4-BE49-F238E27FC236}">
                <a16:creationId xmlns:a16="http://schemas.microsoft.com/office/drawing/2014/main" id="{5BD8E0A5-CDFE-945E-B3AD-E675B63B099C}"/>
              </a:ext>
            </a:extLst>
          </p:cNvPr>
          <p:cNvGrpSpPr/>
          <p:nvPr/>
        </p:nvGrpSpPr>
        <p:grpSpPr>
          <a:xfrm>
            <a:off x="4627226" y="2515141"/>
            <a:ext cx="4053342" cy="3876715"/>
            <a:chOff x="5010151" y="3235326"/>
            <a:chExt cx="3570288" cy="3414711"/>
          </a:xfrm>
          <a:solidFill>
            <a:srgbClr val="FFC000"/>
          </a:solidFill>
        </p:grpSpPr>
        <p:sp>
          <p:nvSpPr>
            <p:cNvPr id="298" name="Freeform 304">
              <a:extLst>
                <a:ext uri="{FF2B5EF4-FFF2-40B4-BE49-F238E27FC236}">
                  <a16:creationId xmlns:a16="http://schemas.microsoft.com/office/drawing/2014/main" id="{952083E1-6E93-6F2B-2D9B-74605E7FA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7776" y="6086475"/>
              <a:ext cx="498475" cy="496887"/>
            </a:xfrm>
            <a:custGeom>
              <a:avLst/>
              <a:gdLst>
                <a:gd name="T0" fmla="*/ 56 w 421"/>
                <a:gd name="T1" fmla="*/ 189 h 419"/>
                <a:gd name="T2" fmla="*/ 1 w 421"/>
                <a:gd name="T3" fmla="*/ 150 h 419"/>
                <a:gd name="T4" fmla="*/ 54 w 421"/>
                <a:gd name="T5" fmla="*/ 110 h 419"/>
                <a:gd name="T6" fmla="*/ 54 w 421"/>
                <a:gd name="T7" fmla="*/ 54 h 419"/>
                <a:gd name="T8" fmla="*/ 111 w 421"/>
                <a:gd name="T9" fmla="*/ 54 h 419"/>
                <a:gd name="T10" fmla="*/ 151 w 421"/>
                <a:gd name="T11" fmla="*/ 0 h 419"/>
                <a:gd name="T12" fmla="*/ 191 w 421"/>
                <a:gd name="T13" fmla="*/ 53 h 419"/>
                <a:gd name="T14" fmla="*/ 307 w 421"/>
                <a:gd name="T15" fmla="*/ 53 h 419"/>
                <a:gd name="T16" fmla="*/ 421 w 421"/>
                <a:gd name="T17" fmla="*/ 53 h 419"/>
                <a:gd name="T18" fmla="*/ 421 w 421"/>
                <a:gd name="T19" fmla="*/ 419 h 419"/>
                <a:gd name="T20" fmla="*/ 56 w 421"/>
                <a:gd name="T21" fmla="*/ 419 h 419"/>
                <a:gd name="T22" fmla="*/ 56 w 421"/>
                <a:gd name="T23" fmla="*/ 189 h 419"/>
                <a:gd name="T24" fmla="*/ 247 w 421"/>
                <a:gd name="T25" fmla="*/ 228 h 419"/>
                <a:gd name="T26" fmla="*/ 288 w 421"/>
                <a:gd name="T27" fmla="*/ 228 h 419"/>
                <a:gd name="T28" fmla="*/ 308 w 421"/>
                <a:gd name="T29" fmla="*/ 253 h 419"/>
                <a:gd name="T30" fmla="*/ 315 w 421"/>
                <a:gd name="T31" fmla="*/ 277 h 419"/>
                <a:gd name="T32" fmla="*/ 335 w 421"/>
                <a:gd name="T33" fmla="*/ 278 h 419"/>
                <a:gd name="T34" fmla="*/ 343 w 421"/>
                <a:gd name="T35" fmla="*/ 252 h 419"/>
                <a:gd name="T36" fmla="*/ 361 w 421"/>
                <a:gd name="T37" fmla="*/ 228 h 419"/>
                <a:gd name="T38" fmla="*/ 402 w 421"/>
                <a:gd name="T39" fmla="*/ 228 h 419"/>
                <a:gd name="T40" fmla="*/ 402 w 421"/>
                <a:gd name="T41" fmla="*/ 72 h 419"/>
                <a:gd name="T42" fmla="*/ 248 w 421"/>
                <a:gd name="T43" fmla="*/ 72 h 419"/>
                <a:gd name="T44" fmla="*/ 248 w 421"/>
                <a:gd name="T45" fmla="*/ 112 h 419"/>
                <a:gd name="T46" fmla="*/ 300 w 421"/>
                <a:gd name="T47" fmla="*/ 151 h 419"/>
                <a:gd name="T48" fmla="*/ 247 w 421"/>
                <a:gd name="T49" fmla="*/ 189 h 419"/>
                <a:gd name="T50" fmla="*/ 247 w 421"/>
                <a:gd name="T51" fmla="*/ 228 h 419"/>
                <a:gd name="T52" fmla="*/ 402 w 421"/>
                <a:gd name="T53" fmla="*/ 402 h 419"/>
                <a:gd name="T54" fmla="*/ 402 w 421"/>
                <a:gd name="T55" fmla="*/ 247 h 419"/>
                <a:gd name="T56" fmla="*/ 363 w 421"/>
                <a:gd name="T57" fmla="*/ 247 h 419"/>
                <a:gd name="T58" fmla="*/ 329 w 421"/>
                <a:gd name="T59" fmla="*/ 298 h 419"/>
                <a:gd name="T60" fmla="*/ 286 w 421"/>
                <a:gd name="T61" fmla="*/ 248 h 419"/>
                <a:gd name="T62" fmla="*/ 247 w 421"/>
                <a:gd name="T63" fmla="*/ 248 h 419"/>
                <a:gd name="T64" fmla="*/ 247 w 421"/>
                <a:gd name="T65" fmla="*/ 290 h 419"/>
                <a:gd name="T66" fmla="*/ 224 w 421"/>
                <a:gd name="T67" fmla="*/ 307 h 419"/>
                <a:gd name="T68" fmla="*/ 198 w 421"/>
                <a:gd name="T69" fmla="*/ 314 h 419"/>
                <a:gd name="T70" fmla="*/ 198 w 421"/>
                <a:gd name="T71" fmla="*/ 335 h 419"/>
                <a:gd name="T72" fmla="*/ 225 w 421"/>
                <a:gd name="T73" fmla="*/ 342 h 419"/>
                <a:gd name="T74" fmla="*/ 247 w 421"/>
                <a:gd name="T75" fmla="*/ 359 h 419"/>
                <a:gd name="T76" fmla="*/ 247 w 421"/>
                <a:gd name="T77" fmla="*/ 402 h 419"/>
                <a:gd name="T78" fmla="*/ 402 w 421"/>
                <a:gd name="T79" fmla="*/ 402 h 419"/>
                <a:gd name="T80" fmla="*/ 73 w 421"/>
                <a:gd name="T81" fmla="*/ 246 h 419"/>
                <a:gd name="T82" fmla="*/ 73 w 421"/>
                <a:gd name="T83" fmla="*/ 401 h 419"/>
                <a:gd name="T84" fmla="*/ 227 w 421"/>
                <a:gd name="T85" fmla="*/ 401 h 419"/>
                <a:gd name="T86" fmla="*/ 227 w 421"/>
                <a:gd name="T87" fmla="*/ 363 h 419"/>
                <a:gd name="T88" fmla="*/ 177 w 421"/>
                <a:gd name="T89" fmla="*/ 330 h 419"/>
                <a:gd name="T90" fmla="*/ 184 w 421"/>
                <a:gd name="T91" fmla="*/ 304 h 419"/>
                <a:gd name="T92" fmla="*/ 227 w 421"/>
                <a:gd name="T93" fmla="*/ 281 h 419"/>
                <a:gd name="T94" fmla="*/ 227 w 421"/>
                <a:gd name="T95" fmla="*/ 246 h 419"/>
                <a:gd name="T96" fmla="*/ 190 w 421"/>
                <a:gd name="T97" fmla="*/ 246 h 419"/>
                <a:gd name="T98" fmla="*/ 154 w 421"/>
                <a:gd name="T99" fmla="*/ 298 h 419"/>
                <a:gd name="T100" fmla="*/ 110 w 421"/>
                <a:gd name="T101" fmla="*/ 246 h 419"/>
                <a:gd name="T102" fmla="*/ 73 w 421"/>
                <a:gd name="T103" fmla="*/ 246 h 419"/>
                <a:gd name="T104" fmla="*/ 141 w 421"/>
                <a:gd name="T105" fmla="*/ 163 h 419"/>
                <a:gd name="T106" fmla="*/ 146 w 421"/>
                <a:gd name="T107" fmla="*/ 171 h 419"/>
                <a:gd name="T108" fmla="*/ 182 w 421"/>
                <a:gd name="T109" fmla="*/ 155 h 419"/>
                <a:gd name="T110" fmla="*/ 189 w 421"/>
                <a:gd name="T111" fmla="*/ 129 h 419"/>
                <a:gd name="T112" fmla="*/ 172 w 421"/>
                <a:gd name="T113" fmla="*/ 113 h 419"/>
                <a:gd name="T114" fmla="*/ 130 w 421"/>
                <a:gd name="T115" fmla="*/ 113 h 419"/>
                <a:gd name="T116" fmla="*/ 109 w 421"/>
                <a:gd name="T117" fmla="*/ 130 h 419"/>
                <a:gd name="T118" fmla="*/ 163 w 421"/>
                <a:gd name="T119" fmla="*/ 128 h 419"/>
                <a:gd name="T120" fmla="*/ 175 w 421"/>
                <a:gd name="T121" fmla="*/ 136 h 419"/>
                <a:gd name="T122" fmla="*/ 166 w 421"/>
                <a:gd name="T123" fmla="*/ 146 h 419"/>
                <a:gd name="T124" fmla="*/ 141 w 421"/>
                <a:gd name="T125" fmla="*/ 16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" h="419">
                  <a:moveTo>
                    <a:pt x="56" y="189"/>
                  </a:moveTo>
                  <a:cubicBezTo>
                    <a:pt x="19" y="187"/>
                    <a:pt x="2" y="174"/>
                    <a:pt x="1" y="150"/>
                  </a:cubicBezTo>
                  <a:cubicBezTo>
                    <a:pt x="0" y="127"/>
                    <a:pt x="17" y="114"/>
                    <a:pt x="54" y="110"/>
                  </a:cubicBezTo>
                  <a:cubicBezTo>
                    <a:pt x="54" y="93"/>
                    <a:pt x="54" y="75"/>
                    <a:pt x="54" y="54"/>
                  </a:cubicBezTo>
                  <a:cubicBezTo>
                    <a:pt x="75" y="54"/>
                    <a:pt x="93" y="54"/>
                    <a:pt x="111" y="54"/>
                  </a:cubicBezTo>
                  <a:cubicBezTo>
                    <a:pt x="115" y="15"/>
                    <a:pt x="127" y="0"/>
                    <a:pt x="151" y="0"/>
                  </a:cubicBezTo>
                  <a:cubicBezTo>
                    <a:pt x="174" y="0"/>
                    <a:pt x="186" y="15"/>
                    <a:pt x="191" y="53"/>
                  </a:cubicBezTo>
                  <a:cubicBezTo>
                    <a:pt x="230" y="53"/>
                    <a:pt x="268" y="53"/>
                    <a:pt x="307" y="53"/>
                  </a:cubicBezTo>
                  <a:cubicBezTo>
                    <a:pt x="344" y="53"/>
                    <a:pt x="382" y="53"/>
                    <a:pt x="421" y="53"/>
                  </a:cubicBezTo>
                  <a:cubicBezTo>
                    <a:pt x="421" y="177"/>
                    <a:pt x="421" y="297"/>
                    <a:pt x="421" y="419"/>
                  </a:cubicBezTo>
                  <a:cubicBezTo>
                    <a:pt x="299" y="419"/>
                    <a:pt x="179" y="419"/>
                    <a:pt x="56" y="419"/>
                  </a:cubicBezTo>
                  <a:cubicBezTo>
                    <a:pt x="56" y="343"/>
                    <a:pt x="56" y="266"/>
                    <a:pt x="56" y="189"/>
                  </a:cubicBezTo>
                  <a:close/>
                  <a:moveTo>
                    <a:pt x="247" y="228"/>
                  </a:moveTo>
                  <a:cubicBezTo>
                    <a:pt x="261" y="228"/>
                    <a:pt x="275" y="228"/>
                    <a:pt x="288" y="228"/>
                  </a:cubicBezTo>
                  <a:cubicBezTo>
                    <a:pt x="305" y="228"/>
                    <a:pt x="313" y="233"/>
                    <a:pt x="308" y="253"/>
                  </a:cubicBezTo>
                  <a:cubicBezTo>
                    <a:pt x="306" y="260"/>
                    <a:pt x="309" y="271"/>
                    <a:pt x="315" y="277"/>
                  </a:cubicBezTo>
                  <a:cubicBezTo>
                    <a:pt x="318" y="281"/>
                    <a:pt x="332" y="281"/>
                    <a:pt x="335" y="278"/>
                  </a:cubicBezTo>
                  <a:cubicBezTo>
                    <a:pt x="340" y="271"/>
                    <a:pt x="345" y="260"/>
                    <a:pt x="343" y="252"/>
                  </a:cubicBezTo>
                  <a:cubicBezTo>
                    <a:pt x="338" y="234"/>
                    <a:pt x="345" y="228"/>
                    <a:pt x="361" y="228"/>
                  </a:cubicBezTo>
                  <a:cubicBezTo>
                    <a:pt x="374" y="228"/>
                    <a:pt x="388" y="228"/>
                    <a:pt x="402" y="228"/>
                  </a:cubicBezTo>
                  <a:cubicBezTo>
                    <a:pt x="402" y="175"/>
                    <a:pt x="402" y="123"/>
                    <a:pt x="402" y="72"/>
                  </a:cubicBezTo>
                  <a:cubicBezTo>
                    <a:pt x="349" y="72"/>
                    <a:pt x="299" y="72"/>
                    <a:pt x="248" y="72"/>
                  </a:cubicBezTo>
                  <a:cubicBezTo>
                    <a:pt x="248" y="86"/>
                    <a:pt x="248" y="99"/>
                    <a:pt x="248" y="112"/>
                  </a:cubicBezTo>
                  <a:cubicBezTo>
                    <a:pt x="284" y="113"/>
                    <a:pt x="300" y="125"/>
                    <a:pt x="300" y="151"/>
                  </a:cubicBezTo>
                  <a:cubicBezTo>
                    <a:pt x="299" y="176"/>
                    <a:pt x="283" y="188"/>
                    <a:pt x="247" y="189"/>
                  </a:cubicBezTo>
                  <a:cubicBezTo>
                    <a:pt x="247" y="200"/>
                    <a:pt x="247" y="212"/>
                    <a:pt x="247" y="228"/>
                  </a:cubicBezTo>
                  <a:close/>
                  <a:moveTo>
                    <a:pt x="402" y="402"/>
                  </a:moveTo>
                  <a:cubicBezTo>
                    <a:pt x="402" y="348"/>
                    <a:pt x="402" y="298"/>
                    <a:pt x="402" y="247"/>
                  </a:cubicBezTo>
                  <a:cubicBezTo>
                    <a:pt x="388" y="247"/>
                    <a:pt x="376" y="247"/>
                    <a:pt x="363" y="247"/>
                  </a:cubicBezTo>
                  <a:cubicBezTo>
                    <a:pt x="364" y="280"/>
                    <a:pt x="353" y="296"/>
                    <a:pt x="329" y="298"/>
                  </a:cubicBezTo>
                  <a:cubicBezTo>
                    <a:pt x="303" y="301"/>
                    <a:pt x="291" y="286"/>
                    <a:pt x="286" y="248"/>
                  </a:cubicBezTo>
                  <a:cubicBezTo>
                    <a:pt x="273" y="248"/>
                    <a:pt x="260" y="248"/>
                    <a:pt x="247" y="248"/>
                  </a:cubicBezTo>
                  <a:cubicBezTo>
                    <a:pt x="247" y="263"/>
                    <a:pt x="246" y="277"/>
                    <a:pt x="247" y="290"/>
                  </a:cubicBezTo>
                  <a:cubicBezTo>
                    <a:pt x="247" y="306"/>
                    <a:pt x="240" y="310"/>
                    <a:pt x="224" y="307"/>
                  </a:cubicBezTo>
                  <a:cubicBezTo>
                    <a:pt x="216" y="306"/>
                    <a:pt x="205" y="309"/>
                    <a:pt x="198" y="314"/>
                  </a:cubicBezTo>
                  <a:cubicBezTo>
                    <a:pt x="194" y="317"/>
                    <a:pt x="194" y="332"/>
                    <a:pt x="198" y="335"/>
                  </a:cubicBezTo>
                  <a:cubicBezTo>
                    <a:pt x="205" y="340"/>
                    <a:pt x="216" y="343"/>
                    <a:pt x="225" y="342"/>
                  </a:cubicBezTo>
                  <a:cubicBezTo>
                    <a:pt x="241" y="338"/>
                    <a:pt x="247" y="344"/>
                    <a:pt x="247" y="359"/>
                  </a:cubicBezTo>
                  <a:cubicBezTo>
                    <a:pt x="246" y="373"/>
                    <a:pt x="247" y="387"/>
                    <a:pt x="247" y="402"/>
                  </a:cubicBezTo>
                  <a:cubicBezTo>
                    <a:pt x="300" y="402"/>
                    <a:pt x="350" y="402"/>
                    <a:pt x="402" y="402"/>
                  </a:cubicBezTo>
                  <a:close/>
                  <a:moveTo>
                    <a:pt x="73" y="246"/>
                  </a:moveTo>
                  <a:cubicBezTo>
                    <a:pt x="73" y="298"/>
                    <a:pt x="73" y="350"/>
                    <a:pt x="73" y="401"/>
                  </a:cubicBezTo>
                  <a:cubicBezTo>
                    <a:pt x="126" y="401"/>
                    <a:pt x="177" y="401"/>
                    <a:pt x="227" y="401"/>
                  </a:cubicBezTo>
                  <a:cubicBezTo>
                    <a:pt x="227" y="387"/>
                    <a:pt x="227" y="375"/>
                    <a:pt x="227" y="363"/>
                  </a:cubicBezTo>
                  <a:cubicBezTo>
                    <a:pt x="196" y="363"/>
                    <a:pt x="178" y="351"/>
                    <a:pt x="177" y="330"/>
                  </a:cubicBezTo>
                  <a:cubicBezTo>
                    <a:pt x="176" y="321"/>
                    <a:pt x="178" y="308"/>
                    <a:pt x="184" y="304"/>
                  </a:cubicBezTo>
                  <a:cubicBezTo>
                    <a:pt x="196" y="294"/>
                    <a:pt x="212" y="288"/>
                    <a:pt x="227" y="281"/>
                  </a:cubicBezTo>
                  <a:cubicBezTo>
                    <a:pt x="227" y="271"/>
                    <a:pt x="227" y="259"/>
                    <a:pt x="227" y="246"/>
                  </a:cubicBezTo>
                  <a:cubicBezTo>
                    <a:pt x="213" y="246"/>
                    <a:pt x="202" y="246"/>
                    <a:pt x="190" y="246"/>
                  </a:cubicBezTo>
                  <a:cubicBezTo>
                    <a:pt x="188" y="282"/>
                    <a:pt x="177" y="297"/>
                    <a:pt x="154" y="298"/>
                  </a:cubicBezTo>
                  <a:cubicBezTo>
                    <a:pt x="129" y="300"/>
                    <a:pt x="118" y="288"/>
                    <a:pt x="110" y="246"/>
                  </a:cubicBezTo>
                  <a:cubicBezTo>
                    <a:pt x="99" y="246"/>
                    <a:pt x="87" y="246"/>
                    <a:pt x="73" y="246"/>
                  </a:cubicBezTo>
                  <a:close/>
                  <a:moveTo>
                    <a:pt x="141" y="163"/>
                  </a:moveTo>
                  <a:cubicBezTo>
                    <a:pt x="143" y="165"/>
                    <a:pt x="144" y="168"/>
                    <a:pt x="146" y="171"/>
                  </a:cubicBezTo>
                  <a:cubicBezTo>
                    <a:pt x="158" y="166"/>
                    <a:pt x="172" y="163"/>
                    <a:pt x="182" y="155"/>
                  </a:cubicBezTo>
                  <a:cubicBezTo>
                    <a:pt x="188" y="150"/>
                    <a:pt x="191" y="137"/>
                    <a:pt x="189" y="129"/>
                  </a:cubicBezTo>
                  <a:cubicBezTo>
                    <a:pt x="188" y="123"/>
                    <a:pt x="179" y="114"/>
                    <a:pt x="172" y="113"/>
                  </a:cubicBezTo>
                  <a:cubicBezTo>
                    <a:pt x="159" y="110"/>
                    <a:pt x="144" y="110"/>
                    <a:pt x="130" y="113"/>
                  </a:cubicBezTo>
                  <a:cubicBezTo>
                    <a:pt x="122" y="115"/>
                    <a:pt x="116" y="124"/>
                    <a:pt x="109" y="130"/>
                  </a:cubicBezTo>
                  <a:cubicBezTo>
                    <a:pt x="130" y="132"/>
                    <a:pt x="146" y="129"/>
                    <a:pt x="163" y="128"/>
                  </a:cubicBezTo>
                  <a:cubicBezTo>
                    <a:pt x="167" y="127"/>
                    <a:pt x="171" y="133"/>
                    <a:pt x="175" y="136"/>
                  </a:cubicBezTo>
                  <a:cubicBezTo>
                    <a:pt x="172" y="139"/>
                    <a:pt x="169" y="143"/>
                    <a:pt x="166" y="146"/>
                  </a:cubicBezTo>
                  <a:cubicBezTo>
                    <a:pt x="158" y="152"/>
                    <a:pt x="149" y="157"/>
                    <a:pt x="141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9" name="Freeform 305">
              <a:extLst>
                <a:ext uri="{FF2B5EF4-FFF2-40B4-BE49-F238E27FC236}">
                  <a16:creationId xmlns:a16="http://schemas.microsoft.com/office/drawing/2014/main" id="{D80E5BEE-5E1A-F72C-D7F2-44A3C8BB6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0438" y="5148263"/>
              <a:ext cx="523875" cy="509587"/>
            </a:xfrm>
            <a:custGeom>
              <a:avLst/>
              <a:gdLst>
                <a:gd name="T0" fmla="*/ 382 w 442"/>
                <a:gd name="T1" fmla="*/ 430 h 430"/>
                <a:gd name="T2" fmla="*/ 338 w 442"/>
                <a:gd name="T3" fmla="*/ 395 h 430"/>
                <a:gd name="T4" fmla="*/ 314 w 442"/>
                <a:gd name="T5" fmla="*/ 393 h 430"/>
                <a:gd name="T6" fmla="*/ 130 w 442"/>
                <a:gd name="T7" fmla="*/ 392 h 430"/>
                <a:gd name="T8" fmla="*/ 106 w 442"/>
                <a:gd name="T9" fmla="*/ 395 h 430"/>
                <a:gd name="T10" fmla="*/ 64 w 442"/>
                <a:gd name="T11" fmla="*/ 427 h 430"/>
                <a:gd name="T12" fmla="*/ 56 w 442"/>
                <a:gd name="T13" fmla="*/ 423 h 430"/>
                <a:gd name="T14" fmla="*/ 64 w 442"/>
                <a:gd name="T15" fmla="*/ 388 h 430"/>
                <a:gd name="T16" fmla="*/ 57 w 442"/>
                <a:gd name="T17" fmla="*/ 324 h 430"/>
                <a:gd name="T18" fmla="*/ 96 w 442"/>
                <a:gd name="T19" fmla="*/ 64 h 430"/>
                <a:gd name="T20" fmla="*/ 357 w 442"/>
                <a:gd name="T21" fmla="*/ 71 h 430"/>
                <a:gd name="T22" fmla="*/ 380 w 442"/>
                <a:gd name="T23" fmla="*/ 335 h 430"/>
                <a:gd name="T24" fmla="*/ 374 w 442"/>
                <a:gd name="T25" fmla="*/ 369 h 430"/>
                <a:gd name="T26" fmla="*/ 387 w 442"/>
                <a:gd name="T27" fmla="*/ 417 h 430"/>
                <a:gd name="T28" fmla="*/ 382 w 442"/>
                <a:gd name="T29" fmla="*/ 430 h 430"/>
                <a:gd name="T30" fmla="*/ 111 w 442"/>
                <a:gd name="T31" fmla="*/ 224 h 430"/>
                <a:gd name="T32" fmla="*/ 174 w 442"/>
                <a:gd name="T33" fmla="*/ 314 h 430"/>
                <a:gd name="T34" fmla="*/ 214 w 442"/>
                <a:gd name="T35" fmla="*/ 365 h 430"/>
                <a:gd name="T36" fmla="*/ 222 w 442"/>
                <a:gd name="T37" fmla="*/ 374 h 430"/>
                <a:gd name="T38" fmla="*/ 230 w 442"/>
                <a:gd name="T39" fmla="*/ 365 h 430"/>
                <a:gd name="T40" fmla="*/ 231 w 442"/>
                <a:gd name="T41" fmla="*/ 339 h 430"/>
                <a:gd name="T42" fmla="*/ 241 w 442"/>
                <a:gd name="T43" fmla="*/ 325 h 430"/>
                <a:gd name="T44" fmla="*/ 333 w 442"/>
                <a:gd name="T45" fmla="*/ 224 h 430"/>
                <a:gd name="T46" fmla="*/ 357 w 442"/>
                <a:gd name="T47" fmla="*/ 224 h 430"/>
                <a:gd name="T48" fmla="*/ 379 w 442"/>
                <a:gd name="T49" fmla="*/ 217 h 430"/>
                <a:gd name="T50" fmla="*/ 356 w 442"/>
                <a:gd name="T51" fmla="*/ 209 h 430"/>
                <a:gd name="T52" fmla="*/ 333 w 442"/>
                <a:gd name="T53" fmla="*/ 208 h 430"/>
                <a:gd name="T54" fmla="*/ 230 w 442"/>
                <a:gd name="T55" fmla="*/ 105 h 430"/>
                <a:gd name="T56" fmla="*/ 230 w 442"/>
                <a:gd name="T57" fmla="*/ 60 h 430"/>
                <a:gd name="T58" fmla="*/ 214 w 442"/>
                <a:gd name="T59" fmla="*/ 80 h 430"/>
                <a:gd name="T60" fmla="*/ 191 w 442"/>
                <a:gd name="T61" fmla="*/ 113 h 430"/>
                <a:gd name="T62" fmla="*/ 136 w 442"/>
                <a:gd name="T63" fmla="*/ 151 h 430"/>
                <a:gd name="T64" fmla="*/ 107 w 442"/>
                <a:gd name="T65" fmla="*/ 209 h 430"/>
                <a:gd name="T66" fmla="*/ 81 w 442"/>
                <a:gd name="T67" fmla="*/ 209 h 430"/>
                <a:gd name="T68" fmla="*/ 65 w 442"/>
                <a:gd name="T69" fmla="*/ 217 h 430"/>
                <a:gd name="T70" fmla="*/ 80 w 442"/>
                <a:gd name="T71" fmla="*/ 224 h 430"/>
                <a:gd name="T72" fmla="*/ 111 w 442"/>
                <a:gd name="T73" fmla="*/ 224 h 430"/>
                <a:gd name="T74" fmla="*/ 74 w 442"/>
                <a:gd name="T75" fmla="*/ 255 h 430"/>
                <a:gd name="T76" fmla="*/ 168 w 442"/>
                <a:gd name="T77" fmla="*/ 364 h 430"/>
                <a:gd name="T78" fmla="*/ 183 w 442"/>
                <a:gd name="T79" fmla="*/ 360 h 430"/>
                <a:gd name="T80" fmla="*/ 173 w 442"/>
                <a:gd name="T81" fmla="*/ 350 h 430"/>
                <a:gd name="T82" fmla="*/ 88 w 442"/>
                <a:gd name="T83" fmla="*/ 264 h 430"/>
                <a:gd name="T84" fmla="*/ 74 w 442"/>
                <a:gd name="T85" fmla="*/ 255 h 430"/>
                <a:gd name="T86" fmla="*/ 368 w 442"/>
                <a:gd name="T87" fmla="*/ 178 h 430"/>
                <a:gd name="T88" fmla="*/ 374 w 442"/>
                <a:gd name="T89" fmla="*/ 172 h 430"/>
                <a:gd name="T90" fmla="*/ 279 w 442"/>
                <a:gd name="T91" fmla="*/ 69 h 430"/>
                <a:gd name="T92" fmla="*/ 261 w 442"/>
                <a:gd name="T93" fmla="*/ 72 h 430"/>
                <a:gd name="T94" fmla="*/ 272 w 442"/>
                <a:gd name="T95" fmla="*/ 84 h 430"/>
                <a:gd name="T96" fmla="*/ 355 w 442"/>
                <a:gd name="T97" fmla="*/ 166 h 430"/>
                <a:gd name="T98" fmla="*/ 368 w 442"/>
                <a:gd name="T99" fmla="*/ 178 h 430"/>
                <a:gd name="T100" fmla="*/ 71 w 442"/>
                <a:gd name="T101" fmla="*/ 172 h 430"/>
                <a:gd name="T102" fmla="*/ 77 w 442"/>
                <a:gd name="T103" fmla="*/ 178 h 430"/>
                <a:gd name="T104" fmla="*/ 89 w 442"/>
                <a:gd name="T105" fmla="*/ 166 h 430"/>
                <a:gd name="T106" fmla="*/ 172 w 442"/>
                <a:gd name="T107" fmla="*/ 83 h 430"/>
                <a:gd name="T108" fmla="*/ 183 w 442"/>
                <a:gd name="T109" fmla="*/ 72 h 430"/>
                <a:gd name="T110" fmla="*/ 166 w 442"/>
                <a:gd name="T111" fmla="*/ 69 h 430"/>
                <a:gd name="T112" fmla="*/ 71 w 442"/>
                <a:gd name="T113" fmla="*/ 172 h 430"/>
                <a:gd name="T114" fmla="*/ 260 w 442"/>
                <a:gd name="T115" fmla="*/ 362 h 430"/>
                <a:gd name="T116" fmla="*/ 279 w 442"/>
                <a:gd name="T117" fmla="*/ 363 h 430"/>
                <a:gd name="T118" fmla="*/ 371 w 442"/>
                <a:gd name="T119" fmla="*/ 257 h 430"/>
                <a:gd name="T120" fmla="*/ 355 w 442"/>
                <a:gd name="T121" fmla="*/ 267 h 430"/>
                <a:gd name="T122" fmla="*/ 333 w 442"/>
                <a:gd name="T123" fmla="*/ 303 h 430"/>
                <a:gd name="T124" fmla="*/ 260 w 442"/>
                <a:gd name="T125" fmla="*/ 362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2" h="430">
                  <a:moveTo>
                    <a:pt x="382" y="430"/>
                  </a:moveTo>
                  <a:cubicBezTo>
                    <a:pt x="366" y="417"/>
                    <a:pt x="353" y="405"/>
                    <a:pt x="338" y="395"/>
                  </a:cubicBezTo>
                  <a:cubicBezTo>
                    <a:pt x="332" y="391"/>
                    <a:pt x="321" y="390"/>
                    <a:pt x="314" y="393"/>
                  </a:cubicBezTo>
                  <a:cubicBezTo>
                    <a:pt x="252" y="422"/>
                    <a:pt x="191" y="422"/>
                    <a:pt x="130" y="392"/>
                  </a:cubicBezTo>
                  <a:cubicBezTo>
                    <a:pt x="124" y="389"/>
                    <a:pt x="112" y="391"/>
                    <a:pt x="106" y="395"/>
                  </a:cubicBezTo>
                  <a:cubicBezTo>
                    <a:pt x="91" y="404"/>
                    <a:pt x="78" y="416"/>
                    <a:pt x="64" y="427"/>
                  </a:cubicBezTo>
                  <a:cubicBezTo>
                    <a:pt x="61" y="426"/>
                    <a:pt x="59" y="425"/>
                    <a:pt x="56" y="423"/>
                  </a:cubicBezTo>
                  <a:cubicBezTo>
                    <a:pt x="59" y="411"/>
                    <a:pt x="60" y="399"/>
                    <a:pt x="64" y="388"/>
                  </a:cubicBezTo>
                  <a:cubicBezTo>
                    <a:pt x="74" y="365"/>
                    <a:pt x="72" y="346"/>
                    <a:pt x="57" y="324"/>
                  </a:cubicBezTo>
                  <a:cubicBezTo>
                    <a:pt x="0" y="239"/>
                    <a:pt x="18" y="129"/>
                    <a:pt x="96" y="64"/>
                  </a:cubicBezTo>
                  <a:cubicBezTo>
                    <a:pt x="171" y="0"/>
                    <a:pt x="286" y="4"/>
                    <a:pt x="357" y="71"/>
                  </a:cubicBezTo>
                  <a:cubicBezTo>
                    <a:pt x="432" y="141"/>
                    <a:pt x="442" y="253"/>
                    <a:pt x="380" y="335"/>
                  </a:cubicBezTo>
                  <a:cubicBezTo>
                    <a:pt x="372" y="347"/>
                    <a:pt x="370" y="356"/>
                    <a:pt x="374" y="369"/>
                  </a:cubicBezTo>
                  <a:cubicBezTo>
                    <a:pt x="380" y="385"/>
                    <a:pt x="383" y="401"/>
                    <a:pt x="387" y="417"/>
                  </a:cubicBezTo>
                  <a:cubicBezTo>
                    <a:pt x="388" y="419"/>
                    <a:pt x="386" y="421"/>
                    <a:pt x="382" y="430"/>
                  </a:cubicBezTo>
                  <a:close/>
                  <a:moveTo>
                    <a:pt x="111" y="224"/>
                  </a:moveTo>
                  <a:cubicBezTo>
                    <a:pt x="119" y="265"/>
                    <a:pt x="136" y="299"/>
                    <a:pt x="174" y="314"/>
                  </a:cubicBezTo>
                  <a:cubicBezTo>
                    <a:pt x="200" y="324"/>
                    <a:pt x="222" y="332"/>
                    <a:pt x="214" y="365"/>
                  </a:cubicBezTo>
                  <a:cubicBezTo>
                    <a:pt x="214" y="368"/>
                    <a:pt x="219" y="371"/>
                    <a:pt x="222" y="374"/>
                  </a:cubicBezTo>
                  <a:cubicBezTo>
                    <a:pt x="225" y="371"/>
                    <a:pt x="230" y="368"/>
                    <a:pt x="230" y="365"/>
                  </a:cubicBezTo>
                  <a:cubicBezTo>
                    <a:pt x="232" y="357"/>
                    <a:pt x="229" y="348"/>
                    <a:pt x="231" y="339"/>
                  </a:cubicBezTo>
                  <a:cubicBezTo>
                    <a:pt x="232" y="334"/>
                    <a:pt x="237" y="325"/>
                    <a:pt x="241" y="325"/>
                  </a:cubicBezTo>
                  <a:cubicBezTo>
                    <a:pt x="295" y="313"/>
                    <a:pt x="322" y="277"/>
                    <a:pt x="333" y="224"/>
                  </a:cubicBezTo>
                  <a:cubicBezTo>
                    <a:pt x="342" y="224"/>
                    <a:pt x="350" y="225"/>
                    <a:pt x="357" y="224"/>
                  </a:cubicBezTo>
                  <a:cubicBezTo>
                    <a:pt x="365" y="223"/>
                    <a:pt x="372" y="219"/>
                    <a:pt x="379" y="217"/>
                  </a:cubicBezTo>
                  <a:cubicBezTo>
                    <a:pt x="371" y="214"/>
                    <a:pt x="364" y="210"/>
                    <a:pt x="356" y="209"/>
                  </a:cubicBezTo>
                  <a:cubicBezTo>
                    <a:pt x="349" y="207"/>
                    <a:pt x="341" y="208"/>
                    <a:pt x="333" y="208"/>
                  </a:cubicBezTo>
                  <a:cubicBezTo>
                    <a:pt x="323" y="149"/>
                    <a:pt x="288" y="116"/>
                    <a:pt x="230" y="105"/>
                  </a:cubicBezTo>
                  <a:cubicBezTo>
                    <a:pt x="230" y="89"/>
                    <a:pt x="230" y="74"/>
                    <a:pt x="230" y="60"/>
                  </a:cubicBezTo>
                  <a:cubicBezTo>
                    <a:pt x="208" y="56"/>
                    <a:pt x="213" y="71"/>
                    <a:pt x="214" y="80"/>
                  </a:cubicBezTo>
                  <a:cubicBezTo>
                    <a:pt x="215" y="99"/>
                    <a:pt x="210" y="106"/>
                    <a:pt x="191" y="113"/>
                  </a:cubicBezTo>
                  <a:cubicBezTo>
                    <a:pt x="170" y="119"/>
                    <a:pt x="150" y="134"/>
                    <a:pt x="136" y="151"/>
                  </a:cubicBezTo>
                  <a:cubicBezTo>
                    <a:pt x="123" y="166"/>
                    <a:pt x="117" y="188"/>
                    <a:pt x="107" y="209"/>
                  </a:cubicBezTo>
                  <a:cubicBezTo>
                    <a:pt x="100" y="209"/>
                    <a:pt x="90" y="208"/>
                    <a:pt x="81" y="209"/>
                  </a:cubicBezTo>
                  <a:cubicBezTo>
                    <a:pt x="76" y="210"/>
                    <a:pt x="71" y="214"/>
                    <a:pt x="65" y="217"/>
                  </a:cubicBezTo>
                  <a:cubicBezTo>
                    <a:pt x="70" y="220"/>
                    <a:pt x="75" y="223"/>
                    <a:pt x="80" y="224"/>
                  </a:cubicBezTo>
                  <a:cubicBezTo>
                    <a:pt x="90" y="225"/>
                    <a:pt x="100" y="224"/>
                    <a:pt x="111" y="224"/>
                  </a:cubicBezTo>
                  <a:close/>
                  <a:moveTo>
                    <a:pt x="74" y="255"/>
                  </a:moveTo>
                  <a:cubicBezTo>
                    <a:pt x="86" y="310"/>
                    <a:pt x="118" y="345"/>
                    <a:pt x="168" y="364"/>
                  </a:cubicBezTo>
                  <a:cubicBezTo>
                    <a:pt x="172" y="366"/>
                    <a:pt x="178" y="362"/>
                    <a:pt x="183" y="360"/>
                  </a:cubicBezTo>
                  <a:cubicBezTo>
                    <a:pt x="180" y="357"/>
                    <a:pt x="177" y="352"/>
                    <a:pt x="173" y="350"/>
                  </a:cubicBezTo>
                  <a:cubicBezTo>
                    <a:pt x="133" y="333"/>
                    <a:pt x="104" y="305"/>
                    <a:pt x="88" y="264"/>
                  </a:cubicBezTo>
                  <a:cubicBezTo>
                    <a:pt x="87" y="259"/>
                    <a:pt x="79" y="258"/>
                    <a:pt x="74" y="255"/>
                  </a:cubicBezTo>
                  <a:close/>
                  <a:moveTo>
                    <a:pt x="368" y="178"/>
                  </a:moveTo>
                  <a:cubicBezTo>
                    <a:pt x="370" y="176"/>
                    <a:pt x="372" y="174"/>
                    <a:pt x="374" y="172"/>
                  </a:cubicBezTo>
                  <a:cubicBezTo>
                    <a:pt x="358" y="123"/>
                    <a:pt x="327" y="88"/>
                    <a:pt x="279" y="69"/>
                  </a:cubicBezTo>
                  <a:cubicBezTo>
                    <a:pt x="274" y="67"/>
                    <a:pt x="267" y="71"/>
                    <a:pt x="261" y="72"/>
                  </a:cubicBezTo>
                  <a:cubicBezTo>
                    <a:pt x="265" y="76"/>
                    <a:pt x="268" y="82"/>
                    <a:pt x="272" y="84"/>
                  </a:cubicBezTo>
                  <a:cubicBezTo>
                    <a:pt x="312" y="99"/>
                    <a:pt x="339" y="127"/>
                    <a:pt x="355" y="166"/>
                  </a:cubicBezTo>
                  <a:cubicBezTo>
                    <a:pt x="357" y="171"/>
                    <a:pt x="363" y="174"/>
                    <a:pt x="368" y="178"/>
                  </a:cubicBezTo>
                  <a:close/>
                  <a:moveTo>
                    <a:pt x="71" y="172"/>
                  </a:moveTo>
                  <a:cubicBezTo>
                    <a:pt x="73" y="174"/>
                    <a:pt x="75" y="176"/>
                    <a:pt x="77" y="178"/>
                  </a:cubicBezTo>
                  <a:cubicBezTo>
                    <a:pt x="81" y="174"/>
                    <a:pt x="87" y="171"/>
                    <a:pt x="89" y="166"/>
                  </a:cubicBezTo>
                  <a:cubicBezTo>
                    <a:pt x="106" y="127"/>
                    <a:pt x="133" y="99"/>
                    <a:pt x="172" y="83"/>
                  </a:cubicBezTo>
                  <a:cubicBezTo>
                    <a:pt x="177" y="81"/>
                    <a:pt x="180" y="76"/>
                    <a:pt x="183" y="72"/>
                  </a:cubicBezTo>
                  <a:cubicBezTo>
                    <a:pt x="177" y="71"/>
                    <a:pt x="170" y="67"/>
                    <a:pt x="166" y="69"/>
                  </a:cubicBezTo>
                  <a:cubicBezTo>
                    <a:pt x="118" y="89"/>
                    <a:pt x="86" y="123"/>
                    <a:pt x="71" y="172"/>
                  </a:cubicBezTo>
                  <a:close/>
                  <a:moveTo>
                    <a:pt x="260" y="362"/>
                  </a:moveTo>
                  <a:cubicBezTo>
                    <a:pt x="267" y="363"/>
                    <a:pt x="274" y="365"/>
                    <a:pt x="279" y="363"/>
                  </a:cubicBezTo>
                  <a:cubicBezTo>
                    <a:pt x="327" y="344"/>
                    <a:pt x="359" y="310"/>
                    <a:pt x="371" y="257"/>
                  </a:cubicBezTo>
                  <a:cubicBezTo>
                    <a:pt x="364" y="258"/>
                    <a:pt x="358" y="262"/>
                    <a:pt x="355" y="267"/>
                  </a:cubicBezTo>
                  <a:cubicBezTo>
                    <a:pt x="347" y="279"/>
                    <a:pt x="343" y="294"/>
                    <a:pt x="333" y="303"/>
                  </a:cubicBezTo>
                  <a:cubicBezTo>
                    <a:pt x="312" y="323"/>
                    <a:pt x="287" y="341"/>
                    <a:pt x="26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0" name="Freeform 306">
              <a:extLst>
                <a:ext uri="{FF2B5EF4-FFF2-40B4-BE49-F238E27FC236}">
                  <a16:creationId xmlns:a16="http://schemas.microsoft.com/office/drawing/2014/main" id="{CCFEDE97-1798-5CF3-948A-451199F8E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1638" y="4195763"/>
              <a:ext cx="419100" cy="346075"/>
            </a:xfrm>
            <a:custGeom>
              <a:avLst/>
              <a:gdLst>
                <a:gd name="T0" fmla="*/ 179 w 355"/>
                <a:gd name="T1" fmla="*/ 293 h 293"/>
                <a:gd name="T2" fmla="*/ 67 w 355"/>
                <a:gd name="T3" fmla="*/ 254 h 293"/>
                <a:gd name="T4" fmla="*/ 41 w 355"/>
                <a:gd name="T5" fmla="*/ 254 h 293"/>
                <a:gd name="T6" fmla="*/ 1 w 355"/>
                <a:gd name="T7" fmla="*/ 214 h 293"/>
                <a:gd name="T8" fmla="*/ 1 w 355"/>
                <a:gd name="T9" fmla="*/ 43 h 293"/>
                <a:gd name="T10" fmla="*/ 44 w 355"/>
                <a:gd name="T11" fmla="*/ 1 h 293"/>
                <a:gd name="T12" fmla="*/ 312 w 355"/>
                <a:gd name="T13" fmla="*/ 1 h 293"/>
                <a:gd name="T14" fmla="*/ 355 w 355"/>
                <a:gd name="T15" fmla="*/ 45 h 293"/>
                <a:gd name="T16" fmla="*/ 355 w 355"/>
                <a:gd name="T17" fmla="*/ 211 h 293"/>
                <a:gd name="T18" fmla="*/ 313 w 355"/>
                <a:gd name="T19" fmla="*/ 254 h 293"/>
                <a:gd name="T20" fmla="*/ 249 w 355"/>
                <a:gd name="T21" fmla="*/ 254 h 293"/>
                <a:gd name="T22" fmla="*/ 196 w 355"/>
                <a:gd name="T23" fmla="*/ 277 h 293"/>
                <a:gd name="T24" fmla="*/ 179 w 355"/>
                <a:gd name="T25" fmla="*/ 293 h 293"/>
                <a:gd name="T26" fmla="*/ 167 w 355"/>
                <a:gd name="T27" fmla="*/ 55 h 293"/>
                <a:gd name="T28" fmla="*/ 163 w 355"/>
                <a:gd name="T29" fmla="*/ 50 h 293"/>
                <a:gd name="T30" fmla="*/ 114 w 355"/>
                <a:gd name="T31" fmla="*/ 97 h 293"/>
                <a:gd name="T32" fmla="*/ 90 w 355"/>
                <a:gd name="T33" fmla="*/ 120 h 293"/>
                <a:gd name="T34" fmla="*/ 85 w 355"/>
                <a:gd name="T35" fmla="*/ 129 h 293"/>
                <a:gd name="T36" fmla="*/ 90 w 355"/>
                <a:gd name="T37" fmla="*/ 135 h 293"/>
                <a:gd name="T38" fmla="*/ 114 w 355"/>
                <a:gd name="T39" fmla="*/ 158 h 293"/>
                <a:gd name="T40" fmla="*/ 157 w 355"/>
                <a:gd name="T41" fmla="*/ 196 h 293"/>
                <a:gd name="T42" fmla="*/ 170 w 355"/>
                <a:gd name="T43" fmla="*/ 212 h 293"/>
                <a:gd name="T44" fmla="*/ 175 w 355"/>
                <a:gd name="T45" fmla="*/ 219 h 293"/>
                <a:gd name="T46" fmla="*/ 214 w 355"/>
                <a:gd name="T47" fmla="*/ 190 h 293"/>
                <a:gd name="T48" fmla="*/ 233 w 355"/>
                <a:gd name="T49" fmla="*/ 173 h 293"/>
                <a:gd name="T50" fmla="*/ 270 w 355"/>
                <a:gd name="T51" fmla="*/ 123 h 293"/>
                <a:gd name="T52" fmla="*/ 236 w 355"/>
                <a:gd name="T53" fmla="*/ 86 h 293"/>
                <a:gd name="T54" fmla="*/ 216 w 355"/>
                <a:gd name="T55" fmla="*/ 66 h 293"/>
                <a:gd name="T56" fmla="*/ 175 w 355"/>
                <a:gd name="T57" fmla="*/ 36 h 293"/>
                <a:gd name="T58" fmla="*/ 167 w 355"/>
                <a:gd name="T59" fmla="*/ 5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5" h="293">
                  <a:moveTo>
                    <a:pt x="179" y="293"/>
                  </a:moveTo>
                  <a:cubicBezTo>
                    <a:pt x="150" y="253"/>
                    <a:pt x="110" y="250"/>
                    <a:pt x="67" y="254"/>
                  </a:cubicBezTo>
                  <a:cubicBezTo>
                    <a:pt x="59" y="255"/>
                    <a:pt x="50" y="255"/>
                    <a:pt x="41" y="254"/>
                  </a:cubicBezTo>
                  <a:cubicBezTo>
                    <a:pt x="17" y="253"/>
                    <a:pt x="2" y="239"/>
                    <a:pt x="1" y="214"/>
                  </a:cubicBezTo>
                  <a:cubicBezTo>
                    <a:pt x="0" y="157"/>
                    <a:pt x="0" y="100"/>
                    <a:pt x="1" y="43"/>
                  </a:cubicBezTo>
                  <a:cubicBezTo>
                    <a:pt x="2" y="15"/>
                    <a:pt x="16" y="1"/>
                    <a:pt x="44" y="1"/>
                  </a:cubicBezTo>
                  <a:cubicBezTo>
                    <a:pt x="134" y="0"/>
                    <a:pt x="223" y="0"/>
                    <a:pt x="312" y="1"/>
                  </a:cubicBezTo>
                  <a:cubicBezTo>
                    <a:pt x="341" y="1"/>
                    <a:pt x="355" y="16"/>
                    <a:pt x="355" y="45"/>
                  </a:cubicBezTo>
                  <a:cubicBezTo>
                    <a:pt x="355" y="101"/>
                    <a:pt x="355" y="156"/>
                    <a:pt x="355" y="211"/>
                  </a:cubicBezTo>
                  <a:cubicBezTo>
                    <a:pt x="355" y="239"/>
                    <a:pt x="341" y="253"/>
                    <a:pt x="313" y="254"/>
                  </a:cubicBezTo>
                  <a:cubicBezTo>
                    <a:pt x="292" y="255"/>
                    <a:pt x="270" y="256"/>
                    <a:pt x="249" y="254"/>
                  </a:cubicBezTo>
                  <a:cubicBezTo>
                    <a:pt x="227" y="252"/>
                    <a:pt x="209" y="258"/>
                    <a:pt x="196" y="277"/>
                  </a:cubicBezTo>
                  <a:cubicBezTo>
                    <a:pt x="191" y="283"/>
                    <a:pt x="185" y="287"/>
                    <a:pt x="179" y="293"/>
                  </a:cubicBezTo>
                  <a:close/>
                  <a:moveTo>
                    <a:pt x="167" y="55"/>
                  </a:moveTo>
                  <a:cubicBezTo>
                    <a:pt x="166" y="53"/>
                    <a:pt x="164" y="52"/>
                    <a:pt x="163" y="50"/>
                  </a:cubicBezTo>
                  <a:cubicBezTo>
                    <a:pt x="147" y="66"/>
                    <a:pt x="129" y="80"/>
                    <a:pt x="114" y="97"/>
                  </a:cubicBezTo>
                  <a:cubicBezTo>
                    <a:pt x="107" y="106"/>
                    <a:pt x="109" y="122"/>
                    <a:pt x="90" y="120"/>
                  </a:cubicBezTo>
                  <a:cubicBezTo>
                    <a:pt x="89" y="120"/>
                    <a:pt x="85" y="126"/>
                    <a:pt x="85" y="129"/>
                  </a:cubicBezTo>
                  <a:cubicBezTo>
                    <a:pt x="85" y="131"/>
                    <a:pt x="89" y="135"/>
                    <a:pt x="90" y="135"/>
                  </a:cubicBezTo>
                  <a:cubicBezTo>
                    <a:pt x="109" y="133"/>
                    <a:pt x="107" y="150"/>
                    <a:pt x="114" y="158"/>
                  </a:cubicBezTo>
                  <a:cubicBezTo>
                    <a:pt x="127" y="172"/>
                    <a:pt x="143" y="183"/>
                    <a:pt x="157" y="196"/>
                  </a:cubicBezTo>
                  <a:cubicBezTo>
                    <a:pt x="162" y="201"/>
                    <a:pt x="166" y="206"/>
                    <a:pt x="170" y="212"/>
                  </a:cubicBezTo>
                  <a:cubicBezTo>
                    <a:pt x="173" y="215"/>
                    <a:pt x="175" y="219"/>
                    <a:pt x="175" y="219"/>
                  </a:cubicBezTo>
                  <a:cubicBezTo>
                    <a:pt x="189" y="208"/>
                    <a:pt x="202" y="199"/>
                    <a:pt x="214" y="190"/>
                  </a:cubicBezTo>
                  <a:cubicBezTo>
                    <a:pt x="221" y="184"/>
                    <a:pt x="228" y="179"/>
                    <a:pt x="233" y="173"/>
                  </a:cubicBezTo>
                  <a:cubicBezTo>
                    <a:pt x="246" y="157"/>
                    <a:pt x="257" y="141"/>
                    <a:pt x="270" y="123"/>
                  </a:cubicBezTo>
                  <a:cubicBezTo>
                    <a:pt x="246" y="126"/>
                    <a:pt x="248" y="100"/>
                    <a:pt x="236" y="86"/>
                  </a:cubicBezTo>
                  <a:cubicBezTo>
                    <a:pt x="231" y="78"/>
                    <a:pt x="223" y="72"/>
                    <a:pt x="216" y="66"/>
                  </a:cubicBezTo>
                  <a:cubicBezTo>
                    <a:pt x="203" y="57"/>
                    <a:pt x="190" y="47"/>
                    <a:pt x="175" y="36"/>
                  </a:cubicBezTo>
                  <a:cubicBezTo>
                    <a:pt x="173" y="40"/>
                    <a:pt x="170" y="47"/>
                    <a:pt x="167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1" name="Freeform 307">
              <a:extLst>
                <a:ext uri="{FF2B5EF4-FFF2-40B4-BE49-F238E27FC236}">
                  <a16:creationId xmlns:a16="http://schemas.microsoft.com/office/drawing/2014/main" id="{3BB4AED3-F8F6-8050-F5CE-A11891809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6701" y="3295650"/>
              <a:ext cx="693738" cy="392112"/>
            </a:xfrm>
            <a:custGeom>
              <a:avLst/>
              <a:gdLst>
                <a:gd name="T0" fmla="*/ 507 w 586"/>
                <a:gd name="T1" fmla="*/ 179 h 330"/>
                <a:gd name="T2" fmla="*/ 568 w 586"/>
                <a:gd name="T3" fmla="*/ 277 h 330"/>
                <a:gd name="T4" fmla="*/ 456 w 586"/>
                <a:gd name="T5" fmla="*/ 277 h 330"/>
                <a:gd name="T6" fmla="*/ 456 w 586"/>
                <a:gd name="T7" fmla="*/ 330 h 330"/>
                <a:gd name="T8" fmla="*/ 133 w 586"/>
                <a:gd name="T9" fmla="*/ 330 h 330"/>
                <a:gd name="T10" fmla="*/ 133 w 586"/>
                <a:gd name="T11" fmla="*/ 279 h 330"/>
                <a:gd name="T12" fmla="*/ 17 w 586"/>
                <a:gd name="T13" fmla="*/ 279 h 330"/>
                <a:gd name="T14" fmla="*/ 77 w 586"/>
                <a:gd name="T15" fmla="*/ 181 h 330"/>
                <a:gd name="T16" fmla="*/ 89 w 586"/>
                <a:gd name="T17" fmla="*/ 65 h 330"/>
                <a:gd name="T18" fmla="*/ 164 w 586"/>
                <a:gd name="T19" fmla="*/ 69 h 330"/>
                <a:gd name="T20" fmla="*/ 171 w 586"/>
                <a:gd name="T21" fmla="*/ 177 h 330"/>
                <a:gd name="T22" fmla="*/ 235 w 586"/>
                <a:gd name="T23" fmla="*/ 183 h 330"/>
                <a:gd name="T24" fmla="*/ 213 w 586"/>
                <a:gd name="T25" fmla="*/ 81 h 330"/>
                <a:gd name="T26" fmla="*/ 279 w 586"/>
                <a:gd name="T27" fmla="*/ 6 h 330"/>
                <a:gd name="T28" fmla="*/ 367 w 586"/>
                <a:gd name="T29" fmla="*/ 60 h 330"/>
                <a:gd name="T30" fmla="*/ 351 w 586"/>
                <a:gd name="T31" fmla="*/ 182 h 330"/>
                <a:gd name="T32" fmla="*/ 413 w 586"/>
                <a:gd name="T33" fmla="*/ 178 h 330"/>
                <a:gd name="T34" fmla="*/ 424 w 586"/>
                <a:gd name="T35" fmla="*/ 66 h 330"/>
                <a:gd name="T36" fmla="*/ 502 w 586"/>
                <a:gd name="T37" fmla="*/ 70 h 330"/>
                <a:gd name="T38" fmla="*/ 507 w 586"/>
                <a:gd name="T39" fmla="*/ 179 h 330"/>
                <a:gd name="T40" fmla="*/ 316 w 586"/>
                <a:gd name="T41" fmla="*/ 236 h 330"/>
                <a:gd name="T42" fmla="*/ 319 w 586"/>
                <a:gd name="T43" fmla="*/ 310 h 330"/>
                <a:gd name="T44" fmla="*/ 330 w 586"/>
                <a:gd name="T45" fmla="*/ 314 h 330"/>
                <a:gd name="T46" fmla="*/ 433 w 586"/>
                <a:gd name="T47" fmla="*/ 314 h 330"/>
                <a:gd name="T48" fmla="*/ 395 w 586"/>
                <a:gd name="T49" fmla="*/ 230 h 330"/>
                <a:gd name="T50" fmla="*/ 358 w 586"/>
                <a:gd name="T51" fmla="*/ 209 h 330"/>
                <a:gd name="T52" fmla="*/ 312 w 586"/>
                <a:gd name="T53" fmla="*/ 204 h 330"/>
                <a:gd name="T54" fmla="*/ 278 w 586"/>
                <a:gd name="T55" fmla="*/ 204 h 330"/>
                <a:gd name="T56" fmla="*/ 217 w 586"/>
                <a:gd name="T57" fmla="*/ 215 h 330"/>
                <a:gd name="T58" fmla="*/ 182 w 586"/>
                <a:gd name="T59" fmla="*/ 234 h 330"/>
                <a:gd name="T60" fmla="*/ 153 w 586"/>
                <a:gd name="T61" fmla="*/ 314 h 330"/>
                <a:gd name="T62" fmla="*/ 251 w 586"/>
                <a:gd name="T63" fmla="*/ 314 h 330"/>
                <a:gd name="T64" fmla="*/ 266 w 586"/>
                <a:gd name="T65" fmla="*/ 307 h 330"/>
                <a:gd name="T66" fmla="*/ 270 w 586"/>
                <a:gd name="T67" fmla="*/ 237 h 330"/>
                <a:gd name="T68" fmla="*/ 292 w 586"/>
                <a:gd name="T69" fmla="*/ 211 h 330"/>
                <a:gd name="T70" fmla="*/ 316 w 586"/>
                <a:gd name="T71" fmla="*/ 236 h 330"/>
                <a:gd name="T72" fmla="*/ 231 w 586"/>
                <a:gd name="T73" fmla="*/ 85 h 330"/>
                <a:gd name="T74" fmla="*/ 231 w 586"/>
                <a:gd name="T75" fmla="*/ 134 h 330"/>
                <a:gd name="T76" fmla="*/ 293 w 586"/>
                <a:gd name="T77" fmla="*/ 190 h 330"/>
                <a:gd name="T78" fmla="*/ 354 w 586"/>
                <a:gd name="T79" fmla="*/ 135 h 330"/>
                <a:gd name="T80" fmla="*/ 355 w 586"/>
                <a:gd name="T81" fmla="*/ 90 h 330"/>
                <a:gd name="T82" fmla="*/ 320 w 586"/>
                <a:gd name="T83" fmla="*/ 65 h 330"/>
                <a:gd name="T84" fmla="*/ 231 w 586"/>
                <a:gd name="T85" fmla="*/ 85 h 330"/>
                <a:gd name="T86" fmla="*/ 80 w 586"/>
                <a:gd name="T87" fmla="*/ 126 h 330"/>
                <a:gd name="T88" fmla="*/ 108 w 586"/>
                <a:gd name="T89" fmla="*/ 174 h 330"/>
                <a:gd name="T90" fmla="*/ 156 w 586"/>
                <a:gd name="T91" fmla="*/ 162 h 330"/>
                <a:gd name="T92" fmla="*/ 167 w 586"/>
                <a:gd name="T93" fmla="*/ 109 h 330"/>
                <a:gd name="T94" fmla="*/ 134 w 586"/>
                <a:gd name="T95" fmla="*/ 88 h 330"/>
                <a:gd name="T96" fmla="*/ 111 w 586"/>
                <a:gd name="T97" fmla="*/ 92 h 330"/>
                <a:gd name="T98" fmla="*/ 80 w 586"/>
                <a:gd name="T99" fmla="*/ 126 h 330"/>
                <a:gd name="T100" fmla="*/ 506 w 586"/>
                <a:gd name="T101" fmla="*/ 126 h 330"/>
                <a:gd name="T102" fmla="*/ 472 w 586"/>
                <a:gd name="T103" fmla="*/ 97 h 330"/>
                <a:gd name="T104" fmla="*/ 441 w 586"/>
                <a:gd name="T105" fmla="*/ 96 h 330"/>
                <a:gd name="T106" fmla="*/ 418 w 586"/>
                <a:gd name="T107" fmla="*/ 109 h 330"/>
                <a:gd name="T108" fmla="*/ 432 w 586"/>
                <a:gd name="T109" fmla="*/ 165 h 330"/>
                <a:gd name="T110" fmla="*/ 478 w 586"/>
                <a:gd name="T111" fmla="*/ 172 h 330"/>
                <a:gd name="T112" fmla="*/ 506 w 586"/>
                <a:gd name="T113" fmla="*/ 12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6" h="330">
                  <a:moveTo>
                    <a:pt x="507" y="179"/>
                  </a:moveTo>
                  <a:cubicBezTo>
                    <a:pt x="549" y="196"/>
                    <a:pt x="586" y="218"/>
                    <a:pt x="568" y="277"/>
                  </a:cubicBezTo>
                  <a:cubicBezTo>
                    <a:pt x="533" y="277"/>
                    <a:pt x="496" y="277"/>
                    <a:pt x="456" y="277"/>
                  </a:cubicBezTo>
                  <a:cubicBezTo>
                    <a:pt x="456" y="296"/>
                    <a:pt x="456" y="312"/>
                    <a:pt x="456" y="330"/>
                  </a:cubicBezTo>
                  <a:cubicBezTo>
                    <a:pt x="347" y="330"/>
                    <a:pt x="241" y="330"/>
                    <a:pt x="133" y="330"/>
                  </a:cubicBezTo>
                  <a:cubicBezTo>
                    <a:pt x="133" y="315"/>
                    <a:pt x="133" y="299"/>
                    <a:pt x="133" y="279"/>
                  </a:cubicBezTo>
                  <a:cubicBezTo>
                    <a:pt x="92" y="279"/>
                    <a:pt x="54" y="279"/>
                    <a:pt x="17" y="279"/>
                  </a:cubicBezTo>
                  <a:cubicBezTo>
                    <a:pt x="0" y="221"/>
                    <a:pt x="31" y="195"/>
                    <a:pt x="77" y="181"/>
                  </a:cubicBezTo>
                  <a:cubicBezTo>
                    <a:pt x="54" y="121"/>
                    <a:pt x="58" y="86"/>
                    <a:pt x="89" y="65"/>
                  </a:cubicBezTo>
                  <a:cubicBezTo>
                    <a:pt x="112" y="49"/>
                    <a:pt x="143" y="51"/>
                    <a:pt x="164" y="69"/>
                  </a:cubicBezTo>
                  <a:cubicBezTo>
                    <a:pt x="190" y="91"/>
                    <a:pt x="193" y="130"/>
                    <a:pt x="171" y="177"/>
                  </a:cubicBezTo>
                  <a:cubicBezTo>
                    <a:pt x="207" y="201"/>
                    <a:pt x="207" y="201"/>
                    <a:pt x="235" y="183"/>
                  </a:cubicBezTo>
                  <a:cubicBezTo>
                    <a:pt x="207" y="154"/>
                    <a:pt x="212" y="117"/>
                    <a:pt x="213" y="81"/>
                  </a:cubicBezTo>
                  <a:cubicBezTo>
                    <a:pt x="214" y="43"/>
                    <a:pt x="243" y="11"/>
                    <a:pt x="279" y="6"/>
                  </a:cubicBezTo>
                  <a:cubicBezTo>
                    <a:pt x="319" y="0"/>
                    <a:pt x="359" y="22"/>
                    <a:pt x="367" y="60"/>
                  </a:cubicBezTo>
                  <a:cubicBezTo>
                    <a:pt x="377" y="102"/>
                    <a:pt x="381" y="145"/>
                    <a:pt x="351" y="182"/>
                  </a:cubicBezTo>
                  <a:cubicBezTo>
                    <a:pt x="374" y="202"/>
                    <a:pt x="374" y="202"/>
                    <a:pt x="413" y="178"/>
                  </a:cubicBezTo>
                  <a:cubicBezTo>
                    <a:pt x="391" y="126"/>
                    <a:pt x="394" y="88"/>
                    <a:pt x="424" y="66"/>
                  </a:cubicBezTo>
                  <a:cubicBezTo>
                    <a:pt x="448" y="49"/>
                    <a:pt x="480" y="50"/>
                    <a:pt x="502" y="70"/>
                  </a:cubicBezTo>
                  <a:cubicBezTo>
                    <a:pt x="528" y="92"/>
                    <a:pt x="530" y="136"/>
                    <a:pt x="507" y="179"/>
                  </a:cubicBezTo>
                  <a:close/>
                  <a:moveTo>
                    <a:pt x="316" y="236"/>
                  </a:moveTo>
                  <a:cubicBezTo>
                    <a:pt x="304" y="252"/>
                    <a:pt x="306" y="297"/>
                    <a:pt x="319" y="310"/>
                  </a:cubicBezTo>
                  <a:cubicBezTo>
                    <a:pt x="322" y="313"/>
                    <a:pt x="326" y="314"/>
                    <a:pt x="330" y="314"/>
                  </a:cubicBezTo>
                  <a:cubicBezTo>
                    <a:pt x="364" y="314"/>
                    <a:pt x="399" y="314"/>
                    <a:pt x="433" y="314"/>
                  </a:cubicBezTo>
                  <a:cubicBezTo>
                    <a:pt x="441" y="263"/>
                    <a:pt x="436" y="252"/>
                    <a:pt x="395" y="230"/>
                  </a:cubicBezTo>
                  <a:cubicBezTo>
                    <a:pt x="383" y="223"/>
                    <a:pt x="370" y="217"/>
                    <a:pt x="358" y="209"/>
                  </a:cubicBezTo>
                  <a:cubicBezTo>
                    <a:pt x="343" y="200"/>
                    <a:pt x="330" y="195"/>
                    <a:pt x="312" y="204"/>
                  </a:cubicBezTo>
                  <a:cubicBezTo>
                    <a:pt x="303" y="208"/>
                    <a:pt x="288" y="209"/>
                    <a:pt x="278" y="204"/>
                  </a:cubicBezTo>
                  <a:cubicBezTo>
                    <a:pt x="254" y="194"/>
                    <a:pt x="236" y="203"/>
                    <a:pt x="217" y="215"/>
                  </a:cubicBezTo>
                  <a:cubicBezTo>
                    <a:pt x="205" y="222"/>
                    <a:pt x="193" y="227"/>
                    <a:pt x="182" y="234"/>
                  </a:cubicBezTo>
                  <a:cubicBezTo>
                    <a:pt x="149" y="252"/>
                    <a:pt x="141" y="275"/>
                    <a:pt x="153" y="314"/>
                  </a:cubicBezTo>
                  <a:cubicBezTo>
                    <a:pt x="185" y="314"/>
                    <a:pt x="218" y="315"/>
                    <a:pt x="251" y="314"/>
                  </a:cubicBezTo>
                  <a:cubicBezTo>
                    <a:pt x="257" y="314"/>
                    <a:pt x="265" y="310"/>
                    <a:pt x="266" y="307"/>
                  </a:cubicBezTo>
                  <a:cubicBezTo>
                    <a:pt x="272" y="283"/>
                    <a:pt x="293" y="260"/>
                    <a:pt x="270" y="237"/>
                  </a:cubicBezTo>
                  <a:cubicBezTo>
                    <a:pt x="278" y="228"/>
                    <a:pt x="284" y="221"/>
                    <a:pt x="292" y="211"/>
                  </a:cubicBezTo>
                  <a:cubicBezTo>
                    <a:pt x="301" y="221"/>
                    <a:pt x="309" y="229"/>
                    <a:pt x="316" y="236"/>
                  </a:cubicBezTo>
                  <a:close/>
                  <a:moveTo>
                    <a:pt x="231" y="85"/>
                  </a:moveTo>
                  <a:cubicBezTo>
                    <a:pt x="231" y="98"/>
                    <a:pt x="230" y="116"/>
                    <a:pt x="231" y="134"/>
                  </a:cubicBezTo>
                  <a:cubicBezTo>
                    <a:pt x="234" y="166"/>
                    <a:pt x="261" y="190"/>
                    <a:pt x="293" y="190"/>
                  </a:cubicBezTo>
                  <a:cubicBezTo>
                    <a:pt x="323" y="189"/>
                    <a:pt x="351" y="165"/>
                    <a:pt x="354" y="135"/>
                  </a:cubicBezTo>
                  <a:cubicBezTo>
                    <a:pt x="356" y="120"/>
                    <a:pt x="355" y="105"/>
                    <a:pt x="355" y="90"/>
                  </a:cubicBezTo>
                  <a:cubicBezTo>
                    <a:pt x="354" y="78"/>
                    <a:pt x="332" y="62"/>
                    <a:pt x="320" y="65"/>
                  </a:cubicBezTo>
                  <a:cubicBezTo>
                    <a:pt x="292" y="72"/>
                    <a:pt x="263" y="78"/>
                    <a:pt x="231" y="85"/>
                  </a:cubicBezTo>
                  <a:close/>
                  <a:moveTo>
                    <a:pt x="80" y="126"/>
                  </a:moveTo>
                  <a:cubicBezTo>
                    <a:pt x="78" y="147"/>
                    <a:pt x="86" y="165"/>
                    <a:pt x="108" y="174"/>
                  </a:cubicBezTo>
                  <a:cubicBezTo>
                    <a:pt x="126" y="181"/>
                    <a:pt x="147" y="178"/>
                    <a:pt x="156" y="162"/>
                  </a:cubicBezTo>
                  <a:cubicBezTo>
                    <a:pt x="165" y="146"/>
                    <a:pt x="167" y="126"/>
                    <a:pt x="167" y="109"/>
                  </a:cubicBezTo>
                  <a:cubicBezTo>
                    <a:pt x="166" y="91"/>
                    <a:pt x="156" y="77"/>
                    <a:pt x="134" y="88"/>
                  </a:cubicBezTo>
                  <a:cubicBezTo>
                    <a:pt x="127" y="91"/>
                    <a:pt x="119" y="91"/>
                    <a:pt x="111" y="92"/>
                  </a:cubicBezTo>
                  <a:cubicBezTo>
                    <a:pt x="81" y="94"/>
                    <a:pt x="80" y="95"/>
                    <a:pt x="80" y="126"/>
                  </a:cubicBezTo>
                  <a:close/>
                  <a:moveTo>
                    <a:pt x="506" y="126"/>
                  </a:moveTo>
                  <a:cubicBezTo>
                    <a:pt x="506" y="99"/>
                    <a:pt x="499" y="94"/>
                    <a:pt x="472" y="97"/>
                  </a:cubicBezTo>
                  <a:cubicBezTo>
                    <a:pt x="462" y="99"/>
                    <a:pt x="451" y="95"/>
                    <a:pt x="441" y="96"/>
                  </a:cubicBezTo>
                  <a:cubicBezTo>
                    <a:pt x="433" y="98"/>
                    <a:pt x="419" y="103"/>
                    <a:pt x="418" y="109"/>
                  </a:cubicBezTo>
                  <a:cubicBezTo>
                    <a:pt x="414" y="129"/>
                    <a:pt x="412" y="153"/>
                    <a:pt x="432" y="165"/>
                  </a:cubicBezTo>
                  <a:cubicBezTo>
                    <a:pt x="444" y="172"/>
                    <a:pt x="464" y="176"/>
                    <a:pt x="478" y="172"/>
                  </a:cubicBezTo>
                  <a:cubicBezTo>
                    <a:pt x="499" y="167"/>
                    <a:pt x="506" y="147"/>
                    <a:pt x="506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2" name="Freeform 308">
              <a:extLst>
                <a:ext uri="{FF2B5EF4-FFF2-40B4-BE49-F238E27FC236}">
                  <a16:creationId xmlns:a16="http://schemas.microsoft.com/office/drawing/2014/main" id="{48EB7CFF-3BEE-AD56-E411-6749BB35D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2338" y="6135688"/>
              <a:ext cx="601663" cy="482600"/>
            </a:xfrm>
            <a:custGeom>
              <a:avLst/>
              <a:gdLst>
                <a:gd name="T0" fmla="*/ 417 w 508"/>
                <a:gd name="T1" fmla="*/ 218 h 408"/>
                <a:gd name="T2" fmla="*/ 442 w 508"/>
                <a:gd name="T3" fmla="*/ 304 h 408"/>
                <a:gd name="T4" fmla="*/ 425 w 508"/>
                <a:gd name="T5" fmla="*/ 329 h 408"/>
                <a:gd name="T6" fmla="*/ 327 w 508"/>
                <a:gd name="T7" fmla="*/ 376 h 408"/>
                <a:gd name="T8" fmla="*/ 245 w 508"/>
                <a:gd name="T9" fmla="*/ 394 h 408"/>
                <a:gd name="T10" fmla="*/ 180 w 508"/>
                <a:gd name="T11" fmla="*/ 355 h 408"/>
                <a:gd name="T12" fmla="*/ 129 w 508"/>
                <a:gd name="T13" fmla="*/ 306 h 408"/>
                <a:gd name="T14" fmla="*/ 89 w 508"/>
                <a:gd name="T15" fmla="*/ 214 h 408"/>
                <a:gd name="T16" fmla="*/ 135 w 508"/>
                <a:gd name="T17" fmla="*/ 1 h 408"/>
                <a:gd name="T18" fmla="*/ 375 w 508"/>
                <a:gd name="T19" fmla="*/ 0 h 408"/>
                <a:gd name="T20" fmla="*/ 508 w 508"/>
                <a:gd name="T21" fmla="*/ 134 h 408"/>
                <a:gd name="T22" fmla="*/ 167 w 508"/>
                <a:gd name="T23" fmla="*/ 201 h 408"/>
                <a:gd name="T24" fmla="*/ 222 w 508"/>
                <a:gd name="T25" fmla="*/ 250 h 408"/>
                <a:gd name="T26" fmla="*/ 253 w 508"/>
                <a:gd name="T27" fmla="*/ 311 h 408"/>
                <a:gd name="T28" fmla="*/ 289 w 508"/>
                <a:gd name="T29" fmla="*/ 383 h 408"/>
                <a:gd name="T30" fmla="*/ 300 w 508"/>
                <a:gd name="T31" fmla="*/ 351 h 408"/>
                <a:gd name="T32" fmla="*/ 306 w 508"/>
                <a:gd name="T33" fmla="*/ 326 h 408"/>
                <a:gd name="T34" fmla="*/ 356 w 508"/>
                <a:gd name="T35" fmla="*/ 356 h 408"/>
                <a:gd name="T36" fmla="*/ 338 w 508"/>
                <a:gd name="T37" fmla="*/ 311 h 408"/>
                <a:gd name="T38" fmla="*/ 343 w 508"/>
                <a:gd name="T39" fmla="*/ 290 h 408"/>
                <a:gd name="T40" fmla="*/ 405 w 508"/>
                <a:gd name="T41" fmla="*/ 326 h 408"/>
                <a:gd name="T42" fmla="*/ 367 w 508"/>
                <a:gd name="T43" fmla="*/ 266 h 408"/>
                <a:gd name="T44" fmla="*/ 388 w 508"/>
                <a:gd name="T45" fmla="*/ 259 h 408"/>
                <a:gd name="T46" fmla="*/ 440 w 508"/>
                <a:gd name="T47" fmla="*/ 283 h 408"/>
                <a:gd name="T48" fmla="*/ 316 w 508"/>
                <a:gd name="T49" fmla="*/ 134 h 408"/>
                <a:gd name="T50" fmla="*/ 237 w 508"/>
                <a:gd name="T51" fmla="*/ 168 h 408"/>
                <a:gd name="T52" fmla="*/ 229 w 508"/>
                <a:gd name="T53" fmla="*/ 72 h 408"/>
                <a:gd name="T54" fmla="*/ 71 w 508"/>
                <a:gd name="T55" fmla="*/ 175 h 408"/>
                <a:gd name="T56" fmla="*/ 437 w 508"/>
                <a:gd name="T57" fmla="*/ 177 h 408"/>
                <a:gd name="T58" fmla="*/ 337 w 508"/>
                <a:gd name="T59" fmla="*/ 78 h 408"/>
                <a:gd name="T60" fmla="*/ 165 w 508"/>
                <a:gd name="T61" fmla="*/ 161 h 408"/>
                <a:gd name="T62" fmla="*/ 253 w 508"/>
                <a:gd name="T63" fmla="*/ 127 h 408"/>
                <a:gd name="T64" fmla="*/ 405 w 508"/>
                <a:gd name="T65" fmla="*/ 203 h 408"/>
                <a:gd name="T66" fmla="*/ 150 w 508"/>
                <a:gd name="T67" fmla="*/ 300 h 408"/>
                <a:gd name="T68" fmla="*/ 195 w 508"/>
                <a:gd name="T69" fmla="*/ 235 h 408"/>
                <a:gd name="T70" fmla="*/ 141 w 508"/>
                <a:gd name="T71" fmla="*/ 270 h 408"/>
                <a:gd name="T72" fmla="*/ 150 w 508"/>
                <a:gd name="T73" fmla="*/ 300 h 408"/>
                <a:gd name="T74" fmla="*/ 229 w 508"/>
                <a:gd name="T75" fmla="*/ 280 h 408"/>
                <a:gd name="T76" fmla="*/ 177 w 508"/>
                <a:gd name="T77" fmla="*/ 312 h 408"/>
                <a:gd name="T78" fmla="*/ 193 w 508"/>
                <a:gd name="T79" fmla="*/ 339 h 408"/>
                <a:gd name="T80" fmla="*/ 165 w 508"/>
                <a:gd name="T81" fmla="*/ 222 h 408"/>
                <a:gd name="T82" fmla="*/ 96 w 508"/>
                <a:gd name="T83" fmla="*/ 242 h 408"/>
                <a:gd name="T84" fmla="*/ 165 w 508"/>
                <a:gd name="T85" fmla="*/ 222 h 408"/>
                <a:gd name="T86" fmla="*/ 246 w 508"/>
                <a:gd name="T87" fmla="*/ 330 h 408"/>
                <a:gd name="T88" fmla="*/ 229 w 508"/>
                <a:gd name="T89" fmla="*/ 37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8" h="408">
                  <a:moveTo>
                    <a:pt x="508" y="134"/>
                  </a:moveTo>
                  <a:cubicBezTo>
                    <a:pt x="481" y="159"/>
                    <a:pt x="452" y="186"/>
                    <a:pt x="417" y="218"/>
                  </a:cubicBezTo>
                  <a:cubicBezTo>
                    <a:pt x="431" y="229"/>
                    <a:pt x="443" y="236"/>
                    <a:pt x="452" y="245"/>
                  </a:cubicBezTo>
                  <a:cubicBezTo>
                    <a:pt x="471" y="265"/>
                    <a:pt x="466" y="290"/>
                    <a:pt x="442" y="304"/>
                  </a:cubicBezTo>
                  <a:cubicBezTo>
                    <a:pt x="436" y="308"/>
                    <a:pt x="432" y="316"/>
                    <a:pt x="427" y="322"/>
                  </a:cubicBezTo>
                  <a:cubicBezTo>
                    <a:pt x="426" y="324"/>
                    <a:pt x="426" y="328"/>
                    <a:pt x="425" y="329"/>
                  </a:cubicBezTo>
                  <a:cubicBezTo>
                    <a:pt x="409" y="339"/>
                    <a:pt x="390" y="346"/>
                    <a:pt x="378" y="360"/>
                  </a:cubicBezTo>
                  <a:cubicBezTo>
                    <a:pt x="363" y="378"/>
                    <a:pt x="348" y="384"/>
                    <a:pt x="327" y="376"/>
                  </a:cubicBezTo>
                  <a:cubicBezTo>
                    <a:pt x="303" y="406"/>
                    <a:pt x="295" y="408"/>
                    <a:pt x="264" y="393"/>
                  </a:cubicBezTo>
                  <a:cubicBezTo>
                    <a:pt x="259" y="390"/>
                    <a:pt x="251" y="392"/>
                    <a:pt x="245" y="394"/>
                  </a:cubicBezTo>
                  <a:cubicBezTo>
                    <a:pt x="221" y="400"/>
                    <a:pt x="207" y="392"/>
                    <a:pt x="197" y="371"/>
                  </a:cubicBezTo>
                  <a:cubicBezTo>
                    <a:pt x="194" y="364"/>
                    <a:pt x="186" y="360"/>
                    <a:pt x="180" y="355"/>
                  </a:cubicBezTo>
                  <a:cubicBezTo>
                    <a:pt x="176" y="352"/>
                    <a:pt x="170" y="351"/>
                    <a:pt x="168" y="348"/>
                  </a:cubicBezTo>
                  <a:cubicBezTo>
                    <a:pt x="158" y="330"/>
                    <a:pt x="143" y="319"/>
                    <a:pt x="129" y="306"/>
                  </a:cubicBezTo>
                  <a:cubicBezTo>
                    <a:pt x="116" y="293"/>
                    <a:pt x="105" y="279"/>
                    <a:pt x="90" y="268"/>
                  </a:cubicBezTo>
                  <a:cubicBezTo>
                    <a:pt x="71" y="255"/>
                    <a:pt x="78" y="234"/>
                    <a:pt x="89" y="214"/>
                  </a:cubicBezTo>
                  <a:cubicBezTo>
                    <a:pt x="60" y="186"/>
                    <a:pt x="31" y="159"/>
                    <a:pt x="0" y="130"/>
                  </a:cubicBezTo>
                  <a:cubicBezTo>
                    <a:pt x="45" y="87"/>
                    <a:pt x="88" y="45"/>
                    <a:pt x="135" y="1"/>
                  </a:cubicBezTo>
                  <a:cubicBezTo>
                    <a:pt x="162" y="50"/>
                    <a:pt x="205" y="54"/>
                    <a:pt x="255" y="53"/>
                  </a:cubicBezTo>
                  <a:cubicBezTo>
                    <a:pt x="304" y="53"/>
                    <a:pt x="348" y="52"/>
                    <a:pt x="375" y="0"/>
                  </a:cubicBezTo>
                  <a:cubicBezTo>
                    <a:pt x="400" y="24"/>
                    <a:pt x="423" y="45"/>
                    <a:pt x="444" y="66"/>
                  </a:cubicBezTo>
                  <a:cubicBezTo>
                    <a:pt x="465" y="87"/>
                    <a:pt x="485" y="110"/>
                    <a:pt x="508" y="134"/>
                  </a:cubicBezTo>
                  <a:close/>
                  <a:moveTo>
                    <a:pt x="101" y="203"/>
                  </a:moveTo>
                  <a:cubicBezTo>
                    <a:pt x="131" y="180"/>
                    <a:pt x="153" y="179"/>
                    <a:pt x="167" y="201"/>
                  </a:cubicBezTo>
                  <a:cubicBezTo>
                    <a:pt x="181" y="223"/>
                    <a:pt x="224" y="209"/>
                    <a:pt x="222" y="248"/>
                  </a:cubicBezTo>
                  <a:cubicBezTo>
                    <a:pt x="222" y="249"/>
                    <a:pt x="222" y="250"/>
                    <a:pt x="222" y="250"/>
                  </a:cubicBezTo>
                  <a:cubicBezTo>
                    <a:pt x="225" y="254"/>
                    <a:pt x="227" y="259"/>
                    <a:pt x="230" y="260"/>
                  </a:cubicBezTo>
                  <a:cubicBezTo>
                    <a:pt x="254" y="270"/>
                    <a:pt x="258" y="288"/>
                    <a:pt x="253" y="311"/>
                  </a:cubicBezTo>
                  <a:cubicBezTo>
                    <a:pt x="276" y="323"/>
                    <a:pt x="286" y="341"/>
                    <a:pt x="275" y="367"/>
                  </a:cubicBezTo>
                  <a:cubicBezTo>
                    <a:pt x="274" y="371"/>
                    <a:pt x="283" y="380"/>
                    <a:pt x="289" y="383"/>
                  </a:cubicBezTo>
                  <a:cubicBezTo>
                    <a:pt x="292" y="385"/>
                    <a:pt x="303" y="379"/>
                    <a:pt x="304" y="375"/>
                  </a:cubicBezTo>
                  <a:cubicBezTo>
                    <a:pt x="305" y="367"/>
                    <a:pt x="302" y="359"/>
                    <a:pt x="300" y="351"/>
                  </a:cubicBezTo>
                  <a:cubicBezTo>
                    <a:pt x="299" y="345"/>
                    <a:pt x="297" y="338"/>
                    <a:pt x="295" y="332"/>
                  </a:cubicBezTo>
                  <a:cubicBezTo>
                    <a:pt x="299" y="330"/>
                    <a:pt x="302" y="328"/>
                    <a:pt x="306" y="326"/>
                  </a:cubicBezTo>
                  <a:cubicBezTo>
                    <a:pt x="314" y="336"/>
                    <a:pt x="321" y="349"/>
                    <a:pt x="332" y="356"/>
                  </a:cubicBezTo>
                  <a:cubicBezTo>
                    <a:pt x="337" y="360"/>
                    <a:pt x="351" y="360"/>
                    <a:pt x="356" y="356"/>
                  </a:cubicBezTo>
                  <a:cubicBezTo>
                    <a:pt x="360" y="352"/>
                    <a:pt x="360" y="338"/>
                    <a:pt x="357" y="332"/>
                  </a:cubicBezTo>
                  <a:cubicBezTo>
                    <a:pt x="353" y="323"/>
                    <a:pt x="343" y="319"/>
                    <a:pt x="338" y="311"/>
                  </a:cubicBezTo>
                  <a:cubicBezTo>
                    <a:pt x="335" y="306"/>
                    <a:pt x="336" y="298"/>
                    <a:pt x="336" y="292"/>
                  </a:cubicBezTo>
                  <a:cubicBezTo>
                    <a:pt x="338" y="291"/>
                    <a:pt x="341" y="291"/>
                    <a:pt x="343" y="290"/>
                  </a:cubicBezTo>
                  <a:cubicBezTo>
                    <a:pt x="355" y="302"/>
                    <a:pt x="365" y="316"/>
                    <a:pt x="378" y="325"/>
                  </a:cubicBezTo>
                  <a:cubicBezTo>
                    <a:pt x="384" y="330"/>
                    <a:pt x="396" y="326"/>
                    <a:pt x="405" y="326"/>
                  </a:cubicBezTo>
                  <a:cubicBezTo>
                    <a:pt x="405" y="317"/>
                    <a:pt x="408" y="305"/>
                    <a:pt x="403" y="300"/>
                  </a:cubicBezTo>
                  <a:cubicBezTo>
                    <a:pt x="393" y="287"/>
                    <a:pt x="379" y="277"/>
                    <a:pt x="367" y="266"/>
                  </a:cubicBezTo>
                  <a:cubicBezTo>
                    <a:pt x="368" y="263"/>
                    <a:pt x="369" y="260"/>
                    <a:pt x="370" y="257"/>
                  </a:cubicBezTo>
                  <a:cubicBezTo>
                    <a:pt x="376" y="257"/>
                    <a:pt x="383" y="256"/>
                    <a:pt x="388" y="259"/>
                  </a:cubicBezTo>
                  <a:cubicBezTo>
                    <a:pt x="396" y="264"/>
                    <a:pt x="403" y="273"/>
                    <a:pt x="410" y="280"/>
                  </a:cubicBezTo>
                  <a:cubicBezTo>
                    <a:pt x="419" y="289"/>
                    <a:pt x="431" y="296"/>
                    <a:pt x="440" y="283"/>
                  </a:cubicBezTo>
                  <a:cubicBezTo>
                    <a:pt x="444" y="277"/>
                    <a:pt x="442" y="261"/>
                    <a:pt x="436" y="255"/>
                  </a:cubicBezTo>
                  <a:cubicBezTo>
                    <a:pt x="397" y="214"/>
                    <a:pt x="357" y="174"/>
                    <a:pt x="316" y="134"/>
                  </a:cubicBezTo>
                  <a:cubicBezTo>
                    <a:pt x="302" y="120"/>
                    <a:pt x="287" y="121"/>
                    <a:pt x="272" y="134"/>
                  </a:cubicBezTo>
                  <a:cubicBezTo>
                    <a:pt x="260" y="145"/>
                    <a:pt x="249" y="157"/>
                    <a:pt x="237" y="168"/>
                  </a:cubicBezTo>
                  <a:cubicBezTo>
                    <a:pt x="205" y="200"/>
                    <a:pt x="171" y="198"/>
                    <a:pt x="138" y="157"/>
                  </a:cubicBezTo>
                  <a:cubicBezTo>
                    <a:pt x="168" y="129"/>
                    <a:pt x="199" y="100"/>
                    <a:pt x="229" y="72"/>
                  </a:cubicBezTo>
                  <a:cubicBezTo>
                    <a:pt x="211" y="69"/>
                    <a:pt x="191" y="65"/>
                    <a:pt x="181" y="73"/>
                  </a:cubicBezTo>
                  <a:cubicBezTo>
                    <a:pt x="143" y="105"/>
                    <a:pt x="108" y="140"/>
                    <a:pt x="71" y="175"/>
                  </a:cubicBezTo>
                  <a:cubicBezTo>
                    <a:pt x="83" y="186"/>
                    <a:pt x="92" y="195"/>
                    <a:pt x="101" y="203"/>
                  </a:cubicBezTo>
                  <a:close/>
                  <a:moveTo>
                    <a:pt x="437" y="177"/>
                  </a:moveTo>
                  <a:cubicBezTo>
                    <a:pt x="434" y="178"/>
                    <a:pt x="432" y="179"/>
                    <a:pt x="429" y="181"/>
                  </a:cubicBezTo>
                  <a:cubicBezTo>
                    <a:pt x="398" y="147"/>
                    <a:pt x="368" y="112"/>
                    <a:pt x="337" y="78"/>
                  </a:cubicBezTo>
                  <a:cubicBezTo>
                    <a:pt x="326" y="66"/>
                    <a:pt x="267" y="62"/>
                    <a:pt x="255" y="74"/>
                  </a:cubicBezTo>
                  <a:cubicBezTo>
                    <a:pt x="224" y="102"/>
                    <a:pt x="195" y="131"/>
                    <a:pt x="165" y="161"/>
                  </a:cubicBezTo>
                  <a:cubicBezTo>
                    <a:pt x="189" y="176"/>
                    <a:pt x="204" y="175"/>
                    <a:pt x="219" y="161"/>
                  </a:cubicBezTo>
                  <a:cubicBezTo>
                    <a:pt x="231" y="150"/>
                    <a:pt x="242" y="139"/>
                    <a:pt x="253" y="127"/>
                  </a:cubicBezTo>
                  <a:cubicBezTo>
                    <a:pt x="281" y="99"/>
                    <a:pt x="306" y="99"/>
                    <a:pt x="334" y="128"/>
                  </a:cubicBezTo>
                  <a:cubicBezTo>
                    <a:pt x="359" y="153"/>
                    <a:pt x="383" y="179"/>
                    <a:pt x="405" y="203"/>
                  </a:cubicBezTo>
                  <a:cubicBezTo>
                    <a:pt x="419" y="191"/>
                    <a:pt x="428" y="184"/>
                    <a:pt x="437" y="177"/>
                  </a:cubicBezTo>
                  <a:close/>
                  <a:moveTo>
                    <a:pt x="150" y="300"/>
                  </a:moveTo>
                  <a:cubicBezTo>
                    <a:pt x="166" y="300"/>
                    <a:pt x="205" y="261"/>
                    <a:pt x="203" y="249"/>
                  </a:cubicBezTo>
                  <a:cubicBezTo>
                    <a:pt x="203" y="244"/>
                    <a:pt x="199" y="236"/>
                    <a:pt x="195" y="235"/>
                  </a:cubicBezTo>
                  <a:cubicBezTo>
                    <a:pt x="188" y="233"/>
                    <a:pt x="178" y="233"/>
                    <a:pt x="173" y="237"/>
                  </a:cubicBezTo>
                  <a:cubicBezTo>
                    <a:pt x="161" y="247"/>
                    <a:pt x="150" y="258"/>
                    <a:pt x="141" y="270"/>
                  </a:cubicBezTo>
                  <a:cubicBezTo>
                    <a:pt x="137" y="275"/>
                    <a:pt x="137" y="285"/>
                    <a:pt x="139" y="292"/>
                  </a:cubicBezTo>
                  <a:cubicBezTo>
                    <a:pt x="140" y="296"/>
                    <a:pt x="148" y="298"/>
                    <a:pt x="150" y="300"/>
                  </a:cubicBezTo>
                  <a:close/>
                  <a:moveTo>
                    <a:pt x="242" y="299"/>
                  </a:moveTo>
                  <a:cubicBezTo>
                    <a:pt x="236" y="290"/>
                    <a:pt x="233" y="282"/>
                    <a:pt x="229" y="280"/>
                  </a:cubicBezTo>
                  <a:cubicBezTo>
                    <a:pt x="224" y="277"/>
                    <a:pt x="214" y="276"/>
                    <a:pt x="210" y="279"/>
                  </a:cubicBezTo>
                  <a:cubicBezTo>
                    <a:pt x="198" y="289"/>
                    <a:pt x="186" y="300"/>
                    <a:pt x="177" y="312"/>
                  </a:cubicBezTo>
                  <a:cubicBezTo>
                    <a:pt x="174" y="316"/>
                    <a:pt x="175" y="326"/>
                    <a:pt x="178" y="331"/>
                  </a:cubicBezTo>
                  <a:cubicBezTo>
                    <a:pt x="181" y="336"/>
                    <a:pt x="191" y="340"/>
                    <a:pt x="193" y="339"/>
                  </a:cubicBezTo>
                  <a:cubicBezTo>
                    <a:pt x="210" y="327"/>
                    <a:pt x="225" y="313"/>
                    <a:pt x="242" y="299"/>
                  </a:cubicBezTo>
                  <a:close/>
                  <a:moveTo>
                    <a:pt x="165" y="222"/>
                  </a:moveTo>
                  <a:cubicBezTo>
                    <a:pt x="151" y="212"/>
                    <a:pt x="139" y="202"/>
                    <a:pt x="137" y="203"/>
                  </a:cubicBezTo>
                  <a:cubicBezTo>
                    <a:pt x="122" y="215"/>
                    <a:pt x="109" y="229"/>
                    <a:pt x="96" y="242"/>
                  </a:cubicBezTo>
                  <a:cubicBezTo>
                    <a:pt x="103" y="249"/>
                    <a:pt x="113" y="261"/>
                    <a:pt x="115" y="260"/>
                  </a:cubicBezTo>
                  <a:cubicBezTo>
                    <a:pt x="130" y="250"/>
                    <a:pt x="145" y="238"/>
                    <a:pt x="165" y="222"/>
                  </a:cubicBezTo>
                  <a:close/>
                  <a:moveTo>
                    <a:pt x="271" y="350"/>
                  </a:moveTo>
                  <a:cubicBezTo>
                    <a:pt x="258" y="340"/>
                    <a:pt x="248" y="329"/>
                    <a:pt x="246" y="330"/>
                  </a:cubicBezTo>
                  <a:cubicBezTo>
                    <a:pt x="234" y="338"/>
                    <a:pt x="223" y="349"/>
                    <a:pt x="213" y="360"/>
                  </a:cubicBezTo>
                  <a:cubicBezTo>
                    <a:pt x="213" y="361"/>
                    <a:pt x="227" y="379"/>
                    <a:pt x="229" y="378"/>
                  </a:cubicBezTo>
                  <a:cubicBezTo>
                    <a:pt x="242" y="371"/>
                    <a:pt x="254" y="362"/>
                    <a:pt x="271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3" name="Freeform 309">
              <a:extLst>
                <a:ext uri="{FF2B5EF4-FFF2-40B4-BE49-F238E27FC236}">
                  <a16:creationId xmlns:a16="http://schemas.microsoft.com/office/drawing/2014/main" id="{2CDE064C-7558-AA91-034B-930ECB7E7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2588" y="5172075"/>
              <a:ext cx="452438" cy="447675"/>
            </a:xfrm>
            <a:custGeom>
              <a:avLst/>
              <a:gdLst>
                <a:gd name="T0" fmla="*/ 382 w 382"/>
                <a:gd name="T1" fmla="*/ 378 h 378"/>
                <a:gd name="T2" fmla="*/ 7 w 382"/>
                <a:gd name="T3" fmla="*/ 378 h 378"/>
                <a:gd name="T4" fmla="*/ 7 w 382"/>
                <a:gd name="T5" fmla="*/ 346 h 378"/>
                <a:gd name="T6" fmla="*/ 32 w 382"/>
                <a:gd name="T7" fmla="*/ 343 h 378"/>
                <a:gd name="T8" fmla="*/ 32 w 382"/>
                <a:gd name="T9" fmla="*/ 167 h 378"/>
                <a:gd name="T10" fmla="*/ 26 w 382"/>
                <a:gd name="T11" fmla="*/ 167 h 378"/>
                <a:gd name="T12" fmla="*/ 23 w 382"/>
                <a:gd name="T13" fmla="*/ 208 h 378"/>
                <a:gd name="T14" fmla="*/ 11 w 382"/>
                <a:gd name="T15" fmla="*/ 226 h 378"/>
                <a:gd name="T16" fmla="*/ 51 w 382"/>
                <a:gd name="T17" fmla="*/ 120 h 378"/>
                <a:gd name="T18" fmla="*/ 42 w 382"/>
                <a:gd name="T19" fmla="*/ 66 h 378"/>
                <a:gd name="T20" fmla="*/ 76 w 382"/>
                <a:gd name="T21" fmla="*/ 69 h 378"/>
                <a:gd name="T22" fmla="*/ 63 w 382"/>
                <a:gd name="T23" fmla="*/ 119 h 378"/>
                <a:gd name="T24" fmla="*/ 127 w 382"/>
                <a:gd name="T25" fmla="*/ 189 h 378"/>
                <a:gd name="T26" fmla="*/ 125 w 382"/>
                <a:gd name="T27" fmla="*/ 201 h 378"/>
                <a:gd name="T28" fmla="*/ 113 w 382"/>
                <a:gd name="T29" fmla="*/ 199 h 378"/>
                <a:gd name="T30" fmla="*/ 87 w 382"/>
                <a:gd name="T31" fmla="*/ 167 h 378"/>
                <a:gd name="T32" fmla="*/ 109 w 382"/>
                <a:gd name="T33" fmla="*/ 238 h 378"/>
                <a:gd name="T34" fmla="*/ 128 w 382"/>
                <a:gd name="T35" fmla="*/ 272 h 378"/>
                <a:gd name="T36" fmla="*/ 129 w 382"/>
                <a:gd name="T37" fmla="*/ 309 h 378"/>
                <a:gd name="T38" fmla="*/ 193 w 382"/>
                <a:gd name="T39" fmla="*/ 309 h 378"/>
                <a:gd name="T40" fmla="*/ 196 w 382"/>
                <a:gd name="T41" fmla="*/ 275 h 378"/>
                <a:gd name="T42" fmla="*/ 240 w 382"/>
                <a:gd name="T43" fmla="*/ 275 h 378"/>
                <a:gd name="T44" fmla="*/ 287 w 382"/>
                <a:gd name="T45" fmla="*/ 275 h 378"/>
                <a:gd name="T46" fmla="*/ 290 w 382"/>
                <a:gd name="T47" fmla="*/ 241 h 378"/>
                <a:gd name="T48" fmla="*/ 363 w 382"/>
                <a:gd name="T49" fmla="*/ 241 h 378"/>
                <a:gd name="T50" fmla="*/ 362 w 382"/>
                <a:gd name="T51" fmla="*/ 119 h 378"/>
                <a:gd name="T52" fmla="*/ 346 w 382"/>
                <a:gd name="T53" fmla="*/ 105 h 378"/>
                <a:gd name="T54" fmla="*/ 227 w 382"/>
                <a:gd name="T55" fmla="*/ 58 h 378"/>
                <a:gd name="T56" fmla="*/ 382 w 382"/>
                <a:gd name="T57" fmla="*/ 0 h 378"/>
                <a:gd name="T58" fmla="*/ 382 w 382"/>
                <a:gd name="T59" fmla="*/ 378 h 378"/>
                <a:gd name="T60" fmla="*/ 100 w 382"/>
                <a:gd name="T61" fmla="*/ 343 h 378"/>
                <a:gd name="T62" fmla="*/ 100 w 382"/>
                <a:gd name="T63" fmla="*/ 293 h 378"/>
                <a:gd name="T64" fmla="*/ 64 w 382"/>
                <a:gd name="T65" fmla="*/ 252 h 378"/>
                <a:gd name="T66" fmla="*/ 64 w 382"/>
                <a:gd name="T67" fmla="*/ 343 h 378"/>
                <a:gd name="T68" fmla="*/ 100 w 382"/>
                <a:gd name="T69" fmla="*/ 34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378">
                  <a:moveTo>
                    <a:pt x="382" y="378"/>
                  </a:moveTo>
                  <a:cubicBezTo>
                    <a:pt x="256" y="378"/>
                    <a:pt x="133" y="378"/>
                    <a:pt x="7" y="378"/>
                  </a:cubicBezTo>
                  <a:cubicBezTo>
                    <a:pt x="7" y="367"/>
                    <a:pt x="7" y="357"/>
                    <a:pt x="7" y="346"/>
                  </a:cubicBezTo>
                  <a:cubicBezTo>
                    <a:pt x="15" y="345"/>
                    <a:pt x="23" y="344"/>
                    <a:pt x="32" y="343"/>
                  </a:cubicBezTo>
                  <a:cubicBezTo>
                    <a:pt x="32" y="285"/>
                    <a:pt x="32" y="226"/>
                    <a:pt x="32" y="167"/>
                  </a:cubicBezTo>
                  <a:cubicBezTo>
                    <a:pt x="30" y="167"/>
                    <a:pt x="28" y="167"/>
                    <a:pt x="26" y="167"/>
                  </a:cubicBezTo>
                  <a:cubicBezTo>
                    <a:pt x="26" y="180"/>
                    <a:pt x="25" y="194"/>
                    <a:pt x="23" y="208"/>
                  </a:cubicBezTo>
                  <a:cubicBezTo>
                    <a:pt x="22" y="215"/>
                    <a:pt x="17" y="221"/>
                    <a:pt x="11" y="226"/>
                  </a:cubicBezTo>
                  <a:cubicBezTo>
                    <a:pt x="0" y="169"/>
                    <a:pt x="6" y="155"/>
                    <a:pt x="51" y="120"/>
                  </a:cubicBezTo>
                  <a:cubicBezTo>
                    <a:pt x="32" y="102"/>
                    <a:pt x="28" y="77"/>
                    <a:pt x="42" y="66"/>
                  </a:cubicBezTo>
                  <a:cubicBezTo>
                    <a:pt x="54" y="57"/>
                    <a:pt x="66" y="58"/>
                    <a:pt x="76" y="69"/>
                  </a:cubicBezTo>
                  <a:cubicBezTo>
                    <a:pt x="88" y="83"/>
                    <a:pt x="82" y="104"/>
                    <a:pt x="63" y="119"/>
                  </a:cubicBezTo>
                  <a:cubicBezTo>
                    <a:pt x="84" y="142"/>
                    <a:pt x="106" y="166"/>
                    <a:pt x="127" y="189"/>
                  </a:cubicBezTo>
                  <a:cubicBezTo>
                    <a:pt x="129" y="191"/>
                    <a:pt x="127" y="199"/>
                    <a:pt x="125" y="201"/>
                  </a:cubicBezTo>
                  <a:cubicBezTo>
                    <a:pt x="123" y="202"/>
                    <a:pt x="115" y="201"/>
                    <a:pt x="113" y="199"/>
                  </a:cubicBezTo>
                  <a:cubicBezTo>
                    <a:pt x="105" y="190"/>
                    <a:pt x="97" y="180"/>
                    <a:pt x="87" y="167"/>
                  </a:cubicBezTo>
                  <a:cubicBezTo>
                    <a:pt x="76" y="211"/>
                    <a:pt x="79" y="218"/>
                    <a:pt x="109" y="238"/>
                  </a:cubicBezTo>
                  <a:cubicBezTo>
                    <a:pt x="118" y="245"/>
                    <a:pt x="125" y="260"/>
                    <a:pt x="128" y="272"/>
                  </a:cubicBezTo>
                  <a:cubicBezTo>
                    <a:pt x="132" y="283"/>
                    <a:pt x="129" y="295"/>
                    <a:pt x="129" y="309"/>
                  </a:cubicBezTo>
                  <a:cubicBezTo>
                    <a:pt x="151" y="309"/>
                    <a:pt x="171" y="309"/>
                    <a:pt x="193" y="309"/>
                  </a:cubicBezTo>
                  <a:cubicBezTo>
                    <a:pt x="194" y="298"/>
                    <a:pt x="195" y="288"/>
                    <a:pt x="196" y="275"/>
                  </a:cubicBezTo>
                  <a:cubicBezTo>
                    <a:pt x="211" y="275"/>
                    <a:pt x="226" y="275"/>
                    <a:pt x="240" y="275"/>
                  </a:cubicBezTo>
                  <a:cubicBezTo>
                    <a:pt x="255" y="275"/>
                    <a:pt x="270" y="275"/>
                    <a:pt x="287" y="275"/>
                  </a:cubicBezTo>
                  <a:cubicBezTo>
                    <a:pt x="288" y="263"/>
                    <a:pt x="289" y="253"/>
                    <a:pt x="290" y="241"/>
                  </a:cubicBezTo>
                  <a:cubicBezTo>
                    <a:pt x="314" y="241"/>
                    <a:pt x="337" y="241"/>
                    <a:pt x="363" y="241"/>
                  </a:cubicBezTo>
                  <a:cubicBezTo>
                    <a:pt x="363" y="199"/>
                    <a:pt x="364" y="159"/>
                    <a:pt x="362" y="119"/>
                  </a:cubicBezTo>
                  <a:cubicBezTo>
                    <a:pt x="362" y="114"/>
                    <a:pt x="353" y="108"/>
                    <a:pt x="346" y="105"/>
                  </a:cubicBezTo>
                  <a:cubicBezTo>
                    <a:pt x="309" y="90"/>
                    <a:pt x="270" y="75"/>
                    <a:pt x="227" y="58"/>
                  </a:cubicBezTo>
                  <a:cubicBezTo>
                    <a:pt x="281" y="38"/>
                    <a:pt x="329" y="19"/>
                    <a:pt x="382" y="0"/>
                  </a:cubicBezTo>
                  <a:cubicBezTo>
                    <a:pt x="382" y="130"/>
                    <a:pt x="382" y="252"/>
                    <a:pt x="382" y="378"/>
                  </a:cubicBezTo>
                  <a:close/>
                  <a:moveTo>
                    <a:pt x="100" y="343"/>
                  </a:moveTo>
                  <a:cubicBezTo>
                    <a:pt x="100" y="326"/>
                    <a:pt x="100" y="309"/>
                    <a:pt x="100" y="293"/>
                  </a:cubicBezTo>
                  <a:cubicBezTo>
                    <a:pt x="100" y="262"/>
                    <a:pt x="96" y="258"/>
                    <a:pt x="64" y="252"/>
                  </a:cubicBezTo>
                  <a:cubicBezTo>
                    <a:pt x="64" y="282"/>
                    <a:pt x="64" y="312"/>
                    <a:pt x="64" y="343"/>
                  </a:cubicBezTo>
                  <a:cubicBezTo>
                    <a:pt x="76" y="343"/>
                    <a:pt x="87" y="343"/>
                    <a:pt x="100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4" name="Freeform 310">
              <a:extLst>
                <a:ext uri="{FF2B5EF4-FFF2-40B4-BE49-F238E27FC236}">
                  <a16:creationId xmlns:a16="http://schemas.microsoft.com/office/drawing/2014/main" id="{ED9AAA7F-31B2-278E-CD69-263CDAB37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6951" y="4183063"/>
              <a:ext cx="452438" cy="519112"/>
            </a:xfrm>
            <a:custGeom>
              <a:avLst/>
              <a:gdLst>
                <a:gd name="T0" fmla="*/ 253 w 381"/>
                <a:gd name="T1" fmla="*/ 207 h 439"/>
                <a:gd name="T2" fmla="*/ 313 w 381"/>
                <a:gd name="T3" fmla="*/ 240 h 439"/>
                <a:gd name="T4" fmla="*/ 373 w 381"/>
                <a:gd name="T5" fmla="*/ 359 h 439"/>
                <a:gd name="T6" fmla="*/ 281 w 381"/>
                <a:gd name="T7" fmla="*/ 359 h 439"/>
                <a:gd name="T8" fmla="*/ 186 w 381"/>
                <a:gd name="T9" fmla="*/ 437 h 439"/>
                <a:gd name="T10" fmla="*/ 103 w 381"/>
                <a:gd name="T11" fmla="*/ 360 h 439"/>
                <a:gd name="T12" fmla="*/ 10 w 381"/>
                <a:gd name="T13" fmla="*/ 360 h 439"/>
                <a:gd name="T14" fmla="*/ 64 w 381"/>
                <a:gd name="T15" fmla="*/ 243 h 439"/>
                <a:gd name="T16" fmla="*/ 129 w 381"/>
                <a:gd name="T17" fmla="*/ 208 h 439"/>
                <a:gd name="T18" fmla="*/ 103 w 381"/>
                <a:gd name="T19" fmla="*/ 80 h 439"/>
                <a:gd name="T20" fmla="*/ 196 w 381"/>
                <a:gd name="T21" fmla="*/ 3 h 439"/>
                <a:gd name="T22" fmla="*/ 281 w 381"/>
                <a:gd name="T23" fmla="*/ 91 h 439"/>
                <a:gd name="T24" fmla="*/ 253 w 381"/>
                <a:gd name="T25" fmla="*/ 207 h 439"/>
                <a:gd name="T26" fmla="*/ 120 w 381"/>
                <a:gd name="T27" fmla="*/ 94 h 439"/>
                <a:gd name="T28" fmla="*/ 121 w 381"/>
                <a:gd name="T29" fmla="*/ 156 h 439"/>
                <a:gd name="T30" fmla="*/ 193 w 381"/>
                <a:gd name="T31" fmla="*/ 214 h 439"/>
                <a:gd name="T32" fmla="*/ 262 w 381"/>
                <a:gd name="T33" fmla="*/ 153 h 439"/>
                <a:gd name="T34" fmla="*/ 263 w 381"/>
                <a:gd name="T35" fmla="*/ 98 h 439"/>
                <a:gd name="T36" fmla="*/ 225 w 381"/>
                <a:gd name="T37" fmla="*/ 70 h 439"/>
                <a:gd name="T38" fmla="*/ 120 w 381"/>
                <a:gd name="T39" fmla="*/ 94 h 439"/>
                <a:gd name="T40" fmla="*/ 189 w 381"/>
                <a:gd name="T41" fmla="*/ 419 h 439"/>
                <a:gd name="T42" fmla="*/ 260 w 381"/>
                <a:gd name="T43" fmla="*/ 353 h 439"/>
                <a:gd name="T44" fmla="*/ 193 w 381"/>
                <a:gd name="T45" fmla="*/ 281 h 439"/>
                <a:gd name="T46" fmla="*/ 122 w 381"/>
                <a:gd name="T47" fmla="*/ 349 h 439"/>
                <a:gd name="T48" fmla="*/ 189 w 381"/>
                <a:gd name="T49" fmla="*/ 41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1" h="439">
                  <a:moveTo>
                    <a:pt x="253" y="207"/>
                  </a:moveTo>
                  <a:cubicBezTo>
                    <a:pt x="275" y="219"/>
                    <a:pt x="294" y="230"/>
                    <a:pt x="313" y="240"/>
                  </a:cubicBezTo>
                  <a:cubicBezTo>
                    <a:pt x="371" y="272"/>
                    <a:pt x="381" y="290"/>
                    <a:pt x="373" y="359"/>
                  </a:cubicBezTo>
                  <a:cubicBezTo>
                    <a:pt x="343" y="359"/>
                    <a:pt x="311" y="359"/>
                    <a:pt x="281" y="359"/>
                  </a:cubicBezTo>
                  <a:cubicBezTo>
                    <a:pt x="256" y="418"/>
                    <a:pt x="230" y="439"/>
                    <a:pt x="186" y="437"/>
                  </a:cubicBezTo>
                  <a:cubicBezTo>
                    <a:pt x="146" y="435"/>
                    <a:pt x="119" y="411"/>
                    <a:pt x="103" y="360"/>
                  </a:cubicBezTo>
                  <a:cubicBezTo>
                    <a:pt x="73" y="360"/>
                    <a:pt x="41" y="360"/>
                    <a:pt x="10" y="360"/>
                  </a:cubicBezTo>
                  <a:cubicBezTo>
                    <a:pt x="0" y="295"/>
                    <a:pt x="12" y="272"/>
                    <a:pt x="64" y="243"/>
                  </a:cubicBezTo>
                  <a:cubicBezTo>
                    <a:pt x="85" y="232"/>
                    <a:pt x="106" y="220"/>
                    <a:pt x="129" y="208"/>
                  </a:cubicBezTo>
                  <a:cubicBezTo>
                    <a:pt x="91" y="170"/>
                    <a:pt x="99" y="124"/>
                    <a:pt x="103" y="80"/>
                  </a:cubicBezTo>
                  <a:cubicBezTo>
                    <a:pt x="107" y="34"/>
                    <a:pt x="151" y="0"/>
                    <a:pt x="196" y="3"/>
                  </a:cubicBezTo>
                  <a:cubicBezTo>
                    <a:pt x="244" y="6"/>
                    <a:pt x="280" y="43"/>
                    <a:pt x="281" y="91"/>
                  </a:cubicBezTo>
                  <a:cubicBezTo>
                    <a:pt x="281" y="131"/>
                    <a:pt x="289" y="174"/>
                    <a:pt x="253" y="207"/>
                  </a:cubicBezTo>
                  <a:close/>
                  <a:moveTo>
                    <a:pt x="120" y="94"/>
                  </a:moveTo>
                  <a:cubicBezTo>
                    <a:pt x="120" y="111"/>
                    <a:pt x="118" y="134"/>
                    <a:pt x="121" y="156"/>
                  </a:cubicBezTo>
                  <a:cubicBezTo>
                    <a:pt x="125" y="190"/>
                    <a:pt x="158" y="215"/>
                    <a:pt x="193" y="214"/>
                  </a:cubicBezTo>
                  <a:cubicBezTo>
                    <a:pt x="228" y="214"/>
                    <a:pt x="259" y="187"/>
                    <a:pt x="262" y="153"/>
                  </a:cubicBezTo>
                  <a:cubicBezTo>
                    <a:pt x="264" y="135"/>
                    <a:pt x="264" y="117"/>
                    <a:pt x="263" y="98"/>
                  </a:cubicBezTo>
                  <a:cubicBezTo>
                    <a:pt x="263" y="86"/>
                    <a:pt x="236" y="67"/>
                    <a:pt x="225" y="70"/>
                  </a:cubicBezTo>
                  <a:cubicBezTo>
                    <a:pt x="191" y="78"/>
                    <a:pt x="157" y="85"/>
                    <a:pt x="120" y="94"/>
                  </a:cubicBezTo>
                  <a:close/>
                  <a:moveTo>
                    <a:pt x="189" y="419"/>
                  </a:moveTo>
                  <a:cubicBezTo>
                    <a:pt x="228" y="420"/>
                    <a:pt x="259" y="391"/>
                    <a:pt x="260" y="353"/>
                  </a:cubicBezTo>
                  <a:cubicBezTo>
                    <a:pt x="262" y="316"/>
                    <a:pt x="230" y="282"/>
                    <a:pt x="193" y="281"/>
                  </a:cubicBezTo>
                  <a:cubicBezTo>
                    <a:pt x="156" y="280"/>
                    <a:pt x="124" y="311"/>
                    <a:pt x="122" y="349"/>
                  </a:cubicBezTo>
                  <a:cubicBezTo>
                    <a:pt x="121" y="387"/>
                    <a:pt x="151" y="418"/>
                    <a:pt x="189" y="4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5" name="Freeform 311">
              <a:extLst>
                <a:ext uri="{FF2B5EF4-FFF2-40B4-BE49-F238E27FC236}">
                  <a16:creationId xmlns:a16="http://schemas.microsoft.com/office/drawing/2014/main" id="{0C61FC2F-DA6A-87F6-AE40-51D23CF63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5001" y="5172075"/>
              <a:ext cx="631825" cy="438150"/>
            </a:xfrm>
            <a:custGeom>
              <a:avLst/>
              <a:gdLst>
                <a:gd name="T0" fmla="*/ 533 w 533"/>
                <a:gd name="T1" fmla="*/ 218 h 370"/>
                <a:gd name="T2" fmla="*/ 503 w 533"/>
                <a:gd name="T3" fmla="*/ 246 h 370"/>
                <a:gd name="T4" fmla="*/ 463 w 533"/>
                <a:gd name="T5" fmla="*/ 206 h 370"/>
                <a:gd name="T6" fmla="*/ 442 w 533"/>
                <a:gd name="T7" fmla="*/ 198 h 370"/>
                <a:gd name="T8" fmla="*/ 429 w 533"/>
                <a:gd name="T9" fmla="*/ 218 h 370"/>
                <a:gd name="T10" fmla="*/ 428 w 533"/>
                <a:gd name="T11" fmla="*/ 321 h 370"/>
                <a:gd name="T12" fmla="*/ 474 w 533"/>
                <a:gd name="T13" fmla="*/ 323 h 370"/>
                <a:gd name="T14" fmla="*/ 427 w 533"/>
                <a:gd name="T15" fmla="*/ 370 h 370"/>
                <a:gd name="T16" fmla="*/ 46 w 533"/>
                <a:gd name="T17" fmla="*/ 370 h 370"/>
                <a:gd name="T18" fmla="*/ 0 w 533"/>
                <a:gd name="T19" fmla="*/ 323 h 370"/>
                <a:gd name="T20" fmla="*/ 46 w 533"/>
                <a:gd name="T21" fmla="*/ 321 h 370"/>
                <a:gd name="T22" fmla="*/ 46 w 533"/>
                <a:gd name="T23" fmla="*/ 157 h 370"/>
                <a:gd name="T24" fmla="*/ 46 w 533"/>
                <a:gd name="T25" fmla="*/ 103 h 370"/>
                <a:gd name="T26" fmla="*/ 100 w 533"/>
                <a:gd name="T27" fmla="*/ 48 h 370"/>
                <a:gd name="T28" fmla="*/ 289 w 533"/>
                <a:gd name="T29" fmla="*/ 48 h 370"/>
                <a:gd name="T30" fmla="*/ 327 w 533"/>
                <a:gd name="T31" fmla="*/ 34 h 370"/>
                <a:gd name="T32" fmla="*/ 449 w 533"/>
                <a:gd name="T33" fmla="*/ 25 h 370"/>
                <a:gd name="T34" fmla="*/ 487 w 533"/>
                <a:gd name="T35" fmla="*/ 143 h 370"/>
                <a:gd name="T36" fmla="*/ 497 w 533"/>
                <a:gd name="T37" fmla="*/ 184 h 370"/>
                <a:gd name="T38" fmla="*/ 533 w 533"/>
                <a:gd name="T39" fmla="*/ 218 h 370"/>
                <a:gd name="T40" fmla="*/ 65 w 533"/>
                <a:gd name="T41" fmla="*/ 322 h 370"/>
                <a:gd name="T42" fmla="*/ 147 w 533"/>
                <a:gd name="T43" fmla="*/ 322 h 370"/>
                <a:gd name="T44" fmla="*/ 165 w 533"/>
                <a:gd name="T45" fmla="*/ 325 h 370"/>
                <a:gd name="T46" fmla="*/ 210 w 533"/>
                <a:gd name="T47" fmla="*/ 341 h 370"/>
                <a:gd name="T48" fmla="*/ 281 w 533"/>
                <a:gd name="T49" fmla="*/ 341 h 370"/>
                <a:gd name="T50" fmla="*/ 302 w 533"/>
                <a:gd name="T51" fmla="*/ 334 h 370"/>
                <a:gd name="T52" fmla="*/ 330 w 533"/>
                <a:gd name="T53" fmla="*/ 323 h 370"/>
                <a:gd name="T54" fmla="*/ 409 w 533"/>
                <a:gd name="T55" fmla="*/ 322 h 370"/>
                <a:gd name="T56" fmla="*/ 409 w 533"/>
                <a:gd name="T57" fmla="*/ 209 h 370"/>
                <a:gd name="T58" fmla="*/ 292 w 533"/>
                <a:gd name="T59" fmla="*/ 115 h 370"/>
                <a:gd name="T60" fmla="*/ 65 w 533"/>
                <a:gd name="T61" fmla="*/ 115 h 370"/>
                <a:gd name="T62" fmla="*/ 65 w 533"/>
                <a:gd name="T63" fmla="*/ 322 h 370"/>
                <a:gd name="T64" fmla="*/ 394 w 533"/>
                <a:gd name="T65" fmla="*/ 191 h 370"/>
                <a:gd name="T66" fmla="*/ 477 w 533"/>
                <a:gd name="T67" fmla="*/ 109 h 370"/>
                <a:gd name="T68" fmla="*/ 393 w 533"/>
                <a:gd name="T69" fmla="*/ 25 h 370"/>
                <a:gd name="T70" fmla="*/ 311 w 533"/>
                <a:gd name="T71" fmla="*/ 109 h 370"/>
                <a:gd name="T72" fmla="*/ 394 w 533"/>
                <a:gd name="T73" fmla="*/ 19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370">
                  <a:moveTo>
                    <a:pt x="533" y="218"/>
                  </a:moveTo>
                  <a:cubicBezTo>
                    <a:pt x="522" y="228"/>
                    <a:pt x="513" y="236"/>
                    <a:pt x="503" y="246"/>
                  </a:cubicBezTo>
                  <a:cubicBezTo>
                    <a:pt x="490" y="232"/>
                    <a:pt x="477" y="218"/>
                    <a:pt x="463" y="206"/>
                  </a:cubicBezTo>
                  <a:cubicBezTo>
                    <a:pt x="458" y="201"/>
                    <a:pt x="447" y="196"/>
                    <a:pt x="442" y="198"/>
                  </a:cubicBezTo>
                  <a:cubicBezTo>
                    <a:pt x="436" y="201"/>
                    <a:pt x="429" y="211"/>
                    <a:pt x="429" y="218"/>
                  </a:cubicBezTo>
                  <a:cubicBezTo>
                    <a:pt x="427" y="252"/>
                    <a:pt x="428" y="286"/>
                    <a:pt x="428" y="321"/>
                  </a:cubicBezTo>
                  <a:cubicBezTo>
                    <a:pt x="445" y="322"/>
                    <a:pt x="459" y="323"/>
                    <a:pt x="474" y="323"/>
                  </a:cubicBezTo>
                  <a:cubicBezTo>
                    <a:pt x="470" y="354"/>
                    <a:pt x="455" y="369"/>
                    <a:pt x="427" y="370"/>
                  </a:cubicBezTo>
                  <a:cubicBezTo>
                    <a:pt x="300" y="370"/>
                    <a:pt x="173" y="370"/>
                    <a:pt x="46" y="370"/>
                  </a:cubicBezTo>
                  <a:cubicBezTo>
                    <a:pt x="18" y="370"/>
                    <a:pt x="3" y="354"/>
                    <a:pt x="0" y="323"/>
                  </a:cubicBezTo>
                  <a:cubicBezTo>
                    <a:pt x="14" y="323"/>
                    <a:pt x="29" y="322"/>
                    <a:pt x="46" y="321"/>
                  </a:cubicBezTo>
                  <a:cubicBezTo>
                    <a:pt x="46" y="266"/>
                    <a:pt x="46" y="211"/>
                    <a:pt x="46" y="157"/>
                  </a:cubicBezTo>
                  <a:cubicBezTo>
                    <a:pt x="46" y="139"/>
                    <a:pt x="46" y="121"/>
                    <a:pt x="46" y="103"/>
                  </a:cubicBezTo>
                  <a:cubicBezTo>
                    <a:pt x="46" y="68"/>
                    <a:pt x="65" y="49"/>
                    <a:pt x="100" y="48"/>
                  </a:cubicBezTo>
                  <a:cubicBezTo>
                    <a:pt x="163" y="48"/>
                    <a:pt x="226" y="48"/>
                    <a:pt x="289" y="48"/>
                  </a:cubicBezTo>
                  <a:cubicBezTo>
                    <a:pt x="304" y="49"/>
                    <a:pt x="315" y="46"/>
                    <a:pt x="327" y="34"/>
                  </a:cubicBezTo>
                  <a:cubicBezTo>
                    <a:pt x="359" y="3"/>
                    <a:pt x="411" y="0"/>
                    <a:pt x="449" y="25"/>
                  </a:cubicBezTo>
                  <a:cubicBezTo>
                    <a:pt x="488" y="51"/>
                    <a:pt x="506" y="100"/>
                    <a:pt x="487" y="143"/>
                  </a:cubicBezTo>
                  <a:cubicBezTo>
                    <a:pt x="479" y="162"/>
                    <a:pt x="482" y="173"/>
                    <a:pt x="497" y="184"/>
                  </a:cubicBezTo>
                  <a:cubicBezTo>
                    <a:pt x="509" y="194"/>
                    <a:pt x="520" y="205"/>
                    <a:pt x="533" y="218"/>
                  </a:cubicBezTo>
                  <a:close/>
                  <a:moveTo>
                    <a:pt x="65" y="322"/>
                  </a:moveTo>
                  <a:cubicBezTo>
                    <a:pt x="94" y="322"/>
                    <a:pt x="120" y="322"/>
                    <a:pt x="147" y="322"/>
                  </a:cubicBezTo>
                  <a:cubicBezTo>
                    <a:pt x="153" y="322"/>
                    <a:pt x="163" y="322"/>
                    <a:pt x="165" y="325"/>
                  </a:cubicBezTo>
                  <a:cubicBezTo>
                    <a:pt x="175" y="347"/>
                    <a:pt x="194" y="341"/>
                    <a:pt x="210" y="341"/>
                  </a:cubicBezTo>
                  <a:cubicBezTo>
                    <a:pt x="234" y="342"/>
                    <a:pt x="257" y="342"/>
                    <a:pt x="281" y="341"/>
                  </a:cubicBezTo>
                  <a:cubicBezTo>
                    <a:pt x="288" y="341"/>
                    <a:pt x="295" y="337"/>
                    <a:pt x="302" y="334"/>
                  </a:cubicBezTo>
                  <a:cubicBezTo>
                    <a:pt x="312" y="330"/>
                    <a:pt x="321" y="323"/>
                    <a:pt x="330" y="323"/>
                  </a:cubicBezTo>
                  <a:cubicBezTo>
                    <a:pt x="356" y="321"/>
                    <a:pt x="383" y="322"/>
                    <a:pt x="409" y="322"/>
                  </a:cubicBezTo>
                  <a:cubicBezTo>
                    <a:pt x="409" y="283"/>
                    <a:pt x="409" y="247"/>
                    <a:pt x="409" y="209"/>
                  </a:cubicBezTo>
                  <a:cubicBezTo>
                    <a:pt x="342" y="211"/>
                    <a:pt x="303" y="178"/>
                    <a:pt x="292" y="115"/>
                  </a:cubicBezTo>
                  <a:cubicBezTo>
                    <a:pt x="215" y="115"/>
                    <a:pt x="141" y="115"/>
                    <a:pt x="65" y="115"/>
                  </a:cubicBezTo>
                  <a:cubicBezTo>
                    <a:pt x="65" y="184"/>
                    <a:pt x="65" y="251"/>
                    <a:pt x="65" y="322"/>
                  </a:cubicBezTo>
                  <a:close/>
                  <a:moveTo>
                    <a:pt x="394" y="191"/>
                  </a:moveTo>
                  <a:cubicBezTo>
                    <a:pt x="440" y="191"/>
                    <a:pt x="476" y="155"/>
                    <a:pt x="477" y="109"/>
                  </a:cubicBezTo>
                  <a:cubicBezTo>
                    <a:pt x="477" y="63"/>
                    <a:pt x="439" y="25"/>
                    <a:pt x="393" y="25"/>
                  </a:cubicBezTo>
                  <a:cubicBezTo>
                    <a:pt x="348" y="26"/>
                    <a:pt x="311" y="64"/>
                    <a:pt x="311" y="109"/>
                  </a:cubicBezTo>
                  <a:cubicBezTo>
                    <a:pt x="311" y="155"/>
                    <a:pt x="348" y="191"/>
                    <a:pt x="394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6" name="Freeform 312">
              <a:extLst>
                <a:ext uri="{FF2B5EF4-FFF2-40B4-BE49-F238E27FC236}">
                  <a16:creationId xmlns:a16="http://schemas.microsoft.com/office/drawing/2014/main" id="{4053A98F-73FD-49C9-F151-85ED92E9BB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6" y="6086475"/>
              <a:ext cx="511175" cy="563562"/>
            </a:xfrm>
            <a:custGeom>
              <a:avLst/>
              <a:gdLst>
                <a:gd name="T0" fmla="*/ 224 w 432"/>
                <a:gd name="T1" fmla="*/ 476 h 476"/>
                <a:gd name="T2" fmla="*/ 216 w 432"/>
                <a:gd name="T3" fmla="*/ 466 h 476"/>
                <a:gd name="T4" fmla="*/ 133 w 432"/>
                <a:gd name="T5" fmla="*/ 395 h 476"/>
                <a:gd name="T6" fmla="*/ 28 w 432"/>
                <a:gd name="T7" fmla="*/ 154 h 476"/>
                <a:gd name="T8" fmla="*/ 245 w 432"/>
                <a:gd name="T9" fmla="*/ 10 h 476"/>
                <a:gd name="T10" fmla="*/ 427 w 432"/>
                <a:gd name="T11" fmla="*/ 201 h 476"/>
                <a:gd name="T12" fmla="*/ 287 w 432"/>
                <a:gd name="T13" fmla="*/ 408 h 476"/>
                <a:gd name="T14" fmla="*/ 261 w 432"/>
                <a:gd name="T15" fmla="*/ 426 h 476"/>
                <a:gd name="T16" fmla="*/ 224 w 432"/>
                <a:gd name="T17" fmla="*/ 476 h 476"/>
                <a:gd name="T18" fmla="*/ 389 w 432"/>
                <a:gd name="T19" fmla="*/ 214 h 476"/>
                <a:gd name="T20" fmla="*/ 225 w 432"/>
                <a:gd name="T21" fmla="*/ 48 h 476"/>
                <a:gd name="T22" fmla="*/ 57 w 432"/>
                <a:gd name="T23" fmla="*/ 214 h 476"/>
                <a:gd name="T24" fmla="*/ 224 w 432"/>
                <a:gd name="T25" fmla="*/ 379 h 476"/>
                <a:gd name="T26" fmla="*/ 389 w 432"/>
                <a:gd name="T27" fmla="*/ 214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476">
                  <a:moveTo>
                    <a:pt x="224" y="476"/>
                  </a:moveTo>
                  <a:cubicBezTo>
                    <a:pt x="220" y="471"/>
                    <a:pt x="218" y="469"/>
                    <a:pt x="216" y="466"/>
                  </a:cubicBezTo>
                  <a:cubicBezTo>
                    <a:pt x="195" y="435"/>
                    <a:pt x="171" y="411"/>
                    <a:pt x="133" y="395"/>
                  </a:cubicBezTo>
                  <a:cubicBezTo>
                    <a:pt x="43" y="356"/>
                    <a:pt x="0" y="250"/>
                    <a:pt x="28" y="154"/>
                  </a:cubicBezTo>
                  <a:cubicBezTo>
                    <a:pt x="55" y="62"/>
                    <a:pt x="149" y="0"/>
                    <a:pt x="245" y="10"/>
                  </a:cubicBezTo>
                  <a:cubicBezTo>
                    <a:pt x="344" y="21"/>
                    <a:pt x="421" y="102"/>
                    <a:pt x="427" y="201"/>
                  </a:cubicBezTo>
                  <a:cubicBezTo>
                    <a:pt x="432" y="296"/>
                    <a:pt x="376" y="377"/>
                    <a:pt x="287" y="408"/>
                  </a:cubicBezTo>
                  <a:cubicBezTo>
                    <a:pt x="277" y="411"/>
                    <a:pt x="268" y="419"/>
                    <a:pt x="261" y="426"/>
                  </a:cubicBezTo>
                  <a:cubicBezTo>
                    <a:pt x="248" y="441"/>
                    <a:pt x="237" y="458"/>
                    <a:pt x="224" y="476"/>
                  </a:cubicBezTo>
                  <a:close/>
                  <a:moveTo>
                    <a:pt x="389" y="214"/>
                  </a:moveTo>
                  <a:cubicBezTo>
                    <a:pt x="389" y="122"/>
                    <a:pt x="316" y="48"/>
                    <a:pt x="225" y="48"/>
                  </a:cubicBezTo>
                  <a:cubicBezTo>
                    <a:pt x="132" y="48"/>
                    <a:pt x="57" y="123"/>
                    <a:pt x="57" y="214"/>
                  </a:cubicBezTo>
                  <a:cubicBezTo>
                    <a:pt x="58" y="305"/>
                    <a:pt x="133" y="379"/>
                    <a:pt x="224" y="379"/>
                  </a:cubicBezTo>
                  <a:cubicBezTo>
                    <a:pt x="315" y="379"/>
                    <a:pt x="389" y="305"/>
                    <a:pt x="389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7" name="Freeform 313">
              <a:extLst>
                <a:ext uri="{FF2B5EF4-FFF2-40B4-BE49-F238E27FC236}">
                  <a16:creationId xmlns:a16="http://schemas.microsoft.com/office/drawing/2014/main" id="{40C5269E-1017-1ABB-2235-9AB78F849E52}"/>
                </a:ext>
              </a:extLst>
            </p:cNvPr>
            <p:cNvSpPr/>
            <p:nvPr/>
          </p:nvSpPr>
          <p:spPr bwMode="auto">
            <a:xfrm>
              <a:off x="7177088" y="3302000"/>
              <a:ext cx="279400" cy="371475"/>
            </a:xfrm>
            <a:custGeom>
              <a:avLst/>
              <a:gdLst>
                <a:gd name="T0" fmla="*/ 130 w 235"/>
                <a:gd name="T1" fmla="*/ 0 h 313"/>
                <a:gd name="T2" fmla="*/ 235 w 235"/>
                <a:gd name="T3" fmla="*/ 0 h 313"/>
                <a:gd name="T4" fmla="*/ 235 w 235"/>
                <a:gd name="T5" fmla="*/ 313 h 313"/>
                <a:gd name="T6" fmla="*/ 0 w 235"/>
                <a:gd name="T7" fmla="*/ 313 h 313"/>
                <a:gd name="T8" fmla="*/ 0 w 235"/>
                <a:gd name="T9" fmla="*/ 212 h 313"/>
                <a:gd name="T10" fmla="*/ 96 w 235"/>
                <a:gd name="T11" fmla="*/ 183 h 313"/>
                <a:gd name="T12" fmla="*/ 150 w 235"/>
                <a:gd name="T13" fmla="*/ 243 h 313"/>
                <a:gd name="T14" fmla="*/ 181 w 235"/>
                <a:gd name="T15" fmla="*/ 211 h 313"/>
                <a:gd name="T16" fmla="*/ 116 w 235"/>
                <a:gd name="T17" fmla="*/ 156 h 313"/>
                <a:gd name="T18" fmla="*/ 130 w 235"/>
                <a:gd name="T1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313">
                  <a:moveTo>
                    <a:pt x="130" y="0"/>
                  </a:moveTo>
                  <a:cubicBezTo>
                    <a:pt x="166" y="0"/>
                    <a:pt x="200" y="0"/>
                    <a:pt x="235" y="0"/>
                  </a:cubicBezTo>
                  <a:cubicBezTo>
                    <a:pt x="235" y="104"/>
                    <a:pt x="235" y="207"/>
                    <a:pt x="235" y="313"/>
                  </a:cubicBezTo>
                  <a:cubicBezTo>
                    <a:pt x="157" y="313"/>
                    <a:pt x="79" y="313"/>
                    <a:pt x="0" y="313"/>
                  </a:cubicBezTo>
                  <a:cubicBezTo>
                    <a:pt x="0" y="278"/>
                    <a:pt x="0" y="244"/>
                    <a:pt x="0" y="212"/>
                  </a:cubicBezTo>
                  <a:cubicBezTo>
                    <a:pt x="30" y="203"/>
                    <a:pt x="60" y="194"/>
                    <a:pt x="96" y="183"/>
                  </a:cubicBezTo>
                  <a:cubicBezTo>
                    <a:pt x="111" y="200"/>
                    <a:pt x="130" y="221"/>
                    <a:pt x="150" y="243"/>
                  </a:cubicBezTo>
                  <a:cubicBezTo>
                    <a:pt x="161" y="231"/>
                    <a:pt x="170" y="222"/>
                    <a:pt x="181" y="211"/>
                  </a:cubicBezTo>
                  <a:cubicBezTo>
                    <a:pt x="160" y="193"/>
                    <a:pt x="138" y="175"/>
                    <a:pt x="116" y="156"/>
                  </a:cubicBezTo>
                  <a:cubicBezTo>
                    <a:pt x="150" y="103"/>
                    <a:pt x="155" y="53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8" name="Freeform 314">
              <a:extLst>
                <a:ext uri="{FF2B5EF4-FFF2-40B4-BE49-F238E27FC236}">
                  <a16:creationId xmlns:a16="http://schemas.microsoft.com/office/drawing/2014/main" id="{71319AAC-D319-85E2-4B19-6C9092A3F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1388" y="3376613"/>
              <a:ext cx="293688" cy="263525"/>
            </a:xfrm>
            <a:custGeom>
              <a:avLst/>
              <a:gdLst>
                <a:gd name="T0" fmla="*/ 0 w 248"/>
                <a:gd name="T1" fmla="*/ 0 h 222"/>
                <a:gd name="T2" fmla="*/ 248 w 248"/>
                <a:gd name="T3" fmla="*/ 0 h 222"/>
                <a:gd name="T4" fmla="*/ 248 w 248"/>
                <a:gd name="T5" fmla="*/ 221 h 222"/>
                <a:gd name="T6" fmla="*/ 232 w 248"/>
                <a:gd name="T7" fmla="*/ 222 h 222"/>
                <a:gd name="T8" fmla="*/ 37 w 248"/>
                <a:gd name="T9" fmla="*/ 222 h 222"/>
                <a:gd name="T10" fmla="*/ 0 w 248"/>
                <a:gd name="T11" fmla="*/ 187 h 222"/>
                <a:gd name="T12" fmla="*/ 0 w 248"/>
                <a:gd name="T13" fmla="*/ 0 h 222"/>
                <a:gd name="T14" fmla="*/ 131 w 248"/>
                <a:gd name="T15" fmla="*/ 175 h 222"/>
                <a:gd name="T16" fmla="*/ 196 w 248"/>
                <a:gd name="T17" fmla="*/ 110 h 222"/>
                <a:gd name="T18" fmla="*/ 128 w 248"/>
                <a:gd name="T19" fmla="*/ 46 h 222"/>
                <a:gd name="T20" fmla="*/ 65 w 248"/>
                <a:gd name="T21" fmla="*/ 112 h 222"/>
                <a:gd name="T22" fmla="*/ 131 w 248"/>
                <a:gd name="T23" fmla="*/ 17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221">
                  <a:moveTo>
                    <a:pt x="0" y="0"/>
                  </a:moveTo>
                  <a:cubicBezTo>
                    <a:pt x="84" y="0"/>
                    <a:pt x="164" y="0"/>
                    <a:pt x="248" y="0"/>
                  </a:cubicBezTo>
                  <a:cubicBezTo>
                    <a:pt x="248" y="73"/>
                    <a:pt x="248" y="146"/>
                    <a:pt x="248" y="221"/>
                  </a:cubicBezTo>
                  <a:cubicBezTo>
                    <a:pt x="245" y="221"/>
                    <a:pt x="238" y="222"/>
                    <a:pt x="232" y="222"/>
                  </a:cubicBezTo>
                  <a:cubicBezTo>
                    <a:pt x="167" y="222"/>
                    <a:pt x="102" y="222"/>
                    <a:pt x="37" y="222"/>
                  </a:cubicBezTo>
                  <a:cubicBezTo>
                    <a:pt x="7" y="222"/>
                    <a:pt x="1" y="216"/>
                    <a:pt x="0" y="187"/>
                  </a:cubicBezTo>
                  <a:cubicBezTo>
                    <a:pt x="0" y="125"/>
                    <a:pt x="0" y="64"/>
                    <a:pt x="0" y="0"/>
                  </a:cubicBezTo>
                  <a:close/>
                  <a:moveTo>
                    <a:pt x="131" y="175"/>
                  </a:moveTo>
                  <a:cubicBezTo>
                    <a:pt x="167" y="175"/>
                    <a:pt x="196" y="145"/>
                    <a:pt x="196" y="110"/>
                  </a:cubicBezTo>
                  <a:cubicBezTo>
                    <a:pt x="196" y="74"/>
                    <a:pt x="165" y="45"/>
                    <a:pt x="128" y="46"/>
                  </a:cubicBezTo>
                  <a:cubicBezTo>
                    <a:pt x="93" y="47"/>
                    <a:pt x="64" y="77"/>
                    <a:pt x="65" y="112"/>
                  </a:cubicBezTo>
                  <a:cubicBezTo>
                    <a:pt x="66" y="148"/>
                    <a:pt x="95" y="175"/>
                    <a:pt x="131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9" name="Freeform 315">
              <a:extLst>
                <a:ext uri="{FF2B5EF4-FFF2-40B4-BE49-F238E27FC236}">
                  <a16:creationId xmlns:a16="http://schemas.microsoft.com/office/drawing/2014/main" id="{0C961BC0-9B2D-7739-8E29-04F346B11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8976" y="3235326"/>
              <a:ext cx="293688" cy="293687"/>
            </a:xfrm>
            <a:custGeom>
              <a:avLst/>
              <a:gdLst>
                <a:gd name="T0" fmla="*/ 247 w 248"/>
                <a:gd name="T1" fmla="*/ 126 h 248"/>
                <a:gd name="T2" fmla="*/ 122 w 248"/>
                <a:gd name="T3" fmla="*/ 247 h 248"/>
                <a:gd name="T4" fmla="*/ 1 w 248"/>
                <a:gd name="T5" fmla="*/ 122 h 248"/>
                <a:gd name="T6" fmla="*/ 126 w 248"/>
                <a:gd name="T7" fmla="*/ 1 h 248"/>
                <a:gd name="T8" fmla="*/ 247 w 248"/>
                <a:gd name="T9" fmla="*/ 126 h 248"/>
                <a:gd name="T10" fmla="*/ 53 w 248"/>
                <a:gd name="T11" fmla="*/ 181 h 248"/>
                <a:gd name="T12" fmla="*/ 195 w 248"/>
                <a:gd name="T13" fmla="*/ 181 h 248"/>
                <a:gd name="T14" fmla="*/ 147 w 248"/>
                <a:gd name="T15" fmla="*/ 123 h 248"/>
                <a:gd name="T16" fmla="*/ 150 w 248"/>
                <a:gd name="T17" fmla="*/ 52 h 248"/>
                <a:gd name="T18" fmla="*/ 102 w 248"/>
                <a:gd name="T19" fmla="*/ 49 h 248"/>
                <a:gd name="T20" fmla="*/ 100 w 248"/>
                <a:gd name="T21" fmla="*/ 125 h 248"/>
                <a:gd name="T22" fmla="*/ 53 w 248"/>
                <a:gd name="T23" fmla="*/ 18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248">
                  <a:moveTo>
                    <a:pt x="247" y="126"/>
                  </a:moveTo>
                  <a:cubicBezTo>
                    <a:pt x="246" y="194"/>
                    <a:pt x="191" y="248"/>
                    <a:pt x="122" y="247"/>
                  </a:cubicBezTo>
                  <a:cubicBezTo>
                    <a:pt x="55" y="247"/>
                    <a:pt x="0" y="190"/>
                    <a:pt x="1" y="122"/>
                  </a:cubicBezTo>
                  <a:cubicBezTo>
                    <a:pt x="2" y="55"/>
                    <a:pt x="58" y="0"/>
                    <a:pt x="126" y="1"/>
                  </a:cubicBezTo>
                  <a:cubicBezTo>
                    <a:pt x="194" y="2"/>
                    <a:pt x="248" y="57"/>
                    <a:pt x="247" y="126"/>
                  </a:cubicBezTo>
                  <a:close/>
                  <a:moveTo>
                    <a:pt x="53" y="181"/>
                  </a:moveTo>
                  <a:cubicBezTo>
                    <a:pt x="102" y="181"/>
                    <a:pt x="148" y="181"/>
                    <a:pt x="195" y="181"/>
                  </a:cubicBezTo>
                  <a:cubicBezTo>
                    <a:pt x="203" y="140"/>
                    <a:pt x="163" y="141"/>
                    <a:pt x="147" y="123"/>
                  </a:cubicBezTo>
                  <a:cubicBezTo>
                    <a:pt x="166" y="97"/>
                    <a:pt x="167" y="68"/>
                    <a:pt x="150" y="52"/>
                  </a:cubicBezTo>
                  <a:cubicBezTo>
                    <a:pt x="135" y="39"/>
                    <a:pt x="118" y="38"/>
                    <a:pt x="102" y="49"/>
                  </a:cubicBezTo>
                  <a:cubicBezTo>
                    <a:pt x="82" y="63"/>
                    <a:pt x="81" y="91"/>
                    <a:pt x="100" y="125"/>
                  </a:cubicBezTo>
                  <a:cubicBezTo>
                    <a:pt x="83" y="142"/>
                    <a:pt x="45" y="141"/>
                    <a:pt x="53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0" name="Freeform 316">
              <a:extLst>
                <a:ext uri="{FF2B5EF4-FFF2-40B4-BE49-F238E27FC236}">
                  <a16:creationId xmlns:a16="http://schemas.microsoft.com/office/drawing/2014/main" id="{3F0648DD-BC44-9A6E-D88B-6C1E01001E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288" y="5156200"/>
              <a:ext cx="166688" cy="501650"/>
            </a:xfrm>
            <a:custGeom>
              <a:avLst/>
              <a:gdLst>
                <a:gd name="T0" fmla="*/ 87 w 141"/>
                <a:gd name="T1" fmla="*/ 90 h 423"/>
                <a:gd name="T2" fmla="*/ 133 w 141"/>
                <a:gd name="T3" fmla="*/ 162 h 423"/>
                <a:gd name="T4" fmla="*/ 129 w 141"/>
                <a:gd name="T5" fmla="*/ 213 h 423"/>
                <a:gd name="T6" fmla="*/ 112 w 141"/>
                <a:gd name="T7" fmla="*/ 266 h 423"/>
                <a:gd name="T8" fmla="*/ 108 w 141"/>
                <a:gd name="T9" fmla="*/ 286 h 423"/>
                <a:gd name="T10" fmla="*/ 92 w 141"/>
                <a:gd name="T11" fmla="*/ 423 h 423"/>
                <a:gd name="T12" fmla="*/ 45 w 141"/>
                <a:gd name="T13" fmla="*/ 423 h 423"/>
                <a:gd name="T14" fmla="*/ 28 w 141"/>
                <a:gd name="T15" fmla="*/ 279 h 423"/>
                <a:gd name="T16" fmla="*/ 17 w 141"/>
                <a:gd name="T17" fmla="*/ 258 h 423"/>
                <a:gd name="T18" fmla="*/ 9 w 141"/>
                <a:gd name="T19" fmla="*/ 237 h 423"/>
                <a:gd name="T20" fmla="*/ 2 w 141"/>
                <a:gd name="T21" fmla="*/ 136 h 423"/>
                <a:gd name="T22" fmla="*/ 28 w 141"/>
                <a:gd name="T23" fmla="*/ 97 h 423"/>
                <a:gd name="T24" fmla="*/ 43 w 141"/>
                <a:gd name="T25" fmla="*/ 90 h 423"/>
                <a:gd name="T26" fmla="*/ 35 w 141"/>
                <a:gd name="T27" fmla="*/ 33 h 423"/>
                <a:gd name="T28" fmla="*/ 48 w 141"/>
                <a:gd name="T29" fmla="*/ 12 h 423"/>
                <a:gd name="T30" fmla="*/ 93 w 141"/>
                <a:gd name="T31" fmla="*/ 15 h 423"/>
                <a:gd name="T32" fmla="*/ 87 w 141"/>
                <a:gd name="T33" fmla="*/ 90 h 423"/>
                <a:gd name="T34" fmla="*/ 63 w 141"/>
                <a:gd name="T35" fmla="*/ 195 h 423"/>
                <a:gd name="T36" fmla="*/ 74 w 141"/>
                <a:gd name="T37" fmla="*/ 195 h 423"/>
                <a:gd name="T38" fmla="*/ 79 w 141"/>
                <a:gd name="T39" fmla="*/ 166 h 423"/>
                <a:gd name="T40" fmla="*/ 77 w 141"/>
                <a:gd name="T41" fmla="*/ 103 h 423"/>
                <a:gd name="T42" fmla="*/ 68 w 141"/>
                <a:gd name="T43" fmla="*/ 94 h 423"/>
                <a:gd name="T44" fmla="*/ 62 w 141"/>
                <a:gd name="T45" fmla="*/ 104 h 423"/>
                <a:gd name="T46" fmla="*/ 58 w 141"/>
                <a:gd name="T47" fmla="*/ 170 h 423"/>
                <a:gd name="T48" fmla="*/ 63 w 141"/>
                <a:gd name="T49" fmla="*/ 195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1" h="422">
                  <a:moveTo>
                    <a:pt x="87" y="90"/>
                  </a:moveTo>
                  <a:cubicBezTo>
                    <a:pt x="136" y="95"/>
                    <a:pt x="141" y="123"/>
                    <a:pt x="133" y="162"/>
                  </a:cubicBezTo>
                  <a:cubicBezTo>
                    <a:pt x="129" y="178"/>
                    <a:pt x="132" y="197"/>
                    <a:pt x="129" y="213"/>
                  </a:cubicBezTo>
                  <a:cubicBezTo>
                    <a:pt x="126" y="231"/>
                    <a:pt x="134" y="253"/>
                    <a:pt x="112" y="266"/>
                  </a:cubicBezTo>
                  <a:cubicBezTo>
                    <a:pt x="108" y="268"/>
                    <a:pt x="109" y="279"/>
                    <a:pt x="108" y="286"/>
                  </a:cubicBezTo>
                  <a:cubicBezTo>
                    <a:pt x="103" y="331"/>
                    <a:pt x="98" y="376"/>
                    <a:pt x="92" y="423"/>
                  </a:cubicBezTo>
                  <a:cubicBezTo>
                    <a:pt x="77" y="423"/>
                    <a:pt x="62" y="423"/>
                    <a:pt x="45" y="423"/>
                  </a:cubicBezTo>
                  <a:cubicBezTo>
                    <a:pt x="40" y="375"/>
                    <a:pt x="34" y="327"/>
                    <a:pt x="28" y="279"/>
                  </a:cubicBezTo>
                  <a:cubicBezTo>
                    <a:pt x="27" y="272"/>
                    <a:pt x="20" y="265"/>
                    <a:pt x="17" y="258"/>
                  </a:cubicBezTo>
                  <a:cubicBezTo>
                    <a:pt x="14" y="252"/>
                    <a:pt x="10" y="245"/>
                    <a:pt x="9" y="237"/>
                  </a:cubicBezTo>
                  <a:cubicBezTo>
                    <a:pt x="6" y="204"/>
                    <a:pt x="7" y="170"/>
                    <a:pt x="2" y="136"/>
                  </a:cubicBezTo>
                  <a:cubicBezTo>
                    <a:pt x="0" y="114"/>
                    <a:pt x="7" y="102"/>
                    <a:pt x="28" y="97"/>
                  </a:cubicBezTo>
                  <a:cubicBezTo>
                    <a:pt x="34" y="95"/>
                    <a:pt x="41" y="91"/>
                    <a:pt x="43" y="90"/>
                  </a:cubicBezTo>
                  <a:cubicBezTo>
                    <a:pt x="40" y="70"/>
                    <a:pt x="36" y="52"/>
                    <a:pt x="35" y="33"/>
                  </a:cubicBezTo>
                  <a:cubicBezTo>
                    <a:pt x="35" y="26"/>
                    <a:pt x="42" y="17"/>
                    <a:pt x="48" y="12"/>
                  </a:cubicBezTo>
                  <a:cubicBezTo>
                    <a:pt x="63" y="0"/>
                    <a:pt x="79" y="2"/>
                    <a:pt x="93" y="15"/>
                  </a:cubicBezTo>
                  <a:cubicBezTo>
                    <a:pt x="109" y="30"/>
                    <a:pt x="107" y="60"/>
                    <a:pt x="87" y="90"/>
                  </a:cubicBezTo>
                  <a:close/>
                  <a:moveTo>
                    <a:pt x="63" y="195"/>
                  </a:moveTo>
                  <a:cubicBezTo>
                    <a:pt x="67" y="195"/>
                    <a:pt x="70" y="195"/>
                    <a:pt x="74" y="195"/>
                  </a:cubicBezTo>
                  <a:cubicBezTo>
                    <a:pt x="76" y="185"/>
                    <a:pt x="79" y="176"/>
                    <a:pt x="79" y="166"/>
                  </a:cubicBezTo>
                  <a:cubicBezTo>
                    <a:pt x="79" y="145"/>
                    <a:pt x="78" y="124"/>
                    <a:pt x="77" y="103"/>
                  </a:cubicBezTo>
                  <a:cubicBezTo>
                    <a:pt x="76" y="100"/>
                    <a:pt x="71" y="97"/>
                    <a:pt x="68" y="94"/>
                  </a:cubicBezTo>
                  <a:cubicBezTo>
                    <a:pt x="66" y="97"/>
                    <a:pt x="62" y="100"/>
                    <a:pt x="62" y="104"/>
                  </a:cubicBezTo>
                  <a:cubicBezTo>
                    <a:pt x="60" y="126"/>
                    <a:pt x="59" y="148"/>
                    <a:pt x="58" y="170"/>
                  </a:cubicBezTo>
                  <a:cubicBezTo>
                    <a:pt x="58" y="179"/>
                    <a:pt x="61" y="187"/>
                    <a:pt x="6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1" name="Freeform 317">
              <a:extLst>
                <a:ext uri="{FF2B5EF4-FFF2-40B4-BE49-F238E27FC236}">
                  <a16:creationId xmlns:a16="http://schemas.microsoft.com/office/drawing/2014/main" id="{72E3688B-1E08-8892-0966-7F388071A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1813" y="6108700"/>
              <a:ext cx="163513" cy="500062"/>
            </a:xfrm>
            <a:custGeom>
              <a:avLst/>
              <a:gdLst>
                <a:gd name="T0" fmla="*/ 92 w 138"/>
                <a:gd name="T1" fmla="*/ 423 h 423"/>
                <a:gd name="T2" fmla="*/ 46 w 138"/>
                <a:gd name="T3" fmla="*/ 423 h 423"/>
                <a:gd name="T4" fmla="*/ 32 w 138"/>
                <a:gd name="T5" fmla="*/ 309 h 423"/>
                <a:gd name="T6" fmla="*/ 12 w 138"/>
                <a:gd name="T7" fmla="*/ 252 h 423"/>
                <a:gd name="T8" fmla="*/ 9 w 138"/>
                <a:gd name="T9" fmla="*/ 236 h 423"/>
                <a:gd name="T10" fmla="*/ 2 w 138"/>
                <a:gd name="T11" fmla="*/ 133 h 423"/>
                <a:gd name="T12" fmla="*/ 25 w 138"/>
                <a:gd name="T13" fmla="*/ 96 h 423"/>
                <a:gd name="T14" fmla="*/ 48 w 138"/>
                <a:gd name="T15" fmla="*/ 86 h 423"/>
                <a:gd name="T16" fmla="*/ 46 w 138"/>
                <a:gd name="T17" fmla="*/ 12 h 423"/>
                <a:gd name="T18" fmla="*/ 91 w 138"/>
                <a:gd name="T19" fmla="*/ 12 h 423"/>
                <a:gd name="T20" fmla="*/ 89 w 138"/>
                <a:gd name="T21" fmla="*/ 85 h 423"/>
                <a:gd name="T22" fmla="*/ 99 w 138"/>
                <a:gd name="T23" fmla="*/ 91 h 423"/>
                <a:gd name="T24" fmla="*/ 134 w 138"/>
                <a:gd name="T25" fmla="*/ 151 h 423"/>
                <a:gd name="T26" fmla="*/ 129 w 138"/>
                <a:gd name="T27" fmla="*/ 222 h 423"/>
                <a:gd name="T28" fmla="*/ 113 w 138"/>
                <a:gd name="T29" fmla="*/ 263 h 423"/>
                <a:gd name="T30" fmla="*/ 108 w 138"/>
                <a:gd name="T31" fmla="*/ 287 h 423"/>
                <a:gd name="T32" fmla="*/ 92 w 138"/>
                <a:gd name="T33" fmla="*/ 423 h 423"/>
                <a:gd name="T34" fmla="*/ 65 w 138"/>
                <a:gd name="T35" fmla="*/ 194 h 423"/>
                <a:gd name="T36" fmla="*/ 74 w 138"/>
                <a:gd name="T37" fmla="*/ 194 h 423"/>
                <a:gd name="T38" fmla="*/ 79 w 138"/>
                <a:gd name="T39" fmla="*/ 172 h 423"/>
                <a:gd name="T40" fmla="*/ 77 w 138"/>
                <a:gd name="T41" fmla="*/ 101 h 423"/>
                <a:gd name="T42" fmla="*/ 68 w 138"/>
                <a:gd name="T43" fmla="*/ 92 h 423"/>
                <a:gd name="T44" fmla="*/ 61 w 138"/>
                <a:gd name="T45" fmla="*/ 100 h 423"/>
                <a:gd name="T46" fmla="*/ 57 w 138"/>
                <a:gd name="T47" fmla="*/ 174 h 423"/>
                <a:gd name="T48" fmla="*/ 65 w 138"/>
                <a:gd name="T49" fmla="*/ 194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2">
                  <a:moveTo>
                    <a:pt x="92" y="423"/>
                  </a:moveTo>
                  <a:cubicBezTo>
                    <a:pt x="76" y="423"/>
                    <a:pt x="63" y="423"/>
                    <a:pt x="46" y="423"/>
                  </a:cubicBezTo>
                  <a:cubicBezTo>
                    <a:pt x="41" y="384"/>
                    <a:pt x="37" y="347"/>
                    <a:pt x="32" y="309"/>
                  </a:cubicBezTo>
                  <a:cubicBezTo>
                    <a:pt x="29" y="289"/>
                    <a:pt x="35" y="266"/>
                    <a:pt x="12" y="252"/>
                  </a:cubicBezTo>
                  <a:cubicBezTo>
                    <a:pt x="9" y="250"/>
                    <a:pt x="10" y="242"/>
                    <a:pt x="9" y="236"/>
                  </a:cubicBezTo>
                  <a:cubicBezTo>
                    <a:pt x="7" y="202"/>
                    <a:pt x="6" y="167"/>
                    <a:pt x="2" y="133"/>
                  </a:cubicBezTo>
                  <a:cubicBezTo>
                    <a:pt x="0" y="113"/>
                    <a:pt x="6" y="102"/>
                    <a:pt x="25" y="96"/>
                  </a:cubicBezTo>
                  <a:cubicBezTo>
                    <a:pt x="33" y="94"/>
                    <a:pt x="40" y="90"/>
                    <a:pt x="48" y="86"/>
                  </a:cubicBezTo>
                  <a:cubicBezTo>
                    <a:pt x="29" y="59"/>
                    <a:pt x="28" y="27"/>
                    <a:pt x="46" y="12"/>
                  </a:cubicBezTo>
                  <a:cubicBezTo>
                    <a:pt x="60" y="0"/>
                    <a:pt x="77" y="0"/>
                    <a:pt x="91" y="12"/>
                  </a:cubicBezTo>
                  <a:cubicBezTo>
                    <a:pt x="109" y="26"/>
                    <a:pt x="108" y="59"/>
                    <a:pt x="89" y="85"/>
                  </a:cubicBezTo>
                  <a:cubicBezTo>
                    <a:pt x="93" y="87"/>
                    <a:pt x="96" y="89"/>
                    <a:pt x="99" y="91"/>
                  </a:cubicBezTo>
                  <a:cubicBezTo>
                    <a:pt x="138" y="109"/>
                    <a:pt x="138" y="109"/>
                    <a:pt x="134" y="151"/>
                  </a:cubicBezTo>
                  <a:cubicBezTo>
                    <a:pt x="132" y="175"/>
                    <a:pt x="132" y="198"/>
                    <a:pt x="129" y="222"/>
                  </a:cubicBezTo>
                  <a:cubicBezTo>
                    <a:pt x="128" y="236"/>
                    <a:pt x="131" y="253"/>
                    <a:pt x="113" y="263"/>
                  </a:cubicBezTo>
                  <a:cubicBezTo>
                    <a:pt x="108" y="266"/>
                    <a:pt x="109" y="279"/>
                    <a:pt x="108" y="287"/>
                  </a:cubicBezTo>
                  <a:cubicBezTo>
                    <a:pt x="102" y="332"/>
                    <a:pt x="98" y="376"/>
                    <a:pt x="92" y="423"/>
                  </a:cubicBezTo>
                  <a:close/>
                  <a:moveTo>
                    <a:pt x="65" y="194"/>
                  </a:moveTo>
                  <a:cubicBezTo>
                    <a:pt x="68" y="194"/>
                    <a:pt x="71" y="194"/>
                    <a:pt x="74" y="194"/>
                  </a:cubicBezTo>
                  <a:cubicBezTo>
                    <a:pt x="76" y="187"/>
                    <a:pt x="79" y="179"/>
                    <a:pt x="79" y="172"/>
                  </a:cubicBezTo>
                  <a:cubicBezTo>
                    <a:pt x="79" y="148"/>
                    <a:pt x="78" y="124"/>
                    <a:pt x="77" y="101"/>
                  </a:cubicBezTo>
                  <a:cubicBezTo>
                    <a:pt x="77" y="98"/>
                    <a:pt x="71" y="95"/>
                    <a:pt x="68" y="92"/>
                  </a:cubicBezTo>
                  <a:cubicBezTo>
                    <a:pt x="65" y="95"/>
                    <a:pt x="61" y="97"/>
                    <a:pt x="61" y="100"/>
                  </a:cubicBezTo>
                  <a:cubicBezTo>
                    <a:pt x="59" y="125"/>
                    <a:pt x="58" y="149"/>
                    <a:pt x="57" y="174"/>
                  </a:cubicBezTo>
                  <a:cubicBezTo>
                    <a:pt x="57" y="181"/>
                    <a:pt x="62" y="187"/>
                    <a:pt x="65" y="1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2" name="Freeform 318">
              <a:extLst>
                <a:ext uri="{FF2B5EF4-FFF2-40B4-BE49-F238E27FC236}">
                  <a16:creationId xmlns:a16="http://schemas.microsoft.com/office/drawing/2014/main" id="{FC7383CC-8771-8A07-393B-F118C007E8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1113" y="3302000"/>
              <a:ext cx="401638" cy="385762"/>
            </a:xfrm>
            <a:custGeom>
              <a:avLst/>
              <a:gdLst>
                <a:gd name="T0" fmla="*/ 116 w 339"/>
                <a:gd name="T1" fmla="*/ 179 h 326"/>
                <a:gd name="T2" fmla="*/ 97 w 339"/>
                <a:gd name="T3" fmla="*/ 60 h 326"/>
                <a:gd name="T4" fmla="*/ 174 w 339"/>
                <a:gd name="T5" fmla="*/ 0 h 326"/>
                <a:gd name="T6" fmla="*/ 250 w 339"/>
                <a:gd name="T7" fmla="*/ 59 h 326"/>
                <a:gd name="T8" fmla="*/ 230 w 339"/>
                <a:gd name="T9" fmla="*/ 179 h 326"/>
                <a:gd name="T10" fmla="*/ 282 w 339"/>
                <a:gd name="T11" fmla="*/ 208 h 326"/>
                <a:gd name="T12" fmla="*/ 335 w 339"/>
                <a:gd name="T13" fmla="*/ 298 h 326"/>
                <a:gd name="T14" fmla="*/ 335 w 339"/>
                <a:gd name="T15" fmla="*/ 326 h 326"/>
                <a:gd name="T16" fmla="*/ 15 w 339"/>
                <a:gd name="T17" fmla="*/ 326 h 326"/>
                <a:gd name="T18" fmla="*/ 66 w 339"/>
                <a:gd name="T19" fmla="*/ 207 h 326"/>
                <a:gd name="T20" fmla="*/ 116 w 339"/>
                <a:gd name="T21" fmla="*/ 179 h 326"/>
                <a:gd name="T22" fmla="*/ 315 w 339"/>
                <a:gd name="T23" fmla="*/ 309 h 326"/>
                <a:gd name="T24" fmla="*/ 273 w 339"/>
                <a:gd name="T25" fmla="*/ 223 h 326"/>
                <a:gd name="T26" fmla="*/ 246 w 339"/>
                <a:gd name="T27" fmla="*/ 208 h 326"/>
                <a:gd name="T28" fmla="*/ 189 w 339"/>
                <a:gd name="T29" fmla="*/ 199 h 326"/>
                <a:gd name="T30" fmla="*/ 160 w 339"/>
                <a:gd name="T31" fmla="*/ 200 h 326"/>
                <a:gd name="T32" fmla="*/ 97 w 339"/>
                <a:gd name="T33" fmla="*/ 210 h 326"/>
                <a:gd name="T34" fmla="*/ 70 w 339"/>
                <a:gd name="T35" fmla="*/ 225 h 326"/>
                <a:gd name="T36" fmla="*/ 32 w 339"/>
                <a:gd name="T37" fmla="*/ 309 h 326"/>
                <a:gd name="T38" fmla="*/ 135 w 339"/>
                <a:gd name="T39" fmla="*/ 309 h 326"/>
                <a:gd name="T40" fmla="*/ 146 w 339"/>
                <a:gd name="T41" fmla="*/ 306 h 326"/>
                <a:gd name="T42" fmla="*/ 153 w 339"/>
                <a:gd name="T43" fmla="*/ 234 h 326"/>
                <a:gd name="T44" fmla="*/ 172 w 339"/>
                <a:gd name="T45" fmla="*/ 206 h 326"/>
                <a:gd name="T46" fmla="*/ 197 w 339"/>
                <a:gd name="T47" fmla="*/ 229 h 326"/>
                <a:gd name="T48" fmla="*/ 200 w 339"/>
                <a:gd name="T49" fmla="*/ 304 h 326"/>
                <a:gd name="T50" fmla="*/ 211 w 339"/>
                <a:gd name="T51" fmla="*/ 309 h 326"/>
                <a:gd name="T52" fmla="*/ 315 w 339"/>
                <a:gd name="T53" fmla="*/ 309 h 326"/>
                <a:gd name="T54" fmla="*/ 112 w 339"/>
                <a:gd name="T55" fmla="*/ 78 h 326"/>
                <a:gd name="T56" fmla="*/ 113 w 339"/>
                <a:gd name="T57" fmla="*/ 135 h 326"/>
                <a:gd name="T58" fmla="*/ 159 w 339"/>
                <a:gd name="T59" fmla="*/ 183 h 326"/>
                <a:gd name="T60" fmla="*/ 220 w 339"/>
                <a:gd name="T61" fmla="*/ 161 h 326"/>
                <a:gd name="T62" fmla="*/ 236 w 339"/>
                <a:gd name="T63" fmla="*/ 99 h 326"/>
                <a:gd name="T64" fmla="*/ 188 w 339"/>
                <a:gd name="T65" fmla="*/ 64 h 326"/>
                <a:gd name="T66" fmla="*/ 112 w 339"/>
                <a:gd name="T67" fmla="*/ 7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9" h="326">
                  <a:moveTo>
                    <a:pt x="116" y="179"/>
                  </a:moveTo>
                  <a:cubicBezTo>
                    <a:pt x="85" y="142"/>
                    <a:pt x="92" y="100"/>
                    <a:pt x="97" y="60"/>
                  </a:cubicBezTo>
                  <a:cubicBezTo>
                    <a:pt x="101" y="25"/>
                    <a:pt x="137" y="0"/>
                    <a:pt x="174" y="0"/>
                  </a:cubicBezTo>
                  <a:cubicBezTo>
                    <a:pt x="210" y="0"/>
                    <a:pt x="245" y="25"/>
                    <a:pt x="250" y="59"/>
                  </a:cubicBezTo>
                  <a:cubicBezTo>
                    <a:pt x="255" y="99"/>
                    <a:pt x="262" y="141"/>
                    <a:pt x="230" y="179"/>
                  </a:cubicBezTo>
                  <a:cubicBezTo>
                    <a:pt x="248" y="189"/>
                    <a:pt x="265" y="200"/>
                    <a:pt x="282" y="208"/>
                  </a:cubicBezTo>
                  <a:cubicBezTo>
                    <a:pt x="323" y="225"/>
                    <a:pt x="339" y="254"/>
                    <a:pt x="335" y="298"/>
                  </a:cubicBezTo>
                  <a:cubicBezTo>
                    <a:pt x="334" y="307"/>
                    <a:pt x="335" y="316"/>
                    <a:pt x="335" y="326"/>
                  </a:cubicBezTo>
                  <a:cubicBezTo>
                    <a:pt x="226" y="326"/>
                    <a:pt x="121" y="326"/>
                    <a:pt x="15" y="326"/>
                  </a:cubicBezTo>
                  <a:cubicBezTo>
                    <a:pt x="0" y="266"/>
                    <a:pt x="13" y="235"/>
                    <a:pt x="66" y="207"/>
                  </a:cubicBezTo>
                  <a:cubicBezTo>
                    <a:pt x="82" y="198"/>
                    <a:pt x="99" y="189"/>
                    <a:pt x="116" y="179"/>
                  </a:cubicBezTo>
                  <a:close/>
                  <a:moveTo>
                    <a:pt x="315" y="309"/>
                  </a:moveTo>
                  <a:cubicBezTo>
                    <a:pt x="324" y="266"/>
                    <a:pt x="312" y="237"/>
                    <a:pt x="273" y="223"/>
                  </a:cubicBezTo>
                  <a:cubicBezTo>
                    <a:pt x="263" y="219"/>
                    <a:pt x="254" y="214"/>
                    <a:pt x="246" y="208"/>
                  </a:cubicBezTo>
                  <a:cubicBezTo>
                    <a:pt x="228" y="196"/>
                    <a:pt x="211" y="189"/>
                    <a:pt x="189" y="199"/>
                  </a:cubicBezTo>
                  <a:cubicBezTo>
                    <a:pt x="181" y="203"/>
                    <a:pt x="168" y="204"/>
                    <a:pt x="160" y="200"/>
                  </a:cubicBezTo>
                  <a:cubicBezTo>
                    <a:pt x="135" y="188"/>
                    <a:pt x="116" y="198"/>
                    <a:pt x="97" y="210"/>
                  </a:cubicBezTo>
                  <a:cubicBezTo>
                    <a:pt x="88" y="216"/>
                    <a:pt x="79" y="220"/>
                    <a:pt x="70" y="225"/>
                  </a:cubicBezTo>
                  <a:cubicBezTo>
                    <a:pt x="30" y="246"/>
                    <a:pt x="23" y="262"/>
                    <a:pt x="32" y="309"/>
                  </a:cubicBezTo>
                  <a:cubicBezTo>
                    <a:pt x="66" y="309"/>
                    <a:pt x="101" y="309"/>
                    <a:pt x="135" y="309"/>
                  </a:cubicBezTo>
                  <a:cubicBezTo>
                    <a:pt x="139" y="309"/>
                    <a:pt x="144" y="308"/>
                    <a:pt x="146" y="306"/>
                  </a:cubicBezTo>
                  <a:cubicBezTo>
                    <a:pt x="158" y="294"/>
                    <a:pt x="161" y="247"/>
                    <a:pt x="153" y="234"/>
                  </a:cubicBezTo>
                  <a:cubicBezTo>
                    <a:pt x="159" y="224"/>
                    <a:pt x="165" y="216"/>
                    <a:pt x="172" y="206"/>
                  </a:cubicBezTo>
                  <a:cubicBezTo>
                    <a:pt x="183" y="216"/>
                    <a:pt x="190" y="223"/>
                    <a:pt x="197" y="229"/>
                  </a:cubicBezTo>
                  <a:cubicBezTo>
                    <a:pt x="185" y="248"/>
                    <a:pt x="187" y="287"/>
                    <a:pt x="200" y="304"/>
                  </a:cubicBezTo>
                  <a:cubicBezTo>
                    <a:pt x="202" y="307"/>
                    <a:pt x="207" y="309"/>
                    <a:pt x="211" y="309"/>
                  </a:cubicBezTo>
                  <a:cubicBezTo>
                    <a:pt x="246" y="309"/>
                    <a:pt x="280" y="309"/>
                    <a:pt x="315" y="309"/>
                  </a:cubicBezTo>
                  <a:close/>
                  <a:moveTo>
                    <a:pt x="112" y="78"/>
                  </a:moveTo>
                  <a:cubicBezTo>
                    <a:pt x="112" y="96"/>
                    <a:pt x="110" y="116"/>
                    <a:pt x="113" y="135"/>
                  </a:cubicBezTo>
                  <a:cubicBezTo>
                    <a:pt x="117" y="160"/>
                    <a:pt x="134" y="176"/>
                    <a:pt x="159" y="183"/>
                  </a:cubicBezTo>
                  <a:cubicBezTo>
                    <a:pt x="184" y="189"/>
                    <a:pt x="208" y="182"/>
                    <a:pt x="220" y="161"/>
                  </a:cubicBezTo>
                  <a:cubicBezTo>
                    <a:pt x="230" y="144"/>
                    <a:pt x="234" y="121"/>
                    <a:pt x="236" y="99"/>
                  </a:cubicBezTo>
                  <a:cubicBezTo>
                    <a:pt x="238" y="67"/>
                    <a:pt x="219" y="55"/>
                    <a:pt x="188" y="64"/>
                  </a:cubicBezTo>
                  <a:cubicBezTo>
                    <a:pt x="164" y="71"/>
                    <a:pt x="139" y="74"/>
                    <a:pt x="112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3" name="Freeform 319">
              <a:extLst>
                <a:ext uri="{FF2B5EF4-FFF2-40B4-BE49-F238E27FC236}">
                  <a16:creationId xmlns:a16="http://schemas.microsoft.com/office/drawing/2014/main" id="{270D14A9-610F-AF10-2EED-F37899D00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9776" y="4271963"/>
              <a:ext cx="292100" cy="279400"/>
            </a:xfrm>
            <a:custGeom>
              <a:avLst/>
              <a:gdLst>
                <a:gd name="T0" fmla="*/ 178 w 247"/>
                <a:gd name="T1" fmla="*/ 132 h 236"/>
                <a:gd name="T2" fmla="*/ 241 w 247"/>
                <a:gd name="T3" fmla="*/ 236 h 236"/>
                <a:gd name="T4" fmla="*/ 13 w 247"/>
                <a:gd name="T5" fmla="*/ 236 h 236"/>
                <a:gd name="T6" fmla="*/ 74 w 247"/>
                <a:gd name="T7" fmla="*/ 132 h 236"/>
                <a:gd name="T8" fmla="*/ 67 w 247"/>
                <a:gd name="T9" fmla="*/ 57 h 236"/>
                <a:gd name="T10" fmla="*/ 127 w 247"/>
                <a:gd name="T11" fmla="*/ 0 h 236"/>
                <a:gd name="T12" fmla="*/ 185 w 247"/>
                <a:gd name="T13" fmla="*/ 59 h 236"/>
                <a:gd name="T14" fmla="*/ 178 w 247"/>
                <a:gd name="T15" fmla="*/ 132 h 236"/>
                <a:gd name="T16" fmla="*/ 85 w 247"/>
                <a:gd name="T17" fmla="*/ 59 h 236"/>
                <a:gd name="T18" fmla="*/ 85 w 247"/>
                <a:gd name="T19" fmla="*/ 95 h 236"/>
                <a:gd name="T20" fmla="*/ 140 w 247"/>
                <a:gd name="T21" fmla="*/ 128 h 236"/>
                <a:gd name="T22" fmla="*/ 163 w 247"/>
                <a:gd name="T23" fmla="*/ 54 h 236"/>
                <a:gd name="T24" fmla="*/ 142 w 247"/>
                <a:gd name="T25" fmla="*/ 47 h 236"/>
                <a:gd name="T26" fmla="*/ 85 w 247"/>
                <a:gd name="T27" fmla="*/ 59 h 236"/>
                <a:gd name="T28" fmla="*/ 133 w 247"/>
                <a:gd name="T29" fmla="*/ 152 h 236"/>
                <a:gd name="T30" fmla="*/ 123 w 247"/>
                <a:gd name="T31" fmla="*/ 152 h 236"/>
                <a:gd name="T32" fmla="*/ 112 w 247"/>
                <a:gd name="T33" fmla="*/ 168 h 236"/>
                <a:gd name="T34" fmla="*/ 114 w 247"/>
                <a:gd name="T35" fmla="*/ 218 h 236"/>
                <a:gd name="T36" fmla="*/ 141 w 247"/>
                <a:gd name="T37" fmla="*/ 218 h 236"/>
                <a:gd name="T38" fmla="*/ 133 w 247"/>
                <a:gd name="T39" fmla="*/ 15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6" h="236">
                  <a:moveTo>
                    <a:pt x="178" y="132"/>
                  </a:moveTo>
                  <a:cubicBezTo>
                    <a:pt x="247" y="176"/>
                    <a:pt x="247" y="176"/>
                    <a:pt x="241" y="236"/>
                  </a:cubicBezTo>
                  <a:cubicBezTo>
                    <a:pt x="165" y="236"/>
                    <a:pt x="89" y="236"/>
                    <a:pt x="13" y="236"/>
                  </a:cubicBezTo>
                  <a:cubicBezTo>
                    <a:pt x="0" y="184"/>
                    <a:pt x="5" y="175"/>
                    <a:pt x="74" y="132"/>
                  </a:cubicBezTo>
                  <a:cubicBezTo>
                    <a:pt x="72" y="106"/>
                    <a:pt x="67" y="81"/>
                    <a:pt x="67" y="57"/>
                  </a:cubicBezTo>
                  <a:cubicBezTo>
                    <a:pt x="67" y="23"/>
                    <a:pt x="94" y="0"/>
                    <a:pt x="127" y="0"/>
                  </a:cubicBezTo>
                  <a:cubicBezTo>
                    <a:pt x="160" y="0"/>
                    <a:pt x="185" y="25"/>
                    <a:pt x="185" y="59"/>
                  </a:cubicBezTo>
                  <a:cubicBezTo>
                    <a:pt x="184" y="82"/>
                    <a:pt x="180" y="105"/>
                    <a:pt x="178" y="132"/>
                  </a:cubicBezTo>
                  <a:close/>
                  <a:moveTo>
                    <a:pt x="85" y="59"/>
                  </a:moveTo>
                  <a:cubicBezTo>
                    <a:pt x="85" y="70"/>
                    <a:pt x="84" y="83"/>
                    <a:pt x="85" y="95"/>
                  </a:cubicBezTo>
                  <a:cubicBezTo>
                    <a:pt x="88" y="121"/>
                    <a:pt x="115" y="137"/>
                    <a:pt x="140" y="128"/>
                  </a:cubicBezTo>
                  <a:cubicBezTo>
                    <a:pt x="163" y="120"/>
                    <a:pt x="179" y="73"/>
                    <a:pt x="163" y="54"/>
                  </a:cubicBezTo>
                  <a:cubicBezTo>
                    <a:pt x="159" y="49"/>
                    <a:pt x="149" y="46"/>
                    <a:pt x="142" y="47"/>
                  </a:cubicBezTo>
                  <a:cubicBezTo>
                    <a:pt x="124" y="49"/>
                    <a:pt x="107" y="54"/>
                    <a:pt x="85" y="59"/>
                  </a:cubicBezTo>
                  <a:close/>
                  <a:moveTo>
                    <a:pt x="133" y="152"/>
                  </a:moveTo>
                  <a:cubicBezTo>
                    <a:pt x="130" y="152"/>
                    <a:pt x="127" y="152"/>
                    <a:pt x="123" y="152"/>
                  </a:cubicBezTo>
                  <a:cubicBezTo>
                    <a:pt x="119" y="157"/>
                    <a:pt x="112" y="162"/>
                    <a:pt x="112" y="168"/>
                  </a:cubicBezTo>
                  <a:cubicBezTo>
                    <a:pt x="111" y="184"/>
                    <a:pt x="113" y="201"/>
                    <a:pt x="114" y="218"/>
                  </a:cubicBezTo>
                  <a:cubicBezTo>
                    <a:pt x="122" y="218"/>
                    <a:pt x="131" y="218"/>
                    <a:pt x="141" y="218"/>
                  </a:cubicBezTo>
                  <a:cubicBezTo>
                    <a:pt x="138" y="195"/>
                    <a:pt x="135" y="173"/>
                    <a:pt x="133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4" name="Freeform 320">
              <a:extLst>
                <a:ext uri="{FF2B5EF4-FFF2-40B4-BE49-F238E27FC236}">
                  <a16:creationId xmlns:a16="http://schemas.microsoft.com/office/drawing/2014/main" id="{1EAD7B44-04A0-C36C-EB21-2233F9070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151" y="4448175"/>
              <a:ext cx="573088" cy="219075"/>
            </a:xfrm>
            <a:custGeom>
              <a:avLst/>
              <a:gdLst>
                <a:gd name="T0" fmla="*/ 252 w 484"/>
                <a:gd name="T1" fmla="*/ 0 h 184"/>
                <a:gd name="T2" fmla="*/ 473 w 484"/>
                <a:gd name="T3" fmla="*/ 0 h 184"/>
                <a:gd name="T4" fmla="*/ 379 w 484"/>
                <a:gd name="T5" fmla="*/ 85 h 184"/>
                <a:gd name="T6" fmla="*/ 376 w 484"/>
                <a:gd name="T7" fmla="*/ 93 h 184"/>
                <a:gd name="T8" fmla="*/ 335 w 484"/>
                <a:gd name="T9" fmla="*/ 140 h 184"/>
                <a:gd name="T10" fmla="*/ 298 w 484"/>
                <a:gd name="T11" fmla="*/ 146 h 184"/>
                <a:gd name="T12" fmla="*/ 265 w 484"/>
                <a:gd name="T13" fmla="*/ 165 h 184"/>
                <a:gd name="T14" fmla="*/ 223 w 484"/>
                <a:gd name="T15" fmla="*/ 171 h 184"/>
                <a:gd name="T16" fmla="*/ 191 w 484"/>
                <a:gd name="T17" fmla="*/ 164 h 184"/>
                <a:gd name="T18" fmla="*/ 107 w 484"/>
                <a:gd name="T19" fmla="*/ 177 h 184"/>
                <a:gd name="T20" fmla="*/ 107 w 484"/>
                <a:gd name="T21" fmla="*/ 127 h 184"/>
                <a:gd name="T22" fmla="*/ 23 w 484"/>
                <a:gd name="T23" fmla="*/ 97 h 184"/>
                <a:gd name="T24" fmla="*/ 0 w 484"/>
                <a:gd name="T25" fmla="*/ 43 h 184"/>
                <a:gd name="T26" fmla="*/ 224 w 484"/>
                <a:gd name="T27" fmla="*/ 43 h 184"/>
                <a:gd name="T28" fmla="*/ 127 w 484"/>
                <a:gd name="T29" fmla="*/ 127 h 184"/>
                <a:gd name="T30" fmla="*/ 127 w 484"/>
                <a:gd name="T31" fmla="*/ 156 h 184"/>
                <a:gd name="T32" fmla="*/ 202 w 484"/>
                <a:gd name="T33" fmla="*/ 144 h 184"/>
                <a:gd name="T34" fmla="*/ 216 w 484"/>
                <a:gd name="T35" fmla="*/ 130 h 184"/>
                <a:gd name="T36" fmla="*/ 256 w 484"/>
                <a:gd name="T37" fmla="*/ 121 h 184"/>
                <a:gd name="T38" fmla="*/ 297 w 484"/>
                <a:gd name="T39" fmla="*/ 128 h 184"/>
                <a:gd name="T40" fmla="*/ 356 w 484"/>
                <a:gd name="T41" fmla="*/ 118 h 184"/>
                <a:gd name="T42" fmla="*/ 356 w 484"/>
                <a:gd name="T43" fmla="*/ 84 h 184"/>
                <a:gd name="T44" fmla="*/ 269 w 484"/>
                <a:gd name="T45" fmla="*/ 50 h 184"/>
                <a:gd name="T46" fmla="*/ 252 w 484"/>
                <a:gd name="T47" fmla="*/ 0 h 184"/>
                <a:gd name="T48" fmla="*/ 456 w 484"/>
                <a:gd name="T49" fmla="*/ 19 h 184"/>
                <a:gd name="T50" fmla="*/ 276 w 484"/>
                <a:gd name="T51" fmla="*/ 19 h 184"/>
                <a:gd name="T52" fmla="*/ 327 w 484"/>
                <a:gd name="T53" fmla="*/ 65 h 184"/>
                <a:gd name="T54" fmla="*/ 407 w 484"/>
                <a:gd name="T55" fmla="*/ 65 h 184"/>
                <a:gd name="T56" fmla="*/ 456 w 484"/>
                <a:gd name="T57" fmla="*/ 19 h 184"/>
                <a:gd name="T58" fmla="*/ 207 w 484"/>
                <a:gd name="T59" fmla="*/ 61 h 184"/>
                <a:gd name="T60" fmla="*/ 27 w 484"/>
                <a:gd name="T61" fmla="*/ 61 h 184"/>
                <a:gd name="T62" fmla="*/ 78 w 484"/>
                <a:gd name="T63" fmla="*/ 108 h 184"/>
                <a:gd name="T64" fmla="*/ 155 w 484"/>
                <a:gd name="T65" fmla="*/ 108 h 184"/>
                <a:gd name="T66" fmla="*/ 207 w 484"/>
                <a:gd name="T67" fmla="*/ 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2" h="184">
                  <a:moveTo>
                    <a:pt x="252" y="0"/>
                  </a:moveTo>
                  <a:cubicBezTo>
                    <a:pt x="331" y="0"/>
                    <a:pt x="402" y="0"/>
                    <a:pt x="473" y="0"/>
                  </a:cubicBezTo>
                  <a:cubicBezTo>
                    <a:pt x="484" y="49"/>
                    <a:pt x="450" y="80"/>
                    <a:pt x="379" y="85"/>
                  </a:cubicBezTo>
                  <a:cubicBezTo>
                    <a:pt x="378" y="87"/>
                    <a:pt x="376" y="90"/>
                    <a:pt x="376" y="93"/>
                  </a:cubicBezTo>
                  <a:cubicBezTo>
                    <a:pt x="374" y="133"/>
                    <a:pt x="374" y="133"/>
                    <a:pt x="335" y="140"/>
                  </a:cubicBezTo>
                  <a:cubicBezTo>
                    <a:pt x="323" y="142"/>
                    <a:pt x="310" y="144"/>
                    <a:pt x="298" y="146"/>
                  </a:cubicBezTo>
                  <a:cubicBezTo>
                    <a:pt x="284" y="147"/>
                    <a:pt x="274" y="150"/>
                    <a:pt x="265" y="165"/>
                  </a:cubicBezTo>
                  <a:cubicBezTo>
                    <a:pt x="256" y="181"/>
                    <a:pt x="237" y="184"/>
                    <a:pt x="223" y="171"/>
                  </a:cubicBezTo>
                  <a:cubicBezTo>
                    <a:pt x="212" y="161"/>
                    <a:pt x="204" y="161"/>
                    <a:pt x="191" y="164"/>
                  </a:cubicBezTo>
                  <a:cubicBezTo>
                    <a:pt x="165" y="169"/>
                    <a:pt x="137" y="172"/>
                    <a:pt x="107" y="177"/>
                  </a:cubicBezTo>
                  <a:cubicBezTo>
                    <a:pt x="107" y="159"/>
                    <a:pt x="107" y="144"/>
                    <a:pt x="107" y="127"/>
                  </a:cubicBezTo>
                  <a:cubicBezTo>
                    <a:pt x="74" y="127"/>
                    <a:pt x="42" y="125"/>
                    <a:pt x="23" y="97"/>
                  </a:cubicBezTo>
                  <a:cubicBezTo>
                    <a:pt x="13" y="82"/>
                    <a:pt x="9" y="64"/>
                    <a:pt x="0" y="43"/>
                  </a:cubicBezTo>
                  <a:cubicBezTo>
                    <a:pt x="80" y="43"/>
                    <a:pt x="152" y="43"/>
                    <a:pt x="224" y="43"/>
                  </a:cubicBezTo>
                  <a:cubicBezTo>
                    <a:pt x="231" y="95"/>
                    <a:pt x="201" y="122"/>
                    <a:pt x="127" y="127"/>
                  </a:cubicBezTo>
                  <a:cubicBezTo>
                    <a:pt x="127" y="136"/>
                    <a:pt x="127" y="145"/>
                    <a:pt x="127" y="156"/>
                  </a:cubicBezTo>
                  <a:cubicBezTo>
                    <a:pt x="153" y="152"/>
                    <a:pt x="177" y="149"/>
                    <a:pt x="202" y="144"/>
                  </a:cubicBezTo>
                  <a:cubicBezTo>
                    <a:pt x="207" y="142"/>
                    <a:pt x="212" y="135"/>
                    <a:pt x="216" y="130"/>
                  </a:cubicBezTo>
                  <a:cubicBezTo>
                    <a:pt x="227" y="116"/>
                    <a:pt x="242" y="111"/>
                    <a:pt x="256" y="121"/>
                  </a:cubicBezTo>
                  <a:cubicBezTo>
                    <a:pt x="270" y="133"/>
                    <a:pt x="282" y="131"/>
                    <a:pt x="297" y="128"/>
                  </a:cubicBezTo>
                  <a:cubicBezTo>
                    <a:pt x="317" y="124"/>
                    <a:pt x="336" y="121"/>
                    <a:pt x="356" y="118"/>
                  </a:cubicBezTo>
                  <a:cubicBezTo>
                    <a:pt x="356" y="107"/>
                    <a:pt x="356" y="97"/>
                    <a:pt x="356" y="84"/>
                  </a:cubicBezTo>
                  <a:cubicBezTo>
                    <a:pt x="322" y="85"/>
                    <a:pt x="288" y="82"/>
                    <a:pt x="269" y="50"/>
                  </a:cubicBezTo>
                  <a:cubicBezTo>
                    <a:pt x="261" y="36"/>
                    <a:pt x="258" y="19"/>
                    <a:pt x="252" y="0"/>
                  </a:cubicBezTo>
                  <a:close/>
                  <a:moveTo>
                    <a:pt x="456" y="19"/>
                  </a:moveTo>
                  <a:cubicBezTo>
                    <a:pt x="396" y="19"/>
                    <a:pt x="336" y="19"/>
                    <a:pt x="276" y="19"/>
                  </a:cubicBezTo>
                  <a:cubicBezTo>
                    <a:pt x="283" y="48"/>
                    <a:pt x="301" y="64"/>
                    <a:pt x="327" y="65"/>
                  </a:cubicBezTo>
                  <a:cubicBezTo>
                    <a:pt x="353" y="66"/>
                    <a:pt x="380" y="66"/>
                    <a:pt x="407" y="65"/>
                  </a:cubicBezTo>
                  <a:cubicBezTo>
                    <a:pt x="434" y="64"/>
                    <a:pt x="451" y="47"/>
                    <a:pt x="456" y="19"/>
                  </a:cubicBezTo>
                  <a:close/>
                  <a:moveTo>
                    <a:pt x="207" y="61"/>
                  </a:moveTo>
                  <a:cubicBezTo>
                    <a:pt x="146" y="61"/>
                    <a:pt x="86" y="61"/>
                    <a:pt x="27" y="61"/>
                  </a:cubicBezTo>
                  <a:cubicBezTo>
                    <a:pt x="31" y="89"/>
                    <a:pt x="49" y="106"/>
                    <a:pt x="78" y="108"/>
                  </a:cubicBezTo>
                  <a:cubicBezTo>
                    <a:pt x="103" y="109"/>
                    <a:pt x="129" y="109"/>
                    <a:pt x="155" y="108"/>
                  </a:cubicBezTo>
                  <a:cubicBezTo>
                    <a:pt x="182" y="106"/>
                    <a:pt x="198" y="91"/>
                    <a:pt x="207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5" name="Freeform 321">
              <a:extLst>
                <a:ext uri="{FF2B5EF4-FFF2-40B4-BE49-F238E27FC236}">
                  <a16:creationId xmlns:a16="http://schemas.microsoft.com/office/drawing/2014/main" id="{95DCB6C1-D30A-589B-372C-F8DDD7883C86}"/>
                </a:ext>
              </a:extLst>
            </p:cNvPr>
            <p:cNvSpPr/>
            <p:nvPr/>
          </p:nvSpPr>
          <p:spPr bwMode="auto">
            <a:xfrm>
              <a:off x="6048376" y="3271838"/>
              <a:ext cx="387350" cy="392112"/>
            </a:xfrm>
            <a:custGeom>
              <a:avLst/>
              <a:gdLst>
                <a:gd name="T0" fmla="*/ 275 w 327"/>
                <a:gd name="T1" fmla="*/ 51 h 331"/>
                <a:gd name="T2" fmla="*/ 28 w 327"/>
                <a:gd name="T3" fmla="*/ 51 h 331"/>
                <a:gd name="T4" fmla="*/ 10 w 327"/>
                <a:gd name="T5" fmla="*/ 71 h 331"/>
                <a:gd name="T6" fmla="*/ 0 w 327"/>
                <a:gd name="T7" fmla="*/ 33 h 331"/>
                <a:gd name="T8" fmla="*/ 158 w 327"/>
                <a:gd name="T9" fmla="*/ 33 h 331"/>
                <a:gd name="T10" fmla="*/ 202 w 327"/>
                <a:gd name="T11" fmla="*/ 13 h 331"/>
                <a:gd name="T12" fmla="*/ 223 w 327"/>
                <a:gd name="T13" fmla="*/ 2 h 331"/>
                <a:gd name="T14" fmla="*/ 325 w 327"/>
                <a:gd name="T15" fmla="*/ 1 h 331"/>
                <a:gd name="T16" fmla="*/ 327 w 327"/>
                <a:gd name="T17" fmla="*/ 22 h 331"/>
                <a:gd name="T18" fmla="*/ 327 w 327"/>
                <a:gd name="T19" fmla="*/ 280 h 331"/>
                <a:gd name="T20" fmla="*/ 282 w 327"/>
                <a:gd name="T21" fmla="*/ 329 h 331"/>
                <a:gd name="T22" fmla="*/ 244 w 327"/>
                <a:gd name="T23" fmla="*/ 271 h 331"/>
                <a:gd name="T24" fmla="*/ 275 w 327"/>
                <a:gd name="T25" fmla="*/ 268 h 331"/>
                <a:gd name="T26" fmla="*/ 275 w 327"/>
                <a:gd name="T27" fmla="*/ 5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331">
                  <a:moveTo>
                    <a:pt x="275" y="51"/>
                  </a:moveTo>
                  <a:cubicBezTo>
                    <a:pt x="189" y="51"/>
                    <a:pt x="107" y="51"/>
                    <a:pt x="28" y="51"/>
                  </a:cubicBezTo>
                  <a:cubicBezTo>
                    <a:pt x="21" y="59"/>
                    <a:pt x="15" y="65"/>
                    <a:pt x="10" y="71"/>
                  </a:cubicBezTo>
                  <a:cubicBezTo>
                    <a:pt x="7" y="60"/>
                    <a:pt x="4" y="48"/>
                    <a:pt x="0" y="33"/>
                  </a:cubicBezTo>
                  <a:cubicBezTo>
                    <a:pt x="56" y="33"/>
                    <a:pt x="107" y="32"/>
                    <a:pt x="158" y="33"/>
                  </a:cubicBezTo>
                  <a:cubicBezTo>
                    <a:pt x="177" y="34"/>
                    <a:pt x="191" y="29"/>
                    <a:pt x="202" y="13"/>
                  </a:cubicBezTo>
                  <a:cubicBezTo>
                    <a:pt x="206" y="7"/>
                    <a:pt x="216" y="2"/>
                    <a:pt x="223" y="2"/>
                  </a:cubicBezTo>
                  <a:cubicBezTo>
                    <a:pt x="256" y="0"/>
                    <a:pt x="289" y="1"/>
                    <a:pt x="325" y="1"/>
                  </a:cubicBezTo>
                  <a:cubicBezTo>
                    <a:pt x="325" y="9"/>
                    <a:pt x="327" y="15"/>
                    <a:pt x="327" y="22"/>
                  </a:cubicBezTo>
                  <a:cubicBezTo>
                    <a:pt x="327" y="108"/>
                    <a:pt x="327" y="194"/>
                    <a:pt x="327" y="280"/>
                  </a:cubicBezTo>
                  <a:cubicBezTo>
                    <a:pt x="327" y="310"/>
                    <a:pt x="307" y="331"/>
                    <a:pt x="282" y="329"/>
                  </a:cubicBezTo>
                  <a:cubicBezTo>
                    <a:pt x="254" y="326"/>
                    <a:pt x="239" y="305"/>
                    <a:pt x="244" y="271"/>
                  </a:cubicBezTo>
                  <a:cubicBezTo>
                    <a:pt x="253" y="270"/>
                    <a:pt x="263" y="269"/>
                    <a:pt x="275" y="268"/>
                  </a:cubicBezTo>
                  <a:cubicBezTo>
                    <a:pt x="275" y="196"/>
                    <a:pt x="275" y="124"/>
                    <a:pt x="275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6" name="Freeform 322">
              <a:extLst>
                <a:ext uri="{FF2B5EF4-FFF2-40B4-BE49-F238E27FC236}">
                  <a16:creationId xmlns:a16="http://schemas.microsoft.com/office/drawing/2014/main" id="{C68E213A-1963-C16F-461D-5D36D6D82043}"/>
                </a:ext>
              </a:extLst>
            </p:cNvPr>
            <p:cNvSpPr/>
            <p:nvPr/>
          </p:nvSpPr>
          <p:spPr bwMode="auto">
            <a:xfrm>
              <a:off x="5226051" y="5241925"/>
              <a:ext cx="381000" cy="361950"/>
            </a:xfrm>
            <a:custGeom>
              <a:avLst/>
              <a:gdLst>
                <a:gd name="T0" fmla="*/ 1 w 321"/>
                <a:gd name="T1" fmla="*/ 297 h 305"/>
                <a:gd name="T2" fmla="*/ 23 w 321"/>
                <a:gd name="T3" fmla="*/ 290 h 305"/>
                <a:gd name="T4" fmla="*/ 248 w 321"/>
                <a:gd name="T5" fmla="*/ 289 h 305"/>
                <a:gd name="T6" fmla="*/ 276 w 321"/>
                <a:gd name="T7" fmla="*/ 289 h 305"/>
                <a:gd name="T8" fmla="*/ 276 w 321"/>
                <a:gd name="T9" fmla="*/ 59 h 305"/>
                <a:gd name="T10" fmla="*/ 38 w 321"/>
                <a:gd name="T11" fmla="*/ 59 h 305"/>
                <a:gd name="T12" fmla="*/ 0 w 321"/>
                <a:gd name="T13" fmla="*/ 6 h 305"/>
                <a:gd name="T14" fmla="*/ 5 w 321"/>
                <a:gd name="T15" fmla="*/ 0 h 305"/>
                <a:gd name="T16" fmla="*/ 308 w 321"/>
                <a:gd name="T17" fmla="*/ 0 h 305"/>
                <a:gd name="T18" fmla="*/ 296 w 321"/>
                <a:gd name="T19" fmla="*/ 63 h 305"/>
                <a:gd name="T20" fmla="*/ 295 w 321"/>
                <a:gd name="T21" fmla="*/ 81 h 305"/>
                <a:gd name="T22" fmla="*/ 295 w 321"/>
                <a:gd name="T23" fmla="*/ 277 h 305"/>
                <a:gd name="T24" fmla="*/ 295 w 321"/>
                <a:gd name="T25" fmla="*/ 305 h 305"/>
                <a:gd name="T26" fmla="*/ 4 w 321"/>
                <a:gd name="T27" fmla="*/ 305 h 305"/>
                <a:gd name="T28" fmla="*/ 1 w 321"/>
                <a:gd name="T29" fmla="*/ 29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305">
                  <a:moveTo>
                    <a:pt x="1" y="297"/>
                  </a:moveTo>
                  <a:cubicBezTo>
                    <a:pt x="9" y="294"/>
                    <a:pt x="16" y="290"/>
                    <a:pt x="23" y="290"/>
                  </a:cubicBezTo>
                  <a:cubicBezTo>
                    <a:pt x="98" y="289"/>
                    <a:pt x="173" y="289"/>
                    <a:pt x="248" y="289"/>
                  </a:cubicBezTo>
                  <a:cubicBezTo>
                    <a:pt x="257" y="289"/>
                    <a:pt x="265" y="289"/>
                    <a:pt x="276" y="289"/>
                  </a:cubicBezTo>
                  <a:cubicBezTo>
                    <a:pt x="276" y="212"/>
                    <a:pt x="276" y="137"/>
                    <a:pt x="276" y="59"/>
                  </a:cubicBezTo>
                  <a:cubicBezTo>
                    <a:pt x="198" y="59"/>
                    <a:pt x="120" y="59"/>
                    <a:pt x="38" y="59"/>
                  </a:cubicBezTo>
                  <a:cubicBezTo>
                    <a:pt x="55" y="21"/>
                    <a:pt x="20" y="19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105" y="0"/>
                    <a:pt x="205" y="0"/>
                    <a:pt x="308" y="0"/>
                  </a:cubicBezTo>
                  <a:cubicBezTo>
                    <a:pt x="304" y="20"/>
                    <a:pt x="321" y="44"/>
                    <a:pt x="296" y="63"/>
                  </a:cubicBezTo>
                  <a:cubicBezTo>
                    <a:pt x="293" y="65"/>
                    <a:pt x="295" y="75"/>
                    <a:pt x="295" y="81"/>
                  </a:cubicBezTo>
                  <a:cubicBezTo>
                    <a:pt x="295" y="146"/>
                    <a:pt x="295" y="212"/>
                    <a:pt x="295" y="277"/>
                  </a:cubicBezTo>
                  <a:cubicBezTo>
                    <a:pt x="295" y="286"/>
                    <a:pt x="295" y="294"/>
                    <a:pt x="295" y="305"/>
                  </a:cubicBezTo>
                  <a:cubicBezTo>
                    <a:pt x="196" y="305"/>
                    <a:pt x="100" y="305"/>
                    <a:pt x="4" y="305"/>
                  </a:cubicBezTo>
                  <a:cubicBezTo>
                    <a:pt x="3" y="302"/>
                    <a:pt x="2" y="299"/>
                    <a:pt x="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7" name="Freeform 323">
              <a:extLst>
                <a:ext uri="{FF2B5EF4-FFF2-40B4-BE49-F238E27FC236}">
                  <a16:creationId xmlns:a16="http://schemas.microsoft.com/office/drawing/2014/main" id="{B052B40F-6F70-F52D-9D0A-1C305117D4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4913" y="4205288"/>
              <a:ext cx="279400" cy="257175"/>
            </a:xfrm>
            <a:custGeom>
              <a:avLst/>
              <a:gdLst>
                <a:gd name="T0" fmla="*/ 0 w 236"/>
                <a:gd name="T1" fmla="*/ 217 h 217"/>
                <a:gd name="T2" fmla="*/ 16 w 236"/>
                <a:gd name="T3" fmla="*/ 154 h 217"/>
                <a:gd name="T4" fmla="*/ 62 w 236"/>
                <a:gd name="T5" fmla="*/ 122 h 217"/>
                <a:gd name="T6" fmla="*/ 60 w 236"/>
                <a:gd name="T7" fmla="*/ 43 h 217"/>
                <a:gd name="T8" fmla="*/ 111 w 236"/>
                <a:gd name="T9" fmla="*/ 1 h 217"/>
                <a:gd name="T10" fmla="*/ 164 w 236"/>
                <a:gd name="T11" fmla="*/ 42 h 217"/>
                <a:gd name="T12" fmla="*/ 163 w 236"/>
                <a:gd name="T13" fmla="*/ 124 h 217"/>
                <a:gd name="T14" fmla="*/ 217 w 236"/>
                <a:gd name="T15" fmla="*/ 217 h 217"/>
                <a:gd name="T16" fmla="*/ 0 w 236"/>
                <a:gd name="T17" fmla="*/ 217 h 217"/>
                <a:gd name="T18" fmla="*/ 75 w 236"/>
                <a:gd name="T19" fmla="*/ 56 h 217"/>
                <a:gd name="T20" fmla="*/ 74 w 236"/>
                <a:gd name="T21" fmla="*/ 69 h 217"/>
                <a:gd name="T22" fmla="*/ 98 w 236"/>
                <a:gd name="T23" fmla="*/ 116 h 217"/>
                <a:gd name="T24" fmla="*/ 136 w 236"/>
                <a:gd name="T25" fmla="*/ 109 h 217"/>
                <a:gd name="T26" fmla="*/ 148 w 236"/>
                <a:gd name="T27" fmla="*/ 55 h 217"/>
                <a:gd name="T28" fmla="*/ 128 w 236"/>
                <a:gd name="T29" fmla="*/ 44 h 217"/>
                <a:gd name="T30" fmla="*/ 75 w 236"/>
                <a:gd name="T31" fmla="*/ 56 h 217"/>
                <a:gd name="T32" fmla="*/ 107 w 236"/>
                <a:gd name="T33" fmla="*/ 138 h 217"/>
                <a:gd name="T34" fmla="*/ 98 w 236"/>
                <a:gd name="T35" fmla="*/ 205 h 217"/>
                <a:gd name="T36" fmla="*/ 129 w 236"/>
                <a:gd name="T37" fmla="*/ 205 h 217"/>
                <a:gd name="T38" fmla="*/ 120 w 236"/>
                <a:gd name="T39" fmla="*/ 169 h 217"/>
                <a:gd name="T40" fmla="*/ 107 w 236"/>
                <a:gd name="T41" fmla="*/ 1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216">
                  <a:moveTo>
                    <a:pt x="0" y="217"/>
                  </a:moveTo>
                  <a:cubicBezTo>
                    <a:pt x="5" y="194"/>
                    <a:pt x="5" y="170"/>
                    <a:pt x="16" y="154"/>
                  </a:cubicBezTo>
                  <a:cubicBezTo>
                    <a:pt x="27" y="138"/>
                    <a:pt x="50" y="130"/>
                    <a:pt x="62" y="122"/>
                  </a:cubicBezTo>
                  <a:cubicBezTo>
                    <a:pt x="61" y="93"/>
                    <a:pt x="57" y="68"/>
                    <a:pt x="60" y="43"/>
                  </a:cubicBezTo>
                  <a:cubicBezTo>
                    <a:pt x="63" y="17"/>
                    <a:pt x="86" y="1"/>
                    <a:pt x="111" y="1"/>
                  </a:cubicBezTo>
                  <a:cubicBezTo>
                    <a:pt x="138" y="0"/>
                    <a:pt x="161" y="16"/>
                    <a:pt x="164" y="42"/>
                  </a:cubicBezTo>
                  <a:cubicBezTo>
                    <a:pt x="167" y="66"/>
                    <a:pt x="164" y="92"/>
                    <a:pt x="163" y="124"/>
                  </a:cubicBezTo>
                  <a:cubicBezTo>
                    <a:pt x="197" y="138"/>
                    <a:pt x="236" y="159"/>
                    <a:pt x="217" y="217"/>
                  </a:cubicBezTo>
                  <a:cubicBezTo>
                    <a:pt x="148" y="217"/>
                    <a:pt x="78" y="217"/>
                    <a:pt x="0" y="217"/>
                  </a:cubicBezTo>
                  <a:close/>
                  <a:moveTo>
                    <a:pt x="75" y="56"/>
                  </a:moveTo>
                  <a:cubicBezTo>
                    <a:pt x="75" y="60"/>
                    <a:pt x="75" y="65"/>
                    <a:pt x="74" y="69"/>
                  </a:cubicBezTo>
                  <a:cubicBezTo>
                    <a:pt x="74" y="89"/>
                    <a:pt x="76" y="110"/>
                    <a:pt x="98" y="116"/>
                  </a:cubicBezTo>
                  <a:cubicBezTo>
                    <a:pt x="110" y="119"/>
                    <a:pt x="126" y="116"/>
                    <a:pt x="136" y="109"/>
                  </a:cubicBezTo>
                  <a:cubicBezTo>
                    <a:pt x="155" y="97"/>
                    <a:pt x="151" y="74"/>
                    <a:pt x="148" y="55"/>
                  </a:cubicBezTo>
                  <a:cubicBezTo>
                    <a:pt x="148" y="50"/>
                    <a:pt x="135" y="43"/>
                    <a:pt x="128" y="44"/>
                  </a:cubicBezTo>
                  <a:cubicBezTo>
                    <a:pt x="111" y="46"/>
                    <a:pt x="95" y="51"/>
                    <a:pt x="75" y="56"/>
                  </a:cubicBezTo>
                  <a:close/>
                  <a:moveTo>
                    <a:pt x="107" y="138"/>
                  </a:moveTo>
                  <a:cubicBezTo>
                    <a:pt x="103" y="161"/>
                    <a:pt x="101" y="183"/>
                    <a:pt x="98" y="205"/>
                  </a:cubicBezTo>
                  <a:cubicBezTo>
                    <a:pt x="109" y="205"/>
                    <a:pt x="118" y="205"/>
                    <a:pt x="129" y="205"/>
                  </a:cubicBezTo>
                  <a:cubicBezTo>
                    <a:pt x="125" y="192"/>
                    <a:pt x="119" y="180"/>
                    <a:pt x="120" y="169"/>
                  </a:cubicBezTo>
                  <a:cubicBezTo>
                    <a:pt x="121" y="158"/>
                    <a:pt x="130" y="147"/>
                    <a:pt x="107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8" name="Freeform 324">
              <a:extLst>
                <a:ext uri="{FF2B5EF4-FFF2-40B4-BE49-F238E27FC236}">
                  <a16:creationId xmlns:a16="http://schemas.microsoft.com/office/drawing/2014/main" id="{F8BBA608-075C-9EA1-81DC-E107B7822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1313" y="3278188"/>
              <a:ext cx="231775" cy="222250"/>
            </a:xfrm>
            <a:custGeom>
              <a:avLst/>
              <a:gdLst>
                <a:gd name="T0" fmla="*/ 0 w 196"/>
                <a:gd name="T1" fmla="*/ 183 h 188"/>
                <a:gd name="T2" fmla="*/ 34 w 196"/>
                <a:gd name="T3" fmla="*/ 165 h 188"/>
                <a:gd name="T4" fmla="*/ 15 w 196"/>
                <a:gd name="T5" fmla="*/ 123 h 188"/>
                <a:gd name="T6" fmla="*/ 79 w 196"/>
                <a:gd name="T7" fmla="*/ 11 h 188"/>
                <a:gd name="T8" fmla="*/ 189 w 196"/>
                <a:gd name="T9" fmla="*/ 88 h 188"/>
                <a:gd name="T10" fmla="*/ 107 w 196"/>
                <a:gd name="T11" fmla="*/ 186 h 188"/>
                <a:gd name="T12" fmla="*/ 1 w 196"/>
                <a:gd name="T13" fmla="*/ 187 h 188"/>
                <a:gd name="T14" fmla="*/ 0 w 196"/>
                <a:gd name="T15" fmla="*/ 183 h 188"/>
                <a:gd name="T16" fmla="*/ 100 w 196"/>
                <a:gd name="T17" fmla="*/ 37 h 188"/>
                <a:gd name="T18" fmla="*/ 65 w 196"/>
                <a:gd name="T19" fmla="*/ 68 h 188"/>
                <a:gd name="T20" fmla="*/ 69 w 196"/>
                <a:gd name="T21" fmla="*/ 109 h 188"/>
                <a:gd name="T22" fmla="*/ 84 w 196"/>
                <a:gd name="T23" fmla="*/ 138 h 188"/>
                <a:gd name="T24" fmla="*/ 102 w 196"/>
                <a:gd name="T25" fmla="*/ 151 h 188"/>
                <a:gd name="T26" fmla="*/ 116 w 196"/>
                <a:gd name="T27" fmla="*/ 138 h 188"/>
                <a:gd name="T28" fmla="*/ 130 w 196"/>
                <a:gd name="T29" fmla="*/ 111 h 188"/>
                <a:gd name="T30" fmla="*/ 135 w 196"/>
                <a:gd name="T31" fmla="*/ 67 h 188"/>
                <a:gd name="T32" fmla="*/ 100 w 196"/>
                <a:gd name="T33" fmla="*/ 3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88">
                  <a:moveTo>
                    <a:pt x="0" y="183"/>
                  </a:moveTo>
                  <a:cubicBezTo>
                    <a:pt x="11" y="177"/>
                    <a:pt x="23" y="171"/>
                    <a:pt x="34" y="165"/>
                  </a:cubicBezTo>
                  <a:cubicBezTo>
                    <a:pt x="28" y="150"/>
                    <a:pt x="19" y="137"/>
                    <a:pt x="15" y="123"/>
                  </a:cubicBezTo>
                  <a:cubicBezTo>
                    <a:pt x="0" y="74"/>
                    <a:pt x="30" y="22"/>
                    <a:pt x="79" y="11"/>
                  </a:cubicBezTo>
                  <a:cubicBezTo>
                    <a:pt x="132" y="0"/>
                    <a:pt x="182" y="34"/>
                    <a:pt x="189" y="88"/>
                  </a:cubicBezTo>
                  <a:cubicBezTo>
                    <a:pt x="196" y="137"/>
                    <a:pt x="158" y="184"/>
                    <a:pt x="107" y="186"/>
                  </a:cubicBezTo>
                  <a:cubicBezTo>
                    <a:pt x="72" y="188"/>
                    <a:pt x="36" y="187"/>
                    <a:pt x="1" y="187"/>
                  </a:cubicBezTo>
                  <a:cubicBezTo>
                    <a:pt x="0" y="185"/>
                    <a:pt x="0" y="184"/>
                    <a:pt x="0" y="183"/>
                  </a:cubicBezTo>
                  <a:close/>
                  <a:moveTo>
                    <a:pt x="100" y="37"/>
                  </a:moveTo>
                  <a:cubicBezTo>
                    <a:pt x="86" y="49"/>
                    <a:pt x="70" y="56"/>
                    <a:pt x="65" y="68"/>
                  </a:cubicBezTo>
                  <a:cubicBezTo>
                    <a:pt x="61" y="79"/>
                    <a:pt x="65" y="96"/>
                    <a:pt x="69" y="109"/>
                  </a:cubicBezTo>
                  <a:cubicBezTo>
                    <a:pt x="72" y="120"/>
                    <a:pt x="78" y="130"/>
                    <a:pt x="84" y="138"/>
                  </a:cubicBezTo>
                  <a:cubicBezTo>
                    <a:pt x="88" y="144"/>
                    <a:pt x="95" y="150"/>
                    <a:pt x="102" y="151"/>
                  </a:cubicBezTo>
                  <a:cubicBezTo>
                    <a:pt x="106" y="152"/>
                    <a:pt x="112" y="143"/>
                    <a:pt x="116" y="138"/>
                  </a:cubicBezTo>
                  <a:cubicBezTo>
                    <a:pt x="121" y="129"/>
                    <a:pt x="128" y="120"/>
                    <a:pt x="130" y="111"/>
                  </a:cubicBezTo>
                  <a:cubicBezTo>
                    <a:pt x="134" y="97"/>
                    <a:pt x="139" y="80"/>
                    <a:pt x="135" y="67"/>
                  </a:cubicBezTo>
                  <a:cubicBezTo>
                    <a:pt x="130" y="56"/>
                    <a:pt x="114" y="49"/>
                    <a:pt x="10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9" name="Freeform 325">
              <a:extLst>
                <a:ext uri="{FF2B5EF4-FFF2-40B4-BE49-F238E27FC236}">
                  <a16:creationId xmlns:a16="http://schemas.microsoft.com/office/drawing/2014/main" id="{EF0FC3A6-2C7A-9DF4-1024-B86DB6FDC2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9076" y="4154488"/>
              <a:ext cx="290513" cy="257175"/>
            </a:xfrm>
            <a:custGeom>
              <a:avLst/>
              <a:gdLst>
                <a:gd name="T0" fmla="*/ 19 w 246"/>
                <a:gd name="T1" fmla="*/ 218 h 218"/>
                <a:gd name="T2" fmla="*/ 75 w 246"/>
                <a:gd name="T3" fmla="*/ 123 h 218"/>
                <a:gd name="T4" fmla="*/ 69 w 246"/>
                <a:gd name="T5" fmla="*/ 55 h 218"/>
                <a:gd name="T6" fmla="*/ 125 w 246"/>
                <a:gd name="T7" fmla="*/ 1 h 218"/>
                <a:gd name="T8" fmla="*/ 177 w 246"/>
                <a:gd name="T9" fmla="*/ 57 h 218"/>
                <a:gd name="T10" fmla="*/ 172 w 246"/>
                <a:gd name="T11" fmla="*/ 123 h 218"/>
                <a:gd name="T12" fmla="*/ 228 w 246"/>
                <a:gd name="T13" fmla="*/ 218 h 218"/>
                <a:gd name="T14" fmla="*/ 19 w 246"/>
                <a:gd name="T15" fmla="*/ 218 h 218"/>
                <a:gd name="T16" fmla="*/ 86 w 246"/>
                <a:gd name="T17" fmla="*/ 57 h 218"/>
                <a:gd name="T18" fmla="*/ 86 w 246"/>
                <a:gd name="T19" fmla="*/ 76 h 218"/>
                <a:gd name="T20" fmla="*/ 110 w 246"/>
                <a:gd name="T21" fmla="*/ 118 h 218"/>
                <a:gd name="T22" fmla="*/ 151 w 246"/>
                <a:gd name="T23" fmla="*/ 106 h 218"/>
                <a:gd name="T24" fmla="*/ 158 w 246"/>
                <a:gd name="T25" fmla="*/ 53 h 218"/>
                <a:gd name="T26" fmla="*/ 138 w 246"/>
                <a:gd name="T27" fmla="*/ 45 h 218"/>
                <a:gd name="T28" fmla="*/ 86 w 246"/>
                <a:gd name="T29" fmla="*/ 57 h 218"/>
                <a:gd name="T30" fmla="*/ 212 w 246"/>
                <a:gd name="T31" fmla="*/ 202 h 218"/>
                <a:gd name="T32" fmla="*/ 133 w 246"/>
                <a:gd name="T33" fmla="*/ 139 h 218"/>
                <a:gd name="T34" fmla="*/ 132 w 246"/>
                <a:gd name="T35" fmla="*/ 165 h 218"/>
                <a:gd name="T36" fmla="*/ 161 w 246"/>
                <a:gd name="T37" fmla="*/ 202 h 218"/>
                <a:gd name="T38" fmla="*/ 212 w 246"/>
                <a:gd name="T39" fmla="*/ 202 h 218"/>
                <a:gd name="T40" fmla="*/ 114 w 246"/>
                <a:gd name="T41" fmla="*/ 138 h 218"/>
                <a:gd name="T42" fmla="*/ 44 w 246"/>
                <a:gd name="T43" fmla="*/ 163 h 218"/>
                <a:gd name="T44" fmla="*/ 29 w 246"/>
                <a:gd name="T45" fmla="*/ 202 h 218"/>
                <a:gd name="T46" fmla="*/ 83 w 246"/>
                <a:gd name="T47" fmla="*/ 202 h 218"/>
                <a:gd name="T48" fmla="*/ 114 w 246"/>
                <a:gd name="T49" fmla="*/ 164 h 218"/>
                <a:gd name="T50" fmla="*/ 114 w 246"/>
                <a:gd name="T51" fmla="*/ 13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6" h="218">
                  <a:moveTo>
                    <a:pt x="19" y="218"/>
                  </a:moveTo>
                  <a:cubicBezTo>
                    <a:pt x="0" y="161"/>
                    <a:pt x="38" y="139"/>
                    <a:pt x="75" y="123"/>
                  </a:cubicBezTo>
                  <a:cubicBezTo>
                    <a:pt x="73" y="98"/>
                    <a:pt x="68" y="77"/>
                    <a:pt x="69" y="55"/>
                  </a:cubicBezTo>
                  <a:cubicBezTo>
                    <a:pt x="69" y="23"/>
                    <a:pt x="94" y="0"/>
                    <a:pt x="125" y="1"/>
                  </a:cubicBezTo>
                  <a:cubicBezTo>
                    <a:pt x="156" y="2"/>
                    <a:pt x="177" y="24"/>
                    <a:pt x="177" y="57"/>
                  </a:cubicBezTo>
                  <a:cubicBezTo>
                    <a:pt x="177" y="78"/>
                    <a:pt x="174" y="98"/>
                    <a:pt x="172" y="123"/>
                  </a:cubicBezTo>
                  <a:cubicBezTo>
                    <a:pt x="208" y="139"/>
                    <a:pt x="246" y="161"/>
                    <a:pt x="228" y="218"/>
                  </a:cubicBezTo>
                  <a:cubicBezTo>
                    <a:pt x="159" y="218"/>
                    <a:pt x="88" y="218"/>
                    <a:pt x="19" y="218"/>
                  </a:cubicBezTo>
                  <a:close/>
                  <a:moveTo>
                    <a:pt x="86" y="57"/>
                  </a:moveTo>
                  <a:cubicBezTo>
                    <a:pt x="86" y="63"/>
                    <a:pt x="86" y="69"/>
                    <a:pt x="86" y="76"/>
                  </a:cubicBezTo>
                  <a:cubicBezTo>
                    <a:pt x="85" y="95"/>
                    <a:pt x="92" y="111"/>
                    <a:pt x="110" y="118"/>
                  </a:cubicBezTo>
                  <a:cubicBezTo>
                    <a:pt x="126" y="124"/>
                    <a:pt x="144" y="122"/>
                    <a:pt x="151" y="106"/>
                  </a:cubicBezTo>
                  <a:cubicBezTo>
                    <a:pt x="158" y="90"/>
                    <a:pt x="158" y="71"/>
                    <a:pt x="158" y="53"/>
                  </a:cubicBezTo>
                  <a:cubicBezTo>
                    <a:pt x="158" y="50"/>
                    <a:pt x="145" y="44"/>
                    <a:pt x="138" y="45"/>
                  </a:cubicBezTo>
                  <a:cubicBezTo>
                    <a:pt x="122" y="47"/>
                    <a:pt x="106" y="52"/>
                    <a:pt x="86" y="57"/>
                  </a:cubicBezTo>
                  <a:close/>
                  <a:moveTo>
                    <a:pt x="212" y="202"/>
                  </a:moveTo>
                  <a:cubicBezTo>
                    <a:pt x="216" y="159"/>
                    <a:pt x="166" y="125"/>
                    <a:pt x="133" y="139"/>
                  </a:cubicBezTo>
                  <a:cubicBezTo>
                    <a:pt x="133" y="149"/>
                    <a:pt x="133" y="157"/>
                    <a:pt x="132" y="165"/>
                  </a:cubicBezTo>
                  <a:cubicBezTo>
                    <a:pt x="128" y="184"/>
                    <a:pt x="142" y="201"/>
                    <a:pt x="161" y="202"/>
                  </a:cubicBezTo>
                  <a:cubicBezTo>
                    <a:pt x="177" y="202"/>
                    <a:pt x="194" y="202"/>
                    <a:pt x="212" y="202"/>
                  </a:cubicBezTo>
                  <a:close/>
                  <a:moveTo>
                    <a:pt x="114" y="138"/>
                  </a:moveTo>
                  <a:cubicBezTo>
                    <a:pt x="85" y="124"/>
                    <a:pt x="66" y="150"/>
                    <a:pt x="44" y="163"/>
                  </a:cubicBezTo>
                  <a:cubicBezTo>
                    <a:pt x="35" y="168"/>
                    <a:pt x="35" y="186"/>
                    <a:pt x="29" y="202"/>
                  </a:cubicBezTo>
                  <a:cubicBezTo>
                    <a:pt x="52" y="202"/>
                    <a:pt x="67" y="202"/>
                    <a:pt x="83" y="202"/>
                  </a:cubicBezTo>
                  <a:cubicBezTo>
                    <a:pt x="107" y="202"/>
                    <a:pt x="118" y="187"/>
                    <a:pt x="114" y="164"/>
                  </a:cubicBezTo>
                  <a:cubicBezTo>
                    <a:pt x="113" y="156"/>
                    <a:pt x="114" y="149"/>
                    <a:pt x="114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0" name="Freeform 326">
              <a:extLst>
                <a:ext uri="{FF2B5EF4-FFF2-40B4-BE49-F238E27FC236}">
                  <a16:creationId xmlns:a16="http://schemas.microsoft.com/office/drawing/2014/main" id="{8FB041A7-2516-1188-D557-B27F695F2540}"/>
                </a:ext>
              </a:extLst>
            </p:cNvPr>
            <p:cNvSpPr/>
            <p:nvPr/>
          </p:nvSpPr>
          <p:spPr bwMode="auto">
            <a:xfrm>
              <a:off x="8035926" y="4583113"/>
              <a:ext cx="387350" cy="122237"/>
            </a:xfrm>
            <a:custGeom>
              <a:avLst/>
              <a:gdLst>
                <a:gd name="T0" fmla="*/ 327 w 327"/>
                <a:gd name="T1" fmla="*/ 103 h 103"/>
                <a:gd name="T2" fmla="*/ 250 w 327"/>
                <a:gd name="T3" fmla="*/ 103 h 103"/>
                <a:gd name="T4" fmla="*/ 58 w 327"/>
                <a:gd name="T5" fmla="*/ 103 h 103"/>
                <a:gd name="T6" fmla="*/ 1 w 327"/>
                <a:gd name="T7" fmla="*/ 51 h 103"/>
                <a:gd name="T8" fmla="*/ 57 w 327"/>
                <a:gd name="T9" fmla="*/ 0 h 103"/>
                <a:gd name="T10" fmla="*/ 303 w 327"/>
                <a:gd name="T11" fmla="*/ 1 h 103"/>
                <a:gd name="T12" fmla="*/ 322 w 327"/>
                <a:gd name="T13" fmla="*/ 8 h 103"/>
                <a:gd name="T14" fmla="*/ 302 w 327"/>
                <a:gd name="T15" fmla="*/ 17 h 103"/>
                <a:gd name="T16" fmla="*/ 70 w 327"/>
                <a:gd name="T17" fmla="*/ 18 h 103"/>
                <a:gd name="T18" fmla="*/ 51 w 327"/>
                <a:gd name="T19" fmla="*/ 18 h 103"/>
                <a:gd name="T20" fmla="*/ 18 w 327"/>
                <a:gd name="T21" fmla="*/ 51 h 103"/>
                <a:gd name="T22" fmla="*/ 53 w 327"/>
                <a:gd name="T23" fmla="*/ 85 h 103"/>
                <a:gd name="T24" fmla="*/ 297 w 327"/>
                <a:gd name="T25" fmla="*/ 85 h 103"/>
                <a:gd name="T26" fmla="*/ 313 w 327"/>
                <a:gd name="T27" fmla="*/ 85 h 103"/>
                <a:gd name="T28" fmla="*/ 327 w 327"/>
                <a:gd name="T2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103">
                  <a:moveTo>
                    <a:pt x="327" y="103"/>
                  </a:moveTo>
                  <a:cubicBezTo>
                    <a:pt x="297" y="103"/>
                    <a:pt x="273" y="103"/>
                    <a:pt x="250" y="103"/>
                  </a:cubicBezTo>
                  <a:cubicBezTo>
                    <a:pt x="186" y="103"/>
                    <a:pt x="122" y="103"/>
                    <a:pt x="58" y="103"/>
                  </a:cubicBezTo>
                  <a:cubicBezTo>
                    <a:pt x="23" y="103"/>
                    <a:pt x="0" y="82"/>
                    <a:pt x="1" y="51"/>
                  </a:cubicBezTo>
                  <a:cubicBezTo>
                    <a:pt x="1" y="21"/>
                    <a:pt x="23" y="1"/>
                    <a:pt x="57" y="0"/>
                  </a:cubicBezTo>
                  <a:cubicBezTo>
                    <a:pt x="139" y="0"/>
                    <a:pt x="221" y="0"/>
                    <a:pt x="303" y="1"/>
                  </a:cubicBezTo>
                  <a:cubicBezTo>
                    <a:pt x="309" y="1"/>
                    <a:pt x="316" y="6"/>
                    <a:pt x="322" y="8"/>
                  </a:cubicBezTo>
                  <a:cubicBezTo>
                    <a:pt x="316" y="12"/>
                    <a:pt x="309" y="17"/>
                    <a:pt x="302" y="17"/>
                  </a:cubicBezTo>
                  <a:cubicBezTo>
                    <a:pt x="225" y="18"/>
                    <a:pt x="148" y="18"/>
                    <a:pt x="70" y="18"/>
                  </a:cubicBezTo>
                  <a:cubicBezTo>
                    <a:pt x="64" y="18"/>
                    <a:pt x="58" y="17"/>
                    <a:pt x="51" y="18"/>
                  </a:cubicBezTo>
                  <a:cubicBezTo>
                    <a:pt x="32" y="20"/>
                    <a:pt x="19" y="30"/>
                    <a:pt x="18" y="51"/>
                  </a:cubicBezTo>
                  <a:cubicBezTo>
                    <a:pt x="18" y="71"/>
                    <a:pt x="32" y="84"/>
                    <a:pt x="53" y="85"/>
                  </a:cubicBezTo>
                  <a:cubicBezTo>
                    <a:pt x="134" y="85"/>
                    <a:pt x="216" y="85"/>
                    <a:pt x="297" y="85"/>
                  </a:cubicBezTo>
                  <a:cubicBezTo>
                    <a:pt x="302" y="85"/>
                    <a:pt x="309" y="83"/>
                    <a:pt x="313" y="85"/>
                  </a:cubicBezTo>
                  <a:cubicBezTo>
                    <a:pt x="318" y="88"/>
                    <a:pt x="320" y="94"/>
                    <a:pt x="327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1" name="Freeform 327">
              <a:extLst>
                <a:ext uri="{FF2B5EF4-FFF2-40B4-BE49-F238E27FC236}">
                  <a16:creationId xmlns:a16="http://schemas.microsoft.com/office/drawing/2014/main" id="{04E915CD-2439-48B3-282A-B9A7A0AEF3C9}"/>
                </a:ext>
              </a:extLst>
            </p:cNvPr>
            <p:cNvSpPr/>
            <p:nvPr/>
          </p:nvSpPr>
          <p:spPr bwMode="auto">
            <a:xfrm>
              <a:off x="7016751" y="4424363"/>
              <a:ext cx="493713" cy="252412"/>
            </a:xfrm>
            <a:custGeom>
              <a:avLst/>
              <a:gdLst>
                <a:gd name="T0" fmla="*/ 377 w 417"/>
                <a:gd name="T1" fmla="*/ 0 h 212"/>
                <a:gd name="T2" fmla="*/ 417 w 417"/>
                <a:gd name="T3" fmla="*/ 47 h 212"/>
                <a:gd name="T4" fmla="*/ 383 w 417"/>
                <a:gd name="T5" fmla="*/ 40 h 212"/>
                <a:gd name="T6" fmla="*/ 285 w 417"/>
                <a:gd name="T7" fmla="*/ 181 h 212"/>
                <a:gd name="T8" fmla="*/ 167 w 417"/>
                <a:gd name="T9" fmla="*/ 207 h 212"/>
                <a:gd name="T10" fmla="*/ 0 w 417"/>
                <a:gd name="T11" fmla="*/ 64 h 212"/>
                <a:gd name="T12" fmla="*/ 21 w 417"/>
                <a:gd name="T13" fmla="*/ 79 h 212"/>
                <a:gd name="T14" fmla="*/ 248 w 417"/>
                <a:gd name="T15" fmla="*/ 179 h 212"/>
                <a:gd name="T16" fmla="*/ 363 w 417"/>
                <a:gd name="T17" fmla="*/ 34 h 212"/>
                <a:gd name="T18" fmla="*/ 340 w 417"/>
                <a:gd name="T19" fmla="*/ 51 h 212"/>
                <a:gd name="T20" fmla="*/ 377 w 417"/>
                <a:gd name="T2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211">
                  <a:moveTo>
                    <a:pt x="377" y="0"/>
                  </a:moveTo>
                  <a:cubicBezTo>
                    <a:pt x="390" y="15"/>
                    <a:pt x="403" y="30"/>
                    <a:pt x="417" y="47"/>
                  </a:cubicBezTo>
                  <a:cubicBezTo>
                    <a:pt x="399" y="69"/>
                    <a:pt x="396" y="38"/>
                    <a:pt x="383" y="40"/>
                  </a:cubicBezTo>
                  <a:cubicBezTo>
                    <a:pt x="371" y="100"/>
                    <a:pt x="340" y="149"/>
                    <a:pt x="285" y="181"/>
                  </a:cubicBezTo>
                  <a:cubicBezTo>
                    <a:pt x="248" y="203"/>
                    <a:pt x="209" y="212"/>
                    <a:pt x="167" y="207"/>
                  </a:cubicBezTo>
                  <a:cubicBezTo>
                    <a:pt x="83" y="197"/>
                    <a:pt x="10" y="134"/>
                    <a:pt x="0" y="64"/>
                  </a:cubicBezTo>
                  <a:cubicBezTo>
                    <a:pt x="17" y="55"/>
                    <a:pt x="17" y="70"/>
                    <a:pt x="21" y="79"/>
                  </a:cubicBezTo>
                  <a:cubicBezTo>
                    <a:pt x="59" y="168"/>
                    <a:pt x="158" y="212"/>
                    <a:pt x="248" y="179"/>
                  </a:cubicBezTo>
                  <a:cubicBezTo>
                    <a:pt x="310" y="157"/>
                    <a:pt x="359" y="97"/>
                    <a:pt x="363" y="34"/>
                  </a:cubicBezTo>
                  <a:cubicBezTo>
                    <a:pt x="355" y="40"/>
                    <a:pt x="347" y="45"/>
                    <a:pt x="340" y="51"/>
                  </a:cubicBezTo>
                  <a:cubicBezTo>
                    <a:pt x="326" y="37"/>
                    <a:pt x="330" y="31"/>
                    <a:pt x="3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2" name="Freeform 328">
              <a:extLst>
                <a:ext uri="{FF2B5EF4-FFF2-40B4-BE49-F238E27FC236}">
                  <a16:creationId xmlns:a16="http://schemas.microsoft.com/office/drawing/2014/main" id="{B53A3F77-BA3B-6E6E-F612-B5D912E4498D}"/>
                </a:ext>
              </a:extLst>
            </p:cNvPr>
            <p:cNvSpPr/>
            <p:nvPr/>
          </p:nvSpPr>
          <p:spPr bwMode="auto">
            <a:xfrm>
              <a:off x="6964363" y="4198938"/>
              <a:ext cx="493713" cy="250825"/>
            </a:xfrm>
            <a:custGeom>
              <a:avLst/>
              <a:gdLst>
                <a:gd name="T0" fmla="*/ 54 w 416"/>
                <a:gd name="T1" fmla="*/ 176 h 212"/>
                <a:gd name="T2" fmla="*/ 90 w 416"/>
                <a:gd name="T3" fmla="*/ 173 h 212"/>
                <a:gd name="T4" fmla="*/ 44 w 416"/>
                <a:gd name="T5" fmla="*/ 212 h 212"/>
                <a:gd name="T6" fmla="*/ 13 w 416"/>
                <a:gd name="T7" fmla="*/ 154 h 212"/>
                <a:gd name="T8" fmla="*/ 33 w 416"/>
                <a:gd name="T9" fmla="*/ 175 h 212"/>
                <a:gd name="T10" fmla="*/ 49 w 416"/>
                <a:gd name="T11" fmla="*/ 127 h 212"/>
                <a:gd name="T12" fmla="*/ 229 w 416"/>
                <a:gd name="T13" fmla="*/ 5 h 212"/>
                <a:gd name="T14" fmla="*/ 412 w 416"/>
                <a:gd name="T15" fmla="*/ 124 h 212"/>
                <a:gd name="T16" fmla="*/ 415 w 416"/>
                <a:gd name="T17" fmla="*/ 132 h 212"/>
                <a:gd name="T18" fmla="*/ 412 w 416"/>
                <a:gd name="T19" fmla="*/ 150 h 212"/>
                <a:gd name="T20" fmla="*/ 399 w 416"/>
                <a:gd name="T21" fmla="*/ 138 h 212"/>
                <a:gd name="T22" fmla="*/ 276 w 416"/>
                <a:gd name="T23" fmla="*/ 28 h 212"/>
                <a:gd name="T24" fmla="*/ 54 w 416"/>
                <a:gd name="T25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6" h="211">
                  <a:moveTo>
                    <a:pt x="54" y="176"/>
                  </a:moveTo>
                  <a:cubicBezTo>
                    <a:pt x="67" y="180"/>
                    <a:pt x="73" y="147"/>
                    <a:pt x="90" y="173"/>
                  </a:cubicBezTo>
                  <a:cubicBezTo>
                    <a:pt x="74" y="186"/>
                    <a:pt x="59" y="199"/>
                    <a:pt x="44" y="212"/>
                  </a:cubicBezTo>
                  <a:cubicBezTo>
                    <a:pt x="8" y="182"/>
                    <a:pt x="0" y="167"/>
                    <a:pt x="13" y="154"/>
                  </a:cubicBezTo>
                  <a:cubicBezTo>
                    <a:pt x="19" y="161"/>
                    <a:pt x="26" y="167"/>
                    <a:pt x="33" y="175"/>
                  </a:cubicBezTo>
                  <a:cubicBezTo>
                    <a:pt x="39" y="158"/>
                    <a:pt x="43" y="142"/>
                    <a:pt x="49" y="127"/>
                  </a:cubicBezTo>
                  <a:cubicBezTo>
                    <a:pt x="78" y="53"/>
                    <a:pt x="150" y="5"/>
                    <a:pt x="229" y="5"/>
                  </a:cubicBezTo>
                  <a:cubicBezTo>
                    <a:pt x="309" y="4"/>
                    <a:pt x="382" y="52"/>
                    <a:pt x="412" y="124"/>
                  </a:cubicBezTo>
                  <a:cubicBezTo>
                    <a:pt x="414" y="127"/>
                    <a:pt x="416" y="130"/>
                    <a:pt x="415" y="132"/>
                  </a:cubicBezTo>
                  <a:cubicBezTo>
                    <a:pt x="415" y="139"/>
                    <a:pt x="413" y="144"/>
                    <a:pt x="412" y="150"/>
                  </a:cubicBezTo>
                  <a:cubicBezTo>
                    <a:pt x="408" y="146"/>
                    <a:pt x="401" y="143"/>
                    <a:pt x="399" y="138"/>
                  </a:cubicBezTo>
                  <a:cubicBezTo>
                    <a:pt x="376" y="81"/>
                    <a:pt x="335" y="44"/>
                    <a:pt x="276" y="28"/>
                  </a:cubicBezTo>
                  <a:cubicBezTo>
                    <a:pt x="173" y="0"/>
                    <a:pt x="63" y="74"/>
                    <a:pt x="54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3" name="Freeform 329">
              <a:extLst>
                <a:ext uri="{FF2B5EF4-FFF2-40B4-BE49-F238E27FC236}">
                  <a16:creationId xmlns:a16="http://schemas.microsoft.com/office/drawing/2014/main" id="{66DB2558-EBD9-A166-901D-E64D7C9A2367}"/>
                </a:ext>
              </a:extLst>
            </p:cNvPr>
            <p:cNvSpPr/>
            <p:nvPr/>
          </p:nvSpPr>
          <p:spPr bwMode="auto">
            <a:xfrm>
              <a:off x="7221538" y="3348038"/>
              <a:ext cx="273050" cy="363537"/>
            </a:xfrm>
            <a:custGeom>
              <a:avLst/>
              <a:gdLst>
                <a:gd name="T0" fmla="*/ 0 w 231"/>
                <a:gd name="T1" fmla="*/ 298 h 306"/>
                <a:gd name="T2" fmla="*/ 20 w 231"/>
                <a:gd name="T3" fmla="*/ 289 h 306"/>
                <a:gd name="T4" fmla="*/ 186 w 231"/>
                <a:gd name="T5" fmla="*/ 289 h 306"/>
                <a:gd name="T6" fmla="*/ 214 w 231"/>
                <a:gd name="T7" fmla="*/ 289 h 306"/>
                <a:gd name="T8" fmla="*/ 214 w 231"/>
                <a:gd name="T9" fmla="*/ 238 h 306"/>
                <a:gd name="T10" fmla="*/ 214 w 231"/>
                <a:gd name="T11" fmla="*/ 25 h 306"/>
                <a:gd name="T12" fmla="*/ 215 w 231"/>
                <a:gd name="T13" fmla="*/ 8 h 306"/>
                <a:gd name="T14" fmla="*/ 222 w 231"/>
                <a:gd name="T15" fmla="*/ 0 h 306"/>
                <a:gd name="T16" fmla="*/ 230 w 231"/>
                <a:gd name="T17" fmla="*/ 9 h 306"/>
                <a:gd name="T18" fmla="*/ 230 w 231"/>
                <a:gd name="T19" fmla="*/ 19 h 306"/>
                <a:gd name="T20" fmla="*/ 230 w 231"/>
                <a:gd name="T21" fmla="*/ 293 h 306"/>
                <a:gd name="T22" fmla="*/ 229 w 231"/>
                <a:gd name="T23" fmla="*/ 306 h 306"/>
                <a:gd name="T24" fmla="*/ 5 w 231"/>
                <a:gd name="T25" fmla="*/ 306 h 306"/>
                <a:gd name="T26" fmla="*/ 0 w 231"/>
                <a:gd name="T27" fmla="*/ 29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306">
                  <a:moveTo>
                    <a:pt x="0" y="298"/>
                  </a:moveTo>
                  <a:cubicBezTo>
                    <a:pt x="7" y="295"/>
                    <a:pt x="13" y="289"/>
                    <a:pt x="20" y="289"/>
                  </a:cubicBezTo>
                  <a:cubicBezTo>
                    <a:pt x="75" y="289"/>
                    <a:pt x="131" y="289"/>
                    <a:pt x="186" y="289"/>
                  </a:cubicBezTo>
                  <a:cubicBezTo>
                    <a:pt x="194" y="289"/>
                    <a:pt x="203" y="289"/>
                    <a:pt x="214" y="289"/>
                  </a:cubicBezTo>
                  <a:cubicBezTo>
                    <a:pt x="214" y="270"/>
                    <a:pt x="214" y="254"/>
                    <a:pt x="214" y="238"/>
                  </a:cubicBezTo>
                  <a:cubicBezTo>
                    <a:pt x="214" y="167"/>
                    <a:pt x="214" y="96"/>
                    <a:pt x="214" y="25"/>
                  </a:cubicBezTo>
                  <a:cubicBezTo>
                    <a:pt x="214" y="19"/>
                    <a:pt x="213" y="14"/>
                    <a:pt x="215" y="8"/>
                  </a:cubicBezTo>
                  <a:cubicBezTo>
                    <a:pt x="216" y="5"/>
                    <a:pt x="220" y="2"/>
                    <a:pt x="222" y="0"/>
                  </a:cubicBezTo>
                  <a:cubicBezTo>
                    <a:pt x="225" y="3"/>
                    <a:pt x="228" y="6"/>
                    <a:pt x="230" y="9"/>
                  </a:cubicBezTo>
                  <a:cubicBezTo>
                    <a:pt x="231" y="12"/>
                    <a:pt x="230" y="15"/>
                    <a:pt x="230" y="19"/>
                  </a:cubicBezTo>
                  <a:cubicBezTo>
                    <a:pt x="230" y="110"/>
                    <a:pt x="230" y="201"/>
                    <a:pt x="230" y="293"/>
                  </a:cubicBezTo>
                  <a:cubicBezTo>
                    <a:pt x="230" y="297"/>
                    <a:pt x="229" y="300"/>
                    <a:pt x="229" y="306"/>
                  </a:cubicBezTo>
                  <a:cubicBezTo>
                    <a:pt x="154" y="306"/>
                    <a:pt x="79" y="306"/>
                    <a:pt x="5" y="306"/>
                  </a:cubicBezTo>
                  <a:cubicBezTo>
                    <a:pt x="3" y="303"/>
                    <a:pt x="2" y="300"/>
                    <a:pt x="0" y="2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4" name="Freeform 330">
              <a:extLst>
                <a:ext uri="{FF2B5EF4-FFF2-40B4-BE49-F238E27FC236}">
                  <a16:creationId xmlns:a16="http://schemas.microsoft.com/office/drawing/2014/main" id="{AD8A43FA-E07D-C1B5-B0A9-080DAE1A4317}"/>
                </a:ext>
              </a:extLst>
            </p:cNvPr>
            <p:cNvSpPr/>
            <p:nvPr/>
          </p:nvSpPr>
          <p:spPr bwMode="auto">
            <a:xfrm>
              <a:off x="7947026" y="6365875"/>
              <a:ext cx="227013" cy="238125"/>
            </a:xfrm>
            <a:custGeom>
              <a:avLst/>
              <a:gdLst>
                <a:gd name="T0" fmla="*/ 0 w 192"/>
                <a:gd name="T1" fmla="*/ 197 h 201"/>
                <a:gd name="T2" fmla="*/ 97 w 192"/>
                <a:gd name="T3" fmla="*/ 105 h 201"/>
                <a:gd name="T4" fmla="*/ 117 w 192"/>
                <a:gd name="T5" fmla="*/ 62 h 201"/>
                <a:gd name="T6" fmla="*/ 167 w 192"/>
                <a:gd name="T7" fmla="*/ 0 h 201"/>
                <a:gd name="T8" fmla="*/ 155 w 192"/>
                <a:gd name="T9" fmla="*/ 18 h 201"/>
                <a:gd name="T10" fmla="*/ 134 w 192"/>
                <a:gd name="T11" fmla="*/ 54 h 201"/>
                <a:gd name="T12" fmla="*/ 105 w 192"/>
                <a:gd name="T13" fmla="*/ 121 h 201"/>
                <a:gd name="T14" fmla="*/ 79 w 192"/>
                <a:gd name="T15" fmla="*/ 143 h 201"/>
                <a:gd name="T16" fmla="*/ 83 w 192"/>
                <a:gd name="T17" fmla="*/ 149 h 201"/>
                <a:gd name="T18" fmla="*/ 160 w 192"/>
                <a:gd name="T19" fmla="*/ 116 h 201"/>
                <a:gd name="T20" fmla="*/ 167 w 192"/>
                <a:gd name="T21" fmla="*/ 102 h 201"/>
                <a:gd name="T22" fmla="*/ 183 w 192"/>
                <a:gd name="T23" fmla="*/ 76 h 201"/>
                <a:gd name="T24" fmla="*/ 161 w 192"/>
                <a:gd name="T25" fmla="*/ 135 h 201"/>
                <a:gd name="T26" fmla="*/ 24 w 192"/>
                <a:gd name="T27" fmla="*/ 194 h 201"/>
                <a:gd name="T28" fmla="*/ 3 w 192"/>
                <a:gd name="T29" fmla="*/ 201 h 201"/>
                <a:gd name="T30" fmla="*/ 0 w 192"/>
                <a:gd name="T31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01">
                  <a:moveTo>
                    <a:pt x="0" y="197"/>
                  </a:moveTo>
                  <a:cubicBezTo>
                    <a:pt x="32" y="166"/>
                    <a:pt x="64" y="135"/>
                    <a:pt x="97" y="105"/>
                  </a:cubicBezTo>
                  <a:cubicBezTo>
                    <a:pt x="110" y="93"/>
                    <a:pt x="117" y="81"/>
                    <a:pt x="117" y="62"/>
                  </a:cubicBezTo>
                  <a:cubicBezTo>
                    <a:pt x="116" y="16"/>
                    <a:pt x="117" y="16"/>
                    <a:pt x="167" y="0"/>
                  </a:cubicBezTo>
                  <a:cubicBezTo>
                    <a:pt x="163" y="7"/>
                    <a:pt x="160" y="16"/>
                    <a:pt x="155" y="18"/>
                  </a:cubicBezTo>
                  <a:cubicBezTo>
                    <a:pt x="137" y="24"/>
                    <a:pt x="131" y="36"/>
                    <a:pt x="134" y="54"/>
                  </a:cubicBezTo>
                  <a:cubicBezTo>
                    <a:pt x="139" y="83"/>
                    <a:pt x="129" y="105"/>
                    <a:pt x="105" y="121"/>
                  </a:cubicBezTo>
                  <a:cubicBezTo>
                    <a:pt x="96" y="127"/>
                    <a:pt x="87" y="135"/>
                    <a:pt x="79" y="143"/>
                  </a:cubicBezTo>
                  <a:cubicBezTo>
                    <a:pt x="80" y="145"/>
                    <a:pt x="82" y="147"/>
                    <a:pt x="83" y="149"/>
                  </a:cubicBezTo>
                  <a:cubicBezTo>
                    <a:pt x="109" y="138"/>
                    <a:pt x="135" y="128"/>
                    <a:pt x="160" y="116"/>
                  </a:cubicBezTo>
                  <a:cubicBezTo>
                    <a:pt x="164" y="114"/>
                    <a:pt x="164" y="107"/>
                    <a:pt x="167" y="102"/>
                  </a:cubicBezTo>
                  <a:cubicBezTo>
                    <a:pt x="171" y="95"/>
                    <a:pt x="176" y="88"/>
                    <a:pt x="183" y="76"/>
                  </a:cubicBezTo>
                  <a:cubicBezTo>
                    <a:pt x="192" y="111"/>
                    <a:pt x="186" y="125"/>
                    <a:pt x="161" y="135"/>
                  </a:cubicBezTo>
                  <a:cubicBezTo>
                    <a:pt x="116" y="155"/>
                    <a:pt x="70" y="174"/>
                    <a:pt x="24" y="194"/>
                  </a:cubicBezTo>
                  <a:cubicBezTo>
                    <a:pt x="17" y="196"/>
                    <a:pt x="10" y="199"/>
                    <a:pt x="3" y="201"/>
                  </a:cubicBezTo>
                  <a:cubicBezTo>
                    <a:pt x="2" y="200"/>
                    <a:pt x="1" y="198"/>
                    <a:pt x="0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5" name="Freeform 331">
              <a:extLst>
                <a:ext uri="{FF2B5EF4-FFF2-40B4-BE49-F238E27FC236}">
                  <a16:creationId xmlns:a16="http://schemas.microsoft.com/office/drawing/2014/main" id="{6580FD1A-7822-87B2-CFF6-4A5A20F443DF}"/>
                </a:ext>
              </a:extLst>
            </p:cNvPr>
            <p:cNvSpPr/>
            <p:nvPr/>
          </p:nvSpPr>
          <p:spPr bwMode="auto">
            <a:xfrm>
              <a:off x="8320088" y="6199188"/>
              <a:ext cx="163513" cy="234950"/>
            </a:xfrm>
            <a:custGeom>
              <a:avLst/>
              <a:gdLst>
                <a:gd name="T0" fmla="*/ 27 w 137"/>
                <a:gd name="T1" fmla="*/ 0 h 199"/>
                <a:gd name="T2" fmla="*/ 137 w 137"/>
                <a:gd name="T3" fmla="*/ 90 h 199"/>
                <a:gd name="T4" fmla="*/ 27 w 137"/>
                <a:gd name="T5" fmla="*/ 199 h 199"/>
                <a:gd name="T6" fmla="*/ 25 w 137"/>
                <a:gd name="T7" fmla="*/ 164 h 199"/>
                <a:gd name="T8" fmla="*/ 2 w 137"/>
                <a:gd name="T9" fmla="*/ 171 h 199"/>
                <a:gd name="T10" fmla="*/ 40 w 137"/>
                <a:gd name="T11" fmla="*/ 133 h 199"/>
                <a:gd name="T12" fmla="*/ 46 w 137"/>
                <a:gd name="T13" fmla="*/ 158 h 199"/>
                <a:gd name="T14" fmla="*/ 108 w 137"/>
                <a:gd name="T15" fmla="*/ 89 h 199"/>
                <a:gd name="T16" fmla="*/ 41 w 137"/>
                <a:gd name="T17" fmla="*/ 34 h 199"/>
                <a:gd name="T18" fmla="*/ 10 w 137"/>
                <a:gd name="T19" fmla="*/ 76 h 199"/>
                <a:gd name="T20" fmla="*/ 27 w 137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99">
                  <a:moveTo>
                    <a:pt x="27" y="0"/>
                  </a:moveTo>
                  <a:cubicBezTo>
                    <a:pt x="63" y="30"/>
                    <a:pt x="100" y="60"/>
                    <a:pt x="137" y="90"/>
                  </a:cubicBezTo>
                  <a:cubicBezTo>
                    <a:pt x="99" y="127"/>
                    <a:pt x="64" y="163"/>
                    <a:pt x="27" y="199"/>
                  </a:cubicBezTo>
                  <a:cubicBezTo>
                    <a:pt x="26" y="188"/>
                    <a:pt x="26" y="177"/>
                    <a:pt x="25" y="164"/>
                  </a:cubicBezTo>
                  <a:cubicBezTo>
                    <a:pt x="17" y="166"/>
                    <a:pt x="11" y="168"/>
                    <a:pt x="2" y="171"/>
                  </a:cubicBezTo>
                  <a:cubicBezTo>
                    <a:pt x="0" y="143"/>
                    <a:pt x="26" y="146"/>
                    <a:pt x="40" y="133"/>
                  </a:cubicBezTo>
                  <a:cubicBezTo>
                    <a:pt x="42" y="142"/>
                    <a:pt x="44" y="149"/>
                    <a:pt x="46" y="158"/>
                  </a:cubicBezTo>
                  <a:cubicBezTo>
                    <a:pt x="67" y="135"/>
                    <a:pt x="87" y="113"/>
                    <a:pt x="108" y="89"/>
                  </a:cubicBezTo>
                  <a:cubicBezTo>
                    <a:pt x="89" y="74"/>
                    <a:pt x="67" y="56"/>
                    <a:pt x="41" y="34"/>
                  </a:cubicBezTo>
                  <a:cubicBezTo>
                    <a:pt x="44" y="61"/>
                    <a:pt x="32" y="73"/>
                    <a:pt x="10" y="76"/>
                  </a:cubicBezTo>
                  <a:cubicBezTo>
                    <a:pt x="15" y="52"/>
                    <a:pt x="21" y="28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6" name="Freeform 332">
              <a:extLst>
                <a:ext uri="{FF2B5EF4-FFF2-40B4-BE49-F238E27FC236}">
                  <a16:creationId xmlns:a16="http://schemas.microsoft.com/office/drawing/2014/main" id="{5F2622D1-6BA1-DE17-0674-AC8E89013ED4}"/>
                </a:ext>
              </a:extLst>
            </p:cNvPr>
            <p:cNvSpPr/>
            <p:nvPr/>
          </p:nvSpPr>
          <p:spPr bwMode="auto">
            <a:xfrm>
              <a:off x="5487988" y="5337175"/>
              <a:ext cx="34925" cy="219075"/>
            </a:xfrm>
            <a:custGeom>
              <a:avLst/>
              <a:gdLst>
                <a:gd name="T0" fmla="*/ 30 w 30"/>
                <a:gd name="T1" fmla="*/ 0 h 185"/>
                <a:gd name="T2" fmla="*/ 30 w 30"/>
                <a:gd name="T3" fmla="*/ 185 h 185"/>
                <a:gd name="T4" fmla="*/ 0 w 30"/>
                <a:gd name="T5" fmla="*/ 185 h 185"/>
                <a:gd name="T6" fmla="*/ 0 w 30"/>
                <a:gd name="T7" fmla="*/ 0 h 185"/>
                <a:gd name="T8" fmla="*/ 30 w 30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5">
                  <a:moveTo>
                    <a:pt x="30" y="0"/>
                  </a:moveTo>
                  <a:cubicBezTo>
                    <a:pt x="30" y="62"/>
                    <a:pt x="30" y="123"/>
                    <a:pt x="30" y="185"/>
                  </a:cubicBezTo>
                  <a:cubicBezTo>
                    <a:pt x="20" y="185"/>
                    <a:pt x="11" y="185"/>
                    <a:pt x="0" y="185"/>
                  </a:cubicBezTo>
                  <a:cubicBezTo>
                    <a:pt x="0" y="123"/>
                    <a:pt x="0" y="62"/>
                    <a:pt x="0" y="0"/>
                  </a:cubicBezTo>
                  <a:cubicBezTo>
                    <a:pt x="11" y="0"/>
                    <a:pt x="21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7" name="Freeform 333">
              <a:extLst>
                <a:ext uri="{FF2B5EF4-FFF2-40B4-BE49-F238E27FC236}">
                  <a16:creationId xmlns:a16="http://schemas.microsoft.com/office/drawing/2014/main" id="{1772EB10-C068-D643-F2D8-11B60CA7B56D}"/>
                </a:ext>
              </a:extLst>
            </p:cNvPr>
            <p:cNvSpPr/>
            <p:nvPr/>
          </p:nvSpPr>
          <p:spPr bwMode="auto">
            <a:xfrm>
              <a:off x="5430838" y="5372100"/>
              <a:ext cx="36513" cy="184150"/>
            </a:xfrm>
            <a:custGeom>
              <a:avLst/>
              <a:gdLst>
                <a:gd name="T0" fmla="*/ 30 w 30"/>
                <a:gd name="T1" fmla="*/ 0 h 155"/>
                <a:gd name="T2" fmla="*/ 30 w 30"/>
                <a:gd name="T3" fmla="*/ 155 h 155"/>
                <a:gd name="T4" fmla="*/ 0 w 30"/>
                <a:gd name="T5" fmla="*/ 155 h 155"/>
                <a:gd name="T6" fmla="*/ 0 w 30"/>
                <a:gd name="T7" fmla="*/ 0 h 155"/>
                <a:gd name="T8" fmla="*/ 30 w 30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5">
                  <a:moveTo>
                    <a:pt x="30" y="0"/>
                  </a:moveTo>
                  <a:cubicBezTo>
                    <a:pt x="30" y="51"/>
                    <a:pt x="30" y="102"/>
                    <a:pt x="30" y="155"/>
                  </a:cubicBezTo>
                  <a:cubicBezTo>
                    <a:pt x="20" y="155"/>
                    <a:pt x="11" y="155"/>
                    <a:pt x="0" y="155"/>
                  </a:cubicBezTo>
                  <a:cubicBezTo>
                    <a:pt x="0" y="104"/>
                    <a:pt x="0" y="53"/>
                    <a:pt x="0" y="0"/>
                  </a:cubicBezTo>
                  <a:cubicBezTo>
                    <a:pt x="10" y="0"/>
                    <a:pt x="19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8" name="Freeform 334">
              <a:extLst>
                <a:ext uri="{FF2B5EF4-FFF2-40B4-BE49-F238E27FC236}">
                  <a16:creationId xmlns:a16="http://schemas.microsoft.com/office/drawing/2014/main" id="{50F0F30E-8A63-B03E-2D43-7D0CD4EBC1AA}"/>
                </a:ext>
              </a:extLst>
            </p:cNvPr>
            <p:cNvSpPr/>
            <p:nvPr/>
          </p:nvSpPr>
          <p:spPr bwMode="auto">
            <a:xfrm>
              <a:off x="8102601" y="4616450"/>
              <a:ext cx="319088" cy="20637"/>
            </a:xfrm>
            <a:custGeom>
              <a:avLst/>
              <a:gdLst>
                <a:gd name="T0" fmla="*/ 263 w 269"/>
                <a:gd name="T1" fmla="*/ 17 h 17"/>
                <a:gd name="T2" fmla="*/ 4 w 269"/>
                <a:gd name="T3" fmla="*/ 17 h 17"/>
                <a:gd name="T4" fmla="*/ 0 w 269"/>
                <a:gd name="T5" fmla="*/ 11 h 17"/>
                <a:gd name="T6" fmla="*/ 16 w 269"/>
                <a:gd name="T7" fmla="*/ 1 h 17"/>
                <a:gd name="T8" fmla="*/ 252 w 269"/>
                <a:gd name="T9" fmla="*/ 0 h 17"/>
                <a:gd name="T10" fmla="*/ 269 w 269"/>
                <a:gd name="T11" fmla="*/ 10 h 17"/>
                <a:gd name="T12" fmla="*/ 263 w 269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17">
                  <a:moveTo>
                    <a:pt x="263" y="17"/>
                  </a:moveTo>
                  <a:cubicBezTo>
                    <a:pt x="177" y="17"/>
                    <a:pt x="90" y="17"/>
                    <a:pt x="4" y="17"/>
                  </a:cubicBezTo>
                  <a:cubicBezTo>
                    <a:pt x="3" y="15"/>
                    <a:pt x="1" y="13"/>
                    <a:pt x="0" y="11"/>
                  </a:cubicBezTo>
                  <a:cubicBezTo>
                    <a:pt x="5" y="7"/>
                    <a:pt x="11" y="1"/>
                    <a:pt x="16" y="1"/>
                  </a:cubicBezTo>
                  <a:cubicBezTo>
                    <a:pt x="95" y="0"/>
                    <a:pt x="174" y="0"/>
                    <a:pt x="252" y="0"/>
                  </a:cubicBezTo>
                  <a:cubicBezTo>
                    <a:pt x="258" y="0"/>
                    <a:pt x="263" y="7"/>
                    <a:pt x="269" y="10"/>
                  </a:cubicBezTo>
                  <a:cubicBezTo>
                    <a:pt x="267" y="12"/>
                    <a:pt x="265" y="15"/>
                    <a:pt x="26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9" name="Freeform 335">
              <a:extLst>
                <a:ext uri="{FF2B5EF4-FFF2-40B4-BE49-F238E27FC236}">
                  <a16:creationId xmlns:a16="http://schemas.microsoft.com/office/drawing/2014/main" id="{E5F75906-FCA0-D98E-AD59-4FFC69A89D4C}"/>
                </a:ext>
              </a:extLst>
            </p:cNvPr>
            <p:cNvSpPr/>
            <p:nvPr/>
          </p:nvSpPr>
          <p:spPr bwMode="auto">
            <a:xfrm>
              <a:off x="8102601" y="4649788"/>
              <a:ext cx="317500" cy="20637"/>
            </a:xfrm>
            <a:custGeom>
              <a:avLst/>
              <a:gdLst>
                <a:gd name="T0" fmla="*/ 0 w 268"/>
                <a:gd name="T1" fmla="*/ 10 h 17"/>
                <a:gd name="T2" fmla="*/ 16 w 268"/>
                <a:gd name="T3" fmla="*/ 1 h 17"/>
                <a:gd name="T4" fmla="*/ 254 w 268"/>
                <a:gd name="T5" fmla="*/ 1 h 17"/>
                <a:gd name="T6" fmla="*/ 268 w 268"/>
                <a:gd name="T7" fmla="*/ 11 h 17"/>
                <a:gd name="T8" fmla="*/ 265 w 268"/>
                <a:gd name="T9" fmla="*/ 17 h 17"/>
                <a:gd name="T10" fmla="*/ 4 w 268"/>
                <a:gd name="T11" fmla="*/ 17 h 17"/>
                <a:gd name="T12" fmla="*/ 0 w 268"/>
                <a:gd name="T1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17">
                  <a:moveTo>
                    <a:pt x="0" y="10"/>
                  </a:moveTo>
                  <a:cubicBezTo>
                    <a:pt x="5" y="7"/>
                    <a:pt x="11" y="1"/>
                    <a:pt x="16" y="1"/>
                  </a:cubicBezTo>
                  <a:cubicBezTo>
                    <a:pt x="95" y="0"/>
                    <a:pt x="175" y="0"/>
                    <a:pt x="254" y="1"/>
                  </a:cubicBezTo>
                  <a:cubicBezTo>
                    <a:pt x="259" y="1"/>
                    <a:pt x="264" y="8"/>
                    <a:pt x="268" y="11"/>
                  </a:cubicBezTo>
                  <a:cubicBezTo>
                    <a:pt x="267" y="13"/>
                    <a:pt x="266" y="15"/>
                    <a:pt x="265" y="17"/>
                  </a:cubicBezTo>
                  <a:cubicBezTo>
                    <a:pt x="178" y="17"/>
                    <a:pt x="91" y="17"/>
                    <a:pt x="4" y="17"/>
                  </a:cubicBezTo>
                  <a:cubicBezTo>
                    <a:pt x="3" y="15"/>
                    <a:pt x="2" y="12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0" name="Freeform 336">
              <a:extLst>
                <a:ext uri="{FF2B5EF4-FFF2-40B4-BE49-F238E27FC236}">
                  <a16:creationId xmlns:a16="http://schemas.microsoft.com/office/drawing/2014/main" id="{46C7F5B4-54B6-C46A-A713-4D20B6F1EE46}"/>
                </a:ext>
              </a:extLst>
            </p:cNvPr>
            <p:cNvSpPr/>
            <p:nvPr/>
          </p:nvSpPr>
          <p:spPr bwMode="auto">
            <a:xfrm>
              <a:off x="5375276" y="5403850"/>
              <a:ext cx="34925" cy="150812"/>
            </a:xfrm>
            <a:custGeom>
              <a:avLst/>
              <a:gdLst>
                <a:gd name="T0" fmla="*/ 0 w 29"/>
                <a:gd name="T1" fmla="*/ 0 h 128"/>
                <a:gd name="T2" fmla="*/ 29 w 29"/>
                <a:gd name="T3" fmla="*/ 0 h 128"/>
                <a:gd name="T4" fmla="*/ 29 w 29"/>
                <a:gd name="T5" fmla="*/ 128 h 128"/>
                <a:gd name="T6" fmla="*/ 0 w 29"/>
                <a:gd name="T7" fmla="*/ 128 h 128"/>
                <a:gd name="T8" fmla="*/ 0 w 29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8">
                  <a:moveTo>
                    <a:pt x="0" y="0"/>
                  </a:moveTo>
                  <a:cubicBezTo>
                    <a:pt x="9" y="0"/>
                    <a:pt x="18" y="0"/>
                    <a:pt x="29" y="0"/>
                  </a:cubicBezTo>
                  <a:cubicBezTo>
                    <a:pt x="29" y="42"/>
                    <a:pt x="29" y="84"/>
                    <a:pt x="29" y="128"/>
                  </a:cubicBezTo>
                  <a:cubicBezTo>
                    <a:pt x="20" y="128"/>
                    <a:pt x="11" y="128"/>
                    <a:pt x="0" y="128"/>
                  </a:cubicBezTo>
                  <a:cubicBezTo>
                    <a:pt x="0" y="86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1" name="Freeform 337">
              <a:extLst>
                <a:ext uri="{FF2B5EF4-FFF2-40B4-BE49-F238E27FC236}">
                  <a16:creationId xmlns:a16="http://schemas.microsoft.com/office/drawing/2014/main" id="{200E8912-48BD-8B10-C04D-FE1CD3040F10}"/>
                </a:ext>
              </a:extLst>
            </p:cNvPr>
            <p:cNvSpPr/>
            <p:nvPr/>
          </p:nvSpPr>
          <p:spPr bwMode="auto">
            <a:xfrm>
              <a:off x="5318126" y="5426075"/>
              <a:ext cx="36513" cy="128587"/>
            </a:xfrm>
            <a:custGeom>
              <a:avLst/>
              <a:gdLst>
                <a:gd name="T0" fmla="*/ 0 w 31"/>
                <a:gd name="T1" fmla="*/ 109 h 109"/>
                <a:gd name="T2" fmla="*/ 0 w 31"/>
                <a:gd name="T3" fmla="*/ 0 h 109"/>
                <a:gd name="T4" fmla="*/ 31 w 31"/>
                <a:gd name="T5" fmla="*/ 0 h 109"/>
                <a:gd name="T6" fmla="*/ 31 w 31"/>
                <a:gd name="T7" fmla="*/ 109 h 109"/>
                <a:gd name="T8" fmla="*/ 0 w 3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9">
                  <a:moveTo>
                    <a:pt x="0" y="109"/>
                  </a:moveTo>
                  <a:cubicBezTo>
                    <a:pt x="0" y="72"/>
                    <a:pt x="0" y="37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ubicBezTo>
                    <a:pt x="31" y="36"/>
                    <a:pt x="31" y="72"/>
                    <a:pt x="31" y="109"/>
                  </a:cubicBezTo>
                  <a:cubicBezTo>
                    <a:pt x="21" y="109"/>
                    <a:pt x="11" y="109"/>
                    <a:pt x="0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2" name="Freeform 338">
              <a:extLst>
                <a:ext uri="{FF2B5EF4-FFF2-40B4-BE49-F238E27FC236}">
                  <a16:creationId xmlns:a16="http://schemas.microsoft.com/office/drawing/2014/main" id="{7748BCF5-ECA0-8177-B12B-8B0481640684}"/>
                </a:ext>
              </a:extLst>
            </p:cNvPr>
            <p:cNvSpPr/>
            <p:nvPr/>
          </p:nvSpPr>
          <p:spPr bwMode="auto">
            <a:xfrm>
              <a:off x="5260976" y="5446713"/>
              <a:ext cx="36513" cy="109537"/>
            </a:xfrm>
            <a:custGeom>
              <a:avLst/>
              <a:gdLst>
                <a:gd name="T0" fmla="*/ 30 w 30"/>
                <a:gd name="T1" fmla="*/ 93 h 93"/>
                <a:gd name="T2" fmla="*/ 0 w 30"/>
                <a:gd name="T3" fmla="*/ 93 h 93"/>
                <a:gd name="T4" fmla="*/ 0 w 30"/>
                <a:gd name="T5" fmla="*/ 0 h 93"/>
                <a:gd name="T6" fmla="*/ 30 w 30"/>
                <a:gd name="T7" fmla="*/ 0 h 93"/>
                <a:gd name="T8" fmla="*/ 30 w 3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3">
                  <a:moveTo>
                    <a:pt x="30" y="93"/>
                  </a:moveTo>
                  <a:cubicBezTo>
                    <a:pt x="20" y="93"/>
                    <a:pt x="11" y="93"/>
                    <a:pt x="0" y="93"/>
                  </a:cubicBezTo>
                  <a:cubicBezTo>
                    <a:pt x="0" y="62"/>
                    <a:pt x="0" y="32"/>
                    <a:pt x="0" y="0"/>
                  </a:cubicBezTo>
                  <a:cubicBezTo>
                    <a:pt x="10" y="0"/>
                    <a:pt x="19" y="0"/>
                    <a:pt x="30" y="0"/>
                  </a:cubicBezTo>
                  <a:cubicBezTo>
                    <a:pt x="30" y="30"/>
                    <a:pt x="30" y="60"/>
                    <a:pt x="30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3" name="Freeform 339">
              <a:extLst>
                <a:ext uri="{FF2B5EF4-FFF2-40B4-BE49-F238E27FC236}">
                  <a16:creationId xmlns:a16="http://schemas.microsoft.com/office/drawing/2014/main" id="{70D9E87F-DF43-3E52-06E3-634342A215CF}"/>
                </a:ext>
              </a:extLst>
            </p:cNvPr>
            <p:cNvSpPr/>
            <p:nvPr/>
          </p:nvSpPr>
          <p:spPr bwMode="auto">
            <a:xfrm>
              <a:off x="6219826" y="5319713"/>
              <a:ext cx="169863" cy="168275"/>
            </a:xfrm>
            <a:custGeom>
              <a:avLst/>
              <a:gdLst>
                <a:gd name="T0" fmla="*/ 69 w 143"/>
                <a:gd name="T1" fmla="*/ 141 h 142"/>
                <a:gd name="T2" fmla="*/ 0 w 143"/>
                <a:gd name="T3" fmla="*/ 69 h 142"/>
                <a:gd name="T4" fmla="*/ 73 w 143"/>
                <a:gd name="T5" fmla="*/ 1 h 142"/>
                <a:gd name="T6" fmla="*/ 142 w 143"/>
                <a:gd name="T7" fmla="*/ 73 h 142"/>
                <a:gd name="T8" fmla="*/ 69 w 143"/>
                <a:gd name="T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69" y="141"/>
                  </a:moveTo>
                  <a:cubicBezTo>
                    <a:pt x="30" y="141"/>
                    <a:pt x="0" y="109"/>
                    <a:pt x="0" y="69"/>
                  </a:cubicBezTo>
                  <a:cubicBezTo>
                    <a:pt x="1" y="31"/>
                    <a:pt x="34" y="0"/>
                    <a:pt x="73" y="1"/>
                  </a:cubicBezTo>
                  <a:cubicBezTo>
                    <a:pt x="112" y="2"/>
                    <a:pt x="143" y="34"/>
                    <a:pt x="142" y="73"/>
                  </a:cubicBezTo>
                  <a:cubicBezTo>
                    <a:pt x="141" y="112"/>
                    <a:pt x="109" y="142"/>
                    <a:pt x="6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4" name="Freeform 340">
              <a:extLst>
                <a:ext uri="{FF2B5EF4-FFF2-40B4-BE49-F238E27FC236}">
                  <a16:creationId xmlns:a16="http://schemas.microsoft.com/office/drawing/2014/main" id="{B01B0158-FFFF-EBA6-559D-C8860C6504E4}"/>
                </a:ext>
              </a:extLst>
            </p:cNvPr>
            <p:cNvSpPr/>
            <p:nvPr/>
          </p:nvSpPr>
          <p:spPr bwMode="auto">
            <a:xfrm>
              <a:off x="8166101" y="4279900"/>
              <a:ext cx="133350" cy="134937"/>
            </a:xfrm>
            <a:custGeom>
              <a:avLst/>
              <a:gdLst>
                <a:gd name="T0" fmla="*/ 1 w 113"/>
                <a:gd name="T1" fmla="*/ 55 h 114"/>
                <a:gd name="T2" fmla="*/ 58 w 113"/>
                <a:gd name="T3" fmla="*/ 1 h 114"/>
                <a:gd name="T4" fmla="*/ 112 w 113"/>
                <a:gd name="T5" fmla="*/ 58 h 114"/>
                <a:gd name="T6" fmla="*/ 55 w 113"/>
                <a:gd name="T7" fmla="*/ 113 h 114"/>
                <a:gd name="T8" fmla="*/ 1 w 113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4">
                  <a:moveTo>
                    <a:pt x="1" y="55"/>
                  </a:moveTo>
                  <a:cubicBezTo>
                    <a:pt x="2" y="25"/>
                    <a:pt x="28" y="0"/>
                    <a:pt x="58" y="1"/>
                  </a:cubicBezTo>
                  <a:cubicBezTo>
                    <a:pt x="88" y="1"/>
                    <a:pt x="113" y="28"/>
                    <a:pt x="112" y="58"/>
                  </a:cubicBezTo>
                  <a:cubicBezTo>
                    <a:pt x="111" y="88"/>
                    <a:pt x="85" y="114"/>
                    <a:pt x="55" y="113"/>
                  </a:cubicBezTo>
                  <a:cubicBezTo>
                    <a:pt x="24" y="111"/>
                    <a:pt x="0" y="85"/>
                    <a:pt x="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5" name="Freeform 341">
              <a:extLst>
                <a:ext uri="{FF2B5EF4-FFF2-40B4-BE49-F238E27FC236}">
                  <a16:creationId xmlns:a16="http://schemas.microsoft.com/office/drawing/2014/main" id="{0BA89F06-FCF6-1592-3F88-EDEC515A5DE1}"/>
                </a:ext>
              </a:extLst>
            </p:cNvPr>
            <p:cNvSpPr/>
            <p:nvPr/>
          </p:nvSpPr>
          <p:spPr bwMode="auto">
            <a:xfrm>
              <a:off x="6253163" y="4556125"/>
              <a:ext cx="103188" cy="90487"/>
            </a:xfrm>
            <a:custGeom>
              <a:avLst/>
              <a:gdLst>
                <a:gd name="T0" fmla="*/ 36 w 87"/>
                <a:gd name="T1" fmla="*/ 46 h 76"/>
                <a:gd name="T2" fmla="*/ 84 w 87"/>
                <a:gd name="T3" fmla="*/ 0 h 76"/>
                <a:gd name="T4" fmla="*/ 85 w 87"/>
                <a:gd name="T5" fmla="*/ 22 h 76"/>
                <a:gd name="T6" fmla="*/ 38 w 87"/>
                <a:gd name="T7" fmla="*/ 76 h 76"/>
                <a:gd name="T8" fmla="*/ 0 w 87"/>
                <a:gd name="T9" fmla="*/ 31 h 76"/>
                <a:gd name="T10" fmla="*/ 36 w 87"/>
                <a:gd name="T11" fmla="*/ 4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76">
                  <a:moveTo>
                    <a:pt x="36" y="46"/>
                  </a:moveTo>
                  <a:cubicBezTo>
                    <a:pt x="50" y="32"/>
                    <a:pt x="64" y="19"/>
                    <a:pt x="84" y="0"/>
                  </a:cubicBezTo>
                  <a:cubicBezTo>
                    <a:pt x="84" y="11"/>
                    <a:pt x="87" y="19"/>
                    <a:pt x="85" y="22"/>
                  </a:cubicBezTo>
                  <a:cubicBezTo>
                    <a:pt x="71" y="40"/>
                    <a:pt x="55" y="57"/>
                    <a:pt x="38" y="76"/>
                  </a:cubicBezTo>
                  <a:cubicBezTo>
                    <a:pt x="23" y="57"/>
                    <a:pt x="11" y="44"/>
                    <a:pt x="0" y="31"/>
                  </a:cubicBezTo>
                  <a:cubicBezTo>
                    <a:pt x="6" y="22"/>
                    <a:pt x="6" y="22"/>
                    <a:pt x="3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6" name="Freeform 342">
              <a:extLst>
                <a:ext uri="{FF2B5EF4-FFF2-40B4-BE49-F238E27FC236}">
                  <a16:creationId xmlns:a16="http://schemas.microsoft.com/office/drawing/2014/main" id="{0D27922F-FC4B-23E8-EC45-502DFADAEDF2}"/>
                </a:ext>
              </a:extLst>
            </p:cNvPr>
            <p:cNvSpPr/>
            <p:nvPr/>
          </p:nvSpPr>
          <p:spPr bwMode="auto">
            <a:xfrm>
              <a:off x="7094538" y="5362575"/>
              <a:ext cx="119063" cy="127000"/>
            </a:xfrm>
            <a:custGeom>
              <a:avLst/>
              <a:gdLst>
                <a:gd name="T0" fmla="*/ 0 w 100"/>
                <a:gd name="T1" fmla="*/ 101 h 107"/>
                <a:gd name="T2" fmla="*/ 33 w 100"/>
                <a:gd name="T3" fmla="*/ 56 h 107"/>
                <a:gd name="T4" fmla="*/ 30 w 100"/>
                <a:gd name="T5" fmla="*/ 6 h 107"/>
                <a:gd name="T6" fmla="*/ 65 w 100"/>
                <a:gd name="T7" fmla="*/ 5 h 107"/>
                <a:gd name="T8" fmla="*/ 64 w 100"/>
                <a:gd name="T9" fmla="*/ 56 h 107"/>
                <a:gd name="T10" fmla="*/ 100 w 100"/>
                <a:gd name="T11" fmla="*/ 107 h 107"/>
                <a:gd name="T12" fmla="*/ 6 w 100"/>
                <a:gd name="T13" fmla="*/ 107 h 107"/>
                <a:gd name="T14" fmla="*/ 0 w 100"/>
                <a:gd name="T1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07">
                  <a:moveTo>
                    <a:pt x="0" y="101"/>
                  </a:moveTo>
                  <a:cubicBezTo>
                    <a:pt x="11" y="86"/>
                    <a:pt x="22" y="71"/>
                    <a:pt x="33" y="56"/>
                  </a:cubicBezTo>
                  <a:cubicBezTo>
                    <a:pt x="19" y="41"/>
                    <a:pt x="15" y="16"/>
                    <a:pt x="30" y="6"/>
                  </a:cubicBezTo>
                  <a:cubicBezTo>
                    <a:pt x="39" y="1"/>
                    <a:pt x="56" y="0"/>
                    <a:pt x="65" y="5"/>
                  </a:cubicBezTo>
                  <a:cubicBezTo>
                    <a:pt x="82" y="15"/>
                    <a:pt x="78" y="40"/>
                    <a:pt x="64" y="56"/>
                  </a:cubicBezTo>
                  <a:cubicBezTo>
                    <a:pt x="75" y="72"/>
                    <a:pt x="86" y="87"/>
                    <a:pt x="100" y="107"/>
                  </a:cubicBezTo>
                  <a:cubicBezTo>
                    <a:pt x="63" y="107"/>
                    <a:pt x="34" y="107"/>
                    <a:pt x="6" y="107"/>
                  </a:cubicBezTo>
                  <a:cubicBezTo>
                    <a:pt x="4" y="105"/>
                    <a:pt x="2" y="103"/>
                    <a:pt x="0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7" name="Freeform 343">
              <a:extLst>
                <a:ext uri="{FF2B5EF4-FFF2-40B4-BE49-F238E27FC236}">
                  <a16:creationId xmlns:a16="http://schemas.microsoft.com/office/drawing/2014/main" id="{BD9044AA-BC4F-400C-7E7A-E94CB35B6511}"/>
                </a:ext>
              </a:extLst>
            </p:cNvPr>
            <p:cNvSpPr/>
            <p:nvPr/>
          </p:nvSpPr>
          <p:spPr bwMode="auto">
            <a:xfrm>
              <a:off x="7234238" y="5468938"/>
              <a:ext cx="161925" cy="20637"/>
            </a:xfrm>
            <a:custGeom>
              <a:avLst/>
              <a:gdLst>
                <a:gd name="T0" fmla="*/ 3 w 136"/>
                <a:gd name="T1" fmla="*/ 0 h 18"/>
                <a:gd name="T2" fmla="*/ 125 w 136"/>
                <a:gd name="T3" fmla="*/ 0 h 18"/>
                <a:gd name="T4" fmla="*/ 136 w 136"/>
                <a:gd name="T5" fmla="*/ 9 h 18"/>
                <a:gd name="T6" fmla="*/ 125 w 136"/>
                <a:gd name="T7" fmla="*/ 17 h 18"/>
                <a:gd name="T8" fmla="*/ 14 w 136"/>
                <a:gd name="T9" fmla="*/ 17 h 18"/>
                <a:gd name="T10" fmla="*/ 0 w 136"/>
                <a:gd name="T11" fmla="*/ 7 h 18"/>
                <a:gd name="T12" fmla="*/ 3 w 13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8">
                  <a:moveTo>
                    <a:pt x="3" y="0"/>
                  </a:moveTo>
                  <a:cubicBezTo>
                    <a:pt x="44" y="0"/>
                    <a:pt x="85" y="0"/>
                    <a:pt x="125" y="0"/>
                  </a:cubicBezTo>
                  <a:cubicBezTo>
                    <a:pt x="129" y="1"/>
                    <a:pt x="133" y="6"/>
                    <a:pt x="136" y="9"/>
                  </a:cubicBezTo>
                  <a:cubicBezTo>
                    <a:pt x="133" y="12"/>
                    <a:pt x="129" y="17"/>
                    <a:pt x="125" y="17"/>
                  </a:cubicBezTo>
                  <a:cubicBezTo>
                    <a:pt x="88" y="18"/>
                    <a:pt x="51" y="18"/>
                    <a:pt x="14" y="17"/>
                  </a:cubicBezTo>
                  <a:cubicBezTo>
                    <a:pt x="9" y="17"/>
                    <a:pt x="5" y="10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8" name="Freeform 344">
              <a:extLst>
                <a:ext uri="{FF2B5EF4-FFF2-40B4-BE49-F238E27FC236}">
                  <a16:creationId xmlns:a16="http://schemas.microsoft.com/office/drawing/2014/main" id="{7A5F0830-E83B-1D7D-6CB8-48AE571259FF}"/>
                </a:ext>
              </a:extLst>
            </p:cNvPr>
            <p:cNvSpPr/>
            <p:nvPr/>
          </p:nvSpPr>
          <p:spPr bwMode="auto">
            <a:xfrm>
              <a:off x="7237413" y="5434013"/>
              <a:ext cx="158750" cy="20637"/>
            </a:xfrm>
            <a:custGeom>
              <a:avLst/>
              <a:gdLst>
                <a:gd name="T0" fmla="*/ 69 w 134"/>
                <a:gd name="T1" fmla="*/ 0 h 17"/>
                <a:gd name="T2" fmla="*/ 123 w 134"/>
                <a:gd name="T3" fmla="*/ 0 h 17"/>
                <a:gd name="T4" fmla="*/ 134 w 134"/>
                <a:gd name="T5" fmla="*/ 8 h 17"/>
                <a:gd name="T6" fmla="*/ 123 w 134"/>
                <a:gd name="T7" fmla="*/ 17 h 17"/>
                <a:gd name="T8" fmla="*/ 12 w 134"/>
                <a:gd name="T9" fmla="*/ 17 h 17"/>
                <a:gd name="T10" fmla="*/ 0 w 134"/>
                <a:gd name="T11" fmla="*/ 7 h 17"/>
                <a:gd name="T12" fmla="*/ 12 w 134"/>
                <a:gd name="T13" fmla="*/ 0 h 17"/>
                <a:gd name="T14" fmla="*/ 69 w 134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7">
                  <a:moveTo>
                    <a:pt x="69" y="0"/>
                  </a:moveTo>
                  <a:cubicBezTo>
                    <a:pt x="87" y="0"/>
                    <a:pt x="105" y="0"/>
                    <a:pt x="123" y="0"/>
                  </a:cubicBezTo>
                  <a:cubicBezTo>
                    <a:pt x="127" y="1"/>
                    <a:pt x="131" y="6"/>
                    <a:pt x="134" y="8"/>
                  </a:cubicBezTo>
                  <a:cubicBezTo>
                    <a:pt x="131" y="11"/>
                    <a:pt x="127" y="17"/>
                    <a:pt x="123" y="17"/>
                  </a:cubicBezTo>
                  <a:cubicBezTo>
                    <a:pt x="86" y="17"/>
                    <a:pt x="49" y="17"/>
                    <a:pt x="12" y="17"/>
                  </a:cubicBezTo>
                  <a:cubicBezTo>
                    <a:pt x="8" y="17"/>
                    <a:pt x="4" y="11"/>
                    <a:pt x="0" y="7"/>
                  </a:cubicBezTo>
                  <a:cubicBezTo>
                    <a:pt x="4" y="5"/>
                    <a:pt x="8" y="0"/>
                    <a:pt x="12" y="0"/>
                  </a:cubicBezTo>
                  <a:cubicBezTo>
                    <a:pt x="31" y="0"/>
                    <a:pt x="50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9" name="Freeform 345">
              <a:extLst>
                <a:ext uri="{FF2B5EF4-FFF2-40B4-BE49-F238E27FC236}">
                  <a16:creationId xmlns:a16="http://schemas.microsoft.com/office/drawing/2014/main" id="{27496F81-41F5-3F00-37F1-D385FB9F5845}"/>
                </a:ext>
              </a:extLst>
            </p:cNvPr>
            <p:cNvSpPr/>
            <p:nvPr/>
          </p:nvSpPr>
          <p:spPr bwMode="auto">
            <a:xfrm>
              <a:off x="7234238" y="5349875"/>
              <a:ext cx="69850" cy="33337"/>
            </a:xfrm>
            <a:custGeom>
              <a:avLst/>
              <a:gdLst>
                <a:gd name="T0" fmla="*/ 58 w 58"/>
                <a:gd name="T1" fmla="*/ 28 h 28"/>
                <a:gd name="T2" fmla="*/ 4 w 58"/>
                <a:gd name="T3" fmla="*/ 28 h 28"/>
                <a:gd name="T4" fmla="*/ 0 w 58"/>
                <a:gd name="T5" fmla="*/ 21 h 28"/>
                <a:gd name="T6" fmla="*/ 18 w 58"/>
                <a:gd name="T7" fmla="*/ 12 h 28"/>
                <a:gd name="T8" fmla="*/ 58 w 5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8">
                  <a:moveTo>
                    <a:pt x="58" y="28"/>
                  </a:moveTo>
                  <a:cubicBezTo>
                    <a:pt x="37" y="28"/>
                    <a:pt x="20" y="28"/>
                    <a:pt x="4" y="28"/>
                  </a:cubicBezTo>
                  <a:cubicBezTo>
                    <a:pt x="3" y="26"/>
                    <a:pt x="2" y="24"/>
                    <a:pt x="0" y="21"/>
                  </a:cubicBezTo>
                  <a:cubicBezTo>
                    <a:pt x="6" y="18"/>
                    <a:pt x="13" y="11"/>
                    <a:pt x="18" y="12"/>
                  </a:cubicBezTo>
                  <a:cubicBezTo>
                    <a:pt x="31" y="15"/>
                    <a:pt x="51" y="0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0" name="Freeform 346">
              <a:extLst>
                <a:ext uri="{FF2B5EF4-FFF2-40B4-BE49-F238E27FC236}">
                  <a16:creationId xmlns:a16="http://schemas.microsoft.com/office/drawing/2014/main" id="{B7771DE7-7E47-CFF2-2817-EB4A32D0A882}"/>
                </a:ext>
              </a:extLst>
            </p:cNvPr>
            <p:cNvSpPr/>
            <p:nvPr/>
          </p:nvSpPr>
          <p:spPr bwMode="auto">
            <a:xfrm>
              <a:off x="7237413" y="5400675"/>
              <a:ext cx="63500" cy="23812"/>
            </a:xfrm>
            <a:custGeom>
              <a:avLst/>
              <a:gdLst>
                <a:gd name="T0" fmla="*/ 26 w 54"/>
                <a:gd name="T1" fmla="*/ 20 h 20"/>
                <a:gd name="T2" fmla="*/ 0 w 54"/>
                <a:gd name="T3" fmla="*/ 8 h 20"/>
                <a:gd name="T4" fmla="*/ 26 w 54"/>
                <a:gd name="T5" fmla="*/ 0 h 20"/>
                <a:gd name="T6" fmla="*/ 54 w 54"/>
                <a:gd name="T7" fmla="*/ 8 h 20"/>
                <a:gd name="T8" fmla="*/ 26 w 5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0">
                  <a:moveTo>
                    <a:pt x="26" y="20"/>
                  </a:moveTo>
                  <a:cubicBezTo>
                    <a:pt x="16" y="16"/>
                    <a:pt x="8" y="12"/>
                    <a:pt x="0" y="8"/>
                  </a:cubicBezTo>
                  <a:cubicBezTo>
                    <a:pt x="9" y="5"/>
                    <a:pt x="17" y="0"/>
                    <a:pt x="26" y="0"/>
                  </a:cubicBezTo>
                  <a:cubicBezTo>
                    <a:pt x="35" y="0"/>
                    <a:pt x="45" y="5"/>
                    <a:pt x="54" y="8"/>
                  </a:cubicBezTo>
                  <a:cubicBezTo>
                    <a:pt x="45" y="12"/>
                    <a:pt x="36" y="16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1" name="Freeform 347">
              <a:extLst>
                <a:ext uri="{FF2B5EF4-FFF2-40B4-BE49-F238E27FC236}">
                  <a16:creationId xmlns:a16="http://schemas.microsoft.com/office/drawing/2014/main" id="{874E98EC-6047-B890-F447-381690F9E2F2}"/>
                </a:ext>
              </a:extLst>
            </p:cNvPr>
            <p:cNvSpPr/>
            <p:nvPr/>
          </p:nvSpPr>
          <p:spPr bwMode="auto">
            <a:xfrm>
              <a:off x="7448551" y="5300663"/>
              <a:ext cx="82550" cy="82550"/>
            </a:xfrm>
            <a:custGeom>
              <a:avLst/>
              <a:gdLst>
                <a:gd name="T0" fmla="*/ 0 w 70"/>
                <a:gd name="T1" fmla="*/ 64 h 70"/>
                <a:gd name="T2" fmla="*/ 14 w 70"/>
                <a:gd name="T3" fmla="*/ 52 h 70"/>
                <a:gd name="T4" fmla="*/ 56 w 70"/>
                <a:gd name="T5" fmla="*/ 11 h 70"/>
                <a:gd name="T6" fmla="*/ 70 w 70"/>
                <a:gd name="T7" fmla="*/ 0 h 70"/>
                <a:gd name="T8" fmla="*/ 5 w 70"/>
                <a:gd name="T9" fmla="*/ 70 h 70"/>
                <a:gd name="T10" fmla="*/ 0 w 70"/>
                <a:gd name="T11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64"/>
                  </a:moveTo>
                  <a:cubicBezTo>
                    <a:pt x="5" y="60"/>
                    <a:pt x="9" y="54"/>
                    <a:pt x="14" y="52"/>
                  </a:cubicBezTo>
                  <a:cubicBezTo>
                    <a:pt x="36" y="46"/>
                    <a:pt x="48" y="32"/>
                    <a:pt x="56" y="11"/>
                  </a:cubicBezTo>
                  <a:cubicBezTo>
                    <a:pt x="57" y="6"/>
                    <a:pt x="64" y="2"/>
                    <a:pt x="70" y="0"/>
                  </a:cubicBezTo>
                  <a:cubicBezTo>
                    <a:pt x="69" y="44"/>
                    <a:pt x="46" y="67"/>
                    <a:pt x="5" y="70"/>
                  </a:cubicBezTo>
                  <a:cubicBezTo>
                    <a:pt x="4" y="68"/>
                    <a:pt x="2" y="66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2" name="Freeform 348">
              <a:extLst>
                <a:ext uri="{FF2B5EF4-FFF2-40B4-BE49-F238E27FC236}">
                  <a16:creationId xmlns:a16="http://schemas.microsoft.com/office/drawing/2014/main" id="{B3DF7316-5369-3CA9-9125-C0B51404B3DB}"/>
                </a:ext>
              </a:extLst>
            </p:cNvPr>
            <p:cNvSpPr/>
            <p:nvPr/>
          </p:nvSpPr>
          <p:spPr bwMode="auto">
            <a:xfrm>
              <a:off x="7369176" y="5218113"/>
              <a:ext cx="82550" cy="84137"/>
            </a:xfrm>
            <a:custGeom>
              <a:avLst/>
              <a:gdLst>
                <a:gd name="T0" fmla="*/ 70 w 70"/>
                <a:gd name="T1" fmla="*/ 0 h 71"/>
                <a:gd name="T2" fmla="*/ 68 w 70"/>
                <a:gd name="T3" fmla="*/ 13 h 71"/>
                <a:gd name="T4" fmla="*/ 4 w 70"/>
                <a:gd name="T5" fmla="*/ 71 h 71"/>
                <a:gd name="T6" fmla="*/ 70 w 70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1">
                  <a:moveTo>
                    <a:pt x="70" y="0"/>
                  </a:moveTo>
                  <a:cubicBezTo>
                    <a:pt x="69" y="6"/>
                    <a:pt x="69" y="12"/>
                    <a:pt x="68" y="13"/>
                  </a:cubicBezTo>
                  <a:cubicBezTo>
                    <a:pt x="34" y="17"/>
                    <a:pt x="24" y="49"/>
                    <a:pt x="4" y="71"/>
                  </a:cubicBezTo>
                  <a:cubicBezTo>
                    <a:pt x="0" y="29"/>
                    <a:pt x="28" y="1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3" name="Freeform 349">
              <a:extLst>
                <a:ext uri="{FF2B5EF4-FFF2-40B4-BE49-F238E27FC236}">
                  <a16:creationId xmlns:a16="http://schemas.microsoft.com/office/drawing/2014/main" id="{AB194691-2382-E50B-1917-D88BE5324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7238" y="6176963"/>
              <a:ext cx="315913" cy="282575"/>
            </a:xfrm>
            <a:custGeom>
              <a:avLst/>
              <a:gdLst>
                <a:gd name="T0" fmla="*/ 89 w 266"/>
                <a:gd name="T1" fmla="*/ 133 h 239"/>
                <a:gd name="T2" fmla="*/ 76 w 266"/>
                <a:gd name="T3" fmla="*/ 47 h 239"/>
                <a:gd name="T4" fmla="*/ 140 w 266"/>
                <a:gd name="T5" fmla="*/ 3 h 239"/>
                <a:gd name="T6" fmla="*/ 191 w 266"/>
                <a:gd name="T7" fmla="*/ 59 h 239"/>
                <a:gd name="T8" fmla="*/ 184 w 266"/>
                <a:gd name="T9" fmla="*/ 136 h 239"/>
                <a:gd name="T10" fmla="*/ 246 w 266"/>
                <a:gd name="T11" fmla="*/ 239 h 239"/>
                <a:gd name="T12" fmla="*/ 20 w 266"/>
                <a:gd name="T13" fmla="*/ 239 h 239"/>
                <a:gd name="T14" fmla="*/ 89 w 266"/>
                <a:gd name="T15" fmla="*/ 133 h 239"/>
                <a:gd name="T16" fmla="*/ 92 w 266"/>
                <a:gd name="T17" fmla="*/ 62 h 239"/>
                <a:gd name="T18" fmla="*/ 93 w 266"/>
                <a:gd name="T19" fmla="*/ 98 h 239"/>
                <a:gd name="T20" fmla="*/ 120 w 266"/>
                <a:gd name="T21" fmla="*/ 130 h 239"/>
                <a:gd name="T22" fmla="*/ 161 w 266"/>
                <a:gd name="T23" fmla="*/ 121 h 239"/>
                <a:gd name="T24" fmla="*/ 172 w 266"/>
                <a:gd name="T25" fmla="*/ 59 h 239"/>
                <a:gd name="T26" fmla="*/ 150 w 266"/>
                <a:gd name="T27" fmla="*/ 50 h 239"/>
                <a:gd name="T28" fmla="*/ 92 w 266"/>
                <a:gd name="T29" fmla="*/ 62 h 239"/>
                <a:gd name="T30" fmla="*/ 117 w 266"/>
                <a:gd name="T31" fmla="*/ 221 h 239"/>
                <a:gd name="T32" fmla="*/ 125 w 266"/>
                <a:gd name="T33" fmla="*/ 151 h 239"/>
                <a:gd name="T34" fmla="*/ 44 w 266"/>
                <a:gd name="T35" fmla="*/ 179 h 239"/>
                <a:gd name="T36" fmla="*/ 29 w 266"/>
                <a:gd name="T37" fmla="*/ 221 h 239"/>
                <a:gd name="T38" fmla="*/ 117 w 266"/>
                <a:gd name="T39" fmla="*/ 221 h 239"/>
                <a:gd name="T40" fmla="*/ 136 w 266"/>
                <a:gd name="T41" fmla="*/ 153 h 239"/>
                <a:gd name="T42" fmla="*/ 149 w 266"/>
                <a:gd name="T43" fmla="*/ 169 h 239"/>
                <a:gd name="T44" fmla="*/ 142 w 266"/>
                <a:gd name="T45" fmla="*/ 171 h 239"/>
                <a:gd name="T46" fmla="*/ 150 w 266"/>
                <a:gd name="T47" fmla="*/ 221 h 239"/>
                <a:gd name="T48" fmla="*/ 231 w 266"/>
                <a:gd name="T49" fmla="*/ 221 h 239"/>
                <a:gd name="T50" fmla="*/ 136 w 266"/>
                <a:gd name="T51" fmla="*/ 15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239">
                  <a:moveTo>
                    <a:pt x="89" y="133"/>
                  </a:moveTo>
                  <a:cubicBezTo>
                    <a:pt x="68" y="104"/>
                    <a:pt x="72" y="75"/>
                    <a:pt x="76" y="47"/>
                  </a:cubicBezTo>
                  <a:cubicBezTo>
                    <a:pt x="81" y="18"/>
                    <a:pt x="109" y="0"/>
                    <a:pt x="140" y="3"/>
                  </a:cubicBezTo>
                  <a:cubicBezTo>
                    <a:pt x="168" y="6"/>
                    <a:pt x="191" y="29"/>
                    <a:pt x="191" y="59"/>
                  </a:cubicBezTo>
                  <a:cubicBezTo>
                    <a:pt x="192" y="83"/>
                    <a:pt x="187" y="108"/>
                    <a:pt x="184" y="136"/>
                  </a:cubicBezTo>
                  <a:cubicBezTo>
                    <a:pt x="225" y="152"/>
                    <a:pt x="266" y="176"/>
                    <a:pt x="246" y="239"/>
                  </a:cubicBezTo>
                  <a:cubicBezTo>
                    <a:pt x="171" y="239"/>
                    <a:pt x="95" y="239"/>
                    <a:pt x="20" y="239"/>
                  </a:cubicBezTo>
                  <a:cubicBezTo>
                    <a:pt x="0" y="176"/>
                    <a:pt x="40" y="153"/>
                    <a:pt x="89" y="133"/>
                  </a:cubicBezTo>
                  <a:close/>
                  <a:moveTo>
                    <a:pt x="92" y="62"/>
                  </a:moveTo>
                  <a:cubicBezTo>
                    <a:pt x="92" y="74"/>
                    <a:pt x="89" y="88"/>
                    <a:pt x="93" y="98"/>
                  </a:cubicBezTo>
                  <a:cubicBezTo>
                    <a:pt x="98" y="111"/>
                    <a:pt x="109" y="126"/>
                    <a:pt x="120" y="130"/>
                  </a:cubicBezTo>
                  <a:cubicBezTo>
                    <a:pt x="132" y="133"/>
                    <a:pt x="149" y="128"/>
                    <a:pt x="161" y="121"/>
                  </a:cubicBezTo>
                  <a:cubicBezTo>
                    <a:pt x="174" y="114"/>
                    <a:pt x="181" y="71"/>
                    <a:pt x="172" y="59"/>
                  </a:cubicBezTo>
                  <a:cubicBezTo>
                    <a:pt x="168" y="53"/>
                    <a:pt x="157" y="49"/>
                    <a:pt x="150" y="50"/>
                  </a:cubicBezTo>
                  <a:cubicBezTo>
                    <a:pt x="131" y="52"/>
                    <a:pt x="113" y="57"/>
                    <a:pt x="92" y="62"/>
                  </a:cubicBezTo>
                  <a:close/>
                  <a:moveTo>
                    <a:pt x="117" y="221"/>
                  </a:moveTo>
                  <a:cubicBezTo>
                    <a:pt x="119" y="198"/>
                    <a:pt x="122" y="175"/>
                    <a:pt x="125" y="151"/>
                  </a:cubicBezTo>
                  <a:cubicBezTo>
                    <a:pt x="92" y="135"/>
                    <a:pt x="69" y="163"/>
                    <a:pt x="44" y="179"/>
                  </a:cubicBezTo>
                  <a:cubicBezTo>
                    <a:pt x="35" y="184"/>
                    <a:pt x="34" y="205"/>
                    <a:pt x="29" y="221"/>
                  </a:cubicBezTo>
                  <a:cubicBezTo>
                    <a:pt x="62" y="221"/>
                    <a:pt x="87" y="221"/>
                    <a:pt x="117" y="221"/>
                  </a:cubicBezTo>
                  <a:close/>
                  <a:moveTo>
                    <a:pt x="136" y="153"/>
                  </a:moveTo>
                  <a:cubicBezTo>
                    <a:pt x="141" y="159"/>
                    <a:pt x="145" y="164"/>
                    <a:pt x="149" y="169"/>
                  </a:cubicBezTo>
                  <a:cubicBezTo>
                    <a:pt x="147" y="170"/>
                    <a:pt x="145" y="170"/>
                    <a:pt x="142" y="171"/>
                  </a:cubicBezTo>
                  <a:cubicBezTo>
                    <a:pt x="145" y="188"/>
                    <a:pt x="147" y="205"/>
                    <a:pt x="150" y="221"/>
                  </a:cubicBezTo>
                  <a:cubicBezTo>
                    <a:pt x="180" y="221"/>
                    <a:pt x="206" y="221"/>
                    <a:pt x="231" y="221"/>
                  </a:cubicBezTo>
                  <a:cubicBezTo>
                    <a:pt x="234" y="173"/>
                    <a:pt x="184" y="138"/>
                    <a:pt x="136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4" name="Freeform 350">
              <a:extLst>
                <a:ext uri="{FF2B5EF4-FFF2-40B4-BE49-F238E27FC236}">
                  <a16:creationId xmlns:a16="http://schemas.microsoft.com/office/drawing/2014/main" id="{FE990BB3-88A0-2B8A-D8FF-DA4C9B7DD505}"/>
                </a:ext>
              </a:extLst>
            </p:cNvPr>
            <p:cNvSpPr/>
            <p:nvPr/>
          </p:nvSpPr>
          <p:spPr bwMode="auto">
            <a:xfrm>
              <a:off x="6122988" y="3457575"/>
              <a:ext cx="104775" cy="85725"/>
            </a:xfrm>
            <a:custGeom>
              <a:avLst/>
              <a:gdLst>
                <a:gd name="T0" fmla="*/ 65 w 89"/>
                <a:gd name="T1" fmla="*/ 46 h 73"/>
                <a:gd name="T2" fmla="*/ 89 w 89"/>
                <a:gd name="T3" fmla="*/ 73 h 73"/>
                <a:gd name="T4" fmla="*/ 0 w 89"/>
                <a:gd name="T5" fmla="*/ 73 h 73"/>
                <a:gd name="T6" fmla="*/ 22 w 89"/>
                <a:gd name="T7" fmla="*/ 47 h 73"/>
                <a:gd name="T8" fmla="*/ 34 w 89"/>
                <a:gd name="T9" fmla="*/ 3 h 73"/>
                <a:gd name="T10" fmla="*/ 56 w 89"/>
                <a:gd name="T11" fmla="*/ 4 h 73"/>
                <a:gd name="T12" fmla="*/ 65 w 89"/>
                <a:gd name="T13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3">
                  <a:moveTo>
                    <a:pt x="65" y="46"/>
                  </a:moveTo>
                  <a:cubicBezTo>
                    <a:pt x="69" y="50"/>
                    <a:pt x="77" y="59"/>
                    <a:pt x="89" y="73"/>
                  </a:cubicBezTo>
                  <a:cubicBezTo>
                    <a:pt x="57" y="73"/>
                    <a:pt x="32" y="73"/>
                    <a:pt x="0" y="73"/>
                  </a:cubicBezTo>
                  <a:cubicBezTo>
                    <a:pt x="12" y="60"/>
                    <a:pt x="19" y="51"/>
                    <a:pt x="22" y="47"/>
                  </a:cubicBezTo>
                  <a:cubicBezTo>
                    <a:pt x="27" y="29"/>
                    <a:pt x="29" y="15"/>
                    <a:pt x="34" y="3"/>
                  </a:cubicBezTo>
                  <a:cubicBezTo>
                    <a:pt x="35" y="0"/>
                    <a:pt x="55" y="1"/>
                    <a:pt x="56" y="4"/>
                  </a:cubicBezTo>
                  <a:cubicBezTo>
                    <a:pt x="61" y="16"/>
                    <a:pt x="62" y="29"/>
                    <a:pt x="65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345" name="Grupo 344">
            <a:extLst>
              <a:ext uri="{FF2B5EF4-FFF2-40B4-BE49-F238E27FC236}">
                <a16:creationId xmlns:a16="http://schemas.microsoft.com/office/drawing/2014/main" id="{A0625757-28D2-E687-F958-CB9702EEA92F}"/>
              </a:ext>
            </a:extLst>
          </p:cNvPr>
          <p:cNvGrpSpPr/>
          <p:nvPr/>
        </p:nvGrpSpPr>
        <p:grpSpPr>
          <a:xfrm>
            <a:off x="9589721" y="323366"/>
            <a:ext cx="2122495" cy="2862739"/>
            <a:chOff x="7021512" y="341313"/>
            <a:chExt cx="1474788" cy="1989137"/>
          </a:xfrm>
          <a:solidFill>
            <a:srgbClr val="FFC000"/>
          </a:solidFill>
        </p:grpSpPr>
        <p:sp>
          <p:nvSpPr>
            <p:cNvPr id="346" name="Freeform 5">
              <a:extLst>
                <a:ext uri="{FF2B5EF4-FFF2-40B4-BE49-F238E27FC236}">
                  <a16:creationId xmlns:a16="http://schemas.microsoft.com/office/drawing/2014/main" id="{25C2F2F9-B168-80AA-7E4E-BAB3C7EA7FF2}"/>
                </a:ext>
              </a:extLst>
            </p:cNvPr>
            <p:cNvSpPr/>
            <p:nvPr/>
          </p:nvSpPr>
          <p:spPr bwMode="auto">
            <a:xfrm>
              <a:off x="7021512" y="1003300"/>
              <a:ext cx="1474788" cy="1327150"/>
            </a:xfrm>
            <a:custGeom>
              <a:avLst/>
              <a:gdLst>
                <a:gd name="T0" fmla="*/ 190 w 832"/>
                <a:gd name="T1" fmla="*/ 122 h 750"/>
                <a:gd name="T2" fmla="*/ 192 w 832"/>
                <a:gd name="T3" fmla="*/ 168 h 750"/>
                <a:gd name="T4" fmla="*/ 187 w 832"/>
                <a:gd name="T5" fmla="*/ 189 h 750"/>
                <a:gd name="T6" fmla="*/ 112 w 832"/>
                <a:gd name="T7" fmla="*/ 376 h 750"/>
                <a:gd name="T8" fmla="*/ 75 w 832"/>
                <a:gd name="T9" fmla="*/ 570 h 750"/>
                <a:gd name="T10" fmla="*/ 83 w 832"/>
                <a:gd name="T11" fmla="*/ 587 h 750"/>
                <a:gd name="T12" fmla="*/ 122 w 832"/>
                <a:gd name="T13" fmla="*/ 604 h 750"/>
                <a:gd name="T14" fmla="*/ 128 w 832"/>
                <a:gd name="T15" fmla="*/ 557 h 750"/>
                <a:gd name="T16" fmla="*/ 185 w 832"/>
                <a:gd name="T17" fmla="*/ 295 h 750"/>
                <a:gd name="T18" fmla="*/ 205 w 832"/>
                <a:gd name="T19" fmla="*/ 230 h 750"/>
                <a:gd name="T20" fmla="*/ 224 w 832"/>
                <a:gd name="T21" fmla="*/ 127 h 750"/>
                <a:gd name="T22" fmla="*/ 243 w 832"/>
                <a:gd name="T23" fmla="*/ 107 h 750"/>
                <a:gd name="T24" fmla="*/ 273 w 832"/>
                <a:gd name="T25" fmla="*/ 107 h 750"/>
                <a:gd name="T26" fmla="*/ 316 w 832"/>
                <a:gd name="T27" fmla="*/ 95 h 750"/>
                <a:gd name="T28" fmla="*/ 364 w 832"/>
                <a:gd name="T29" fmla="*/ 115 h 750"/>
                <a:gd name="T30" fmla="*/ 333 w 832"/>
                <a:gd name="T31" fmla="*/ 123 h 750"/>
                <a:gd name="T32" fmla="*/ 279 w 832"/>
                <a:gd name="T33" fmla="*/ 163 h 750"/>
                <a:gd name="T34" fmla="*/ 275 w 832"/>
                <a:gd name="T35" fmla="*/ 176 h 750"/>
                <a:gd name="T36" fmla="*/ 258 w 832"/>
                <a:gd name="T37" fmla="*/ 423 h 750"/>
                <a:gd name="T38" fmla="*/ 254 w 832"/>
                <a:gd name="T39" fmla="*/ 511 h 750"/>
                <a:gd name="T40" fmla="*/ 464 w 832"/>
                <a:gd name="T41" fmla="*/ 0 h 750"/>
                <a:gd name="T42" fmla="*/ 513 w 832"/>
                <a:gd name="T43" fmla="*/ 41 h 750"/>
                <a:gd name="T44" fmla="*/ 541 w 832"/>
                <a:gd name="T45" fmla="*/ 56 h 750"/>
                <a:gd name="T46" fmla="*/ 705 w 832"/>
                <a:gd name="T47" fmla="*/ 100 h 750"/>
                <a:gd name="T48" fmla="*/ 757 w 832"/>
                <a:gd name="T49" fmla="*/ 140 h 750"/>
                <a:gd name="T50" fmla="*/ 777 w 832"/>
                <a:gd name="T51" fmla="*/ 190 h 750"/>
                <a:gd name="T52" fmla="*/ 827 w 832"/>
                <a:gd name="T53" fmla="*/ 387 h 750"/>
                <a:gd name="T54" fmla="*/ 818 w 832"/>
                <a:gd name="T55" fmla="*/ 436 h 750"/>
                <a:gd name="T56" fmla="*/ 22 w 832"/>
                <a:gd name="T57" fmla="*/ 600 h 750"/>
                <a:gd name="T58" fmla="*/ 8 w 832"/>
                <a:gd name="T59" fmla="*/ 571 h 750"/>
                <a:gd name="T60" fmla="*/ 9 w 832"/>
                <a:gd name="T61" fmla="*/ 542 h 750"/>
                <a:gd name="T62" fmla="*/ 29 w 832"/>
                <a:gd name="T63" fmla="*/ 319 h 750"/>
                <a:gd name="T64" fmla="*/ 31 w 832"/>
                <a:gd name="T65" fmla="*/ 287 h 750"/>
                <a:gd name="T66" fmla="*/ 90 w 832"/>
                <a:gd name="T67" fmla="*/ 172 h 750"/>
                <a:gd name="T68" fmla="*/ 141 w 832"/>
                <a:gd name="T69" fmla="*/ 149 h 750"/>
                <a:gd name="T70" fmla="*/ 190 w 832"/>
                <a:gd name="T71" fmla="*/ 122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2" h="750">
                  <a:moveTo>
                    <a:pt x="190" y="122"/>
                  </a:moveTo>
                  <a:cubicBezTo>
                    <a:pt x="191" y="138"/>
                    <a:pt x="192" y="153"/>
                    <a:pt x="192" y="168"/>
                  </a:cubicBezTo>
                  <a:cubicBezTo>
                    <a:pt x="192" y="175"/>
                    <a:pt x="190" y="182"/>
                    <a:pt x="187" y="189"/>
                  </a:cubicBezTo>
                  <a:cubicBezTo>
                    <a:pt x="162" y="251"/>
                    <a:pt x="131" y="312"/>
                    <a:pt x="112" y="376"/>
                  </a:cubicBezTo>
                  <a:cubicBezTo>
                    <a:pt x="93" y="439"/>
                    <a:pt x="86" y="505"/>
                    <a:pt x="75" y="570"/>
                  </a:cubicBezTo>
                  <a:cubicBezTo>
                    <a:pt x="74" y="575"/>
                    <a:pt x="78" y="584"/>
                    <a:pt x="83" y="587"/>
                  </a:cubicBezTo>
                  <a:cubicBezTo>
                    <a:pt x="94" y="593"/>
                    <a:pt x="107" y="597"/>
                    <a:pt x="122" y="604"/>
                  </a:cubicBezTo>
                  <a:cubicBezTo>
                    <a:pt x="124" y="587"/>
                    <a:pt x="128" y="572"/>
                    <a:pt x="128" y="557"/>
                  </a:cubicBezTo>
                  <a:cubicBezTo>
                    <a:pt x="129" y="466"/>
                    <a:pt x="155" y="380"/>
                    <a:pt x="185" y="295"/>
                  </a:cubicBezTo>
                  <a:cubicBezTo>
                    <a:pt x="192" y="273"/>
                    <a:pt x="200" y="252"/>
                    <a:pt x="205" y="230"/>
                  </a:cubicBezTo>
                  <a:cubicBezTo>
                    <a:pt x="213" y="196"/>
                    <a:pt x="219" y="161"/>
                    <a:pt x="224" y="127"/>
                  </a:cubicBezTo>
                  <a:cubicBezTo>
                    <a:pt x="226" y="114"/>
                    <a:pt x="230" y="107"/>
                    <a:pt x="243" y="107"/>
                  </a:cubicBezTo>
                  <a:cubicBezTo>
                    <a:pt x="253" y="107"/>
                    <a:pt x="263" y="105"/>
                    <a:pt x="273" y="107"/>
                  </a:cubicBezTo>
                  <a:cubicBezTo>
                    <a:pt x="290" y="110"/>
                    <a:pt x="303" y="108"/>
                    <a:pt x="316" y="95"/>
                  </a:cubicBezTo>
                  <a:cubicBezTo>
                    <a:pt x="327" y="84"/>
                    <a:pt x="347" y="93"/>
                    <a:pt x="364" y="115"/>
                  </a:cubicBezTo>
                  <a:cubicBezTo>
                    <a:pt x="353" y="118"/>
                    <a:pt x="343" y="122"/>
                    <a:pt x="333" y="123"/>
                  </a:cubicBezTo>
                  <a:cubicBezTo>
                    <a:pt x="307" y="126"/>
                    <a:pt x="292" y="142"/>
                    <a:pt x="279" y="163"/>
                  </a:cubicBezTo>
                  <a:cubicBezTo>
                    <a:pt x="277" y="167"/>
                    <a:pt x="275" y="171"/>
                    <a:pt x="275" y="176"/>
                  </a:cubicBezTo>
                  <a:cubicBezTo>
                    <a:pt x="269" y="258"/>
                    <a:pt x="264" y="340"/>
                    <a:pt x="258" y="423"/>
                  </a:cubicBezTo>
                  <a:cubicBezTo>
                    <a:pt x="256" y="452"/>
                    <a:pt x="254" y="481"/>
                    <a:pt x="254" y="511"/>
                  </a:cubicBezTo>
                  <a:cubicBezTo>
                    <a:pt x="322" y="340"/>
                    <a:pt x="382" y="165"/>
                    <a:pt x="464" y="0"/>
                  </a:cubicBezTo>
                  <a:cubicBezTo>
                    <a:pt x="478" y="11"/>
                    <a:pt x="495" y="27"/>
                    <a:pt x="513" y="41"/>
                  </a:cubicBezTo>
                  <a:cubicBezTo>
                    <a:pt x="521" y="47"/>
                    <a:pt x="531" y="53"/>
                    <a:pt x="541" y="56"/>
                  </a:cubicBezTo>
                  <a:cubicBezTo>
                    <a:pt x="595" y="71"/>
                    <a:pt x="650" y="85"/>
                    <a:pt x="705" y="100"/>
                  </a:cubicBezTo>
                  <a:cubicBezTo>
                    <a:pt x="728" y="106"/>
                    <a:pt x="746" y="119"/>
                    <a:pt x="757" y="140"/>
                  </a:cubicBezTo>
                  <a:cubicBezTo>
                    <a:pt x="765" y="156"/>
                    <a:pt x="772" y="173"/>
                    <a:pt x="777" y="190"/>
                  </a:cubicBezTo>
                  <a:cubicBezTo>
                    <a:pt x="794" y="255"/>
                    <a:pt x="811" y="321"/>
                    <a:pt x="827" y="387"/>
                  </a:cubicBezTo>
                  <a:cubicBezTo>
                    <a:pt x="832" y="404"/>
                    <a:pt x="830" y="420"/>
                    <a:pt x="818" y="436"/>
                  </a:cubicBezTo>
                  <a:cubicBezTo>
                    <a:pt x="634" y="679"/>
                    <a:pt x="288" y="750"/>
                    <a:pt x="22" y="600"/>
                  </a:cubicBezTo>
                  <a:cubicBezTo>
                    <a:pt x="10" y="593"/>
                    <a:pt x="2" y="587"/>
                    <a:pt x="8" y="571"/>
                  </a:cubicBezTo>
                  <a:cubicBezTo>
                    <a:pt x="11" y="562"/>
                    <a:pt x="10" y="551"/>
                    <a:pt x="9" y="542"/>
                  </a:cubicBezTo>
                  <a:cubicBezTo>
                    <a:pt x="0" y="466"/>
                    <a:pt x="12" y="392"/>
                    <a:pt x="29" y="319"/>
                  </a:cubicBezTo>
                  <a:cubicBezTo>
                    <a:pt x="32" y="309"/>
                    <a:pt x="32" y="297"/>
                    <a:pt x="31" y="287"/>
                  </a:cubicBezTo>
                  <a:cubicBezTo>
                    <a:pt x="24" y="235"/>
                    <a:pt x="43" y="196"/>
                    <a:pt x="90" y="172"/>
                  </a:cubicBezTo>
                  <a:cubicBezTo>
                    <a:pt x="107" y="164"/>
                    <a:pt x="124" y="157"/>
                    <a:pt x="141" y="149"/>
                  </a:cubicBezTo>
                  <a:cubicBezTo>
                    <a:pt x="158" y="140"/>
                    <a:pt x="174" y="131"/>
                    <a:pt x="190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47" name="Freeform 6">
              <a:extLst>
                <a:ext uri="{FF2B5EF4-FFF2-40B4-BE49-F238E27FC236}">
                  <a16:creationId xmlns:a16="http://schemas.microsoft.com/office/drawing/2014/main" id="{09A3DDAF-72D9-33CA-E9E6-50D806E9EE8B}"/>
                </a:ext>
              </a:extLst>
            </p:cNvPr>
            <p:cNvSpPr/>
            <p:nvPr/>
          </p:nvSpPr>
          <p:spPr bwMode="auto">
            <a:xfrm>
              <a:off x="7235825" y="341313"/>
              <a:ext cx="633413" cy="838200"/>
            </a:xfrm>
            <a:custGeom>
              <a:avLst/>
              <a:gdLst>
                <a:gd name="T0" fmla="*/ 181 w 357"/>
                <a:gd name="T1" fmla="*/ 1 h 474"/>
                <a:gd name="T2" fmla="*/ 299 w 357"/>
                <a:gd name="T3" fmla="*/ 62 h 474"/>
                <a:gd name="T4" fmla="*/ 340 w 357"/>
                <a:gd name="T5" fmla="*/ 133 h 474"/>
                <a:gd name="T6" fmla="*/ 351 w 357"/>
                <a:gd name="T7" fmla="*/ 210 h 474"/>
                <a:gd name="T8" fmla="*/ 322 w 357"/>
                <a:gd name="T9" fmla="*/ 314 h 474"/>
                <a:gd name="T10" fmla="*/ 312 w 357"/>
                <a:gd name="T11" fmla="*/ 356 h 474"/>
                <a:gd name="T12" fmla="*/ 306 w 357"/>
                <a:gd name="T13" fmla="*/ 367 h 474"/>
                <a:gd name="T14" fmla="*/ 217 w 357"/>
                <a:gd name="T15" fmla="*/ 441 h 474"/>
                <a:gd name="T16" fmla="*/ 168 w 357"/>
                <a:gd name="T17" fmla="*/ 466 h 474"/>
                <a:gd name="T18" fmla="*/ 122 w 357"/>
                <a:gd name="T19" fmla="*/ 451 h 474"/>
                <a:gd name="T20" fmla="*/ 102 w 357"/>
                <a:gd name="T21" fmla="*/ 439 h 474"/>
                <a:gd name="T22" fmla="*/ 39 w 357"/>
                <a:gd name="T23" fmla="*/ 366 h 474"/>
                <a:gd name="T24" fmla="*/ 15 w 357"/>
                <a:gd name="T25" fmla="*/ 297 h 474"/>
                <a:gd name="T26" fmla="*/ 14 w 357"/>
                <a:gd name="T27" fmla="*/ 261 h 474"/>
                <a:gd name="T28" fmla="*/ 6 w 357"/>
                <a:gd name="T29" fmla="*/ 220 h 474"/>
                <a:gd name="T30" fmla="*/ 1 w 357"/>
                <a:gd name="T31" fmla="*/ 191 h 474"/>
                <a:gd name="T32" fmla="*/ 7 w 357"/>
                <a:gd name="T33" fmla="*/ 152 h 474"/>
                <a:gd name="T34" fmla="*/ 10 w 357"/>
                <a:gd name="T35" fmla="*/ 124 h 474"/>
                <a:gd name="T36" fmla="*/ 78 w 357"/>
                <a:gd name="T37" fmla="*/ 23 h 474"/>
                <a:gd name="T38" fmla="*/ 112 w 357"/>
                <a:gd name="T39" fmla="*/ 9 h 474"/>
                <a:gd name="T40" fmla="*/ 181 w 357"/>
                <a:gd name="T41" fmla="*/ 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7" h="472">
                  <a:moveTo>
                    <a:pt x="181" y="1"/>
                  </a:moveTo>
                  <a:cubicBezTo>
                    <a:pt x="232" y="0"/>
                    <a:pt x="273" y="17"/>
                    <a:pt x="299" y="62"/>
                  </a:cubicBezTo>
                  <a:cubicBezTo>
                    <a:pt x="313" y="86"/>
                    <a:pt x="327" y="109"/>
                    <a:pt x="340" y="133"/>
                  </a:cubicBezTo>
                  <a:cubicBezTo>
                    <a:pt x="354" y="157"/>
                    <a:pt x="357" y="184"/>
                    <a:pt x="351" y="210"/>
                  </a:cubicBezTo>
                  <a:cubicBezTo>
                    <a:pt x="343" y="245"/>
                    <a:pt x="331" y="279"/>
                    <a:pt x="322" y="314"/>
                  </a:cubicBezTo>
                  <a:cubicBezTo>
                    <a:pt x="318" y="327"/>
                    <a:pt x="316" y="342"/>
                    <a:pt x="312" y="356"/>
                  </a:cubicBezTo>
                  <a:cubicBezTo>
                    <a:pt x="311" y="360"/>
                    <a:pt x="309" y="364"/>
                    <a:pt x="306" y="367"/>
                  </a:cubicBezTo>
                  <a:cubicBezTo>
                    <a:pt x="277" y="392"/>
                    <a:pt x="248" y="418"/>
                    <a:pt x="217" y="441"/>
                  </a:cubicBezTo>
                  <a:cubicBezTo>
                    <a:pt x="203" y="452"/>
                    <a:pt x="185" y="459"/>
                    <a:pt x="168" y="466"/>
                  </a:cubicBezTo>
                  <a:cubicBezTo>
                    <a:pt x="150" y="473"/>
                    <a:pt x="132" y="474"/>
                    <a:pt x="122" y="451"/>
                  </a:cubicBezTo>
                  <a:cubicBezTo>
                    <a:pt x="119" y="446"/>
                    <a:pt x="110" y="442"/>
                    <a:pt x="102" y="439"/>
                  </a:cubicBezTo>
                  <a:cubicBezTo>
                    <a:pt x="67" y="427"/>
                    <a:pt x="43" y="409"/>
                    <a:pt x="39" y="366"/>
                  </a:cubicBezTo>
                  <a:cubicBezTo>
                    <a:pt x="37" y="343"/>
                    <a:pt x="22" y="321"/>
                    <a:pt x="15" y="297"/>
                  </a:cubicBezTo>
                  <a:cubicBezTo>
                    <a:pt x="11" y="286"/>
                    <a:pt x="11" y="272"/>
                    <a:pt x="14" y="261"/>
                  </a:cubicBezTo>
                  <a:cubicBezTo>
                    <a:pt x="18" y="245"/>
                    <a:pt x="15" y="233"/>
                    <a:pt x="6" y="220"/>
                  </a:cubicBezTo>
                  <a:cubicBezTo>
                    <a:pt x="1" y="213"/>
                    <a:pt x="0" y="201"/>
                    <a:pt x="1" y="191"/>
                  </a:cubicBezTo>
                  <a:cubicBezTo>
                    <a:pt x="1" y="178"/>
                    <a:pt x="5" y="165"/>
                    <a:pt x="7" y="152"/>
                  </a:cubicBezTo>
                  <a:cubicBezTo>
                    <a:pt x="8" y="142"/>
                    <a:pt x="5" y="131"/>
                    <a:pt x="10" y="124"/>
                  </a:cubicBezTo>
                  <a:cubicBezTo>
                    <a:pt x="31" y="90"/>
                    <a:pt x="53" y="55"/>
                    <a:pt x="78" y="23"/>
                  </a:cubicBezTo>
                  <a:cubicBezTo>
                    <a:pt x="84" y="14"/>
                    <a:pt x="100" y="11"/>
                    <a:pt x="112" y="9"/>
                  </a:cubicBezTo>
                  <a:cubicBezTo>
                    <a:pt x="135" y="5"/>
                    <a:pt x="158" y="3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348" name="Freeform 10">
            <a:extLst>
              <a:ext uri="{FF2B5EF4-FFF2-40B4-BE49-F238E27FC236}">
                <a16:creationId xmlns:a16="http://schemas.microsoft.com/office/drawing/2014/main" id="{7F957FDF-B509-202F-2642-C79F5C393DDA}"/>
              </a:ext>
            </a:extLst>
          </p:cNvPr>
          <p:cNvSpPr>
            <a:spLocks noEditPoints="1"/>
          </p:cNvSpPr>
          <p:nvPr/>
        </p:nvSpPr>
        <p:spPr bwMode="auto">
          <a:xfrm>
            <a:off x="9199625" y="3310951"/>
            <a:ext cx="2764863" cy="560308"/>
          </a:xfrm>
          <a:custGeom>
            <a:avLst/>
            <a:gdLst>
              <a:gd name="T0" fmla="*/ 225 w 1870"/>
              <a:gd name="T1" fmla="*/ 335 h 379"/>
              <a:gd name="T2" fmla="*/ 613 w 1870"/>
              <a:gd name="T3" fmla="*/ 42 h 379"/>
              <a:gd name="T4" fmla="*/ 863 w 1870"/>
              <a:gd name="T5" fmla="*/ 225 h 379"/>
              <a:gd name="T6" fmla="*/ 834 w 1870"/>
              <a:gd name="T7" fmla="*/ 320 h 379"/>
              <a:gd name="T8" fmla="*/ 990 w 1870"/>
              <a:gd name="T9" fmla="*/ 346 h 379"/>
              <a:gd name="T10" fmla="*/ 1310 w 1870"/>
              <a:gd name="T11" fmla="*/ 192 h 379"/>
              <a:gd name="T12" fmla="*/ 1466 w 1870"/>
              <a:gd name="T13" fmla="*/ 304 h 379"/>
              <a:gd name="T14" fmla="*/ 1585 w 1870"/>
              <a:gd name="T15" fmla="*/ 204 h 379"/>
              <a:gd name="T16" fmla="*/ 1790 w 1870"/>
              <a:gd name="T17" fmla="*/ 228 h 379"/>
              <a:gd name="T18" fmla="*/ 864 w 1870"/>
              <a:gd name="T19" fmla="*/ 347 h 379"/>
              <a:gd name="T20" fmla="*/ 1430 w 1870"/>
              <a:gd name="T21" fmla="*/ 306 h 379"/>
              <a:gd name="T22" fmla="*/ 1825 w 1870"/>
              <a:gd name="T23" fmla="*/ 344 h 379"/>
              <a:gd name="T24" fmla="*/ 1429 w 1870"/>
              <a:gd name="T25" fmla="*/ 347 h 379"/>
              <a:gd name="T26" fmla="*/ 342 w 1870"/>
              <a:gd name="T27" fmla="*/ 239 h 379"/>
              <a:gd name="T28" fmla="*/ 1311 w 1870"/>
              <a:gd name="T29" fmla="*/ 313 h 379"/>
              <a:gd name="T30" fmla="*/ 1158 w 1870"/>
              <a:gd name="T31" fmla="*/ 240 h 379"/>
              <a:gd name="T32" fmla="*/ 1138 w 1870"/>
              <a:gd name="T33" fmla="*/ 109 h 379"/>
              <a:gd name="T34" fmla="*/ 346 w 1870"/>
              <a:gd name="T35" fmla="*/ 252 h 379"/>
              <a:gd name="T36" fmla="*/ 148 w 1870"/>
              <a:gd name="T37" fmla="*/ 324 h 379"/>
              <a:gd name="T38" fmla="*/ 1086 w 1870"/>
              <a:gd name="T39" fmla="*/ 267 h 379"/>
              <a:gd name="T40" fmla="*/ 1049 w 1870"/>
              <a:gd name="T41" fmla="*/ 176 h 379"/>
              <a:gd name="T42" fmla="*/ 1441 w 1870"/>
              <a:gd name="T43" fmla="*/ 324 h 379"/>
              <a:gd name="T44" fmla="*/ 666 w 1870"/>
              <a:gd name="T45" fmla="*/ 206 h 379"/>
              <a:gd name="T46" fmla="*/ 650 w 1870"/>
              <a:gd name="T47" fmla="*/ 241 h 379"/>
              <a:gd name="T48" fmla="*/ 498 w 1870"/>
              <a:gd name="T49" fmla="*/ 252 h 379"/>
              <a:gd name="T50" fmla="*/ 499 w 1870"/>
              <a:gd name="T51" fmla="*/ 311 h 379"/>
              <a:gd name="T52" fmla="*/ 756 w 1870"/>
              <a:gd name="T53" fmla="*/ 206 h 379"/>
              <a:gd name="T54" fmla="*/ 645 w 1870"/>
              <a:gd name="T55" fmla="*/ 114 h 379"/>
              <a:gd name="T56" fmla="*/ 165 w 1870"/>
              <a:gd name="T57" fmla="*/ 291 h 379"/>
              <a:gd name="T58" fmla="*/ 1485 w 1870"/>
              <a:gd name="T59" fmla="*/ 304 h 379"/>
              <a:gd name="T60" fmla="*/ 492 w 1870"/>
              <a:gd name="T61" fmla="*/ 138 h 379"/>
              <a:gd name="T62" fmla="*/ 1531 w 1870"/>
              <a:gd name="T63" fmla="*/ 188 h 379"/>
              <a:gd name="T64" fmla="*/ 1510 w 1870"/>
              <a:gd name="T65" fmla="*/ 200 h 379"/>
              <a:gd name="T66" fmla="*/ 1499 w 1870"/>
              <a:gd name="T67" fmla="*/ 317 h 379"/>
              <a:gd name="T68" fmla="*/ 1513 w 1870"/>
              <a:gd name="T69" fmla="*/ 340 h 379"/>
              <a:gd name="T70" fmla="*/ 1540 w 1870"/>
              <a:gd name="T71" fmla="*/ 221 h 379"/>
              <a:gd name="T72" fmla="*/ 1466 w 1870"/>
              <a:gd name="T73" fmla="*/ 342 h 379"/>
              <a:gd name="T74" fmla="*/ 1441 w 1870"/>
              <a:gd name="T75" fmla="*/ 240 h 379"/>
              <a:gd name="T76" fmla="*/ 1194 w 1870"/>
              <a:gd name="T77" fmla="*/ 323 h 379"/>
              <a:gd name="T78" fmla="*/ 1164 w 1870"/>
              <a:gd name="T79" fmla="*/ 157 h 379"/>
              <a:gd name="T80" fmla="*/ 1677 w 1870"/>
              <a:gd name="T81" fmla="*/ 299 h 379"/>
              <a:gd name="T82" fmla="*/ 1632 w 1870"/>
              <a:gd name="T83" fmla="*/ 283 h 379"/>
              <a:gd name="T84" fmla="*/ 1613 w 1870"/>
              <a:gd name="T85" fmla="*/ 257 h 379"/>
              <a:gd name="T86" fmla="*/ 1632 w 1870"/>
              <a:gd name="T87" fmla="*/ 244 h 379"/>
              <a:gd name="T88" fmla="*/ 1642 w 1870"/>
              <a:gd name="T89" fmla="*/ 229 h 379"/>
              <a:gd name="T90" fmla="*/ 1680 w 1870"/>
              <a:gd name="T91" fmla="*/ 224 h 379"/>
              <a:gd name="T92" fmla="*/ 1623 w 1870"/>
              <a:gd name="T93" fmla="*/ 224 h 379"/>
              <a:gd name="T94" fmla="*/ 1455 w 1870"/>
              <a:gd name="T95" fmla="*/ 277 h 379"/>
              <a:gd name="T96" fmla="*/ 1148 w 1870"/>
              <a:gd name="T97" fmla="*/ 159 h 379"/>
              <a:gd name="T98" fmla="*/ 1148 w 1870"/>
              <a:gd name="T99" fmla="*/ 227 h 379"/>
              <a:gd name="T100" fmla="*/ 454 w 1870"/>
              <a:gd name="T101" fmla="*/ 168 h 379"/>
              <a:gd name="T102" fmla="*/ 504 w 1870"/>
              <a:gd name="T103" fmla="*/ 160 h 379"/>
              <a:gd name="T104" fmla="*/ 690 w 1870"/>
              <a:gd name="T105" fmla="*/ 317 h 379"/>
              <a:gd name="T106" fmla="*/ 471 w 1870"/>
              <a:gd name="T107" fmla="*/ 222 h 379"/>
              <a:gd name="T108" fmla="*/ 690 w 1870"/>
              <a:gd name="T109" fmla="*/ 233 h 379"/>
              <a:gd name="T110" fmla="*/ 641 w 1870"/>
              <a:gd name="T111" fmla="*/ 165 h 379"/>
              <a:gd name="T112" fmla="*/ 471 w 1870"/>
              <a:gd name="T113" fmla="*/ 235 h 379"/>
              <a:gd name="T114" fmla="*/ 1086 w 1870"/>
              <a:gd name="T115" fmla="*/ 296 h 379"/>
              <a:gd name="T116" fmla="*/ 1498 w 1870"/>
              <a:gd name="T117" fmla="*/ 215 h 379"/>
              <a:gd name="T118" fmla="*/ 1082 w 1870"/>
              <a:gd name="T119" fmla="*/ 333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70" h="379">
                <a:moveTo>
                  <a:pt x="77" y="260"/>
                </a:moveTo>
                <a:cubicBezTo>
                  <a:pt x="91" y="274"/>
                  <a:pt x="106" y="289"/>
                  <a:pt x="121" y="304"/>
                </a:cubicBezTo>
                <a:cubicBezTo>
                  <a:pt x="123" y="306"/>
                  <a:pt x="125" y="312"/>
                  <a:pt x="123" y="313"/>
                </a:cubicBezTo>
                <a:cubicBezTo>
                  <a:pt x="115" y="324"/>
                  <a:pt x="121" y="335"/>
                  <a:pt x="119" y="347"/>
                </a:cubicBezTo>
                <a:cubicBezTo>
                  <a:pt x="123" y="347"/>
                  <a:pt x="126" y="347"/>
                  <a:pt x="130" y="347"/>
                </a:cubicBezTo>
                <a:cubicBezTo>
                  <a:pt x="130" y="327"/>
                  <a:pt x="130" y="309"/>
                  <a:pt x="130" y="290"/>
                </a:cubicBezTo>
                <a:cubicBezTo>
                  <a:pt x="130" y="288"/>
                  <a:pt x="128" y="287"/>
                  <a:pt x="128" y="286"/>
                </a:cubicBezTo>
                <a:cubicBezTo>
                  <a:pt x="128" y="282"/>
                  <a:pt x="126" y="276"/>
                  <a:pt x="128" y="275"/>
                </a:cubicBezTo>
                <a:cubicBezTo>
                  <a:pt x="143" y="259"/>
                  <a:pt x="158" y="245"/>
                  <a:pt x="173" y="231"/>
                </a:cubicBezTo>
                <a:cubicBezTo>
                  <a:pt x="188" y="245"/>
                  <a:pt x="204" y="260"/>
                  <a:pt x="219" y="275"/>
                </a:cubicBezTo>
                <a:cubicBezTo>
                  <a:pt x="221" y="277"/>
                  <a:pt x="222" y="282"/>
                  <a:pt x="221" y="283"/>
                </a:cubicBezTo>
                <a:cubicBezTo>
                  <a:pt x="212" y="290"/>
                  <a:pt x="217" y="300"/>
                  <a:pt x="216" y="308"/>
                </a:cubicBezTo>
                <a:cubicBezTo>
                  <a:pt x="215" y="317"/>
                  <a:pt x="215" y="326"/>
                  <a:pt x="216" y="334"/>
                </a:cubicBezTo>
                <a:cubicBezTo>
                  <a:pt x="217" y="339"/>
                  <a:pt x="212" y="346"/>
                  <a:pt x="221" y="346"/>
                </a:cubicBezTo>
                <a:cubicBezTo>
                  <a:pt x="222" y="346"/>
                  <a:pt x="225" y="339"/>
                  <a:pt x="225" y="335"/>
                </a:cubicBezTo>
                <a:cubicBezTo>
                  <a:pt x="225" y="273"/>
                  <a:pt x="225" y="212"/>
                  <a:pt x="225" y="151"/>
                </a:cubicBezTo>
                <a:cubicBezTo>
                  <a:pt x="225" y="147"/>
                  <a:pt x="225" y="143"/>
                  <a:pt x="225" y="139"/>
                </a:cubicBezTo>
                <a:cubicBezTo>
                  <a:pt x="260" y="139"/>
                  <a:pt x="295" y="139"/>
                  <a:pt x="330" y="139"/>
                </a:cubicBezTo>
                <a:cubicBezTo>
                  <a:pt x="330" y="164"/>
                  <a:pt x="330" y="189"/>
                  <a:pt x="330" y="215"/>
                </a:cubicBezTo>
                <a:cubicBezTo>
                  <a:pt x="365" y="215"/>
                  <a:pt x="398" y="215"/>
                  <a:pt x="433" y="215"/>
                </a:cubicBezTo>
                <a:cubicBezTo>
                  <a:pt x="433" y="260"/>
                  <a:pt x="433" y="303"/>
                  <a:pt x="433" y="345"/>
                </a:cubicBezTo>
                <a:cubicBezTo>
                  <a:pt x="444" y="347"/>
                  <a:pt x="444" y="347"/>
                  <a:pt x="444" y="338"/>
                </a:cubicBezTo>
                <a:cubicBezTo>
                  <a:pt x="444" y="272"/>
                  <a:pt x="444" y="206"/>
                  <a:pt x="444" y="140"/>
                </a:cubicBezTo>
                <a:cubicBezTo>
                  <a:pt x="444" y="136"/>
                  <a:pt x="444" y="131"/>
                  <a:pt x="444" y="126"/>
                </a:cubicBezTo>
                <a:cubicBezTo>
                  <a:pt x="474" y="126"/>
                  <a:pt x="502" y="126"/>
                  <a:pt x="532" y="126"/>
                </a:cubicBezTo>
                <a:cubicBezTo>
                  <a:pt x="532" y="200"/>
                  <a:pt x="532" y="273"/>
                  <a:pt x="532" y="347"/>
                </a:cubicBezTo>
                <a:cubicBezTo>
                  <a:pt x="537" y="347"/>
                  <a:pt x="540" y="347"/>
                  <a:pt x="545" y="347"/>
                </a:cubicBezTo>
                <a:cubicBezTo>
                  <a:pt x="545" y="302"/>
                  <a:pt x="545" y="256"/>
                  <a:pt x="545" y="211"/>
                </a:cubicBezTo>
                <a:cubicBezTo>
                  <a:pt x="568" y="211"/>
                  <a:pt x="589" y="211"/>
                  <a:pt x="613" y="211"/>
                </a:cubicBezTo>
                <a:cubicBezTo>
                  <a:pt x="613" y="154"/>
                  <a:pt x="613" y="99"/>
                  <a:pt x="613" y="42"/>
                </a:cubicBezTo>
                <a:cubicBezTo>
                  <a:pt x="643" y="42"/>
                  <a:pt x="671" y="42"/>
                  <a:pt x="701" y="42"/>
                </a:cubicBezTo>
                <a:cubicBezTo>
                  <a:pt x="701" y="144"/>
                  <a:pt x="701" y="245"/>
                  <a:pt x="701" y="347"/>
                </a:cubicBezTo>
                <a:cubicBezTo>
                  <a:pt x="708" y="347"/>
                  <a:pt x="713" y="347"/>
                  <a:pt x="720" y="347"/>
                </a:cubicBezTo>
                <a:cubicBezTo>
                  <a:pt x="720" y="232"/>
                  <a:pt x="720" y="117"/>
                  <a:pt x="720" y="0"/>
                </a:cubicBezTo>
                <a:cubicBezTo>
                  <a:pt x="727" y="3"/>
                  <a:pt x="732" y="6"/>
                  <a:pt x="738" y="8"/>
                </a:cubicBezTo>
                <a:cubicBezTo>
                  <a:pt x="751" y="14"/>
                  <a:pt x="764" y="20"/>
                  <a:pt x="777" y="26"/>
                </a:cubicBezTo>
                <a:cubicBezTo>
                  <a:pt x="787" y="31"/>
                  <a:pt x="801" y="34"/>
                  <a:pt x="807" y="42"/>
                </a:cubicBezTo>
                <a:cubicBezTo>
                  <a:pt x="812" y="50"/>
                  <a:pt x="808" y="65"/>
                  <a:pt x="808" y="76"/>
                </a:cubicBezTo>
                <a:cubicBezTo>
                  <a:pt x="808" y="161"/>
                  <a:pt x="808" y="247"/>
                  <a:pt x="808" y="332"/>
                </a:cubicBezTo>
                <a:cubicBezTo>
                  <a:pt x="808" y="336"/>
                  <a:pt x="808" y="341"/>
                  <a:pt x="808" y="347"/>
                </a:cubicBezTo>
                <a:cubicBezTo>
                  <a:pt x="813" y="347"/>
                  <a:pt x="816" y="347"/>
                  <a:pt x="821" y="347"/>
                </a:cubicBezTo>
                <a:cubicBezTo>
                  <a:pt x="821" y="303"/>
                  <a:pt x="821" y="259"/>
                  <a:pt x="821" y="215"/>
                </a:cubicBezTo>
                <a:cubicBezTo>
                  <a:pt x="838" y="215"/>
                  <a:pt x="853" y="215"/>
                  <a:pt x="869" y="215"/>
                </a:cubicBezTo>
                <a:cubicBezTo>
                  <a:pt x="869" y="218"/>
                  <a:pt x="869" y="221"/>
                  <a:pt x="869" y="224"/>
                </a:cubicBezTo>
                <a:cubicBezTo>
                  <a:pt x="867" y="225"/>
                  <a:pt x="865" y="225"/>
                  <a:pt x="863" y="225"/>
                </a:cubicBezTo>
                <a:cubicBezTo>
                  <a:pt x="855" y="225"/>
                  <a:pt x="847" y="225"/>
                  <a:pt x="840" y="226"/>
                </a:cubicBezTo>
                <a:cubicBezTo>
                  <a:pt x="838" y="226"/>
                  <a:pt x="836" y="228"/>
                  <a:pt x="834" y="230"/>
                </a:cubicBezTo>
                <a:cubicBezTo>
                  <a:pt x="836" y="231"/>
                  <a:pt x="838" y="233"/>
                  <a:pt x="840" y="234"/>
                </a:cubicBezTo>
                <a:cubicBezTo>
                  <a:pt x="849" y="234"/>
                  <a:pt x="858" y="234"/>
                  <a:pt x="869" y="234"/>
                </a:cubicBezTo>
                <a:cubicBezTo>
                  <a:pt x="869" y="238"/>
                  <a:pt x="869" y="241"/>
                  <a:pt x="869" y="246"/>
                </a:cubicBezTo>
                <a:cubicBezTo>
                  <a:pt x="857" y="246"/>
                  <a:pt x="846" y="246"/>
                  <a:pt x="836" y="246"/>
                </a:cubicBezTo>
                <a:cubicBezTo>
                  <a:pt x="830" y="255"/>
                  <a:pt x="837" y="256"/>
                  <a:pt x="843" y="257"/>
                </a:cubicBezTo>
                <a:cubicBezTo>
                  <a:pt x="843" y="260"/>
                  <a:pt x="843" y="263"/>
                  <a:pt x="843" y="266"/>
                </a:cubicBezTo>
                <a:cubicBezTo>
                  <a:pt x="839" y="268"/>
                  <a:pt x="831" y="268"/>
                  <a:pt x="835" y="277"/>
                </a:cubicBezTo>
                <a:cubicBezTo>
                  <a:pt x="837" y="278"/>
                  <a:pt x="840" y="278"/>
                  <a:pt x="843" y="279"/>
                </a:cubicBezTo>
                <a:cubicBezTo>
                  <a:pt x="843" y="281"/>
                  <a:pt x="844" y="284"/>
                  <a:pt x="844" y="285"/>
                </a:cubicBezTo>
                <a:cubicBezTo>
                  <a:pt x="841" y="288"/>
                  <a:pt x="838" y="290"/>
                  <a:pt x="833" y="294"/>
                </a:cubicBezTo>
                <a:cubicBezTo>
                  <a:pt x="835" y="296"/>
                  <a:pt x="838" y="300"/>
                  <a:pt x="841" y="303"/>
                </a:cubicBezTo>
                <a:cubicBezTo>
                  <a:pt x="847" y="310"/>
                  <a:pt x="841" y="312"/>
                  <a:pt x="834" y="313"/>
                </a:cubicBezTo>
                <a:cubicBezTo>
                  <a:pt x="834" y="316"/>
                  <a:pt x="834" y="319"/>
                  <a:pt x="834" y="320"/>
                </a:cubicBezTo>
                <a:cubicBezTo>
                  <a:pt x="839" y="324"/>
                  <a:pt x="842" y="327"/>
                  <a:pt x="846" y="331"/>
                </a:cubicBezTo>
                <a:cubicBezTo>
                  <a:pt x="845" y="332"/>
                  <a:pt x="845" y="333"/>
                  <a:pt x="844" y="334"/>
                </a:cubicBezTo>
                <a:cubicBezTo>
                  <a:pt x="836" y="334"/>
                  <a:pt x="831" y="337"/>
                  <a:pt x="835" y="347"/>
                </a:cubicBezTo>
                <a:cubicBezTo>
                  <a:pt x="840" y="347"/>
                  <a:pt x="845" y="347"/>
                  <a:pt x="851" y="347"/>
                </a:cubicBezTo>
                <a:cubicBezTo>
                  <a:pt x="851" y="315"/>
                  <a:pt x="851" y="284"/>
                  <a:pt x="851" y="252"/>
                </a:cubicBezTo>
                <a:cubicBezTo>
                  <a:pt x="886" y="252"/>
                  <a:pt x="920" y="252"/>
                  <a:pt x="956" y="252"/>
                </a:cubicBezTo>
                <a:cubicBezTo>
                  <a:pt x="956" y="283"/>
                  <a:pt x="956" y="315"/>
                  <a:pt x="956" y="347"/>
                </a:cubicBezTo>
                <a:cubicBezTo>
                  <a:pt x="959" y="347"/>
                  <a:pt x="962" y="347"/>
                  <a:pt x="966" y="347"/>
                </a:cubicBezTo>
                <a:cubicBezTo>
                  <a:pt x="966" y="303"/>
                  <a:pt x="966" y="259"/>
                  <a:pt x="966" y="214"/>
                </a:cubicBezTo>
                <a:cubicBezTo>
                  <a:pt x="946" y="214"/>
                  <a:pt x="926" y="214"/>
                  <a:pt x="906" y="214"/>
                </a:cubicBezTo>
                <a:cubicBezTo>
                  <a:pt x="906" y="224"/>
                  <a:pt x="906" y="233"/>
                  <a:pt x="906" y="243"/>
                </a:cubicBezTo>
                <a:cubicBezTo>
                  <a:pt x="898" y="243"/>
                  <a:pt x="891" y="243"/>
                  <a:pt x="883" y="243"/>
                </a:cubicBezTo>
                <a:cubicBezTo>
                  <a:pt x="883" y="226"/>
                  <a:pt x="883" y="209"/>
                  <a:pt x="883" y="191"/>
                </a:cubicBezTo>
                <a:cubicBezTo>
                  <a:pt x="918" y="191"/>
                  <a:pt x="953" y="191"/>
                  <a:pt x="990" y="191"/>
                </a:cubicBezTo>
                <a:cubicBezTo>
                  <a:pt x="990" y="242"/>
                  <a:pt x="990" y="294"/>
                  <a:pt x="990" y="346"/>
                </a:cubicBezTo>
                <a:cubicBezTo>
                  <a:pt x="1000" y="346"/>
                  <a:pt x="1010" y="346"/>
                  <a:pt x="1020" y="346"/>
                </a:cubicBezTo>
                <a:cubicBezTo>
                  <a:pt x="1020" y="279"/>
                  <a:pt x="1020" y="211"/>
                  <a:pt x="1020" y="142"/>
                </a:cubicBezTo>
                <a:cubicBezTo>
                  <a:pt x="1047" y="137"/>
                  <a:pt x="1072" y="131"/>
                  <a:pt x="1097" y="127"/>
                </a:cubicBezTo>
                <a:cubicBezTo>
                  <a:pt x="1104" y="126"/>
                  <a:pt x="1112" y="133"/>
                  <a:pt x="1121" y="137"/>
                </a:cubicBezTo>
                <a:cubicBezTo>
                  <a:pt x="1121" y="118"/>
                  <a:pt x="1122" y="101"/>
                  <a:pt x="1121" y="83"/>
                </a:cubicBezTo>
                <a:cubicBezTo>
                  <a:pt x="1121" y="75"/>
                  <a:pt x="1124" y="72"/>
                  <a:pt x="1131" y="71"/>
                </a:cubicBezTo>
                <a:cubicBezTo>
                  <a:pt x="1159" y="66"/>
                  <a:pt x="1186" y="60"/>
                  <a:pt x="1213" y="56"/>
                </a:cubicBezTo>
                <a:cubicBezTo>
                  <a:pt x="1219" y="55"/>
                  <a:pt x="1226" y="56"/>
                  <a:pt x="1232" y="58"/>
                </a:cubicBezTo>
                <a:cubicBezTo>
                  <a:pt x="1237" y="60"/>
                  <a:pt x="1242" y="64"/>
                  <a:pt x="1247" y="65"/>
                </a:cubicBezTo>
                <a:cubicBezTo>
                  <a:pt x="1266" y="70"/>
                  <a:pt x="1270" y="83"/>
                  <a:pt x="1269" y="101"/>
                </a:cubicBezTo>
                <a:cubicBezTo>
                  <a:pt x="1268" y="137"/>
                  <a:pt x="1269" y="174"/>
                  <a:pt x="1269" y="214"/>
                </a:cubicBezTo>
                <a:cubicBezTo>
                  <a:pt x="1281" y="202"/>
                  <a:pt x="1292" y="194"/>
                  <a:pt x="1295" y="178"/>
                </a:cubicBezTo>
                <a:cubicBezTo>
                  <a:pt x="1300" y="178"/>
                  <a:pt x="1306" y="174"/>
                  <a:pt x="1312" y="182"/>
                </a:cubicBezTo>
                <a:cubicBezTo>
                  <a:pt x="1314" y="185"/>
                  <a:pt x="1323" y="183"/>
                  <a:pt x="1329" y="184"/>
                </a:cubicBezTo>
                <a:cubicBezTo>
                  <a:pt x="1327" y="189"/>
                  <a:pt x="1327" y="189"/>
                  <a:pt x="1310" y="192"/>
                </a:cubicBezTo>
                <a:cubicBezTo>
                  <a:pt x="1311" y="206"/>
                  <a:pt x="1310" y="220"/>
                  <a:pt x="1294" y="228"/>
                </a:cubicBezTo>
                <a:cubicBezTo>
                  <a:pt x="1294" y="220"/>
                  <a:pt x="1294" y="213"/>
                  <a:pt x="1294" y="205"/>
                </a:cubicBezTo>
                <a:cubicBezTo>
                  <a:pt x="1273" y="217"/>
                  <a:pt x="1263" y="234"/>
                  <a:pt x="1270" y="258"/>
                </a:cubicBezTo>
                <a:cubicBezTo>
                  <a:pt x="1304" y="238"/>
                  <a:pt x="1323" y="204"/>
                  <a:pt x="1350" y="175"/>
                </a:cubicBezTo>
                <a:cubicBezTo>
                  <a:pt x="1354" y="216"/>
                  <a:pt x="1377" y="245"/>
                  <a:pt x="1395" y="277"/>
                </a:cubicBezTo>
                <a:cubicBezTo>
                  <a:pt x="1400" y="284"/>
                  <a:pt x="1406" y="290"/>
                  <a:pt x="1412" y="295"/>
                </a:cubicBezTo>
                <a:cubicBezTo>
                  <a:pt x="1415" y="297"/>
                  <a:pt x="1421" y="298"/>
                  <a:pt x="1424" y="297"/>
                </a:cubicBezTo>
                <a:cubicBezTo>
                  <a:pt x="1427" y="295"/>
                  <a:pt x="1429" y="290"/>
                  <a:pt x="1430" y="287"/>
                </a:cubicBezTo>
                <a:cubicBezTo>
                  <a:pt x="1431" y="279"/>
                  <a:pt x="1430" y="271"/>
                  <a:pt x="1430" y="262"/>
                </a:cubicBezTo>
                <a:cubicBezTo>
                  <a:pt x="1423" y="272"/>
                  <a:pt x="1417" y="280"/>
                  <a:pt x="1412" y="288"/>
                </a:cubicBezTo>
                <a:cubicBezTo>
                  <a:pt x="1410" y="288"/>
                  <a:pt x="1409" y="288"/>
                  <a:pt x="1408" y="287"/>
                </a:cubicBezTo>
                <a:cubicBezTo>
                  <a:pt x="1408" y="284"/>
                  <a:pt x="1408" y="280"/>
                  <a:pt x="1409" y="278"/>
                </a:cubicBezTo>
                <a:cubicBezTo>
                  <a:pt x="1417" y="262"/>
                  <a:pt x="1425" y="247"/>
                  <a:pt x="1432" y="233"/>
                </a:cubicBezTo>
                <a:cubicBezTo>
                  <a:pt x="1442" y="233"/>
                  <a:pt x="1454" y="233"/>
                  <a:pt x="1466" y="233"/>
                </a:cubicBezTo>
                <a:cubicBezTo>
                  <a:pt x="1466" y="256"/>
                  <a:pt x="1466" y="280"/>
                  <a:pt x="1466" y="304"/>
                </a:cubicBezTo>
                <a:cubicBezTo>
                  <a:pt x="1466" y="309"/>
                  <a:pt x="1465" y="315"/>
                  <a:pt x="1474" y="313"/>
                </a:cubicBezTo>
                <a:cubicBezTo>
                  <a:pt x="1474" y="261"/>
                  <a:pt x="1474" y="208"/>
                  <a:pt x="1474" y="156"/>
                </a:cubicBezTo>
                <a:cubicBezTo>
                  <a:pt x="1478" y="155"/>
                  <a:pt x="1481" y="154"/>
                  <a:pt x="1484" y="154"/>
                </a:cubicBezTo>
                <a:cubicBezTo>
                  <a:pt x="1485" y="152"/>
                  <a:pt x="1485" y="152"/>
                  <a:pt x="1485" y="151"/>
                </a:cubicBezTo>
                <a:cubicBezTo>
                  <a:pt x="1481" y="132"/>
                  <a:pt x="1491" y="119"/>
                  <a:pt x="1506" y="109"/>
                </a:cubicBezTo>
                <a:cubicBezTo>
                  <a:pt x="1515" y="103"/>
                  <a:pt x="1520" y="95"/>
                  <a:pt x="1518" y="84"/>
                </a:cubicBezTo>
                <a:cubicBezTo>
                  <a:pt x="1518" y="81"/>
                  <a:pt x="1521" y="79"/>
                  <a:pt x="1522" y="76"/>
                </a:cubicBezTo>
                <a:cubicBezTo>
                  <a:pt x="1524" y="79"/>
                  <a:pt x="1527" y="81"/>
                  <a:pt x="1526" y="84"/>
                </a:cubicBezTo>
                <a:cubicBezTo>
                  <a:pt x="1525" y="95"/>
                  <a:pt x="1529" y="103"/>
                  <a:pt x="1538" y="109"/>
                </a:cubicBezTo>
                <a:cubicBezTo>
                  <a:pt x="1538" y="109"/>
                  <a:pt x="1538" y="109"/>
                  <a:pt x="1539" y="109"/>
                </a:cubicBezTo>
                <a:cubicBezTo>
                  <a:pt x="1553" y="120"/>
                  <a:pt x="1565" y="132"/>
                  <a:pt x="1558" y="152"/>
                </a:cubicBezTo>
                <a:cubicBezTo>
                  <a:pt x="1562" y="154"/>
                  <a:pt x="1565" y="155"/>
                  <a:pt x="1569" y="156"/>
                </a:cubicBezTo>
                <a:cubicBezTo>
                  <a:pt x="1569" y="219"/>
                  <a:pt x="1569" y="283"/>
                  <a:pt x="1569" y="347"/>
                </a:cubicBezTo>
                <a:cubicBezTo>
                  <a:pt x="1575" y="347"/>
                  <a:pt x="1579" y="347"/>
                  <a:pt x="1585" y="347"/>
                </a:cubicBezTo>
                <a:cubicBezTo>
                  <a:pt x="1585" y="299"/>
                  <a:pt x="1585" y="252"/>
                  <a:pt x="1585" y="204"/>
                </a:cubicBezTo>
                <a:cubicBezTo>
                  <a:pt x="1592" y="204"/>
                  <a:pt x="1598" y="204"/>
                  <a:pt x="1605" y="204"/>
                </a:cubicBezTo>
                <a:cubicBezTo>
                  <a:pt x="1605" y="195"/>
                  <a:pt x="1605" y="187"/>
                  <a:pt x="1605" y="179"/>
                </a:cubicBezTo>
                <a:cubicBezTo>
                  <a:pt x="1609" y="179"/>
                  <a:pt x="1611" y="178"/>
                  <a:pt x="1614" y="177"/>
                </a:cubicBezTo>
                <a:cubicBezTo>
                  <a:pt x="1611" y="155"/>
                  <a:pt x="1632" y="148"/>
                  <a:pt x="1642" y="132"/>
                </a:cubicBezTo>
                <a:cubicBezTo>
                  <a:pt x="1652" y="142"/>
                  <a:pt x="1660" y="151"/>
                  <a:pt x="1668" y="160"/>
                </a:cubicBezTo>
                <a:cubicBezTo>
                  <a:pt x="1670" y="162"/>
                  <a:pt x="1669" y="166"/>
                  <a:pt x="1670" y="169"/>
                </a:cubicBezTo>
                <a:cubicBezTo>
                  <a:pt x="1671" y="173"/>
                  <a:pt x="1673" y="176"/>
                  <a:pt x="1675" y="180"/>
                </a:cubicBezTo>
                <a:cubicBezTo>
                  <a:pt x="1676" y="180"/>
                  <a:pt x="1678" y="180"/>
                  <a:pt x="1679" y="179"/>
                </a:cubicBezTo>
                <a:cubicBezTo>
                  <a:pt x="1679" y="187"/>
                  <a:pt x="1679" y="194"/>
                  <a:pt x="1679" y="203"/>
                </a:cubicBezTo>
                <a:cubicBezTo>
                  <a:pt x="1685" y="203"/>
                  <a:pt x="1690" y="204"/>
                  <a:pt x="1697" y="204"/>
                </a:cubicBezTo>
                <a:cubicBezTo>
                  <a:pt x="1697" y="251"/>
                  <a:pt x="1697" y="298"/>
                  <a:pt x="1697" y="345"/>
                </a:cubicBezTo>
                <a:cubicBezTo>
                  <a:pt x="1707" y="348"/>
                  <a:pt x="1714" y="343"/>
                  <a:pt x="1714" y="334"/>
                </a:cubicBezTo>
                <a:cubicBezTo>
                  <a:pt x="1714" y="297"/>
                  <a:pt x="1714" y="260"/>
                  <a:pt x="1714" y="222"/>
                </a:cubicBezTo>
                <a:cubicBezTo>
                  <a:pt x="1714" y="208"/>
                  <a:pt x="1728" y="199"/>
                  <a:pt x="1741" y="205"/>
                </a:cubicBezTo>
                <a:cubicBezTo>
                  <a:pt x="1758" y="213"/>
                  <a:pt x="1774" y="220"/>
                  <a:pt x="1790" y="228"/>
                </a:cubicBezTo>
                <a:cubicBezTo>
                  <a:pt x="1796" y="230"/>
                  <a:pt x="1798" y="233"/>
                  <a:pt x="1797" y="240"/>
                </a:cubicBezTo>
                <a:cubicBezTo>
                  <a:pt x="1796" y="249"/>
                  <a:pt x="1799" y="254"/>
                  <a:pt x="1809" y="257"/>
                </a:cubicBezTo>
                <a:cubicBezTo>
                  <a:pt x="1835" y="265"/>
                  <a:pt x="1834" y="266"/>
                  <a:pt x="1834" y="293"/>
                </a:cubicBezTo>
                <a:cubicBezTo>
                  <a:pt x="1834" y="307"/>
                  <a:pt x="1835" y="320"/>
                  <a:pt x="1834" y="334"/>
                </a:cubicBezTo>
                <a:cubicBezTo>
                  <a:pt x="1834" y="343"/>
                  <a:pt x="1837" y="348"/>
                  <a:pt x="1847" y="347"/>
                </a:cubicBezTo>
                <a:cubicBezTo>
                  <a:pt x="1854" y="347"/>
                  <a:pt x="1862" y="347"/>
                  <a:pt x="1870" y="347"/>
                </a:cubicBezTo>
                <a:cubicBezTo>
                  <a:pt x="1870" y="358"/>
                  <a:pt x="1870" y="368"/>
                  <a:pt x="1870" y="379"/>
                </a:cubicBezTo>
                <a:cubicBezTo>
                  <a:pt x="1246" y="379"/>
                  <a:pt x="623" y="379"/>
                  <a:pt x="0" y="379"/>
                </a:cubicBezTo>
                <a:cubicBezTo>
                  <a:pt x="0" y="369"/>
                  <a:pt x="0" y="359"/>
                  <a:pt x="0" y="348"/>
                </a:cubicBezTo>
                <a:cubicBezTo>
                  <a:pt x="11" y="348"/>
                  <a:pt x="22" y="348"/>
                  <a:pt x="34" y="348"/>
                </a:cubicBezTo>
                <a:cubicBezTo>
                  <a:pt x="32" y="336"/>
                  <a:pt x="40" y="324"/>
                  <a:pt x="30" y="314"/>
                </a:cubicBezTo>
                <a:cubicBezTo>
                  <a:pt x="28" y="312"/>
                  <a:pt x="29" y="306"/>
                  <a:pt x="31" y="304"/>
                </a:cubicBezTo>
                <a:cubicBezTo>
                  <a:pt x="47" y="289"/>
                  <a:pt x="62" y="275"/>
                  <a:pt x="77" y="260"/>
                </a:cubicBezTo>
                <a:close/>
                <a:moveTo>
                  <a:pt x="864" y="263"/>
                </a:moveTo>
                <a:cubicBezTo>
                  <a:pt x="864" y="292"/>
                  <a:pt x="864" y="319"/>
                  <a:pt x="864" y="347"/>
                </a:cubicBezTo>
                <a:cubicBezTo>
                  <a:pt x="875" y="347"/>
                  <a:pt x="884" y="347"/>
                  <a:pt x="893" y="347"/>
                </a:cubicBezTo>
                <a:cubicBezTo>
                  <a:pt x="895" y="341"/>
                  <a:pt x="897" y="336"/>
                  <a:pt x="900" y="331"/>
                </a:cubicBezTo>
                <a:cubicBezTo>
                  <a:pt x="901" y="336"/>
                  <a:pt x="902" y="340"/>
                  <a:pt x="903" y="344"/>
                </a:cubicBezTo>
                <a:cubicBezTo>
                  <a:pt x="903" y="344"/>
                  <a:pt x="904" y="345"/>
                  <a:pt x="905" y="345"/>
                </a:cubicBezTo>
                <a:cubicBezTo>
                  <a:pt x="905" y="343"/>
                  <a:pt x="905" y="341"/>
                  <a:pt x="906" y="339"/>
                </a:cubicBezTo>
                <a:cubicBezTo>
                  <a:pt x="906" y="336"/>
                  <a:pt x="908" y="334"/>
                  <a:pt x="909" y="331"/>
                </a:cubicBezTo>
                <a:cubicBezTo>
                  <a:pt x="911" y="334"/>
                  <a:pt x="912" y="336"/>
                  <a:pt x="913" y="338"/>
                </a:cubicBezTo>
                <a:cubicBezTo>
                  <a:pt x="914" y="341"/>
                  <a:pt x="914" y="344"/>
                  <a:pt x="914" y="347"/>
                </a:cubicBezTo>
                <a:cubicBezTo>
                  <a:pt x="924" y="347"/>
                  <a:pt x="933" y="347"/>
                  <a:pt x="943" y="347"/>
                </a:cubicBezTo>
                <a:cubicBezTo>
                  <a:pt x="943" y="319"/>
                  <a:pt x="943" y="291"/>
                  <a:pt x="943" y="263"/>
                </a:cubicBezTo>
                <a:cubicBezTo>
                  <a:pt x="916" y="263"/>
                  <a:pt x="891" y="263"/>
                  <a:pt x="864" y="263"/>
                </a:cubicBezTo>
                <a:close/>
                <a:moveTo>
                  <a:pt x="1353" y="313"/>
                </a:moveTo>
                <a:cubicBezTo>
                  <a:pt x="1377" y="313"/>
                  <a:pt x="1402" y="314"/>
                  <a:pt x="1426" y="313"/>
                </a:cubicBezTo>
                <a:cubicBezTo>
                  <a:pt x="1427" y="313"/>
                  <a:pt x="1429" y="310"/>
                  <a:pt x="1430" y="308"/>
                </a:cubicBezTo>
                <a:cubicBezTo>
                  <a:pt x="1430" y="307"/>
                  <a:pt x="1430" y="307"/>
                  <a:pt x="1430" y="306"/>
                </a:cubicBezTo>
                <a:cubicBezTo>
                  <a:pt x="1414" y="312"/>
                  <a:pt x="1405" y="304"/>
                  <a:pt x="1397" y="293"/>
                </a:cubicBezTo>
                <a:cubicBezTo>
                  <a:pt x="1387" y="278"/>
                  <a:pt x="1377" y="263"/>
                  <a:pt x="1367" y="247"/>
                </a:cubicBezTo>
                <a:cubicBezTo>
                  <a:pt x="1362" y="240"/>
                  <a:pt x="1358" y="231"/>
                  <a:pt x="1353" y="221"/>
                </a:cubicBezTo>
                <a:cubicBezTo>
                  <a:pt x="1353" y="234"/>
                  <a:pt x="1349" y="246"/>
                  <a:pt x="1353" y="255"/>
                </a:cubicBezTo>
                <a:cubicBezTo>
                  <a:pt x="1360" y="270"/>
                  <a:pt x="1370" y="284"/>
                  <a:pt x="1386" y="291"/>
                </a:cubicBezTo>
                <a:cubicBezTo>
                  <a:pt x="1389" y="292"/>
                  <a:pt x="1392" y="296"/>
                  <a:pt x="1396" y="300"/>
                </a:cubicBezTo>
                <a:cubicBezTo>
                  <a:pt x="1373" y="302"/>
                  <a:pt x="1365" y="286"/>
                  <a:pt x="1353" y="274"/>
                </a:cubicBezTo>
                <a:cubicBezTo>
                  <a:pt x="1353" y="287"/>
                  <a:pt x="1353" y="299"/>
                  <a:pt x="1353" y="313"/>
                </a:cubicBezTo>
                <a:close/>
                <a:moveTo>
                  <a:pt x="1777" y="256"/>
                </a:moveTo>
                <a:cubicBezTo>
                  <a:pt x="1777" y="283"/>
                  <a:pt x="1777" y="308"/>
                  <a:pt x="1778" y="333"/>
                </a:cubicBezTo>
                <a:cubicBezTo>
                  <a:pt x="1778" y="338"/>
                  <a:pt x="1780" y="342"/>
                  <a:pt x="1781" y="347"/>
                </a:cubicBezTo>
                <a:cubicBezTo>
                  <a:pt x="1783" y="343"/>
                  <a:pt x="1784" y="339"/>
                  <a:pt x="1786" y="335"/>
                </a:cubicBezTo>
                <a:cubicBezTo>
                  <a:pt x="1797" y="335"/>
                  <a:pt x="1808" y="336"/>
                  <a:pt x="1819" y="337"/>
                </a:cubicBezTo>
                <a:cubicBezTo>
                  <a:pt x="1820" y="341"/>
                  <a:pt x="1820" y="344"/>
                  <a:pt x="1822" y="349"/>
                </a:cubicBezTo>
                <a:cubicBezTo>
                  <a:pt x="1824" y="346"/>
                  <a:pt x="1825" y="345"/>
                  <a:pt x="1825" y="344"/>
                </a:cubicBezTo>
                <a:cubicBezTo>
                  <a:pt x="1825" y="321"/>
                  <a:pt x="1825" y="299"/>
                  <a:pt x="1825" y="277"/>
                </a:cubicBezTo>
                <a:cubicBezTo>
                  <a:pt x="1825" y="275"/>
                  <a:pt x="1823" y="272"/>
                  <a:pt x="1821" y="271"/>
                </a:cubicBezTo>
                <a:cubicBezTo>
                  <a:pt x="1807" y="266"/>
                  <a:pt x="1793" y="261"/>
                  <a:pt x="1777" y="256"/>
                </a:cubicBezTo>
                <a:close/>
                <a:moveTo>
                  <a:pt x="1790" y="250"/>
                </a:moveTo>
                <a:cubicBezTo>
                  <a:pt x="1788" y="243"/>
                  <a:pt x="1788" y="238"/>
                  <a:pt x="1785" y="236"/>
                </a:cubicBezTo>
                <a:cubicBezTo>
                  <a:pt x="1771" y="229"/>
                  <a:pt x="1757" y="222"/>
                  <a:pt x="1741" y="215"/>
                </a:cubicBezTo>
                <a:cubicBezTo>
                  <a:pt x="1741" y="260"/>
                  <a:pt x="1741" y="302"/>
                  <a:pt x="1741" y="345"/>
                </a:cubicBezTo>
                <a:cubicBezTo>
                  <a:pt x="1749" y="343"/>
                  <a:pt x="1751" y="338"/>
                  <a:pt x="1750" y="330"/>
                </a:cubicBezTo>
                <a:cubicBezTo>
                  <a:pt x="1750" y="308"/>
                  <a:pt x="1750" y="285"/>
                  <a:pt x="1750" y="262"/>
                </a:cubicBezTo>
                <a:cubicBezTo>
                  <a:pt x="1750" y="256"/>
                  <a:pt x="1752" y="253"/>
                  <a:pt x="1757" y="249"/>
                </a:cubicBezTo>
                <a:cubicBezTo>
                  <a:pt x="1767" y="241"/>
                  <a:pt x="1776" y="245"/>
                  <a:pt x="1790" y="250"/>
                </a:cubicBezTo>
                <a:close/>
                <a:moveTo>
                  <a:pt x="1429" y="324"/>
                </a:moveTo>
                <a:cubicBezTo>
                  <a:pt x="1403" y="327"/>
                  <a:pt x="1378" y="330"/>
                  <a:pt x="1353" y="332"/>
                </a:cubicBezTo>
                <a:cubicBezTo>
                  <a:pt x="1353" y="338"/>
                  <a:pt x="1353" y="342"/>
                  <a:pt x="1353" y="347"/>
                </a:cubicBezTo>
                <a:cubicBezTo>
                  <a:pt x="1378" y="347"/>
                  <a:pt x="1404" y="347"/>
                  <a:pt x="1429" y="347"/>
                </a:cubicBezTo>
                <a:cubicBezTo>
                  <a:pt x="1429" y="339"/>
                  <a:pt x="1429" y="332"/>
                  <a:pt x="1429" y="324"/>
                </a:cubicBezTo>
                <a:close/>
                <a:moveTo>
                  <a:pt x="1293" y="313"/>
                </a:moveTo>
                <a:cubicBezTo>
                  <a:pt x="1293" y="293"/>
                  <a:pt x="1293" y="274"/>
                  <a:pt x="1293" y="254"/>
                </a:cubicBezTo>
                <a:cubicBezTo>
                  <a:pt x="1286" y="259"/>
                  <a:pt x="1279" y="263"/>
                  <a:pt x="1274" y="267"/>
                </a:cubicBezTo>
                <a:cubicBezTo>
                  <a:pt x="1272" y="269"/>
                  <a:pt x="1269" y="271"/>
                  <a:pt x="1269" y="273"/>
                </a:cubicBezTo>
                <a:cubicBezTo>
                  <a:pt x="1269" y="286"/>
                  <a:pt x="1269" y="300"/>
                  <a:pt x="1269" y="313"/>
                </a:cubicBezTo>
                <a:cubicBezTo>
                  <a:pt x="1278" y="313"/>
                  <a:pt x="1285" y="313"/>
                  <a:pt x="1293" y="313"/>
                </a:cubicBezTo>
                <a:close/>
                <a:moveTo>
                  <a:pt x="342" y="304"/>
                </a:moveTo>
                <a:cubicBezTo>
                  <a:pt x="367" y="304"/>
                  <a:pt x="391" y="304"/>
                  <a:pt x="416" y="304"/>
                </a:cubicBezTo>
                <a:cubicBezTo>
                  <a:pt x="417" y="303"/>
                  <a:pt x="417" y="302"/>
                  <a:pt x="418" y="301"/>
                </a:cubicBezTo>
                <a:cubicBezTo>
                  <a:pt x="415" y="299"/>
                  <a:pt x="412" y="295"/>
                  <a:pt x="410" y="295"/>
                </a:cubicBezTo>
                <a:cubicBezTo>
                  <a:pt x="389" y="295"/>
                  <a:pt x="369" y="295"/>
                  <a:pt x="349" y="295"/>
                </a:cubicBezTo>
                <a:cubicBezTo>
                  <a:pt x="342" y="295"/>
                  <a:pt x="340" y="297"/>
                  <a:pt x="342" y="304"/>
                </a:cubicBezTo>
                <a:close/>
                <a:moveTo>
                  <a:pt x="340" y="236"/>
                </a:moveTo>
                <a:cubicBezTo>
                  <a:pt x="341" y="237"/>
                  <a:pt x="342" y="238"/>
                  <a:pt x="342" y="239"/>
                </a:cubicBezTo>
                <a:cubicBezTo>
                  <a:pt x="367" y="239"/>
                  <a:pt x="391" y="239"/>
                  <a:pt x="416" y="239"/>
                </a:cubicBezTo>
                <a:cubicBezTo>
                  <a:pt x="416" y="238"/>
                  <a:pt x="417" y="237"/>
                  <a:pt x="418" y="236"/>
                </a:cubicBezTo>
                <a:cubicBezTo>
                  <a:pt x="415" y="234"/>
                  <a:pt x="413" y="230"/>
                  <a:pt x="410" y="230"/>
                </a:cubicBezTo>
                <a:cubicBezTo>
                  <a:pt x="389" y="230"/>
                  <a:pt x="368" y="230"/>
                  <a:pt x="347" y="230"/>
                </a:cubicBezTo>
                <a:cubicBezTo>
                  <a:pt x="345" y="230"/>
                  <a:pt x="342" y="234"/>
                  <a:pt x="340" y="236"/>
                </a:cubicBezTo>
                <a:close/>
                <a:moveTo>
                  <a:pt x="342" y="283"/>
                </a:moveTo>
                <a:cubicBezTo>
                  <a:pt x="365" y="283"/>
                  <a:pt x="389" y="283"/>
                  <a:pt x="412" y="283"/>
                </a:cubicBezTo>
                <a:cubicBezTo>
                  <a:pt x="414" y="283"/>
                  <a:pt x="416" y="278"/>
                  <a:pt x="418" y="273"/>
                </a:cubicBezTo>
                <a:cubicBezTo>
                  <a:pt x="392" y="273"/>
                  <a:pt x="370" y="273"/>
                  <a:pt x="348" y="273"/>
                </a:cubicBezTo>
                <a:cubicBezTo>
                  <a:pt x="341" y="273"/>
                  <a:pt x="340" y="276"/>
                  <a:pt x="342" y="283"/>
                </a:cubicBezTo>
                <a:close/>
                <a:moveTo>
                  <a:pt x="1311" y="313"/>
                </a:moveTo>
                <a:cubicBezTo>
                  <a:pt x="1319" y="313"/>
                  <a:pt x="1327" y="313"/>
                  <a:pt x="1335" y="313"/>
                </a:cubicBezTo>
                <a:cubicBezTo>
                  <a:pt x="1335" y="303"/>
                  <a:pt x="1335" y="294"/>
                  <a:pt x="1335" y="284"/>
                </a:cubicBezTo>
                <a:cubicBezTo>
                  <a:pt x="1326" y="284"/>
                  <a:pt x="1319" y="284"/>
                  <a:pt x="1311" y="284"/>
                </a:cubicBezTo>
                <a:cubicBezTo>
                  <a:pt x="1311" y="294"/>
                  <a:pt x="1311" y="303"/>
                  <a:pt x="1311" y="313"/>
                </a:cubicBezTo>
                <a:close/>
                <a:moveTo>
                  <a:pt x="1157" y="310"/>
                </a:moveTo>
                <a:cubicBezTo>
                  <a:pt x="1174" y="310"/>
                  <a:pt x="1190" y="310"/>
                  <a:pt x="1206" y="310"/>
                </a:cubicBezTo>
                <a:cubicBezTo>
                  <a:pt x="1206" y="305"/>
                  <a:pt x="1206" y="301"/>
                  <a:pt x="1206" y="298"/>
                </a:cubicBezTo>
                <a:cubicBezTo>
                  <a:pt x="1189" y="298"/>
                  <a:pt x="1173" y="298"/>
                  <a:pt x="1157" y="298"/>
                </a:cubicBezTo>
                <a:cubicBezTo>
                  <a:pt x="1157" y="303"/>
                  <a:pt x="1157" y="307"/>
                  <a:pt x="1157" y="310"/>
                </a:cubicBezTo>
                <a:close/>
                <a:moveTo>
                  <a:pt x="1206" y="112"/>
                </a:moveTo>
                <a:cubicBezTo>
                  <a:pt x="1192" y="114"/>
                  <a:pt x="1180" y="115"/>
                  <a:pt x="1167" y="117"/>
                </a:cubicBezTo>
                <a:cubicBezTo>
                  <a:pt x="1155" y="119"/>
                  <a:pt x="1155" y="119"/>
                  <a:pt x="1158" y="132"/>
                </a:cubicBezTo>
                <a:cubicBezTo>
                  <a:pt x="1174" y="130"/>
                  <a:pt x="1190" y="128"/>
                  <a:pt x="1206" y="126"/>
                </a:cubicBezTo>
                <a:cubicBezTo>
                  <a:pt x="1206" y="121"/>
                  <a:pt x="1206" y="117"/>
                  <a:pt x="1206" y="112"/>
                </a:cubicBezTo>
                <a:close/>
                <a:moveTo>
                  <a:pt x="1158" y="240"/>
                </a:moveTo>
                <a:cubicBezTo>
                  <a:pt x="1174" y="239"/>
                  <a:pt x="1190" y="238"/>
                  <a:pt x="1205" y="237"/>
                </a:cubicBezTo>
                <a:cubicBezTo>
                  <a:pt x="1205" y="232"/>
                  <a:pt x="1205" y="228"/>
                  <a:pt x="1205" y="223"/>
                </a:cubicBezTo>
                <a:cubicBezTo>
                  <a:pt x="1192" y="224"/>
                  <a:pt x="1180" y="225"/>
                  <a:pt x="1167" y="225"/>
                </a:cubicBezTo>
                <a:cubicBezTo>
                  <a:pt x="1156" y="225"/>
                  <a:pt x="1155" y="230"/>
                  <a:pt x="1158" y="240"/>
                </a:cubicBezTo>
                <a:close/>
                <a:moveTo>
                  <a:pt x="1137" y="336"/>
                </a:moveTo>
                <a:cubicBezTo>
                  <a:pt x="1153" y="336"/>
                  <a:pt x="1169" y="336"/>
                  <a:pt x="1184" y="336"/>
                </a:cubicBezTo>
                <a:cubicBezTo>
                  <a:pt x="1184" y="331"/>
                  <a:pt x="1184" y="327"/>
                  <a:pt x="1184" y="323"/>
                </a:cubicBezTo>
                <a:cubicBezTo>
                  <a:pt x="1168" y="323"/>
                  <a:pt x="1153" y="323"/>
                  <a:pt x="1137" y="323"/>
                </a:cubicBezTo>
                <a:cubicBezTo>
                  <a:pt x="1137" y="328"/>
                  <a:pt x="1137" y="332"/>
                  <a:pt x="1137" y="336"/>
                </a:cubicBezTo>
                <a:close/>
                <a:moveTo>
                  <a:pt x="1335" y="277"/>
                </a:moveTo>
                <a:cubicBezTo>
                  <a:pt x="1335" y="268"/>
                  <a:pt x="1335" y="259"/>
                  <a:pt x="1335" y="251"/>
                </a:cubicBezTo>
                <a:cubicBezTo>
                  <a:pt x="1326" y="251"/>
                  <a:pt x="1319" y="251"/>
                  <a:pt x="1311" y="251"/>
                </a:cubicBezTo>
                <a:cubicBezTo>
                  <a:pt x="1311" y="260"/>
                  <a:pt x="1311" y="268"/>
                  <a:pt x="1311" y="277"/>
                </a:cubicBezTo>
                <a:cubicBezTo>
                  <a:pt x="1319" y="277"/>
                  <a:pt x="1326" y="277"/>
                  <a:pt x="1335" y="277"/>
                </a:cubicBezTo>
                <a:close/>
                <a:moveTo>
                  <a:pt x="1138" y="109"/>
                </a:moveTo>
                <a:cubicBezTo>
                  <a:pt x="1149" y="108"/>
                  <a:pt x="1161" y="106"/>
                  <a:pt x="1173" y="105"/>
                </a:cubicBezTo>
                <a:cubicBezTo>
                  <a:pt x="1184" y="104"/>
                  <a:pt x="1187" y="100"/>
                  <a:pt x="1183" y="89"/>
                </a:cubicBezTo>
                <a:cubicBezTo>
                  <a:pt x="1171" y="91"/>
                  <a:pt x="1159" y="93"/>
                  <a:pt x="1147" y="94"/>
                </a:cubicBezTo>
                <a:cubicBezTo>
                  <a:pt x="1137" y="95"/>
                  <a:pt x="1134" y="99"/>
                  <a:pt x="1138" y="109"/>
                </a:cubicBezTo>
                <a:close/>
                <a:moveTo>
                  <a:pt x="1184" y="199"/>
                </a:moveTo>
                <a:cubicBezTo>
                  <a:pt x="1168" y="200"/>
                  <a:pt x="1152" y="201"/>
                  <a:pt x="1137" y="202"/>
                </a:cubicBezTo>
                <a:cubicBezTo>
                  <a:pt x="1137" y="208"/>
                  <a:pt x="1137" y="212"/>
                  <a:pt x="1137" y="216"/>
                </a:cubicBezTo>
                <a:cubicBezTo>
                  <a:pt x="1153" y="215"/>
                  <a:pt x="1169" y="214"/>
                  <a:pt x="1184" y="213"/>
                </a:cubicBezTo>
                <a:cubicBezTo>
                  <a:pt x="1184" y="207"/>
                  <a:pt x="1184" y="204"/>
                  <a:pt x="1184" y="199"/>
                </a:cubicBezTo>
                <a:close/>
                <a:moveTo>
                  <a:pt x="415" y="326"/>
                </a:moveTo>
                <a:cubicBezTo>
                  <a:pt x="416" y="325"/>
                  <a:pt x="417" y="324"/>
                  <a:pt x="417" y="324"/>
                </a:cubicBezTo>
                <a:cubicBezTo>
                  <a:pt x="416" y="321"/>
                  <a:pt x="414" y="317"/>
                  <a:pt x="412" y="317"/>
                </a:cubicBezTo>
                <a:cubicBezTo>
                  <a:pt x="390" y="317"/>
                  <a:pt x="368" y="317"/>
                  <a:pt x="346" y="317"/>
                </a:cubicBezTo>
                <a:cubicBezTo>
                  <a:pt x="344" y="317"/>
                  <a:pt x="343" y="320"/>
                  <a:pt x="341" y="321"/>
                </a:cubicBezTo>
                <a:cubicBezTo>
                  <a:pt x="343" y="323"/>
                  <a:pt x="344" y="326"/>
                  <a:pt x="346" y="326"/>
                </a:cubicBezTo>
                <a:cubicBezTo>
                  <a:pt x="369" y="326"/>
                  <a:pt x="392" y="326"/>
                  <a:pt x="415" y="326"/>
                </a:cubicBezTo>
                <a:close/>
                <a:moveTo>
                  <a:pt x="419" y="261"/>
                </a:moveTo>
                <a:cubicBezTo>
                  <a:pt x="416" y="257"/>
                  <a:pt x="414" y="252"/>
                  <a:pt x="412" y="252"/>
                </a:cubicBezTo>
                <a:cubicBezTo>
                  <a:pt x="390" y="252"/>
                  <a:pt x="368" y="252"/>
                  <a:pt x="346" y="252"/>
                </a:cubicBezTo>
                <a:cubicBezTo>
                  <a:pt x="344" y="252"/>
                  <a:pt x="343" y="255"/>
                  <a:pt x="341" y="256"/>
                </a:cubicBezTo>
                <a:cubicBezTo>
                  <a:pt x="343" y="258"/>
                  <a:pt x="344" y="261"/>
                  <a:pt x="346" y="261"/>
                </a:cubicBezTo>
                <a:cubicBezTo>
                  <a:pt x="369" y="261"/>
                  <a:pt x="392" y="261"/>
                  <a:pt x="419" y="261"/>
                </a:cubicBezTo>
                <a:close/>
                <a:moveTo>
                  <a:pt x="1560" y="176"/>
                </a:moveTo>
                <a:cubicBezTo>
                  <a:pt x="1561" y="175"/>
                  <a:pt x="1561" y="175"/>
                  <a:pt x="1561" y="174"/>
                </a:cubicBezTo>
                <a:cubicBezTo>
                  <a:pt x="1559" y="172"/>
                  <a:pt x="1557" y="169"/>
                  <a:pt x="1555" y="169"/>
                </a:cubicBezTo>
                <a:cubicBezTo>
                  <a:pt x="1534" y="169"/>
                  <a:pt x="1512" y="169"/>
                  <a:pt x="1490" y="169"/>
                </a:cubicBezTo>
                <a:cubicBezTo>
                  <a:pt x="1488" y="169"/>
                  <a:pt x="1486" y="172"/>
                  <a:pt x="1484" y="174"/>
                </a:cubicBezTo>
                <a:cubicBezTo>
                  <a:pt x="1485" y="175"/>
                  <a:pt x="1486" y="176"/>
                  <a:pt x="1486" y="176"/>
                </a:cubicBezTo>
                <a:cubicBezTo>
                  <a:pt x="1511" y="176"/>
                  <a:pt x="1535" y="176"/>
                  <a:pt x="1560" y="176"/>
                </a:cubicBezTo>
                <a:close/>
                <a:moveTo>
                  <a:pt x="148" y="324"/>
                </a:moveTo>
                <a:cubicBezTo>
                  <a:pt x="148" y="332"/>
                  <a:pt x="148" y="339"/>
                  <a:pt x="148" y="346"/>
                </a:cubicBezTo>
                <a:cubicBezTo>
                  <a:pt x="155" y="346"/>
                  <a:pt x="161" y="346"/>
                  <a:pt x="167" y="346"/>
                </a:cubicBezTo>
                <a:cubicBezTo>
                  <a:pt x="167" y="338"/>
                  <a:pt x="167" y="331"/>
                  <a:pt x="167" y="324"/>
                </a:cubicBezTo>
                <a:cubicBezTo>
                  <a:pt x="160" y="324"/>
                  <a:pt x="154" y="324"/>
                  <a:pt x="148" y="324"/>
                </a:cubicBezTo>
                <a:close/>
                <a:moveTo>
                  <a:pt x="1335" y="222"/>
                </a:moveTo>
                <a:cubicBezTo>
                  <a:pt x="1325" y="221"/>
                  <a:pt x="1308" y="233"/>
                  <a:pt x="1310" y="239"/>
                </a:cubicBezTo>
                <a:cubicBezTo>
                  <a:pt x="1314" y="248"/>
                  <a:pt x="1323" y="242"/>
                  <a:pt x="1330" y="243"/>
                </a:cubicBezTo>
                <a:cubicBezTo>
                  <a:pt x="1331" y="244"/>
                  <a:pt x="1333" y="243"/>
                  <a:pt x="1335" y="243"/>
                </a:cubicBezTo>
                <a:cubicBezTo>
                  <a:pt x="1335" y="235"/>
                  <a:pt x="1335" y="229"/>
                  <a:pt x="1335" y="222"/>
                </a:cubicBezTo>
                <a:close/>
                <a:moveTo>
                  <a:pt x="1031" y="341"/>
                </a:moveTo>
                <a:cubicBezTo>
                  <a:pt x="1032" y="342"/>
                  <a:pt x="1033" y="342"/>
                  <a:pt x="1034" y="343"/>
                </a:cubicBezTo>
                <a:cubicBezTo>
                  <a:pt x="1045" y="343"/>
                  <a:pt x="1057" y="343"/>
                  <a:pt x="1069" y="343"/>
                </a:cubicBezTo>
                <a:cubicBezTo>
                  <a:pt x="1069" y="340"/>
                  <a:pt x="1069" y="337"/>
                  <a:pt x="1069" y="333"/>
                </a:cubicBezTo>
                <a:cubicBezTo>
                  <a:pt x="1058" y="333"/>
                  <a:pt x="1048" y="333"/>
                  <a:pt x="1037" y="334"/>
                </a:cubicBezTo>
                <a:cubicBezTo>
                  <a:pt x="1035" y="334"/>
                  <a:pt x="1033" y="338"/>
                  <a:pt x="1031" y="341"/>
                </a:cubicBezTo>
                <a:close/>
                <a:moveTo>
                  <a:pt x="1086" y="256"/>
                </a:moveTo>
                <a:cubicBezTo>
                  <a:pt x="1075" y="257"/>
                  <a:pt x="1066" y="258"/>
                  <a:pt x="1056" y="258"/>
                </a:cubicBezTo>
                <a:cubicBezTo>
                  <a:pt x="1048" y="258"/>
                  <a:pt x="1047" y="262"/>
                  <a:pt x="1049" y="270"/>
                </a:cubicBezTo>
                <a:cubicBezTo>
                  <a:pt x="1062" y="269"/>
                  <a:pt x="1074" y="268"/>
                  <a:pt x="1086" y="267"/>
                </a:cubicBezTo>
                <a:cubicBezTo>
                  <a:pt x="1086" y="263"/>
                  <a:pt x="1086" y="260"/>
                  <a:pt x="1086" y="256"/>
                </a:cubicBezTo>
                <a:close/>
                <a:moveTo>
                  <a:pt x="1033" y="251"/>
                </a:moveTo>
                <a:cubicBezTo>
                  <a:pt x="1046" y="250"/>
                  <a:pt x="1057" y="249"/>
                  <a:pt x="1070" y="249"/>
                </a:cubicBezTo>
                <a:cubicBezTo>
                  <a:pt x="1069" y="244"/>
                  <a:pt x="1069" y="241"/>
                  <a:pt x="1069" y="238"/>
                </a:cubicBezTo>
                <a:cubicBezTo>
                  <a:pt x="1058" y="239"/>
                  <a:pt x="1049" y="240"/>
                  <a:pt x="1040" y="240"/>
                </a:cubicBezTo>
                <a:cubicBezTo>
                  <a:pt x="1032" y="240"/>
                  <a:pt x="1031" y="244"/>
                  <a:pt x="1033" y="251"/>
                </a:cubicBezTo>
                <a:close/>
                <a:moveTo>
                  <a:pt x="1069" y="154"/>
                </a:moveTo>
                <a:cubicBezTo>
                  <a:pt x="1059" y="155"/>
                  <a:pt x="1049" y="157"/>
                  <a:pt x="1040" y="158"/>
                </a:cubicBezTo>
                <a:cubicBezTo>
                  <a:pt x="1032" y="158"/>
                  <a:pt x="1031" y="162"/>
                  <a:pt x="1034" y="169"/>
                </a:cubicBezTo>
                <a:cubicBezTo>
                  <a:pt x="1045" y="168"/>
                  <a:pt x="1057" y="166"/>
                  <a:pt x="1069" y="165"/>
                </a:cubicBezTo>
                <a:cubicBezTo>
                  <a:pt x="1069" y="161"/>
                  <a:pt x="1069" y="158"/>
                  <a:pt x="1069" y="154"/>
                </a:cubicBezTo>
                <a:close/>
                <a:moveTo>
                  <a:pt x="1049" y="187"/>
                </a:moveTo>
                <a:cubicBezTo>
                  <a:pt x="1059" y="185"/>
                  <a:pt x="1069" y="184"/>
                  <a:pt x="1079" y="183"/>
                </a:cubicBezTo>
                <a:cubicBezTo>
                  <a:pt x="1087" y="183"/>
                  <a:pt x="1087" y="179"/>
                  <a:pt x="1085" y="172"/>
                </a:cubicBezTo>
                <a:cubicBezTo>
                  <a:pt x="1073" y="173"/>
                  <a:pt x="1061" y="175"/>
                  <a:pt x="1049" y="176"/>
                </a:cubicBezTo>
                <a:cubicBezTo>
                  <a:pt x="1049" y="180"/>
                  <a:pt x="1049" y="183"/>
                  <a:pt x="1049" y="187"/>
                </a:cubicBezTo>
                <a:close/>
                <a:moveTo>
                  <a:pt x="1049" y="324"/>
                </a:moveTo>
                <a:cubicBezTo>
                  <a:pt x="1059" y="324"/>
                  <a:pt x="1069" y="324"/>
                  <a:pt x="1078" y="324"/>
                </a:cubicBezTo>
                <a:cubicBezTo>
                  <a:pt x="1086" y="325"/>
                  <a:pt x="1087" y="321"/>
                  <a:pt x="1085" y="314"/>
                </a:cubicBezTo>
                <a:cubicBezTo>
                  <a:pt x="1075" y="314"/>
                  <a:pt x="1066" y="314"/>
                  <a:pt x="1056" y="314"/>
                </a:cubicBezTo>
                <a:cubicBezTo>
                  <a:pt x="1048" y="313"/>
                  <a:pt x="1047" y="317"/>
                  <a:pt x="1049" y="324"/>
                </a:cubicBezTo>
                <a:close/>
                <a:moveTo>
                  <a:pt x="1497" y="130"/>
                </a:moveTo>
                <a:cubicBezTo>
                  <a:pt x="1500" y="134"/>
                  <a:pt x="1501" y="138"/>
                  <a:pt x="1503" y="138"/>
                </a:cubicBezTo>
                <a:cubicBezTo>
                  <a:pt x="1515" y="138"/>
                  <a:pt x="1528" y="138"/>
                  <a:pt x="1541" y="138"/>
                </a:cubicBezTo>
                <a:cubicBezTo>
                  <a:pt x="1542" y="138"/>
                  <a:pt x="1543" y="136"/>
                  <a:pt x="1545" y="135"/>
                </a:cubicBezTo>
                <a:cubicBezTo>
                  <a:pt x="1543" y="133"/>
                  <a:pt x="1542" y="130"/>
                  <a:pt x="1540" y="130"/>
                </a:cubicBezTo>
                <a:cubicBezTo>
                  <a:pt x="1527" y="130"/>
                  <a:pt x="1513" y="130"/>
                  <a:pt x="1497" y="130"/>
                </a:cubicBezTo>
                <a:close/>
                <a:moveTo>
                  <a:pt x="1455" y="347"/>
                </a:moveTo>
                <a:cubicBezTo>
                  <a:pt x="1455" y="338"/>
                  <a:pt x="1455" y="330"/>
                  <a:pt x="1455" y="322"/>
                </a:cubicBezTo>
                <a:cubicBezTo>
                  <a:pt x="1450" y="322"/>
                  <a:pt x="1445" y="323"/>
                  <a:pt x="1441" y="324"/>
                </a:cubicBezTo>
                <a:cubicBezTo>
                  <a:pt x="1441" y="332"/>
                  <a:pt x="1441" y="339"/>
                  <a:pt x="1441" y="347"/>
                </a:cubicBezTo>
                <a:cubicBezTo>
                  <a:pt x="1446" y="347"/>
                  <a:pt x="1450" y="347"/>
                  <a:pt x="1455" y="347"/>
                </a:cubicBezTo>
                <a:close/>
                <a:moveTo>
                  <a:pt x="1530" y="236"/>
                </a:moveTo>
                <a:cubicBezTo>
                  <a:pt x="1529" y="235"/>
                  <a:pt x="1528" y="234"/>
                  <a:pt x="1527" y="233"/>
                </a:cubicBezTo>
                <a:cubicBezTo>
                  <a:pt x="1515" y="233"/>
                  <a:pt x="1503" y="233"/>
                  <a:pt x="1491" y="234"/>
                </a:cubicBezTo>
                <a:cubicBezTo>
                  <a:pt x="1489" y="234"/>
                  <a:pt x="1487" y="236"/>
                  <a:pt x="1485" y="238"/>
                </a:cubicBezTo>
                <a:cubicBezTo>
                  <a:pt x="1487" y="239"/>
                  <a:pt x="1488" y="241"/>
                  <a:pt x="1490" y="241"/>
                </a:cubicBezTo>
                <a:cubicBezTo>
                  <a:pt x="1501" y="242"/>
                  <a:pt x="1512" y="242"/>
                  <a:pt x="1524" y="241"/>
                </a:cubicBezTo>
                <a:cubicBezTo>
                  <a:pt x="1526" y="241"/>
                  <a:pt x="1528" y="238"/>
                  <a:pt x="1530" y="236"/>
                </a:cubicBezTo>
                <a:close/>
                <a:moveTo>
                  <a:pt x="646" y="202"/>
                </a:moveTo>
                <a:cubicBezTo>
                  <a:pt x="641" y="202"/>
                  <a:pt x="635" y="202"/>
                  <a:pt x="629" y="202"/>
                </a:cubicBezTo>
                <a:cubicBezTo>
                  <a:pt x="628" y="202"/>
                  <a:pt x="626" y="204"/>
                  <a:pt x="624" y="206"/>
                </a:cubicBezTo>
                <a:cubicBezTo>
                  <a:pt x="626" y="207"/>
                  <a:pt x="627" y="210"/>
                  <a:pt x="629" y="210"/>
                </a:cubicBezTo>
                <a:cubicBezTo>
                  <a:pt x="640" y="210"/>
                  <a:pt x="650" y="210"/>
                  <a:pt x="661" y="210"/>
                </a:cubicBezTo>
                <a:cubicBezTo>
                  <a:pt x="663" y="210"/>
                  <a:pt x="665" y="207"/>
                  <a:pt x="666" y="206"/>
                </a:cubicBezTo>
                <a:cubicBezTo>
                  <a:pt x="665" y="205"/>
                  <a:pt x="663" y="202"/>
                  <a:pt x="661" y="202"/>
                </a:cubicBezTo>
                <a:cubicBezTo>
                  <a:pt x="656" y="201"/>
                  <a:pt x="651" y="202"/>
                  <a:pt x="646" y="202"/>
                </a:cubicBezTo>
                <a:close/>
                <a:moveTo>
                  <a:pt x="645" y="143"/>
                </a:moveTo>
                <a:cubicBezTo>
                  <a:pt x="651" y="143"/>
                  <a:pt x="656" y="143"/>
                  <a:pt x="661" y="142"/>
                </a:cubicBezTo>
                <a:cubicBezTo>
                  <a:pt x="663" y="142"/>
                  <a:pt x="665" y="140"/>
                  <a:pt x="667" y="138"/>
                </a:cubicBezTo>
                <a:cubicBezTo>
                  <a:pt x="665" y="137"/>
                  <a:pt x="663" y="135"/>
                  <a:pt x="661" y="135"/>
                </a:cubicBezTo>
                <a:cubicBezTo>
                  <a:pt x="651" y="134"/>
                  <a:pt x="640" y="134"/>
                  <a:pt x="629" y="135"/>
                </a:cubicBezTo>
                <a:cubicBezTo>
                  <a:pt x="628" y="135"/>
                  <a:pt x="626" y="137"/>
                  <a:pt x="624" y="138"/>
                </a:cubicBezTo>
                <a:cubicBezTo>
                  <a:pt x="626" y="140"/>
                  <a:pt x="628" y="142"/>
                  <a:pt x="630" y="142"/>
                </a:cubicBezTo>
                <a:cubicBezTo>
                  <a:pt x="635" y="143"/>
                  <a:pt x="640" y="143"/>
                  <a:pt x="645" y="143"/>
                </a:cubicBezTo>
                <a:close/>
                <a:moveTo>
                  <a:pt x="776" y="103"/>
                </a:moveTo>
                <a:cubicBezTo>
                  <a:pt x="763" y="103"/>
                  <a:pt x="749" y="103"/>
                  <a:pt x="736" y="103"/>
                </a:cubicBezTo>
                <a:cubicBezTo>
                  <a:pt x="736" y="112"/>
                  <a:pt x="736" y="112"/>
                  <a:pt x="768" y="111"/>
                </a:cubicBezTo>
                <a:cubicBezTo>
                  <a:pt x="773" y="111"/>
                  <a:pt x="779" y="112"/>
                  <a:pt x="776" y="103"/>
                </a:cubicBezTo>
                <a:close/>
                <a:moveTo>
                  <a:pt x="650" y="241"/>
                </a:moveTo>
                <a:cubicBezTo>
                  <a:pt x="649" y="243"/>
                  <a:pt x="648" y="244"/>
                  <a:pt x="647" y="245"/>
                </a:cubicBezTo>
                <a:cubicBezTo>
                  <a:pt x="650" y="246"/>
                  <a:pt x="652" y="249"/>
                  <a:pt x="654" y="249"/>
                </a:cubicBezTo>
                <a:cubicBezTo>
                  <a:pt x="664" y="250"/>
                  <a:pt x="674" y="250"/>
                  <a:pt x="684" y="249"/>
                </a:cubicBezTo>
                <a:cubicBezTo>
                  <a:pt x="686" y="249"/>
                  <a:pt x="688" y="246"/>
                  <a:pt x="690" y="245"/>
                </a:cubicBezTo>
                <a:cubicBezTo>
                  <a:pt x="688" y="244"/>
                  <a:pt x="686" y="242"/>
                  <a:pt x="684" y="242"/>
                </a:cubicBezTo>
                <a:cubicBezTo>
                  <a:pt x="673" y="241"/>
                  <a:pt x="661" y="241"/>
                  <a:pt x="650" y="241"/>
                </a:cubicBezTo>
                <a:close/>
                <a:moveTo>
                  <a:pt x="498" y="252"/>
                </a:moveTo>
                <a:cubicBezTo>
                  <a:pt x="498" y="252"/>
                  <a:pt x="498" y="252"/>
                  <a:pt x="498" y="252"/>
                </a:cubicBezTo>
                <a:cubicBezTo>
                  <a:pt x="504" y="252"/>
                  <a:pt x="509" y="253"/>
                  <a:pt x="515" y="252"/>
                </a:cubicBezTo>
                <a:cubicBezTo>
                  <a:pt x="517" y="252"/>
                  <a:pt x="518" y="250"/>
                  <a:pt x="520" y="249"/>
                </a:cubicBezTo>
                <a:cubicBezTo>
                  <a:pt x="519" y="247"/>
                  <a:pt x="517" y="245"/>
                  <a:pt x="516" y="245"/>
                </a:cubicBezTo>
                <a:cubicBezTo>
                  <a:pt x="504" y="244"/>
                  <a:pt x="493" y="244"/>
                  <a:pt x="482" y="245"/>
                </a:cubicBezTo>
                <a:cubicBezTo>
                  <a:pt x="481" y="245"/>
                  <a:pt x="479" y="247"/>
                  <a:pt x="478" y="249"/>
                </a:cubicBezTo>
                <a:cubicBezTo>
                  <a:pt x="479" y="250"/>
                  <a:pt x="481" y="252"/>
                  <a:pt x="482" y="252"/>
                </a:cubicBezTo>
                <a:cubicBezTo>
                  <a:pt x="487" y="253"/>
                  <a:pt x="493" y="252"/>
                  <a:pt x="498" y="252"/>
                </a:cubicBezTo>
                <a:close/>
                <a:moveTo>
                  <a:pt x="479" y="273"/>
                </a:moveTo>
                <a:cubicBezTo>
                  <a:pt x="478" y="274"/>
                  <a:pt x="478" y="275"/>
                  <a:pt x="477" y="276"/>
                </a:cubicBezTo>
                <a:cubicBezTo>
                  <a:pt x="479" y="278"/>
                  <a:pt x="481" y="281"/>
                  <a:pt x="483" y="281"/>
                </a:cubicBezTo>
                <a:cubicBezTo>
                  <a:pt x="494" y="281"/>
                  <a:pt x="504" y="281"/>
                  <a:pt x="515" y="281"/>
                </a:cubicBezTo>
                <a:cubicBezTo>
                  <a:pt x="516" y="281"/>
                  <a:pt x="518" y="278"/>
                  <a:pt x="520" y="277"/>
                </a:cubicBezTo>
                <a:cubicBezTo>
                  <a:pt x="518" y="275"/>
                  <a:pt x="516" y="273"/>
                  <a:pt x="515" y="273"/>
                </a:cubicBezTo>
                <a:cubicBezTo>
                  <a:pt x="503" y="273"/>
                  <a:pt x="491" y="273"/>
                  <a:pt x="479" y="273"/>
                </a:cubicBezTo>
                <a:close/>
                <a:moveTo>
                  <a:pt x="499" y="311"/>
                </a:moveTo>
                <a:cubicBezTo>
                  <a:pt x="504" y="311"/>
                  <a:pt x="509" y="312"/>
                  <a:pt x="514" y="311"/>
                </a:cubicBezTo>
                <a:cubicBezTo>
                  <a:pt x="516" y="311"/>
                  <a:pt x="518" y="308"/>
                  <a:pt x="520" y="307"/>
                </a:cubicBezTo>
                <a:cubicBezTo>
                  <a:pt x="518" y="306"/>
                  <a:pt x="517" y="303"/>
                  <a:pt x="515" y="303"/>
                </a:cubicBezTo>
                <a:cubicBezTo>
                  <a:pt x="504" y="303"/>
                  <a:pt x="493" y="303"/>
                  <a:pt x="482" y="303"/>
                </a:cubicBezTo>
                <a:cubicBezTo>
                  <a:pt x="481" y="303"/>
                  <a:pt x="479" y="306"/>
                  <a:pt x="478" y="307"/>
                </a:cubicBezTo>
                <a:cubicBezTo>
                  <a:pt x="479" y="309"/>
                  <a:pt x="481" y="311"/>
                  <a:pt x="483" y="311"/>
                </a:cubicBezTo>
                <a:cubicBezTo>
                  <a:pt x="488" y="312"/>
                  <a:pt x="493" y="311"/>
                  <a:pt x="499" y="311"/>
                </a:cubicBezTo>
                <a:close/>
                <a:moveTo>
                  <a:pt x="519" y="185"/>
                </a:moveTo>
                <a:cubicBezTo>
                  <a:pt x="520" y="184"/>
                  <a:pt x="520" y="183"/>
                  <a:pt x="521" y="183"/>
                </a:cubicBezTo>
                <a:cubicBezTo>
                  <a:pt x="519" y="181"/>
                  <a:pt x="517" y="177"/>
                  <a:pt x="515" y="177"/>
                </a:cubicBezTo>
                <a:cubicBezTo>
                  <a:pt x="505" y="177"/>
                  <a:pt x="494" y="177"/>
                  <a:pt x="483" y="177"/>
                </a:cubicBezTo>
                <a:cubicBezTo>
                  <a:pt x="481" y="177"/>
                  <a:pt x="480" y="180"/>
                  <a:pt x="478" y="181"/>
                </a:cubicBezTo>
                <a:cubicBezTo>
                  <a:pt x="479" y="182"/>
                  <a:pt x="481" y="185"/>
                  <a:pt x="482" y="185"/>
                </a:cubicBezTo>
                <a:cubicBezTo>
                  <a:pt x="495" y="185"/>
                  <a:pt x="507" y="185"/>
                  <a:pt x="519" y="185"/>
                </a:cubicBezTo>
                <a:close/>
                <a:moveTo>
                  <a:pt x="756" y="206"/>
                </a:moveTo>
                <a:cubicBezTo>
                  <a:pt x="761" y="206"/>
                  <a:pt x="767" y="207"/>
                  <a:pt x="772" y="206"/>
                </a:cubicBezTo>
                <a:cubicBezTo>
                  <a:pt x="774" y="206"/>
                  <a:pt x="775" y="204"/>
                  <a:pt x="777" y="202"/>
                </a:cubicBezTo>
                <a:cubicBezTo>
                  <a:pt x="776" y="201"/>
                  <a:pt x="774" y="199"/>
                  <a:pt x="773" y="199"/>
                </a:cubicBezTo>
                <a:cubicBezTo>
                  <a:pt x="762" y="198"/>
                  <a:pt x="750" y="198"/>
                  <a:pt x="739" y="199"/>
                </a:cubicBezTo>
                <a:cubicBezTo>
                  <a:pt x="737" y="199"/>
                  <a:pt x="735" y="201"/>
                  <a:pt x="735" y="203"/>
                </a:cubicBezTo>
                <a:cubicBezTo>
                  <a:pt x="735" y="204"/>
                  <a:pt x="737" y="206"/>
                  <a:pt x="739" y="206"/>
                </a:cubicBezTo>
                <a:cubicBezTo>
                  <a:pt x="744" y="207"/>
                  <a:pt x="750" y="206"/>
                  <a:pt x="756" y="206"/>
                </a:cubicBezTo>
                <a:close/>
                <a:moveTo>
                  <a:pt x="734" y="136"/>
                </a:moveTo>
                <a:cubicBezTo>
                  <a:pt x="735" y="137"/>
                  <a:pt x="735" y="138"/>
                  <a:pt x="736" y="139"/>
                </a:cubicBezTo>
                <a:cubicBezTo>
                  <a:pt x="748" y="139"/>
                  <a:pt x="760" y="139"/>
                  <a:pt x="772" y="139"/>
                </a:cubicBezTo>
                <a:cubicBezTo>
                  <a:pt x="774" y="139"/>
                  <a:pt x="775" y="136"/>
                  <a:pt x="777" y="135"/>
                </a:cubicBezTo>
                <a:cubicBezTo>
                  <a:pt x="775" y="134"/>
                  <a:pt x="774" y="131"/>
                  <a:pt x="772" y="131"/>
                </a:cubicBezTo>
                <a:cubicBezTo>
                  <a:pt x="761" y="131"/>
                  <a:pt x="751" y="131"/>
                  <a:pt x="740" y="131"/>
                </a:cubicBezTo>
                <a:cubicBezTo>
                  <a:pt x="738" y="131"/>
                  <a:pt x="736" y="135"/>
                  <a:pt x="734" y="136"/>
                </a:cubicBezTo>
                <a:close/>
                <a:moveTo>
                  <a:pt x="645" y="114"/>
                </a:moveTo>
                <a:cubicBezTo>
                  <a:pt x="650" y="114"/>
                  <a:pt x="656" y="114"/>
                  <a:pt x="662" y="114"/>
                </a:cubicBezTo>
                <a:cubicBezTo>
                  <a:pt x="663" y="113"/>
                  <a:pt x="665" y="111"/>
                  <a:pt x="667" y="110"/>
                </a:cubicBezTo>
                <a:cubicBezTo>
                  <a:pt x="665" y="109"/>
                  <a:pt x="664" y="106"/>
                  <a:pt x="663" y="106"/>
                </a:cubicBezTo>
                <a:cubicBezTo>
                  <a:pt x="651" y="106"/>
                  <a:pt x="639" y="106"/>
                  <a:pt x="628" y="106"/>
                </a:cubicBezTo>
                <a:cubicBezTo>
                  <a:pt x="627" y="106"/>
                  <a:pt x="624" y="108"/>
                  <a:pt x="624" y="110"/>
                </a:cubicBezTo>
                <a:cubicBezTo>
                  <a:pt x="624" y="111"/>
                  <a:pt x="627" y="113"/>
                  <a:pt x="628" y="114"/>
                </a:cubicBezTo>
                <a:cubicBezTo>
                  <a:pt x="634" y="114"/>
                  <a:pt x="639" y="114"/>
                  <a:pt x="645" y="114"/>
                </a:cubicBezTo>
                <a:close/>
                <a:moveTo>
                  <a:pt x="1500" y="144"/>
                </a:moveTo>
                <a:cubicBezTo>
                  <a:pt x="1499" y="146"/>
                  <a:pt x="1499" y="147"/>
                  <a:pt x="1498" y="148"/>
                </a:cubicBezTo>
                <a:cubicBezTo>
                  <a:pt x="1500" y="150"/>
                  <a:pt x="1503" y="152"/>
                  <a:pt x="1505" y="152"/>
                </a:cubicBezTo>
                <a:cubicBezTo>
                  <a:pt x="1516" y="153"/>
                  <a:pt x="1528" y="152"/>
                  <a:pt x="1539" y="152"/>
                </a:cubicBezTo>
                <a:cubicBezTo>
                  <a:pt x="1541" y="152"/>
                  <a:pt x="1543" y="150"/>
                  <a:pt x="1545" y="148"/>
                </a:cubicBezTo>
                <a:cubicBezTo>
                  <a:pt x="1543" y="147"/>
                  <a:pt x="1541" y="145"/>
                  <a:pt x="1539" y="144"/>
                </a:cubicBezTo>
                <a:cubicBezTo>
                  <a:pt x="1526" y="144"/>
                  <a:pt x="1513" y="144"/>
                  <a:pt x="1500" y="144"/>
                </a:cubicBezTo>
                <a:close/>
                <a:moveTo>
                  <a:pt x="1311" y="337"/>
                </a:moveTo>
                <a:cubicBezTo>
                  <a:pt x="1310" y="348"/>
                  <a:pt x="1317" y="350"/>
                  <a:pt x="1336" y="345"/>
                </a:cubicBezTo>
                <a:cubicBezTo>
                  <a:pt x="1335" y="342"/>
                  <a:pt x="1335" y="338"/>
                  <a:pt x="1335" y="334"/>
                </a:cubicBezTo>
                <a:cubicBezTo>
                  <a:pt x="1326" y="335"/>
                  <a:pt x="1319" y="336"/>
                  <a:pt x="1311" y="337"/>
                </a:cubicBezTo>
                <a:close/>
                <a:moveTo>
                  <a:pt x="151" y="291"/>
                </a:moveTo>
                <a:cubicBezTo>
                  <a:pt x="151" y="298"/>
                  <a:pt x="151" y="303"/>
                  <a:pt x="151" y="309"/>
                </a:cubicBezTo>
                <a:cubicBezTo>
                  <a:pt x="156" y="309"/>
                  <a:pt x="160" y="309"/>
                  <a:pt x="165" y="309"/>
                </a:cubicBezTo>
                <a:cubicBezTo>
                  <a:pt x="165" y="303"/>
                  <a:pt x="165" y="297"/>
                  <a:pt x="165" y="291"/>
                </a:cubicBezTo>
                <a:cubicBezTo>
                  <a:pt x="160" y="291"/>
                  <a:pt x="156" y="291"/>
                  <a:pt x="151" y="291"/>
                </a:cubicBezTo>
                <a:close/>
                <a:moveTo>
                  <a:pt x="1528" y="291"/>
                </a:moveTo>
                <a:cubicBezTo>
                  <a:pt x="1528" y="290"/>
                  <a:pt x="1529" y="288"/>
                  <a:pt x="1530" y="287"/>
                </a:cubicBezTo>
                <a:cubicBezTo>
                  <a:pt x="1527" y="286"/>
                  <a:pt x="1525" y="283"/>
                  <a:pt x="1522" y="283"/>
                </a:cubicBezTo>
                <a:cubicBezTo>
                  <a:pt x="1512" y="283"/>
                  <a:pt x="1502" y="283"/>
                  <a:pt x="1492" y="283"/>
                </a:cubicBezTo>
                <a:cubicBezTo>
                  <a:pt x="1490" y="283"/>
                  <a:pt x="1487" y="286"/>
                  <a:pt x="1485" y="287"/>
                </a:cubicBezTo>
                <a:cubicBezTo>
                  <a:pt x="1487" y="289"/>
                  <a:pt x="1489" y="291"/>
                  <a:pt x="1491" y="291"/>
                </a:cubicBezTo>
                <a:cubicBezTo>
                  <a:pt x="1503" y="291"/>
                  <a:pt x="1516" y="291"/>
                  <a:pt x="1528" y="291"/>
                </a:cubicBezTo>
                <a:close/>
                <a:moveTo>
                  <a:pt x="1507" y="308"/>
                </a:moveTo>
                <a:cubicBezTo>
                  <a:pt x="1507" y="308"/>
                  <a:pt x="1507" y="308"/>
                  <a:pt x="1507" y="308"/>
                </a:cubicBezTo>
                <a:cubicBezTo>
                  <a:pt x="1513" y="308"/>
                  <a:pt x="1519" y="308"/>
                  <a:pt x="1524" y="308"/>
                </a:cubicBezTo>
                <a:cubicBezTo>
                  <a:pt x="1526" y="308"/>
                  <a:pt x="1527" y="305"/>
                  <a:pt x="1529" y="304"/>
                </a:cubicBezTo>
                <a:cubicBezTo>
                  <a:pt x="1527" y="303"/>
                  <a:pt x="1526" y="300"/>
                  <a:pt x="1525" y="300"/>
                </a:cubicBezTo>
                <a:cubicBezTo>
                  <a:pt x="1513" y="300"/>
                  <a:pt x="1501" y="300"/>
                  <a:pt x="1489" y="300"/>
                </a:cubicBezTo>
                <a:cubicBezTo>
                  <a:pt x="1488" y="300"/>
                  <a:pt x="1487" y="303"/>
                  <a:pt x="1485" y="304"/>
                </a:cubicBezTo>
                <a:cubicBezTo>
                  <a:pt x="1487" y="305"/>
                  <a:pt x="1488" y="308"/>
                  <a:pt x="1490" y="308"/>
                </a:cubicBezTo>
                <a:cubicBezTo>
                  <a:pt x="1496" y="308"/>
                  <a:pt x="1501" y="308"/>
                  <a:pt x="1507" y="308"/>
                </a:cubicBezTo>
                <a:close/>
                <a:moveTo>
                  <a:pt x="1441" y="313"/>
                </a:moveTo>
                <a:cubicBezTo>
                  <a:pt x="1446" y="313"/>
                  <a:pt x="1451" y="313"/>
                  <a:pt x="1455" y="313"/>
                </a:cubicBezTo>
                <a:cubicBezTo>
                  <a:pt x="1455" y="308"/>
                  <a:pt x="1455" y="303"/>
                  <a:pt x="1455" y="298"/>
                </a:cubicBezTo>
                <a:cubicBezTo>
                  <a:pt x="1450" y="298"/>
                  <a:pt x="1445" y="298"/>
                  <a:pt x="1441" y="298"/>
                </a:cubicBezTo>
                <a:cubicBezTo>
                  <a:pt x="1441" y="303"/>
                  <a:pt x="1441" y="307"/>
                  <a:pt x="1441" y="313"/>
                </a:cubicBezTo>
                <a:close/>
                <a:moveTo>
                  <a:pt x="476" y="138"/>
                </a:moveTo>
                <a:cubicBezTo>
                  <a:pt x="476" y="138"/>
                  <a:pt x="476" y="138"/>
                  <a:pt x="476" y="138"/>
                </a:cubicBezTo>
                <a:cubicBezTo>
                  <a:pt x="471" y="138"/>
                  <a:pt x="465" y="137"/>
                  <a:pt x="459" y="138"/>
                </a:cubicBezTo>
                <a:cubicBezTo>
                  <a:pt x="458" y="138"/>
                  <a:pt x="456" y="140"/>
                  <a:pt x="454" y="142"/>
                </a:cubicBezTo>
                <a:cubicBezTo>
                  <a:pt x="456" y="143"/>
                  <a:pt x="458" y="145"/>
                  <a:pt x="459" y="145"/>
                </a:cubicBezTo>
                <a:cubicBezTo>
                  <a:pt x="470" y="146"/>
                  <a:pt x="481" y="146"/>
                  <a:pt x="492" y="145"/>
                </a:cubicBezTo>
                <a:cubicBezTo>
                  <a:pt x="493" y="145"/>
                  <a:pt x="495" y="143"/>
                  <a:pt x="496" y="141"/>
                </a:cubicBezTo>
                <a:cubicBezTo>
                  <a:pt x="495" y="140"/>
                  <a:pt x="493" y="138"/>
                  <a:pt x="492" y="138"/>
                </a:cubicBezTo>
                <a:cubicBezTo>
                  <a:pt x="487" y="138"/>
                  <a:pt x="481" y="138"/>
                  <a:pt x="476" y="138"/>
                </a:cubicBezTo>
                <a:close/>
                <a:moveTo>
                  <a:pt x="1560" y="251"/>
                </a:moveTo>
                <a:cubicBezTo>
                  <a:pt x="1550" y="251"/>
                  <a:pt x="1541" y="251"/>
                  <a:pt x="1530" y="251"/>
                </a:cubicBezTo>
                <a:cubicBezTo>
                  <a:pt x="1534" y="263"/>
                  <a:pt x="1543" y="257"/>
                  <a:pt x="1550" y="258"/>
                </a:cubicBezTo>
                <a:cubicBezTo>
                  <a:pt x="1554" y="258"/>
                  <a:pt x="1562" y="261"/>
                  <a:pt x="1560" y="251"/>
                </a:cubicBezTo>
                <a:close/>
                <a:moveTo>
                  <a:pt x="1498" y="260"/>
                </a:moveTo>
                <a:cubicBezTo>
                  <a:pt x="1499" y="259"/>
                  <a:pt x="1499" y="259"/>
                  <a:pt x="1499" y="258"/>
                </a:cubicBezTo>
                <a:cubicBezTo>
                  <a:pt x="1503" y="258"/>
                  <a:pt x="1506" y="259"/>
                  <a:pt x="1509" y="258"/>
                </a:cubicBezTo>
                <a:cubicBezTo>
                  <a:pt x="1511" y="258"/>
                  <a:pt x="1513" y="255"/>
                  <a:pt x="1514" y="254"/>
                </a:cubicBezTo>
                <a:cubicBezTo>
                  <a:pt x="1513" y="253"/>
                  <a:pt x="1511" y="251"/>
                  <a:pt x="1509" y="250"/>
                </a:cubicBezTo>
                <a:cubicBezTo>
                  <a:pt x="1506" y="250"/>
                  <a:pt x="1502" y="250"/>
                  <a:pt x="1499" y="250"/>
                </a:cubicBezTo>
                <a:cubicBezTo>
                  <a:pt x="1494" y="251"/>
                  <a:pt x="1490" y="253"/>
                  <a:pt x="1485" y="254"/>
                </a:cubicBezTo>
                <a:cubicBezTo>
                  <a:pt x="1489" y="256"/>
                  <a:pt x="1494" y="258"/>
                  <a:pt x="1498" y="260"/>
                </a:cubicBezTo>
                <a:close/>
                <a:moveTo>
                  <a:pt x="1533" y="185"/>
                </a:moveTo>
                <a:cubicBezTo>
                  <a:pt x="1532" y="186"/>
                  <a:pt x="1531" y="187"/>
                  <a:pt x="1531" y="188"/>
                </a:cubicBezTo>
                <a:cubicBezTo>
                  <a:pt x="1537" y="197"/>
                  <a:pt x="1546" y="191"/>
                  <a:pt x="1554" y="192"/>
                </a:cubicBezTo>
                <a:cubicBezTo>
                  <a:pt x="1556" y="193"/>
                  <a:pt x="1559" y="189"/>
                  <a:pt x="1561" y="188"/>
                </a:cubicBezTo>
                <a:cubicBezTo>
                  <a:pt x="1561" y="187"/>
                  <a:pt x="1560" y="186"/>
                  <a:pt x="1559" y="185"/>
                </a:cubicBezTo>
                <a:cubicBezTo>
                  <a:pt x="1550" y="185"/>
                  <a:pt x="1541" y="185"/>
                  <a:pt x="1533" y="185"/>
                </a:cubicBezTo>
                <a:close/>
                <a:moveTo>
                  <a:pt x="1528" y="208"/>
                </a:moveTo>
                <a:cubicBezTo>
                  <a:pt x="1540" y="208"/>
                  <a:pt x="1548" y="208"/>
                  <a:pt x="1556" y="208"/>
                </a:cubicBezTo>
                <a:cubicBezTo>
                  <a:pt x="1558" y="208"/>
                  <a:pt x="1559" y="206"/>
                  <a:pt x="1560" y="205"/>
                </a:cubicBezTo>
                <a:cubicBezTo>
                  <a:pt x="1559" y="203"/>
                  <a:pt x="1558" y="201"/>
                  <a:pt x="1556" y="200"/>
                </a:cubicBezTo>
                <a:cubicBezTo>
                  <a:pt x="1549" y="200"/>
                  <a:pt x="1542" y="200"/>
                  <a:pt x="1535" y="200"/>
                </a:cubicBezTo>
                <a:cubicBezTo>
                  <a:pt x="1534" y="201"/>
                  <a:pt x="1532" y="204"/>
                  <a:pt x="1528" y="208"/>
                </a:cubicBezTo>
                <a:close/>
                <a:moveTo>
                  <a:pt x="1484" y="206"/>
                </a:moveTo>
                <a:cubicBezTo>
                  <a:pt x="1485" y="207"/>
                  <a:pt x="1486" y="207"/>
                  <a:pt x="1486" y="208"/>
                </a:cubicBezTo>
                <a:cubicBezTo>
                  <a:pt x="1494" y="208"/>
                  <a:pt x="1501" y="209"/>
                  <a:pt x="1509" y="208"/>
                </a:cubicBezTo>
                <a:cubicBezTo>
                  <a:pt x="1511" y="208"/>
                  <a:pt x="1512" y="206"/>
                  <a:pt x="1514" y="205"/>
                </a:cubicBezTo>
                <a:cubicBezTo>
                  <a:pt x="1513" y="203"/>
                  <a:pt x="1511" y="200"/>
                  <a:pt x="1510" y="200"/>
                </a:cubicBezTo>
                <a:cubicBezTo>
                  <a:pt x="1503" y="200"/>
                  <a:pt x="1496" y="200"/>
                  <a:pt x="1489" y="201"/>
                </a:cubicBezTo>
                <a:cubicBezTo>
                  <a:pt x="1487" y="201"/>
                  <a:pt x="1486" y="204"/>
                  <a:pt x="1484" y="206"/>
                </a:cubicBezTo>
                <a:close/>
                <a:moveTo>
                  <a:pt x="199" y="293"/>
                </a:moveTo>
                <a:cubicBezTo>
                  <a:pt x="194" y="293"/>
                  <a:pt x="190" y="293"/>
                  <a:pt x="186" y="293"/>
                </a:cubicBezTo>
                <a:cubicBezTo>
                  <a:pt x="186" y="299"/>
                  <a:pt x="186" y="303"/>
                  <a:pt x="186" y="309"/>
                </a:cubicBezTo>
                <a:cubicBezTo>
                  <a:pt x="190" y="309"/>
                  <a:pt x="194" y="309"/>
                  <a:pt x="199" y="309"/>
                </a:cubicBezTo>
                <a:cubicBezTo>
                  <a:pt x="199" y="303"/>
                  <a:pt x="199" y="299"/>
                  <a:pt x="199" y="293"/>
                </a:cubicBezTo>
                <a:close/>
                <a:moveTo>
                  <a:pt x="186" y="340"/>
                </a:moveTo>
                <a:cubicBezTo>
                  <a:pt x="191" y="340"/>
                  <a:pt x="195" y="340"/>
                  <a:pt x="199" y="340"/>
                </a:cubicBezTo>
                <a:cubicBezTo>
                  <a:pt x="199" y="334"/>
                  <a:pt x="199" y="329"/>
                  <a:pt x="199" y="324"/>
                </a:cubicBezTo>
                <a:cubicBezTo>
                  <a:pt x="194" y="324"/>
                  <a:pt x="190" y="324"/>
                  <a:pt x="186" y="324"/>
                </a:cubicBezTo>
                <a:cubicBezTo>
                  <a:pt x="186" y="330"/>
                  <a:pt x="186" y="334"/>
                  <a:pt x="186" y="340"/>
                </a:cubicBezTo>
                <a:close/>
                <a:moveTo>
                  <a:pt x="1500" y="326"/>
                </a:moveTo>
                <a:cubicBezTo>
                  <a:pt x="1505" y="324"/>
                  <a:pt x="1509" y="323"/>
                  <a:pt x="1514" y="321"/>
                </a:cubicBezTo>
                <a:cubicBezTo>
                  <a:pt x="1511" y="313"/>
                  <a:pt x="1504" y="317"/>
                  <a:pt x="1499" y="317"/>
                </a:cubicBezTo>
                <a:cubicBezTo>
                  <a:pt x="1494" y="317"/>
                  <a:pt x="1490" y="319"/>
                  <a:pt x="1485" y="321"/>
                </a:cubicBezTo>
                <a:cubicBezTo>
                  <a:pt x="1490" y="323"/>
                  <a:pt x="1494" y="324"/>
                  <a:pt x="1500" y="326"/>
                </a:cubicBezTo>
                <a:close/>
                <a:moveTo>
                  <a:pt x="1486" y="185"/>
                </a:moveTo>
                <a:cubicBezTo>
                  <a:pt x="1486" y="192"/>
                  <a:pt x="1495" y="195"/>
                  <a:pt x="1509" y="192"/>
                </a:cubicBezTo>
                <a:cubicBezTo>
                  <a:pt x="1511" y="192"/>
                  <a:pt x="1513" y="189"/>
                  <a:pt x="1517" y="185"/>
                </a:cubicBezTo>
                <a:cubicBezTo>
                  <a:pt x="1504" y="185"/>
                  <a:pt x="1495" y="185"/>
                  <a:pt x="1486" y="185"/>
                </a:cubicBezTo>
                <a:close/>
                <a:moveTo>
                  <a:pt x="89" y="324"/>
                </a:moveTo>
                <a:cubicBezTo>
                  <a:pt x="89" y="331"/>
                  <a:pt x="89" y="335"/>
                  <a:pt x="89" y="340"/>
                </a:cubicBezTo>
                <a:cubicBezTo>
                  <a:pt x="94" y="340"/>
                  <a:pt x="98" y="340"/>
                  <a:pt x="102" y="340"/>
                </a:cubicBezTo>
                <a:cubicBezTo>
                  <a:pt x="102" y="334"/>
                  <a:pt x="102" y="329"/>
                  <a:pt x="102" y="324"/>
                </a:cubicBezTo>
                <a:cubicBezTo>
                  <a:pt x="98" y="324"/>
                  <a:pt x="94" y="324"/>
                  <a:pt x="89" y="324"/>
                </a:cubicBezTo>
                <a:close/>
                <a:moveTo>
                  <a:pt x="1540" y="332"/>
                </a:moveTo>
                <a:cubicBezTo>
                  <a:pt x="1531" y="332"/>
                  <a:pt x="1523" y="332"/>
                  <a:pt x="1516" y="332"/>
                </a:cubicBezTo>
                <a:cubicBezTo>
                  <a:pt x="1514" y="332"/>
                  <a:pt x="1512" y="334"/>
                  <a:pt x="1511" y="336"/>
                </a:cubicBezTo>
                <a:cubicBezTo>
                  <a:pt x="1511" y="337"/>
                  <a:pt x="1512" y="340"/>
                  <a:pt x="1513" y="340"/>
                </a:cubicBezTo>
                <a:cubicBezTo>
                  <a:pt x="1521" y="340"/>
                  <a:pt x="1530" y="340"/>
                  <a:pt x="1539" y="339"/>
                </a:cubicBezTo>
                <a:cubicBezTo>
                  <a:pt x="1539" y="339"/>
                  <a:pt x="1540" y="336"/>
                  <a:pt x="1540" y="332"/>
                </a:cubicBezTo>
                <a:close/>
                <a:moveTo>
                  <a:pt x="1542" y="274"/>
                </a:moveTo>
                <a:cubicBezTo>
                  <a:pt x="1540" y="270"/>
                  <a:pt x="1539" y="266"/>
                  <a:pt x="1538" y="266"/>
                </a:cubicBezTo>
                <a:cubicBezTo>
                  <a:pt x="1530" y="266"/>
                  <a:pt x="1522" y="266"/>
                  <a:pt x="1514" y="266"/>
                </a:cubicBezTo>
                <a:cubicBezTo>
                  <a:pt x="1513" y="266"/>
                  <a:pt x="1511" y="269"/>
                  <a:pt x="1512" y="271"/>
                </a:cubicBezTo>
                <a:cubicBezTo>
                  <a:pt x="1512" y="272"/>
                  <a:pt x="1514" y="273"/>
                  <a:pt x="1516" y="273"/>
                </a:cubicBezTo>
                <a:cubicBezTo>
                  <a:pt x="1524" y="274"/>
                  <a:pt x="1531" y="274"/>
                  <a:pt x="1542" y="274"/>
                </a:cubicBezTo>
                <a:close/>
                <a:moveTo>
                  <a:pt x="1527" y="214"/>
                </a:moveTo>
                <a:cubicBezTo>
                  <a:pt x="1527" y="215"/>
                  <a:pt x="1526" y="216"/>
                  <a:pt x="1526" y="216"/>
                </a:cubicBezTo>
                <a:cubicBezTo>
                  <a:pt x="1523" y="216"/>
                  <a:pt x="1519" y="216"/>
                  <a:pt x="1516" y="216"/>
                </a:cubicBezTo>
                <a:cubicBezTo>
                  <a:pt x="1514" y="217"/>
                  <a:pt x="1513" y="219"/>
                  <a:pt x="1511" y="220"/>
                </a:cubicBezTo>
                <a:cubicBezTo>
                  <a:pt x="1513" y="222"/>
                  <a:pt x="1514" y="224"/>
                  <a:pt x="1516" y="224"/>
                </a:cubicBezTo>
                <a:cubicBezTo>
                  <a:pt x="1519" y="225"/>
                  <a:pt x="1523" y="225"/>
                  <a:pt x="1526" y="224"/>
                </a:cubicBezTo>
                <a:cubicBezTo>
                  <a:pt x="1531" y="223"/>
                  <a:pt x="1535" y="222"/>
                  <a:pt x="1540" y="221"/>
                </a:cubicBezTo>
                <a:cubicBezTo>
                  <a:pt x="1536" y="218"/>
                  <a:pt x="1531" y="216"/>
                  <a:pt x="1527" y="214"/>
                </a:cubicBezTo>
                <a:close/>
                <a:moveTo>
                  <a:pt x="62" y="340"/>
                </a:moveTo>
                <a:cubicBezTo>
                  <a:pt x="62" y="334"/>
                  <a:pt x="62" y="329"/>
                  <a:pt x="62" y="325"/>
                </a:cubicBezTo>
                <a:cubicBezTo>
                  <a:pt x="57" y="325"/>
                  <a:pt x="53" y="325"/>
                  <a:pt x="50" y="325"/>
                </a:cubicBezTo>
                <a:cubicBezTo>
                  <a:pt x="50" y="330"/>
                  <a:pt x="50" y="335"/>
                  <a:pt x="50" y="340"/>
                </a:cubicBezTo>
                <a:cubicBezTo>
                  <a:pt x="54" y="340"/>
                  <a:pt x="58" y="340"/>
                  <a:pt x="62" y="340"/>
                </a:cubicBezTo>
                <a:close/>
                <a:moveTo>
                  <a:pt x="1561" y="319"/>
                </a:moveTo>
                <a:cubicBezTo>
                  <a:pt x="1561" y="318"/>
                  <a:pt x="1560" y="317"/>
                  <a:pt x="1559" y="317"/>
                </a:cubicBezTo>
                <a:cubicBezTo>
                  <a:pt x="1551" y="317"/>
                  <a:pt x="1544" y="316"/>
                  <a:pt x="1536" y="317"/>
                </a:cubicBezTo>
                <a:cubicBezTo>
                  <a:pt x="1534" y="317"/>
                  <a:pt x="1533" y="319"/>
                  <a:pt x="1531" y="320"/>
                </a:cubicBezTo>
                <a:cubicBezTo>
                  <a:pt x="1533" y="322"/>
                  <a:pt x="1534" y="324"/>
                  <a:pt x="1536" y="324"/>
                </a:cubicBezTo>
                <a:cubicBezTo>
                  <a:pt x="1543" y="325"/>
                  <a:pt x="1549" y="325"/>
                  <a:pt x="1556" y="324"/>
                </a:cubicBezTo>
                <a:cubicBezTo>
                  <a:pt x="1558" y="324"/>
                  <a:pt x="1560" y="321"/>
                  <a:pt x="1561" y="319"/>
                </a:cubicBezTo>
                <a:close/>
                <a:moveTo>
                  <a:pt x="1474" y="319"/>
                </a:moveTo>
                <a:cubicBezTo>
                  <a:pt x="1461" y="325"/>
                  <a:pt x="1468" y="335"/>
                  <a:pt x="1466" y="342"/>
                </a:cubicBezTo>
                <a:cubicBezTo>
                  <a:pt x="1466" y="343"/>
                  <a:pt x="1470" y="346"/>
                  <a:pt x="1472" y="348"/>
                </a:cubicBezTo>
                <a:cubicBezTo>
                  <a:pt x="1472" y="347"/>
                  <a:pt x="1473" y="347"/>
                  <a:pt x="1474" y="346"/>
                </a:cubicBezTo>
                <a:cubicBezTo>
                  <a:pt x="1474" y="338"/>
                  <a:pt x="1474" y="329"/>
                  <a:pt x="1474" y="319"/>
                </a:cubicBezTo>
                <a:close/>
                <a:moveTo>
                  <a:pt x="82" y="340"/>
                </a:moveTo>
                <a:cubicBezTo>
                  <a:pt x="82" y="334"/>
                  <a:pt x="82" y="329"/>
                  <a:pt x="82" y="325"/>
                </a:cubicBezTo>
                <a:cubicBezTo>
                  <a:pt x="77" y="325"/>
                  <a:pt x="73" y="325"/>
                  <a:pt x="69" y="325"/>
                </a:cubicBezTo>
                <a:cubicBezTo>
                  <a:pt x="69" y="330"/>
                  <a:pt x="69" y="335"/>
                  <a:pt x="69" y="340"/>
                </a:cubicBezTo>
                <a:cubicBezTo>
                  <a:pt x="73" y="340"/>
                  <a:pt x="77" y="340"/>
                  <a:pt x="82" y="340"/>
                </a:cubicBezTo>
                <a:close/>
                <a:moveTo>
                  <a:pt x="1187" y="170"/>
                </a:moveTo>
                <a:cubicBezTo>
                  <a:pt x="1187" y="175"/>
                  <a:pt x="1187" y="180"/>
                  <a:pt x="1187" y="184"/>
                </a:cubicBezTo>
                <a:cubicBezTo>
                  <a:pt x="1200" y="185"/>
                  <a:pt x="1201" y="184"/>
                  <a:pt x="1198" y="170"/>
                </a:cubicBezTo>
                <a:cubicBezTo>
                  <a:pt x="1195" y="170"/>
                  <a:pt x="1192" y="170"/>
                  <a:pt x="1187" y="170"/>
                </a:cubicBezTo>
                <a:close/>
                <a:moveTo>
                  <a:pt x="1441" y="253"/>
                </a:moveTo>
                <a:cubicBezTo>
                  <a:pt x="1454" y="257"/>
                  <a:pt x="1452" y="247"/>
                  <a:pt x="1454" y="240"/>
                </a:cubicBezTo>
                <a:cubicBezTo>
                  <a:pt x="1449" y="240"/>
                  <a:pt x="1445" y="240"/>
                  <a:pt x="1441" y="240"/>
                </a:cubicBezTo>
                <a:cubicBezTo>
                  <a:pt x="1441" y="245"/>
                  <a:pt x="1441" y="249"/>
                  <a:pt x="1441" y="253"/>
                </a:cubicBezTo>
                <a:close/>
                <a:moveTo>
                  <a:pt x="1194" y="288"/>
                </a:moveTo>
                <a:cubicBezTo>
                  <a:pt x="1199" y="287"/>
                  <a:pt x="1202" y="287"/>
                  <a:pt x="1206" y="287"/>
                </a:cubicBezTo>
                <a:cubicBezTo>
                  <a:pt x="1206" y="282"/>
                  <a:pt x="1206" y="278"/>
                  <a:pt x="1206" y="274"/>
                </a:cubicBezTo>
                <a:cubicBezTo>
                  <a:pt x="1201" y="274"/>
                  <a:pt x="1198" y="274"/>
                  <a:pt x="1194" y="274"/>
                </a:cubicBezTo>
                <a:cubicBezTo>
                  <a:pt x="1194" y="279"/>
                  <a:pt x="1194" y="283"/>
                  <a:pt x="1194" y="288"/>
                </a:cubicBezTo>
                <a:close/>
                <a:moveTo>
                  <a:pt x="1173" y="288"/>
                </a:moveTo>
                <a:cubicBezTo>
                  <a:pt x="1178" y="288"/>
                  <a:pt x="1181" y="288"/>
                  <a:pt x="1185" y="287"/>
                </a:cubicBezTo>
                <a:cubicBezTo>
                  <a:pt x="1185" y="282"/>
                  <a:pt x="1185" y="278"/>
                  <a:pt x="1185" y="273"/>
                </a:cubicBezTo>
                <a:cubicBezTo>
                  <a:pt x="1180" y="274"/>
                  <a:pt x="1177" y="274"/>
                  <a:pt x="1173" y="275"/>
                </a:cubicBezTo>
                <a:cubicBezTo>
                  <a:pt x="1173" y="279"/>
                  <a:pt x="1173" y="283"/>
                  <a:pt x="1173" y="288"/>
                </a:cubicBezTo>
                <a:close/>
                <a:moveTo>
                  <a:pt x="1194" y="336"/>
                </a:moveTo>
                <a:cubicBezTo>
                  <a:pt x="1198" y="336"/>
                  <a:pt x="1202" y="336"/>
                  <a:pt x="1206" y="336"/>
                </a:cubicBezTo>
                <a:cubicBezTo>
                  <a:pt x="1206" y="331"/>
                  <a:pt x="1206" y="327"/>
                  <a:pt x="1206" y="323"/>
                </a:cubicBezTo>
                <a:cubicBezTo>
                  <a:pt x="1201" y="323"/>
                  <a:pt x="1198" y="323"/>
                  <a:pt x="1194" y="323"/>
                </a:cubicBezTo>
                <a:cubicBezTo>
                  <a:pt x="1194" y="328"/>
                  <a:pt x="1194" y="331"/>
                  <a:pt x="1194" y="336"/>
                </a:cubicBezTo>
                <a:close/>
                <a:moveTo>
                  <a:pt x="1194" y="102"/>
                </a:moveTo>
                <a:cubicBezTo>
                  <a:pt x="1199" y="101"/>
                  <a:pt x="1202" y="100"/>
                  <a:pt x="1206" y="100"/>
                </a:cubicBezTo>
                <a:cubicBezTo>
                  <a:pt x="1206" y="95"/>
                  <a:pt x="1206" y="91"/>
                  <a:pt x="1206" y="86"/>
                </a:cubicBezTo>
                <a:cubicBezTo>
                  <a:pt x="1201" y="87"/>
                  <a:pt x="1198" y="87"/>
                  <a:pt x="1194" y="88"/>
                </a:cubicBezTo>
                <a:cubicBezTo>
                  <a:pt x="1194" y="93"/>
                  <a:pt x="1194" y="97"/>
                  <a:pt x="1194" y="102"/>
                </a:cubicBezTo>
                <a:close/>
                <a:moveTo>
                  <a:pt x="1156" y="265"/>
                </a:moveTo>
                <a:cubicBezTo>
                  <a:pt x="1161" y="264"/>
                  <a:pt x="1164" y="264"/>
                  <a:pt x="1168" y="263"/>
                </a:cubicBezTo>
                <a:cubicBezTo>
                  <a:pt x="1168" y="259"/>
                  <a:pt x="1168" y="255"/>
                  <a:pt x="1168" y="250"/>
                </a:cubicBezTo>
                <a:cubicBezTo>
                  <a:pt x="1164" y="250"/>
                  <a:pt x="1160" y="251"/>
                  <a:pt x="1156" y="251"/>
                </a:cubicBezTo>
                <a:cubicBezTo>
                  <a:pt x="1156" y="255"/>
                  <a:pt x="1156" y="259"/>
                  <a:pt x="1156" y="265"/>
                </a:cubicBezTo>
                <a:close/>
                <a:moveTo>
                  <a:pt x="1164" y="157"/>
                </a:moveTo>
                <a:cubicBezTo>
                  <a:pt x="1177" y="157"/>
                  <a:pt x="1178" y="156"/>
                  <a:pt x="1174" y="143"/>
                </a:cubicBezTo>
                <a:cubicBezTo>
                  <a:pt x="1171" y="143"/>
                  <a:pt x="1168" y="144"/>
                  <a:pt x="1164" y="144"/>
                </a:cubicBezTo>
                <a:cubicBezTo>
                  <a:pt x="1164" y="149"/>
                  <a:pt x="1164" y="153"/>
                  <a:pt x="1164" y="157"/>
                </a:cubicBezTo>
                <a:close/>
                <a:moveTo>
                  <a:pt x="1267" y="346"/>
                </a:moveTo>
                <a:cubicBezTo>
                  <a:pt x="1290" y="349"/>
                  <a:pt x="1294" y="348"/>
                  <a:pt x="1291" y="338"/>
                </a:cubicBezTo>
                <a:cubicBezTo>
                  <a:pt x="1284" y="340"/>
                  <a:pt x="1275" y="337"/>
                  <a:pt x="1267" y="346"/>
                </a:cubicBezTo>
                <a:close/>
                <a:moveTo>
                  <a:pt x="1194" y="155"/>
                </a:moveTo>
                <a:cubicBezTo>
                  <a:pt x="1199" y="154"/>
                  <a:pt x="1203" y="154"/>
                  <a:pt x="1206" y="153"/>
                </a:cubicBezTo>
                <a:cubicBezTo>
                  <a:pt x="1206" y="148"/>
                  <a:pt x="1206" y="144"/>
                  <a:pt x="1206" y="139"/>
                </a:cubicBezTo>
                <a:cubicBezTo>
                  <a:pt x="1202" y="140"/>
                  <a:pt x="1198" y="141"/>
                  <a:pt x="1194" y="141"/>
                </a:cubicBezTo>
                <a:cubicBezTo>
                  <a:pt x="1194" y="146"/>
                  <a:pt x="1194" y="150"/>
                  <a:pt x="1194" y="155"/>
                </a:cubicBezTo>
                <a:close/>
                <a:moveTo>
                  <a:pt x="1194" y="213"/>
                </a:moveTo>
                <a:cubicBezTo>
                  <a:pt x="1199" y="212"/>
                  <a:pt x="1203" y="211"/>
                  <a:pt x="1205" y="210"/>
                </a:cubicBezTo>
                <a:cubicBezTo>
                  <a:pt x="1205" y="205"/>
                  <a:pt x="1205" y="201"/>
                  <a:pt x="1205" y="197"/>
                </a:cubicBezTo>
                <a:cubicBezTo>
                  <a:pt x="1201" y="197"/>
                  <a:pt x="1197" y="198"/>
                  <a:pt x="1194" y="198"/>
                </a:cubicBezTo>
                <a:cubicBezTo>
                  <a:pt x="1194" y="203"/>
                  <a:pt x="1194" y="207"/>
                  <a:pt x="1194" y="213"/>
                </a:cubicBezTo>
                <a:close/>
                <a:moveTo>
                  <a:pt x="1682" y="307"/>
                </a:moveTo>
                <a:cubicBezTo>
                  <a:pt x="1680" y="303"/>
                  <a:pt x="1678" y="299"/>
                  <a:pt x="1677" y="299"/>
                </a:cubicBezTo>
                <a:cubicBezTo>
                  <a:pt x="1671" y="299"/>
                  <a:pt x="1666" y="300"/>
                  <a:pt x="1660" y="301"/>
                </a:cubicBezTo>
                <a:cubicBezTo>
                  <a:pt x="1662" y="303"/>
                  <a:pt x="1663" y="306"/>
                  <a:pt x="1664" y="307"/>
                </a:cubicBezTo>
                <a:cubicBezTo>
                  <a:pt x="1669" y="307"/>
                  <a:pt x="1674" y="307"/>
                  <a:pt x="1682" y="307"/>
                </a:cubicBezTo>
                <a:close/>
                <a:moveTo>
                  <a:pt x="1632" y="299"/>
                </a:moveTo>
                <a:cubicBezTo>
                  <a:pt x="1631" y="310"/>
                  <a:pt x="1640" y="306"/>
                  <a:pt x="1644" y="307"/>
                </a:cubicBezTo>
                <a:cubicBezTo>
                  <a:pt x="1649" y="307"/>
                  <a:pt x="1654" y="307"/>
                  <a:pt x="1652" y="299"/>
                </a:cubicBezTo>
                <a:cubicBezTo>
                  <a:pt x="1646" y="299"/>
                  <a:pt x="1640" y="299"/>
                  <a:pt x="1632" y="299"/>
                </a:cubicBezTo>
                <a:close/>
                <a:moveTo>
                  <a:pt x="1613" y="309"/>
                </a:moveTo>
                <a:cubicBezTo>
                  <a:pt x="1617" y="306"/>
                  <a:pt x="1620" y="305"/>
                  <a:pt x="1623" y="303"/>
                </a:cubicBezTo>
                <a:cubicBezTo>
                  <a:pt x="1620" y="302"/>
                  <a:pt x="1616" y="299"/>
                  <a:pt x="1613" y="299"/>
                </a:cubicBezTo>
                <a:cubicBezTo>
                  <a:pt x="1609" y="299"/>
                  <a:pt x="1606" y="301"/>
                  <a:pt x="1603" y="303"/>
                </a:cubicBezTo>
                <a:cubicBezTo>
                  <a:pt x="1606" y="305"/>
                  <a:pt x="1609" y="306"/>
                  <a:pt x="1613" y="309"/>
                </a:cubicBezTo>
                <a:close/>
                <a:moveTo>
                  <a:pt x="1643" y="278"/>
                </a:moveTo>
                <a:cubicBezTo>
                  <a:pt x="1640" y="278"/>
                  <a:pt x="1638" y="277"/>
                  <a:pt x="1636" y="278"/>
                </a:cubicBezTo>
                <a:cubicBezTo>
                  <a:pt x="1635" y="279"/>
                  <a:pt x="1633" y="281"/>
                  <a:pt x="1632" y="283"/>
                </a:cubicBezTo>
                <a:cubicBezTo>
                  <a:pt x="1635" y="284"/>
                  <a:pt x="1638" y="286"/>
                  <a:pt x="1641" y="286"/>
                </a:cubicBezTo>
                <a:cubicBezTo>
                  <a:pt x="1645" y="286"/>
                  <a:pt x="1649" y="284"/>
                  <a:pt x="1653" y="283"/>
                </a:cubicBezTo>
                <a:cubicBezTo>
                  <a:pt x="1651" y="281"/>
                  <a:pt x="1650" y="279"/>
                  <a:pt x="1649" y="278"/>
                </a:cubicBezTo>
                <a:cubicBezTo>
                  <a:pt x="1647" y="277"/>
                  <a:pt x="1645" y="278"/>
                  <a:pt x="1643" y="278"/>
                </a:cubicBezTo>
                <a:close/>
                <a:moveTo>
                  <a:pt x="1613" y="288"/>
                </a:moveTo>
                <a:cubicBezTo>
                  <a:pt x="1617" y="286"/>
                  <a:pt x="1620" y="284"/>
                  <a:pt x="1623" y="282"/>
                </a:cubicBezTo>
                <a:cubicBezTo>
                  <a:pt x="1620" y="281"/>
                  <a:pt x="1616" y="278"/>
                  <a:pt x="1612" y="278"/>
                </a:cubicBezTo>
                <a:cubicBezTo>
                  <a:pt x="1609" y="278"/>
                  <a:pt x="1606" y="281"/>
                  <a:pt x="1603" y="282"/>
                </a:cubicBezTo>
                <a:cubicBezTo>
                  <a:pt x="1606" y="284"/>
                  <a:pt x="1609" y="286"/>
                  <a:pt x="1613" y="288"/>
                </a:cubicBezTo>
                <a:close/>
                <a:moveTo>
                  <a:pt x="1642" y="269"/>
                </a:moveTo>
                <a:cubicBezTo>
                  <a:pt x="1646" y="267"/>
                  <a:pt x="1649" y="265"/>
                  <a:pt x="1653" y="264"/>
                </a:cubicBezTo>
                <a:cubicBezTo>
                  <a:pt x="1650" y="262"/>
                  <a:pt x="1647" y="259"/>
                  <a:pt x="1644" y="260"/>
                </a:cubicBezTo>
                <a:cubicBezTo>
                  <a:pt x="1640" y="260"/>
                  <a:pt x="1636" y="262"/>
                  <a:pt x="1632" y="264"/>
                </a:cubicBezTo>
                <a:cubicBezTo>
                  <a:pt x="1635" y="266"/>
                  <a:pt x="1638" y="267"/>
                  <a:pt x="1642" y="269"/>
                </a:cubicBezTo>
                <a:close/>
                <a:moveTo>
                  <a:pt x="1613" y="257"/>
                </a:moveTo>
                <a:cubicBezTo>
                  <a:pt x="1609" y="260"/>
                  <a:pt x="1606" y="262"/>
                  <a:pt x="1603" y="264"/>
                </a:cubicBezTo>
                <a:cubicBezTo>
                  <a:pt x="1606" y="265"/>
                  <a:pt x="1608" y="267"/>
                  <a:pt x="1611" y="267"/>
                </a:cubicBezTo>
                <a:cubicBezTo>
                  <a:pt x="1615" y="267"/>
                  <a:pt x="1619" y="265"/>
                  <a:pt x="1623" y="264"/>
                </a:cubicBezTo>
                <a:cubicBezTo>
                  <a:pt x="1620" y="262"/>
                  <a:pt x="1617" y="260"/>
                  <a:pt x="1613" y="257"/>
                </a:cubicBezTo>
                <a:close/>
                <a:moveTo>
                  <a:pt x="1601" y="248"/>
                </a:moveTo>
                <a:cubicBezTo>
                  <a:pt x="1610" y="248"/>
                  <a:pt x="1616" y="248"/>
                  <a:pt x="1626" y="248"/>
                </a:cubicBezTo>
                <a:cubicBezTo>
                  <a:pt x="1622" y="244"/>
                  <a:pt x="1620" y="240"/>
                  <a:pt x="1619" y="240"/>
                </a:cubicBezTo>
                <a:cubicBezTo>
                  <a:pt x="1613" y="241"/>
                  <a:pt x="1605" y="236"/>
                  <a:pt x="1601" y="248"/>
                </a:cubicBezTo>
                <a:close/>
                <a:moveTo>
                  <a:pt x="1156" y="187"/>
                </a:moveTo>
                <a:cubicBezTo>
                  <a:pt x="1161" y="187"/>
                  <a:pt x="1164" y="187"/>
                  <a:pt x="1168" y="186"/>
                </a:cubicBezTo>
                <a:cubicBezTo>
                  <a:pt x="1168" y="181"/>
                  <a:pt x="1168" y="177"/>
                  <a:pt x="1168" y="172"/>
                </a:cubicBezTo>
                <a:cubicBezTo>
                  <a:pt x="1163" y="173"/>
                  <a:pt x="1160" y="174"/>
                  <a:pt x="1156" y="174"/>
                </a:cubicBezTo>
                <a:cubicBezTo>
                  <a:pt x="1156" y="179"/>
                  <a:pt x="1156" y="182"/>
                  <a:pt x="1156" y="187"/>
                </a:cubicBezTo>
                <a:close/>
                <a:moveTo>
                  <a:pt x="1643" y="238"/>
                </a:moveTo>
                <a:cubicBezTo>
                  <a:pt x="1639" y="240"/>
                  <a:pt x="1635" y="242"/>
                  <a:pt x="1632" y="244"/>
                </a:cubicBezTo>
                <a:cubicBezTo>
                  <a:pt x="1635" y="245"/>
                  <a:pt x="1638" y="248"/>
                  <a:pt x="1642" y="248"/>
                </a:cubicBezTo>
                <a:cubicBezTo>
                  <a:pt x="1645" y="248"/>
                  <a:pt x="1649" y="245"/>
                  <a:pt x="1653" y="244"/>
                </a:cubicBezTo>
                <a:cubicBezTo>
                  <a:pt x="1650" y="242"/>
                  <a:pt x="1646" y="240"/>
                  <a:pt x="1643" y="238"/>
                </a:cubicBezTo>
                <a:close/>
                <a:moveTo>
                  <a:pt x="1633" y="318"/>
                </a:moveTo>
                <a:cubicBezTo>
                  <a:pt x="1633" y="318"/>
                  <a:pt x="1632" y="319"/>
                  <a:pt x="1631" y="320"/>
                </a:cubicBezTo>
                <a:cubicBezTo>
                  <a:pt x="1633" y="322"/>
                  <a:pt x="1635" y="326"/>
                  <a:pt x="1636" y="326"/>
                </a:cubicBezTo>
                <a:cubicBezTo>
                  <a:pt x="1642" y="326"/>
                  <a:pt x="1647" y="324"/>
                  <a:pt x="1653" y="323"/>
                </a:cubicBezTo>
                <a:cubicBezTo>
                  <a:pt x="1651" y="321"/>
                  <a:pt x="1650" y="318"/>
                  <a:pt x="1649" y="318"/>
                </a:cubicBezTo>
                <a:cubicBezTo>
                  <a:pt x="1644" y="317"/>
                  <a:pt x="1638" y="318"/>
                  <a:pt x="1633" y="318"/>
                </a:cubicBezTo>
                <a:close/>
                <a:moveTo>
                  <a:pt x="1613" y="328"/>
                </a:moveTo>
                <a:cubicBezTo>
                  <a:pt x="1617" y="326"/>
                  <a:pt x="1620" y="324"/>
                  <a:pt x="1623" y="322"/>
                </a:cubicBezTo>
                <a:cubicBezTo>
                  <a:pt x="1620" y="321"/>
                  <a:pt x="1617" y="318"/>
                  <a:pt x="1614" y="318"/>
                </a:cubicBezTo>
                <a:cubicBezTo>
                  <a:pt x="1610" y="318"/>
                  <a:pt x="1606" y="321"/>
                  <a:pt x="1603" y="322"/>
                </a:cubicBezTo>
                <a:cubicBezTo>
                  <a:pt x="1606" y="324"/>
                  <a:pt x="1609" y="326"/>
                  <a:pt x="1613" y="328"/>
                </a:cubicBezTo>
                <a:close/>
                <a:moveTo>
                  <a:pt x="1642" y="229"/>
                </a:moveTo>
                <a:cubicBezTo>
                  <a:pt x="1646" y="227"/>
                  <a:pt x="1649" y="225"/>
                  <a:pt x="1653" y="224"/>
                </a:cubicBezTo>
                <a:cubicBezTo>
                  <a:pt x="1649" y="222"/>
                  <a:pt x="1646" y="220"/>
                  <a:pt x="1643" y="220"/>
                </a:cubicBezTo>
                <a:cubicBezTo>
                  <a:pt x="1639" y="220"/>
                  <a:pt x="1636" y="222"/>
                  <a:pt x="1632" y="224"/>
                </a:cubicBezTo>
                <a:cubicBezTo>
                  <a:pt x="1635" y="225"/>
                  <a:pt x="1638" y="227"/>
                  <a:pt x="1642" y="229"/>
                </a:cubicBezTo>
                <a:close/>
                <a:moveTo>
                  <a:pt x="1679" y="267"/>
                </a:moveTo>
                <a:cubicBezTo>
                  <a:pt x="1680" y="267"/>
                  <a:pt x="1681" y="266"/>
                  <a:pt x="1681" y="265"/>
                </a:cubicBezTo>
                <a:cubicBezTo>
                  <a:pt x="1679" y="263"/>
                  <a:pt x="1678" y="260"/>
                  <a:pt x="1676" y="260"/>
                </a:cubicBezTo>
                <a:cubicBezTo>
                  <a:pt x="1671" y="260"/>
                  <a:pt x="1666" y="261"/>
                  <a:pt x="1661" y="262"/>
                </a:cubicBezTo>
                <a:cubicBezTo>
                  <a:pt x="1662" y="263"/>
                  <a:pt x="1663" y="267"/>
                  <a:pt x="1664" y="267"/>
                </a:cubicBezTo>
                <a:cubicBezTo>
                  <a:pt x="1669" y="268"/>
                  <a:pt x="1674" y="267"/>
                  <a:pt x="1679" y="267"/>
                </a:cubicBezTo>
                <a:close/>
                <a:moveTo>
                  <a:pt x="1681" y="319"/>
                </a:moveTo>
                <a:cubicBezTo>
                  <a:pt x="1663" y="316"/>
                  <a:pt x="1660" y="317"/>
                  <a:pt x="1661" y="326"/>
                </a:cubicBezTo>
                <a:cubicBezTo>
                  <a:pt x="1668" y="323"/>
                  <a:pt x="1677" y="331"/>
                  <a:pt x="1681" y="319"/>
                </a:cubicBezTo>
                <a:close/>
                <a:moveTo>
                  <a:pt x="1670" y="229"/>
                </a:moveTo>
                <a:cubicBezTo>
                  <a:pt x="1674" y="227"/>
                  <a:pt x="1677" y="225"/>
                  <a:pt x="1680" y="224"/>
                </a:cubicBezTo>
                <a:cubicBezTo>
                  <a:pt x="1677" y="222"/>
                  <a:pt x="1674" y="220"/>
                  <a:pt x="1671" y="220"/>
                </a:cubicBezTo>
                <a:cubicBezTo>
                  <a:pt x="1667" y="220"/>
                  <a:pt x="1664" y="222"/>
                  <a:pt x="1660" y="223"/>
                </a:cubicBezTo>
                <a:cubicBezTo>
                  <a:pt x="1663" y="225"/>
                  <a:pt x="1666" y="227"/>
                  <a:pt x="1670" y="229"/>
                </a:cubicBezTo>
                <a:close/>
                <a:moveTo>
                  <a:pt x="1670" y="250"/>
                </a:moveTo>
                <a:cubicBezTo>
                  <a:pt x="1674" y="248"/>
                  <a:pt x="1677" y="246"/>
                  <a:pt x="1680" y="245"/>
                </a:cubicBezTo>
                <a:cubicBezTo>
                  <a:pt x="1677" y="243"/>
                  <a:pt x="1674" y="240"/>
                  <a:pt x="1671" y="240"/>
                </a:cubicBezTo>
                <a:cubicBezTo>
                  <a:pt x="1668" y="240"/>
                  <a:pt x="1664" y="243"/>
                  <a:pt x="1660" y="244"/>
                </a:cubicBezTo>
                <a:cubicBezTo>
                  <a:pt x="1663" y="246"/>
                  <a:pt x="1666" y="248"/>
                  <a:pt x="1670" y="250"/>
                </a:cubicBezTo>
                <a:close/>
                <a:moveTo>
                  <a:pt x="1683" y="286"/>
                </a:moveTo>
                <a:cubicBezTo>
                  <a:pt x="1680" y="282"/>
                  <a:pt x="1678" y="278"/>
                  <a:pt x="1677" y="278"/>
                </a:cubicBezTo>
                <a:cubicBezTo>
                  <a:pt x="1671" y="278"/>
                  <a:pt x="1666" y="279"/>
                  <a:pt x="1661" y="280"/>
                </a:cubicBezTo>
                <a:cubicBezTo>
                  <a:pt x="1662" y="282"/>
                  <a:pt x="1663" y="285"/>
                  <a:pt x="1665" y="286"/>
                </a:cubicBezTo>
                <a:cubicBezTo>
                  <a:pt x="1670" y="287"/>
                  <a:pt x="1674" y="286"/>
                  <a:pt x="1683" y="286"/>
                </a:cubicBezTo>
                <a:close/>
                <a:moveTo>
                  <a:pt x="1613" y="229"/>
                </a:moveTo>
                <a:cubicBezTo>
                  <a:pt x="1617" y="227"/>
                  <a:pt x="1620" y="225"/>
                  <a:pt x="1623" y="224"/>
                </a:cubicBezTo>
                <a:cubicBezTo>
                  <a:pt x="1620" y="222"/>
                  <a:pt x="1617" y="220"/>
                  <a:pt x="1614" y="220"/>
                </a:cubicBezTo>
                <a:cubicBezTo>
                  <a:pt x="1610" y="220"/>
                  <a:pt x="1606" y="222"/>
                  <a:pt x="1603" y="224"/>
                </a:cubicBezTo>
                <a:cubicBezTo>
                  <a:pt x="1606" y="225"/>
                  <a:pt x="1609" y="227"/>
                  <a:pt x="1613" y="229"/>
                </a:cubicBezTo>
                <a:close/>
                <a:moveTo>
                  <a:pt x="1148" y="120"/>
                </a:moveTo>
                <a:cubicBezTo>
                  <a:pt x="1135" y="120"/>
                  <a:pt x="1135" y="121"/>
                  <a:pt x="1138" y="134"/>
                </a:cubicBezTo>
                <a:cubicBezTo>
                  <a:pt x="1149" y="136"/>
                  <a:pt x="1149" y="129"/>
                  <a:pt x="1148" y="120"/>
                </a:cubicBezTo>
                <a:close/>
                <a:moveTo>
                  <a:pt x="1137" y="188"/>
                </a:moveTo>
                <a:cubicBezTo>
                  <a:pt x="1149" y="189"/>
                  <a:pt x="1150" y="188"/>
                  <a:pt x="1147" y="175"/>
                </a:cubicBezTo>
                <a:cubicBezTo>
                  <a:pt x="1135" y="173"/>
                  <a:pt x="1135" y="180"/>
                  <a:pt x="1137" y="188"/>
                </a:cubicBezTo>
                <a:close/>
                <a:moveTo>
                  <a:pt x="632" y="251"/>
                </a:moveTo>
                <a:cubicBezTo>
                  <a:pt x="636" y="249"/>
                  <a:pt x="639" y="247"/>
                  <a:pt x="641" y="245"/>
                </a:cubicBezTo>
                <a:cubicBezTo>
                  <a:pt x="639" y="244"/>
                  <a:pt x="636" y="242"/>
                  <a:pt x="633" y="242"/>
                </a:cubicBezTo>
                <a:cubicBezTo>
                  <a:pt x="630" y="242"/>
                  <a:pt x="627" y="244"/>
                  <a:pt x="624" y="246"/>
                </a:cubicBezTo>
                <a:cubicBezTo>
                  <a:pt x="627" y="247"/>
                  <a:pt x="629" y="249"/>
                  <a:pt x="632" y="251"/>
                </a:cubicBezTo>
                <a:close/>
                <a:moveTo>
                  <a:pt x="1455" y="277"/>
                </a:moveTo>
                <a:cubicBezTo>
                  <a:pt x="1454" y="276"/>
                  <a:pt x="1453" y="276"/>
                  <a:pt x="1452" y="276"/>
                </a:cubicBezTo>
                <a:cubicBezTo>
                  <a:pt x="1449" y="281"/>
                  <a:pt x="1446" y="286"/>
                  <a:pt x="1443" y="293"/>
                </a:cubicBezTo>
                <a:cubicBezTo>
                  <a:pt x="1448" y="293"/>
                  <a:pt x="1452" y="293"/>
                  <a:pt x="1455" y="292"/>
                </a:cubicBezTo>
                <a:cubicBezTo>
                  <a:pt x="1455" y="286"/>
                  <a:pt x="1455" y="281"/>
                  <a:pt x="1455" y="277"/>
                </a:cubicBezTo>
                <a:close/>
                <a:moveTo>
                  <a:pt x="632" y="239"/>
                </a:moveTo>
                <a:cubicBezTo>
                  <a:pt x="636" y="237"/>
                  <a:pt x="639" y="235"/>
                  <a:pt x="641" y="233"/>
                </a:cubicBezTo>
                <a:cubicBezTo>
                  <a:pt x="638" y="232"/>
                  <a:pt x="635" y="229"/>
                  <a:pt x="632" y="229"/>
                </a:cubicBezTo>
                <a:cubicBezTo>
                  <a:pt x="630" y="229"/>
                  <a:pt x="627" y="231"/>
                  <a:pt x="624" y="233"/>
                </a:cubicBezTo>
                <a:cubicBezTo>
                  <a:pt x="627" y="235"/>
                  <a:pt x="629" y="237"/>
                  <a:pt x="632" y="239"/>
                </a:cubicBezTo>
                <a:close/>
                <a:moveTo>
                  <a:pt x="632" y="158"/>
                </a:moveTo>
                <a:cubicBezTo>
                  <a:pt x="636" y="155"/>
                  <a:pt x="639" y="154"/>
                  <a:pt x="641" y="152"/>
                </a:cubicBezTo>
                <a:cubicBezTo>
                  <a:pt x="638" y="150"/>
                  <a:pt x="635" y="148"/>
                  <a:pt x="632" y="148"/>
                </a:cubicBezTo>
                <a:cubicBezTo>
                  <a:pt x="630" y="148"/>
                  <a:pt x="627" y="150"/>
                  <a:pt x="624" y="152"/>
                </a:cubicBezTo>
                <a:cubicBezTo>
                  <a:pt x="627" y="153"/>
                  <a:pt x="629" y="155"/>
                  <a:pt x="632" y="158"/>
                </a:cubicBezTo>
                <a:close/>
                <a:moveTo>
                  <a:pt x="1148" y="159"/>
                </a:moveTo>
                <a:cubicBezTo>
                  <a:pt x="1148" y="154"/>
                  <a:pt x="1148" y="151"/>
                  <a:pt x="1148" y="146"/>
                </a:cubicBezTo>
                <a:cubicBezTo>
                  <a:pt x="1143" y="147"/>
                  <a:pt x="1140" y="147"/>
                  <a:pt x="1137" y="148"/>
                </a:cubicBezTo>
                <a:cubicBezTo>
                  <a:pt x="1137" y="152"/>
                  <a:pt x="1137" y="156"/>
                  <a:pt x="1137" y="161"/>
                </a:cubicBezTo>
                <a:cubicBezTo>
                  <a:pt x="1141" y="160"/>
                  <a:pt x="1144" y="160"/>
                  <a:pt x="1148" y="159"/>
                </a:cubicBezTo>
                <a:close/>
                <a:moveTo>
                  <a:pt x="633" y="226"/>
                </a:moveTo>
                <a:cubicBezTo>
                  <a:pt x="637" y="223"/>
                  <a:pt x="639" y="221"/>
                  <a:pt x="641" y="219"/>
                </a:cubicBezTo>
                <a:cubicBezTo>
                  <a:pt x="638" y="218"/>
                  <a:pt x="635" y="216"/>
                  <a:pt x="632" y="215"/>
                </a:cubicBezTo>
                <a:cubicBezTo>
                  <a:pt x="629" y="215"/>
                  <a:pt x="627" y="218"/>
                  <a:pt x="624" y="219"/>
                </a:cubicBezTo>
                <a:cubicBezTo>
                  <a:pt x="627" y="221"/>
                  <a:pt x="629" y="223"/>
                  <a:pt x="633" y="226"/>
                </a:cubicBezTo>
                <a:close/>
                <a:moveTo>
                  <a:pt x="633" y="200"/>
                </a:moveTo>
                <a:cubicBezTo>
                  <a:pt x="637" y="197"/>
                  <a:pt x="639" y="195"/>
                  <a:pt x="642" y="193"/>
                </a:cubicBezTo>
                <a:cubicBezTo>
                  <a:pt x="638" y="192"/>
                  <a:pt x="635" y="190"/>
                  <a:pt x="632" y="190"/>
                </a:cubicBezTo>
                <a:cubicBezTo>
                  <a:pt x="630" y="190"/>
                  <a:pt x="627" y="192"/>
                  <a:pt x="624" y="193"/>
                </a:cubicBezTo>
                <a:cubicBezTo>
                  <a:pt x="627" y="195"/>
                  <a:pt x="629" y="197"/>
                  <a:pt x="633" y="200"/>
                </a:cubicBezTo>
                <a:close/>
                <a:moveTo>
                  <a:pt x="1148" y="227"/>
                </a:moveTo>
                <a:cubicBezTo>
                  <a:pt x="1144" y="227"/>
                  <a:pt x="1140" y="227"/>
                  <a:pt x="1137" y="227"/>
                </a:cubicBezTo>
                <a:cubicBezTo>
                  <a:pt x="1137" y="232"/>
                  <a:pt x="1137" y="236"/>
                  <a:pt x="1137" y="241"/>
                </a:cubicBezTo>
                <a:cubicBezTo>
                  <a:pt x="1141" y="240"/>
                  <a:pt x="1144" y="240"/>
                  <a:pt x="1148" y="240"/>
                </a:cubicBezTo>
                <a:cubicBezTo>
                  <a:pt x="1148" y="235"/>
                  <a:pt x="1148" y="231"/>
                  <a:pt x="1148" y="227"/>
                </a:cubicBezTo>
                <a:close/>
                <a:moveTo>
                  <a:pt x="1137" y="252"/>
                </a:moveTo>
                <a:cubicBezTo>
                  <a:pt x="1137" y="256"/>
                  <a:pt x="1137" y="260"/>
                  <a:pt x="1137" y="265"/>
                </a:cubicBezTo>
                <a:cubicBezTo>
                  <a:pt x="1141" y="265"/>
                  <a:pt x="1144" y="265"/>
                  <a:pt x="1148" y="264"/>
                </a:cubicBezTo>
                <a:cubicBezTo>
                  <a:pt x="1148" y="259"/>
                  <a:pt x="1148" y="255"/>
                  <a:pt x="1148" y="251"/>
                </a:cubicBezTo>
                <a:cubicBezTo>
                  <a:pt x="1144" y="251"/>
                  <a:pt x="1141" y="251"/>
                  <a:pt x="1137" y="252"/>
                </a:cubicBezTo>
                <a:close/>
                <a:moveTo>
                  <a:pt x="504" y="162"/>
                </a:moveTo>
                <a:cubicBezTo>
                  <a:pt x="502" y="174"/>
                  <a:pt x="509" y="172"/>
                  <a:pt x="514" y="171"/>
                </a:cubicBezTo>
                <a:cubicBezTo>
                  <a:pt x="516" y="171"/>
                  <a:pt x="518" y="169"/>
                  <a:pt x="520" y="167"/>
                </a:cubicBezTo>
                <a:cubicBezTo>
                  <a:pt x="515" y="166"/>
                  <a:pt x="510" y="164"/>
                  <a:pt x="504" y="162"/>
                </a:cubicBezTo>
                <a:close/>
                <a:moveTo>
                  <a:pt x="471" y="162"/>
                </a:moveTo>
                <a:cubicBezTo>
                  <a:pt x="465" y="164"/>
                  <a:pt x="460" y="166"/>
                  <a:pt x="454" y="168"/>
                </a:cubicBezTo>
                <a:cubicBezTo>
                  <a:pt x="456" y="169"/>
                  <a:pt x="458" y="172"/>
                  <a:pt x="460" y="172"/>
                </a:cubicBezTo>
                <a:cubicBezTo>
                  <a:pt x="465" y="171"/>
                  <a:pt x="473" y="175"/>
                  <a:pt x="471" y="162"/>
                </a:cubicBezTo>
                <a:close/>
                <a:moveTo>
                  <a:pt x="674" y="160"/>
                </a:moveTo>
                <a:cubicBezTo>
                  <a:pt x="672" y="172"/>
                  <a:pt x="679" y="170"/>
                  <a:pt x="684" y="169"/>
                </a:cubicBezTo>
                <a:cubicBezTo>
                  <a:pt x="686" y="169"/>
                  <a:pt x="688" y="167"/>
                  <a:pt x="690" y="165"/>
                </a:cubicBezTo>
                <a:cubicBezTo>
                  <a:pt x="685" y="164"/>
                  <a:pt x="680" y="162"/>
                  <a:pt x="674" y="160"/>
                </a:cubicBezTo>
                <a:close/>
                <a:moveTo>
                  <a:pt x="743" y="168"/>
                </a:moveTo>
                <a:cubicBezTo>
                  <a:pt x="746" y="166"/>
                  <a:pt x="749" y="164"/>
                  <a:pt x="752" y="162"/>
                </a:cubicBezTo>
                <a:cubicBezTo>
                  <a:pt x="749" y="161"/>
                  <a:pt x="746" y="158"/>
                  <a:pt x="743" y="158"/>
                </a:cubicBezTo>
                <a:cubicBezTo>
                  <a:pt x="741" y="158"/>
                  <a:pt x="738" y="161"/>
                  <a:pt x="735" y="162"/>
                </a:cubicBezTo>
                <a:cubicBezTo>
                  <a:pt x="737" y="164"/>
                  <a:pt x="740" y="166"/>
                  <a:pt x="743" y="168"/>
                </a:cubicBezTo>
                <a:close/>
                <a:moveTo>
                  <a:pt x="504" y="160"/>
                </a:moveTo>
                <a:cubicBezTo>
                  <a:pt x="510" y="158"/>
                  <a:pt x="515" y="156"/>
                  <a:pt x="520" y="154"/>
                </a:cubicBezTo>
                <a:cubicBezTo>
                  <a:pt x="518" y="153"/>
                  <a:pt x="516" y="150"/>
                  <a:pt x="514" y="150"/>
                </a:cubicBezTo>
                <a:cubicBezTo>
                  <a:pt x="510" y="150"/>
                  <a:pt x="502" y="147"/>
                  <a:pt x="504" y="160"/>
                </a:cubicBezTo>
                <a:close/>
                <a:moveTo>
                  <a:pt x="471" y="158"/>
                </a:moveTo>
                <a:cubicBezTo>
                  <a:pt x="470" y="150"/>
                  <a:pt x="469" y="148"/>
                  <a:pt x="460" y="150"/>
                </a:cubicBezTo>
                <a:cubicBezTo>
                  <a:pt x="458" y="150"/>
                  <a:pt x="456" y="153"/>
                  <a:pt x="454" y="155"/>
                </a:cubicBezTo>
                <a:cubicBezTo>
                  <a:pt x="454" y="156"/>
                  <a:pt x="455" y="157"/>
                  <a:pt x="456" y="158"/>
                </a:cubicBezTo>
                <a:cubicBezTo>
                  <a:pt x="461" y="158"/>
                  <a:pt x="465" y="158"/>
                  <a:pt x="471" y="158"/>
                </a:cubicBezTo>
                <a:close/>
                <a:moveTo>
                  <a:pt x="682" y="225"/>
                </a:moveTo>
                <a:cubicBezTo>
                  <a:pt x="685" y="223"/>
                  <a:pt x="688" y="221"/>
                  <a:pt x="690" y="219"/>
                </a:cubicBezTo>
                <a:cubicBezTo>
                  <a:pt x="687" y="218"/>
                  <a:pt x="684" y="216"/>
                  <a:pt x="681" y="215"/>
                </a:cubicBezTo>
                <a:cubicBezTo>
                  <a:pt x="679" y="215"/>
                  <a:pt x="676" y="218"/>
                  <a:pt x="673" y="219"/>
                </a:cubicBezTo>
                <a:cubicBezTo>
                  <a:pt x="676" y="221"/>
                  <a:pt x="678" y="223"/>
                  <a:pt x="682" y="225"/>
                </a:cubicBezTo>
                <a:close/>
                <a:moveTo>
                  <a:pt x="735" y="143"/>
                </a:moveTo>
                <a:cubicBezTo>
                  <a:pt x="734" y="155"/>
                  <a:pt x="741" y="153"/>
                  <a:pt x="746" y="153"/>
                </a:cubicBezTo>
                <a:cubicBezTo>
                  <a:pt x="748" y="153"/>
                  <a:pt x="750" y="150"/>
                  <a:pt x="752" y="148"/>
                </a:cubicBezTo>
                <a:cubicBezTo>
                  <a:pt x="747" y="147"/>
                  <a:pt x="741" y="145"/>
                  <a:pt x="735" y="143"/>
                </a:cubicBezTo>
                <a:close/>
                <a:moveTo>
                  <a:pt x="690" y="317"/>
                </a:moveTo>
                <a:cubicBezTo>
                  <a:pt x="691" y="307"/>
                  <a:pt x="684" y="310"/>
                  <a:pt x="680" y="310"/>
                </a:cubicBezTo>
                <a:cubicBezTo>
                  <a:pt x="677" y="310"/>
                  <a:pt x="675" y="313"/>
                  <a:pt x="673" y="315"/>
                </a:cubicBezTo>
                <a:cubicBezTo>
                  <a:pt x="673" y="316"/>
                  <a:pt x="674" y="317"/>
                  <a:pt x="674" y="317"/>
                </a:cubicBezTo>
                <a:cubicBezTo>
                  <a:pt x="679" y="317"/>
                  <a:pt x="684" y="317"/>
                  <a:pt x="690" y="317"/>
                </a:cubicBezTo>
                <a:close/>
                <a:moveTo>
                  <a:pt x="674" y="254"/>
                </a:moveTo>
                <a:cubicBezTo>
                  <a:pt x="672" y="268"/>
                  <a:pt x="680" y="263"/>
                  <a:pt x="685" y="264"/>
                </a:cubicBezTo>
                <a:cubicBezTo>
                  <a:pt x="686" y="264"/>
                  <a:pt x="688" y="261"/>
                  <a:pt x="690" y="260"/>
                </a:cubicBezTo>
                <a:cubicBezTo>
                  <a:pt x="685" y="258"/>
                  <a:pt x="680" y="257"/>
                  <a:pt x="674" y="254"/>
                </a:cubicBezTo>
                <a:close/>
                <a:moveTo>
                  <a:pt x="520" y="225"/>
                </a:moveTo>
                <a:cubicBezTo>
                  <a:pt x="521" y="214"/>
                  <a:pt x="513" y="218"/>
                  <a:pt x="508" y="217"/>
                </a:cubicBezTo>
                <a:cubicBezTo>
                  <a:pt x="507" y="217"/>
                  <a:pt x="505" y="220"/>
                  <a:pt x="503" y="222"/>
                </a:cubicBezTo>
                <a:cubicBezTo>
                  <a:pt x="507" y="223"/>
                  <a:pt x="510" y="224"/>
                  <a:pt x="514" y="225"/>
                </a:cubicBezTo>
                <a:cubicBezTo>
                  <a:pt x="515" y="226"/>
                  <a:pt x="517" y="225"/>
                  <a:pt x="520" y="225"/>
                </a:cubicBezTo>
                <a:close/>
                <a:moveTo>
                  <a:pt x="456" y="227"/>
                </a:moveTo>
                <a:cubicBezTo>
                  <a:pt x="461" y="225"/>
                  <a:pt x="466" y="223"/>
                  <a:pt x="471" y="222"/>
                </a:cubicBezTo>
                <a:cubicBezTo>
                  <a:pt x="469" y="220"/>
                  <a:pt x="466" y="218"/>
                  <a:pt x="464" y="217"/>
                </a:cubicBezTo>
                <a:cubicBezTo>
                  <a:pt x="459" y="217"/>
                  <a:pt x="453" y="215"/>
                  <a:pt x="456" y="227"/>
                </a:cubicBezTo>
                <a:close/>
                <a:moveTo>
                  <a:pt x="735" y="213"/>
                </a:moveTo>
                <a:cubicBezTo>
                  <a:pt x="735" y="224"/>
                  <a:pt x="743" y="219"/>
                  <a:pt x="748" y="220"/>
                </a:cubicBezTo>
                <a:cubicBezTo>
                  <a:pt x="749" y="220"/>
                  <a:pt x="751" y="217"/>
                  <a:pt x="752" y="216"/>
                </a:cubicBezTo>
                <a:cubicBezTo>
                  <a:pt x="749" y="215"/>
                  <a:pt x="745" y="213"/>
                  <a:pt x="742" y="212"/>
                </a:cubicBezTo>
                <a:cubicBezTo>
                  <a:pt x="740" y="212"/>
                  <a:pt x="738" y="213"/>
                  <a:pt x="735" y="213"/>
                </a:cubicBezTo>
                <a:close/>
                <a:moveTo>
                  <a:pt x="519" y="232"/>
                </a:moveTo>
                <a:cubicBezTo>
                  <a:pt x="514" y="232"/>
                  <a:pt x="509" y="232"/>
                  <a:pt x="504" y="232"/>
                </a:cubicBezTo>
                <a:cubicBezTo>
                  <a:pt x="503" y="233"/>
                  <a:pt x="503" y="234"/>
                  <a:pt x="502" y="235"/>
                </a:cubicBezTo>
                <a:cubicBezTo>
                  <a:pt x="505" y="236"/>
                  <a:pt x="508" y="239"/>
                  <a:pt x="511" y="239"/>
                </a:cubicBezTo>
                <a:cubicBezTo>
                  <a:pt x="515" y="239"/>
                  <a:pt x="522" y="241"/>
                  <a:pt x="519" y="232"/>
                </a:cubicBezTo>
                <a:close/>
                <a:moveTo>
                  <a:pt x="674" y="227"/>
                </a:moveTo>
                <a:cubicBezTo>
                  <a:pt x="672" y="240"/>
                  <a:pt x="680" y="237"/>
                  <a:pt x="684" y="237"/>
                </a:cubicBezTo>
                <a:cubicBezTo>
                  <a:pt x="686" y="237"/>
                  <a:pt x="688" y="234"/>
                  <a:pt x="690" y="233"/>
                </a:cubicBezTo>
                <a:cubicBezTo>
                  <a:pt x="685" y="231"/>
                  <a:pt x="680" y="229"/>
                  <a:pt x="674" y="227"/>
                </a:cubicBezTo>
                <a:close/>
                <a:moveTo>
                  <a:pt x="512" y="200"/>
                </a:moveTo>
                <a:cubicBezTo>
                  <a:pt x="515" y="197"/>
                  <a:pt x="518" y="195"/>
                  <a:pt x="520" y="193"/>
                </a:cubicBezTo>
                <a:cubicBezTo>
                  <a:pt x="517" y="192"/>
                  <a:pt x="514" y="189"/>
                  <a:pt x="512" y="190"/>
                </a:cubicBezTo>
                <a:cubicBezTo>
                  <a:pt x="509" y="190"/>
                  <a:pt x="506" y="192"/>
                  <a:pt x="503" y="193"/>
                </a:cubicBezTo>
                <a:cubicBezTo>
                  <a:pt x="505" y="195"/>
                  <a:pt x="508" y="197"/>
                  <a:pt x="512" y="200"/>
                </a:cubicBezTo>
                <a:close/>
                <a:moveTo>
                  <a:pt x="744" y="183"/>
                </a:moveTo>
                <a:cubicBezTo>
                  <a:pt x="747" y="180"/>
                  <a:pt x="750" y="178"/>
                  <a:pt x="752" y="176"/>
                </a:cubicBezTo>
                <a:cubicBezTo>
                  <a:pt x="749" y="175"/>
                  <a:pt x="746" y="173"/>
                  <a:pt x="744" y="173"/>
                </a:cubicBezTo>
                <a:cubicBezTo>
                  <a:pt x="741" y="173"/>
                  <a:pt x="738" y="175"/>
                  <a:pt x="735" y="177"/>
                </a:cubicBezTo>
                <a:cubicBezTo>
                  <a:pt x="738" y="179"/>
                  <a:pt x="740" y="180"/>
                  <a:pt x="744" y="183"/>
                </a:cubicBezTo>
                <a:close/>
                <a:moveTo>
                  <a:pt x="633" y="160"/>
                </a:moveTo>
                <a:cubicBezTo>
                  <a:pt x="630" y="162"/>
                  <a:pt x="627" y="164"/>
                  <a:pt x="624" y="165"/>
                </a:cubicBezTo>
                <a:cubicBezTo>
                  <a:pt x="627" y="167"/>
                  <a:pt x="629" y="170"/>
                  <a:pt x="632" y="169"/>
                </a:cubicBezTo>
                <a:cubicBezTo>
                  <a:pt x="635" y="169"/>
                  <a:pt x="638" y="167"/>
                  <a:pt x="641" y="165"/>
                </a:cubicBezTo>
                <a:cubicBezTo>
                  <a:pt x="639" y="164"/>
                  <a:pt x="637" y="162"/>
                  <a:pt x="633" y="160"/>
                </a:cubicBezTo>
                <a:close/>
                <a:moveTo>
                  <a:pt x="690" y="155"/>
                </a:moveTo>
                <a:cubicBezTo>
                  <a:pt x="691" y="145"/>
                  <a:pt x="683" y="148"/>
                  <a:pt x="679" y="148"/>
                </a:cubicBezTo>
                <a:cubicBezTo>
                  <a:pt x="677" y="148"/>
                  <a:pt x="675" y="151"/>
                  <a:pt x="673" y="152"/>
                </a:cubicBezTo>
                <a:cubicBezTo>
                  <a:pt x="676" y="154"/>
                  <a:pt x="679" y="155"/>
                  <a:pt x="683" y="156"/>
                </a:cubicBezTo>
                <a:cubicBezTo>
                  <a:pt x="685" y="156"/>
                  <a:pt x="687" y="156"/>
                  <a:pt x="690" y="155"/>
                </a:cubicBezTo>
                <a:close/>
                <a:moveTo>
                  <a:pt x="642" y="179"/>
                </a:moveTo>
                <a:cubicBezTo>
                  <a:pt x="642" y="178"/>
                  <a:pt x="641" y="177"/>
                  <a:pt x="640" y="176"/>
                </a:cubicBezTo>
                <a:cubicBezTo>
                  <a:pt x="636" y="176"/>
                  <a:pt x="632" y="176"/>
                  <a:pt x="628" y="176"/>
                </a:cubicBezTo>
                <a:cubicBezTo>
                  <a:pt x="627" y="177"/>
                  <a:pt x="626" y="180"/>
                  <a:pt x="625" y="182"/>
                </a:cubicBezTo>
                <a:cubicBezTo>
                  <a:pt x="629" y="183"/>
                  <a:pt x="633" y="184"/>
                  <a:pt x="637" y="184"/>
                </a:cubicBezTo>
                <a:cubicBezTo>
                  <a:pt x="639" y="183"/>
                  <a:pt x="641" y="180"/>
                  <a:pt x="642" y="179"/>
                </a:cubicBezTo>
                <a:close/>
                <a:moveTo>
                  <a:pt x="455" y="232"/>
                </a:moveTo>
                <a:cubicBezTo>
                  <a:pt x="453" y="241"/>
                  <a:pt x="460" y="239"/>
                  <a:pt x="465" y="239"/>
                </a:cubicBezTo>
                <a:cubicBezTo>
                  <a:pt x="467" y="239"/>
                  <a:pt x="469" y="236"/>
                  <a:pt x="471" y="235"/>
                </a:cubicBezTo>
                <a:cubicBezTo>
                  <a:pt x="468" y="233"/>
                  <a:pt x="464" y="232"/>
                  <a:pt x="461" y="231"/>
                </a:cubicBezTo>
                <a:cubicBezTo>
                  <a:pt x="459" y="231"/>
                  <a:pt x="457" y="232"/>
                  <a:pt x="455" y="232"/>
                </a:cubicBezTo>
                <a:close/>
                <a:moveTo>
                  <a:pt x="1136" y="299"/>
                </a:moveTo>
                <a:cubicBezTo>
                  <a:pt x="1137" y="304"/>
                  <a:pt x="1137" y="307"/>
                  <a:pt x="1137" y="312"/>
                </a:cubicBezTo>
                <a:cubicBezTo>
                  <a:pt x="1141" y="311"/>
                  <a:pt x="1144" y="311"/>
                  <a:pt x="1147" y="311"/>
                </a:cubicBezTo>
                <a:cubicBezTo>
                  <a:pt x="1147" y="306"/>
                  <a:pt x="1147" y="303"/>
                  <a:pt x="1147" y="298"/>
                </a:cubicBezTo>
                <a:cubicBezTo>
                  <a:pt x="1143" y="298"/>
                  <a:pt x="1141" y="298"/>
                  <a:pt x="1136" y="299"/>
                </a:cubicBezTo>
                <a:close/>
                <a:moveTo>
                  <a:pt x="182" y="262"/>
                </a:moveTo>
                <a:cubicBezTo>
                  <a:pt x="178" y="259"/>
                  <a:pt x="176" y="256"/>
                  <a:pt x="174" y="256"/>
                </a:cubicBezTo>
                <a:cubicBezTo>
                  <a:pt x="171" y="257"/>
                  <a:pt x="169" y="260"/>
                  <a:pt x="167" y="261"/>
                </a:cubicBezTo>
                <a:cubicBezTo>
                  <a:pt x="169" y="264"/>
                  <a:pt x="171" y="267"/>
                  <a:pt x="174" y="268"/>
                </a:cubicBezTo>
                <a:cubicBezTo>
                  <a:pt x="175" y="268"/>
                  <a:pt x="178" y="265"/>
                  <a:pt x="182" y="262"/>
                </a:cubicBezTo>
                <a:close/>
                <a:moveTo>
                  <a:pt x="1083" y="307"/>
                </a:moveTo>
                <a:cubicBezTo>
                  <a:pt x="1084" y="306"/>
                  <a:pt x="1085" y="305"/>
                  <a:pt x="1086" y="305"/>
                </a:cubicBezTo>
                <a:cubicBezTo>
                  <a:pt x="1086" y="302"/>
                  <a:pt x="1086" y="299"/>
                  <a:pt x="1086" y="296"/>
                </a:cubicBezTo>
                <a:cubicBezTo>
                  <a:pt x="1085" y="295"/>
                  <a:pt x="1084" y="294"/>
                  <a:pt x="1083" y="294"/>
                </a:cubicBezTo>
                <a:cubicBezTo>
                  <a:pt x="1081" y="296"/>
                  <a:pt x="1078" y="299"/>
                  <a:pt x="1076" y="301"/>
                </a:cubicBezTo>
                <a:cubicBezTo>
                  <a:pt x="1078" y="303"/>
                  <a:pt x="1081" y="305"/>
                  <a:pt x="1083" y="307"/>
                </a:cubicBezTo>
                <a:close/>
                <a:moveTo>
                  <a:pt x="1498" y="275"/>
                </a:moveTo>
                <a:cubicBezTo>
                  <a:pt x="1501" y="264"/>
                  <a:pt x="1495" y="265"/>
                  <a:pt x="1490" y="266"/>
                </a:cubicBezTo>
                <a:cubicBezTo>
                  <a:pt x="1488" y="266"/>
                  <a:pt x="1487" y="269"/>
                  <a:pt x="1485" y="270"/>
                </a:cubicBezTo>
                <a:cubicBezTo>
                  <a:pt x="1489" y="272"/>
                  <a:pt x="1493" y="273"/>
                  <a:pt x="1498" y="275"/>
                </a:cubicBezTo>
                <a:close/>
                <a:moveTo>
                  <a:pt x="1498" y="331"/>
                </a:moveTo>
                <a:cubicBezTo>
                  <a:pt x="1493" y="333"/>
                  <a:pt x="1489" y="334"/>
                  <a:pt x="1485" y="336"/>
                </a:cubicBezTo>
                <a:cubicBezTo>
                  <a:pt x="1487" y="337"/>
                  <a:pt x="1488" y="340"/>
                  <a:pt x="1490" y="340"/>
                </a:cubicBezTo>
                <a:cubicBezTo>
                  <a:pt x="1495" y="341"/>
                  <a:pt x="1501" y="342"/>
                  <a:pt x="1498" y="331"/>
                </a:cubicBezTo>
                <a:close/>
                <a:moveTo>
                  <a:pt x="1085" y="152"/>
                </a:moveTo>
                <a:cubicBezTo>
                  <a:pt x="1075" y="151"/>
                  <a:pt x="1075" y="156"/>
                  <a:pt x="1077" y="163"/>
                </a:cubicBezTo>
                <a:cubicBezTo>
                  <a:pt x="1086" y="164"/>
                  <a:pt x="1088" y="160"/>
                  <a:pt x="1085" y="152"/>
                </a:cubicBezTo>
                <a:close/>
                <a:moveTo>
                  <a:pt x="1498" y="215"/>
                </a:moveTo>
                <a:cubicBezTo>
                  <a:pt x="1494" y="217"/>
                  <a:pt x="1489" y="218"/>
                  <a:pt x="1485" y="219"/>
                </a:cubicBezTo>
                <a:cubicBezTo>
                  <a:pt x="1487" y="221"/>
                  <a:pt x="1489" y="224"/>
                  <a:pt x="1491" y="224"/>
                </a:cubicBezTo>
                <a:cubicBezTo>
                  <a:pt x="1495" y="225"/>
                  <a:pt x="1501" y="225"/>
                  <a:pt x="1498" y="215"/>
                </a:cubicBezTo>
                <a:close/>
                <a:moveTo>
                  <a:pt x="673" y="177"/>
                </a:moveTo>
                <a:cubicBezTo>
                  <a:pt x="673" y="187"/>
                  <a:pt x="680" y="183"/>
                  <a:pt x="684" y="184"/>
                </a:cubicBezTo>
                <a:cubicBezTo>
                  <a:pt x="686" y="184"/>
                  <a:pt x="689" y="181"/>
                  <a:pt x="691" y="179"/>
                </a:cubicBezTo>
                <a:cubicBezTo>
                  <a:pt x="691" y="179"/>
                  <a:pt x="690" y="178"/>
                  <a:pt x="690" y="177"/>
                </a:cubicBezTo>
                <a:cubicBezTo>
                  <a:pt x="684" y="177"/>
                  <a:pt x="679" y="177"/>
                  <a:pt x="673" y="177"/>
                </a:cubicBezTo>
                <a:close/>
                <a:moveTo>
                  <a:pt x="1088" y="196"/>
                </a:moveTo>
                <a:cubicBezTo>
                  <a:pt x="1077" y="192"/>
                  <a:pt x="1075" y="196"/>
                  <a:pt x="1079" y="207"/>
                </a:cubicBezTo>
                <a:cubicBezTo>
                  <a:pt x="1083" y="202"/>
                  <a:pt x="1086" y="199"/>
                  <a:pt x="1088" y="196"/>
                </a:cubicBezTo>
                <a:close/>
                <a:moveTo>
                  <a:pt x="1074" y="340"/>
                </a:moveTo>
                <a:cubicBezTo>
                  <a:pt x="1076" y="342"/>
                  <a:pt x="1077" y="343"/>
                  <a:pt x="1078" y="345"/>
                </a:cubicBezTo>
                <a:cubicBezTo>
                  <a:pt x="1081" y="343"/>
                  <a:pt x="1084" y="341"/>
                  <a:pt x="1086" y="339"/>
                </a:cubicBezTo>
                <a:cubicBezTo>
                  <a:pt x="1086" y="339"/>
                  <a:pt x="1083" y="335"/>
                  <a:pt x="1082" y="333"/>
                </a:cubicBezTo>
                <a:cubicBezTo>
                  <a:pt x="1079" y="335"/>
                  <a:pt x="1077" y="338"/>
                  <a:pt x="1074" y="340"/>
                </a:cubicBezTo>
                <a:close/>
                <a:moveTo>
                  <a:pt x="1066" y="197"/>
                </a:moveTo>
                <a:cubicBezTo>
                  <a:pt x="1052" y="194"/>
                  <a:pt x="1052" y="199"/>
                  <a:pt x="1055" y="209"/>
                </a:cubicBezTo>
                <a:cubicBezTo>
                  <a:pt x="1059" y="204"/>
                  <a:pt x="1062" y="201"/>
                  <a:pt x="1066" y="197"/>
                </a:cubicBezTo>
                <a:close/>
                <a:moveTo>
                  <a:pt x="1074" y="245"/>
                </a:moveTo>
                <a:cubicBezTo>
                  <a:pt x="1086" y="249"/>
                  <a:pt x="1087" y="245"/>
                  <a:pt x="1082" y="236"/>
                </a:cubicBezTo>
                <a:cubicBezTo>
                  <a:pt x="1080" y="239"/>
                  <a:pt x="1077" y="242"/>
                  <a:pt x="1074" y="2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49" name="Freeform 11">
            <a:extLst>
              <a:ext uri="{FF2B5EF4-FFF2-40B4-BE49-F238E27FC236}">
                <a16:creationId xmlns:a16="http://schemas.microsoft.com/office/drawing/2014/main" id="{6C4BAC5A-85FC-E8B7-00EC-127B5DE61D6A}"/>
              </a:ext>
            </a:extLst>
          </p:cNvPr>
          <p:cNvSpPr>
            <a:spLocks noEditPoints="1"/>
          </p:cNvSpPr>
          <p:nvPr/>
        </p:nvSpPr>
        <p:spPr bwMode="auto">
          <a:xfrm>
            <a:off x="9199625" y="5767226"/>
            <a:ext cx="2738688" cy="523573"/>
          </a:xfrm>
          <a:custGeom>
            <a:avLst/>
            <a:gdLst>
              <a:gd name="T0" fmla="*/ 193 w 1874"/>
              <a:gd name="T1" fmla="*/ 260 h 359"/>
              <a:gd name="T2" fmla="*/ 252 w 1874"/>
              <a:gd name="T3" fmla="*/ 182 h 359"/>
              <a:gd name="T4" fmla="*/ 427 w 1874"/>
              <a:gd name="T5" fmla="*/ 60 h 359"/>
              <a:gd name="T6" fmla="*/ 705 w 1874"/>
              <a:gd name="T7" fmla="*/ 326 h 359"/>
              <a:gd name="T8" fmla="*/ 952 w 1874"/>
              <a:gd name="T9" fmla="*/ 1 h 359"/>
              <a:gd name="T10" fmla="*/ 1020 w 1874"/>
              <a:gd name="T11" fmla="*/ 110 h 359"/>
              <a:gd name="T12" fmla="*/ 1182 w 1874"/>
              <a:gd name="T13" fmla="*/ 110 h 359"/>
              <a:gd name="T14" fmla="*/ 1324 w 1874"/>
              <a:gd name="T15" fmla="*/ 313 h 359"/>
              <a:gd name="T16" fmla="*/ 1485 w 1874"/>
              <a:gd name="T17" fmla="*/ 113 h 359"/>
              <a:gd name="T18" fmla="*/ 1618 w 1874"/>
              <a:gd name="T19" fmla="*/ 325 h 359"/>
              <a:gd name="T20" fmla="*/ 1637 w 1874"/>
              <a:gd name="T21" fmla="*/ 291 h 359"/>
              <a:gd name="T22" fmla="*/ 1786 w 1874"/>
              <a:gd name="T23" fmla="*/ 226 h 359"/>
              <a:gd name="T24" fmla="*/ 1834 w 1874"/>
              <a:gd name="T25" fmla="*/ 280 h 359"/>
              <a:gd name="T26" fmla="*/ 0 w 1874"/>
              <a:gd name="T27" fmla="*/ 359 h 359"/>
              <a:gd name="T28" fmla="*/ 449 w 1874"/>
              <a:gd name="T29" fmla="*/ 81 h 359"/>
              <a:gd name="T30" fmla="*/ 852 w 1874"/>
              <a:gd name="T31" fmla="*/ 77 h 359"/>
              <a:gd name="T32" fmla="*/ 916 w 1874"/>
              <a:gd name="T33" fmla="*/ 326 h 359"/>
              <a:gd name="T34" fmla="*/ 782 w 1874"/>
              <a:gd name="T35" fmla="*/ 165 h 359"/>
              <a:gd name="T36" fmla="*/ 730 w 1874"/>
              <a:gd name="T37" fmla="*/ 326 h 359"/>
              <a:gd name="T38" fmla="*/ 623 w 1874"/>
              <a:gd name="T39" fmla="*/ 326 h 359"/>
              <a:gd name="T40" fmla="*/ 645 w 1874"/>
              <a:gd name="T41" fmla="*/ 165 h 359"/>
              <a:gd name="T42" fmla="*/ 145 w 1874"/>
              <a:gd name="T43" fmla="*/ 314 h 359"/>
              <a:gd name="T44" fmla="*/ 345 w 1874"/>
              <a:gd name="T45" fmla="*/ 242 h 359"/>
              <a:gd name="T46" fmla="*/ 1341 w 1874"/>
              <a:gd name="T47" fmla="*/ 149 h 359"/>
              <a:gd name="T48" fmla="*/ 1421 w 1874"/>
              <a:gd name="T49" fmla="*/ 165 h 359"/>
              <a:gd name="T50" fmla="*/ 1409 w 1874"/>
              <a:gd name="T51" fmla="*/ 229 h 359"/>
              <a:gd name="T52" fmla="*/ 1504 w 1874"/>
              <a:gd name="T53" fmla="*/ 283 h 359"/>
              <a:gd name="T54" fmla="*/ 154 w 1874"/>
              <a:gd name="T55" fmla="*/ 251 h 359"/>
              <a:gd name="T56" fmla="*/ 31 w 1874"/>
              <a:gd name="T57" fmla="*/ 253 h 359"/>
              <a:gd name="T58" fmla="*/ 1340 w 1874"/>
              <a:gd name="T59" fmla="*/ 235 h 359"/>
              <a:gd name="T60" fmla="*/ 1340 w 1874"/>
              <a:gd name="T61" fmla="*/ 282 h 359"/>
              <a:gd name="T62" fmla="*/ 1371 w 1874"/>
              <a:gd name="T63" fmla="*/ 192 h 359"/>
              <a:gd name="T64" fmla="*/ 1721 w 1874"/>
              <a:gd name="T65" fmla="*/ 272 h 359"/>
              <a:gd name="T66" fmla="*/ 1055 w 1874"/>
              <a:gd name="T67" fmla="*/ 212 h 359"/>
              <a:gd name="T68" fmla="*/ 1158 w 1874"/>
              <a:gd name="T69" fmla="*/ 212 h 359"/>
              <a:gd name="T70" fmla="*/ 1092 w 1874"/>
              <a:gd name="T71" fmla="*/ 211 h 359"/>
              <a:gd name="T72" fmla="*/ 1113 w 1874"/>
              <a:gd name="T73" fmla="*/ 166 h 359"/>
              <a:gd name="T74" fmla="*/ 1160 w 1874"/>
              <a:gd name="T75" fmla="*/ 299 h 359"/>
              <a:gd name="T76" fmla="*/ 1042 w 1874"/>
              <a:gd name="T77" fmla="*/ 166 h 359"/>
              <a:gd name="T78" fmla="*/ 1139 w 1874"/>
              <a:gd name="T79" fmla="*/ 226 h 359"/>
              <a:gd name="T80" fmla="*/ 1143 w 1874"/>
              <a:gd name="T81" fmla="*/ 135 h 359"/>
              <a:gd name="T82" fmla="*/ 1064 w 1874"/>
              <a:gd name="T83" fmla="*/ 270 h 359"/>
              <a:gd name="T84" fmla="*/ 1218 w 1874"/>
              <a:gd name="T85" fmla="*/ 220 h 359"/>
              <a:gd name="T86" fmla="*/ 1232 w 1874"/>
              <a:gd name="T87" fmla="*/ 248 h 359"/>
              <a:gd name="T88" fmla="*/ 261 w 1874"/>
              <a:gd name="T89" fmla="*/ 282 h 359"/>
              <a:gd name="T90" fmla="*/ 262 w 1874"/>
              <a:gd name="T91" fmla="*/ 302 h 359"/>
              <a:gd name="T92" fmla="*/ 1284 w 1874"/>
              <a:gd name="T93" fmla="*/ 291 h 359"/>
              <a:gd name="T94" fmla="*/ 1252 w 1874"/>
              <a:gd name="T95" fmla="*/ 263 h 359"/>
              <a:gd name="T96" fmla="*/ 316 w 1874"/>
              <a:gd name="T97" fmla="*/ 205 h 359"/>
              <a:gd name="T98" fmla="*/ 269 w 1874"/>
              <a:gd name="T99" fmla="*/ 191 h 359"/>
              <a:gd name="T100" fmla="*/ 385 w 1874"/>
              <a:gd name="T101" fmla="*/ 243 h 359"/>
              <a:gd name="T102" fmla="*/ 422 w 1874"/>
              <a:gd name="T103" fmla="*/ 235 h 359"/>
              <a:gd name="T104" fmla="*/ 239 w 1874"/>
              <a:gd name="T105" fmla="*/ 278 h 359"/>
              <a:gd name="T106" fmla="*/ 221 w 1874"/>
              <a:gd name="T107" fmla="*/ 30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74" h="359">
                <a:moveTo>
                  <a:pt x="16" y="221"/>
                </a:moveTo>
                <a:cubicBezTo>
                  <a:pt x="40" y="221"/>
                  <a:pt x="65" y="221"/>
                  <a:pt x="90" y="221"/>
                </a:cubicBezTo>
                <a:cubicBezTo>
                  <a:pt x="97" y="220"/>
                  <a:pt x="103" y="219"/>
                  <a:pt x="110" y="217"/>
                </a:cubicBezTo>
                <a:cubicBezTo>
                  <a:pt x="116" y="218"/>
                  <a:pt x="123" y="220"/>
                  <a:pt x="130" y="221"/>
                </a:cubicBezTo>
                <a:cubicBezTo>
                  <a:pt x="153" y="221"/>
                  <a:pt x="175" y="221"/>
                  <a:pt x="199" y="221"/>
                </a:cubicBezTo>
                <a:cubicBezTo>
                  <a:pt x="196" y="232"/>
                  <a:pt x="204" y="243"/>
                  <a:pt x="194" y="253"/>
                </a:cubicBezTo>
                <a:cubicBezTo>
                  <a:pt x="192" y="254"/>
                  <a:pt x="193" y="258"/>
                  <a:pt x="193" y="260"/>
                </a:cubicBezTo>
                <a:cubicBezTo>
                  <a:pt x="193" y="270"/>
                  <a:pt x="193" y="280"/>
                  <a:pt x="193" y="289"/>
                </a:cubicBezTo>
                <a:cubicBezTo>
                  <a:pt x="194" y="301"/>
                  <a:pt x="195" y="313"/>
                  <a:pt x="196" y="326"/>
                </a:cubicBezTo>
                <a:cubicBezTo>
                  <a:pt x="203" y="326"/>
                  <a:pt x="207" y="326"/>
                  <a:pt x="213" y="326"/>
                </a:cubicBezTo>
                <a:cubicBezTo>
                  <a:pt x="213" y="306"/>
                  <a:pt x="213" y="286"/>
                  <a:pt x="213" y="267"/>
                </a:cubicBezTo>
                <a:cubicBezTo>
                  <a:pt x="213" y="244"/>
                  <a:pt x="213" y="244"/>
                  <a:pt x="234" y="238"/>
                </a:cubicBezTo>
                <a:cubicBezTo>
                  <a:pt x="240" y="236"/>
                  <a:pt x="245" y="235"/>
                  <a:pt x="252" y="234"/>
                </a:cubicBezTo>
                <a:cubicBezTo>
                  <a:pt x="252" y="218"/>
                  <a:pt x="252" y="200"/>
                  <a:pt x="252" y="182"/>
                </a:cubicBezTo>
                <a:cubicBezTo>
                  <a:pt x="279" y="172"/>
                  <a:pt x="305" y="162"/>
                  <a:pt x="331" y="153"/>
                </a:cubicBezTo>
                <a:cubicBezTo>
                  <a:pt x="335" y="152"/>
                  <a:pt x="341" y="154"/>
                  <a:pt x="346" y="156"/>
                </a:cubicBezTo>
                <a:cubicBezTo>
                  <a:pt x="355" y="158"/>
                  <a:pt x="363" y="160"/>
                  <a:pt x="372" y="163"/>
                </a:cubicBezTo>
                <a:cubicBezTo>
                  <a:pt x="372" y="175"/>
                  <a:pt x="372" y="187"/>
                  <a:pt x="373" y="198"/>
                </a:cubicBezTo>
                <a:cubicBezTo>
                  <a:pt x="373" y="201"/>
                  <a:pt x="374" y="205"/>
                  <a:pt x="376" y="206"/>
                </a:cubicBezTo>
                <a:cubicBezTo>
                  <a:pt x="393" y="211"/>
                  <a:pt x="409" y="216"/>
                  <a:pt x="427" y="221"/>
                </a:cubicBezTo>
                <a:cubicBezTo>
                  <a:pt x="427" y="166"/>
                  <a:pt x="427" y="114"/>
                  <a:pt x="427" y="60"/>
                </a:cubicBezTo>
                <a:cubicBezTo>
                  <a:pt x="475" y="60"/>
                  <a:pt x="522" y="60"/>
                  <a:pt x="570" y="60"/>
                </a:cubicBezTo>
                <a:cubicBezTo>
                  <a:pt x="570" y="94"/>
                  <a:pt x="570" y="129"/>
                  <a:pt x="570" y="164"/>
                </a:cubicBezTo>
                <a:cubicBezTo>
                  <a:pt x="577" y="164"/>
                  <a:pt x="583" y="164"/>
                  <a:pt x="590" y="164"/>
                </a:cubicBezTo>
                <a:cubicBezTo>
                  <a:pt x="590" y="144"/>
                  <a:pt x="590" y="124"/>
                  <a:pt x="590" y="103"/>
                </a:cubicBezTo>
                <a:cubicBezTo>
                  <a:pt x="622" y="103"/>
                  <a:pt x="653" y="103"/>
                  <a:pt x="686" y="103"/>
                </a:cubicBezTo>
                <a:cubicBezTo>
                  <a:pt x="686" y="177"/>
                  <a:pt x="686" y="251"/>
                  <a:pt x="686" y="326"/>
                </a:cubicBezTo>
                <a:cubicBezTo>
                  <a:pt x="692" y="326"/>
                  <a:pt x="698" y="326"/>
                  <a:pt x="705" y="326"/>
                </a:cubicBezTo>
                <a:cubicBezTo>
                  <a:pt x="705" y="322"/>
                  <a:pt x="705" y="318"/>
                  <a:pt x="705" y="314"/>
                </a:cubicBezTo>
                <a:cubicBezTo>
                  <a:pt x="705" y="242"/>
                  <a:pt x="705" y="171"/>
                  <a:pt x="705" y="100"/>
                </a:cubicBezTo>
                <a:cubicBezTo>
                  <a:pt x="705" y="92"/>
                  <a:pt x="707" y="89"/>
                  <a:pt x="715" y="88"/>
                </a:cubicBezTo>
                <a:cubicBezTo>
                  <a:pt x="734" y="84"/>
                  <a:pt x="752" y="79"/>
                  <a:pt x="770" y="76"/>
                </a:cubicBezTo>
                <a:cubicBezTo>
                  <a:pt x="779" y="74"/>
                  <a:pt x="783" y="71"/>
                  <a:pt x="782" y="62"/>
                </a:cubicBezTo>
                <a:cubicBezTo>
                  <a:pt x="781" y="54"/>
                  <a:pt x="781" y="47"/>
                  <a:pt x="781" y="39"/>
                </a:cubicBezTo>
                <a:cubicBezTo>
                  <a:pt x="839" y="26"/>
                  <a:pt x="895" y="13"/>
                  <a:pt x="952" y="1"/>
                </a:cubicBezTo>
                <a:cubicBezTo>
                  <a:pt x="955" y="0"/>
                  <a:pt x="959" y="2"/>
                  <a:pt x="962" y="4"/>
                </a:cubicBezTo>
                <a:cubicBezTo>
                  <a:pt x="972" y="13"/>
                  <a:pt x="982" y="23"/>
                  <a:pt x="991" y="33"/>
                </a:cubicBezTo>
                <a:cubicBezTo>
                  <a:pt x="994" y="35"/>
                  <a:pt x="996" y="40"/>
                  <a:pt x="996" y="44"/>
                </a:cubicBezTo>
                <a:cubicBezTo>
                  <a:pt x="996" y="106"/>
                  <a:pt x="996" y="169"/>
                  <a:pt x="996" y="232"/>
                </a:cubicBezTo>
                <a:cubicBezTo>
                  <a:pt x="996" y="263"/>
                  <a:pt x="996" y="294"/>
                  <a:pt x="996" y="325"/>
                </a:cubicBezTo>
                <a:cubicBezTo>
                  <a:pt x="1004" y="325"/>
                  <a:pt x="1011" y="325"/>
                  <a:pt x="1020" y="325"/>
                </a:cubicBezTo>
                <a:cubicBezTo>
                  <a:pt x="1020" y="254"/>
                  <a:pt x="1020" y="183"/>
                  <a:pt x="1020" y="110"/>
                </a:cubicBezTo>
                <a:cubicBezTo>
                  <a:pt x="1014" y="110"/>
                  <a:pt x="1009" y="110"/>
                  <a:pt x="1004" y="109"/>
                </a:cubicBezTo>
                <a:cubicBezTo>
                  <a:pt x="1001" y="102"/>
                  <a:pt x="1003" y="98"/>
                  <a:pt x="1010" y="95"/>
                </a:cubicBezTo>
                <a:cubicBezTo>
                  <a:pt x="1038" y="83"/>
                  <a:pt x="1066" y="70"/>
                  <a:pt x="1093" y="57"/>
                </a:cubicBezTo>
                <a:cubicBezTo>
                  <a:pt x="1097" y="56"/>
                  <a:pt x="1102" y="56"/>
                  <a:pt x="1106" y="57"/>
                </a:cubicBezTo>
                <a:cubicBezTo>
                  <a:pt x="1133" y="69"/>
                  <a:pt x="1159" y="82"/>
                  <a:pt x="1186" y="93"/>
                </a:cubicBezTo>
                <a:cubicBezTo>
                  <a:pt x="1193" y="97"/>
                  <a:pt x="1196" y="100"/>
                  <a:pt x="1193" y="109"/>
                </a:cubicBezTo>
                <a:cubicBezTo>
                  <a:pt x="1190" y="109"/>
                  <a:pt x="1186" y="110"/>
                  <a:pt x="1182" y="110"/>
                </a:cubicBezTo>
                <a:cubicBezTo>
                  <a:pt x="1182" y="131"/>
                  <a:pt x="1182" y="151"/>
                  <a:pt x="1182" y="173"/>
                </a:cubicBezTo>
                <a:cubicBezTo>
                  <a:pt x="1226" y="173"/>
                  <a:pt x="1270" y="173"/>
                  <a:pt x="1317" y="173"/>
                </a:cubicBezTo>
                <a:cubicBezTo>
                  <a:pt x="1315" y="181"/>
                  <a:pt x="1312" y="186"/>
                  <a:pt x="1310" y="192"/>
                </a:cubicBezTo>
                <a:cubicBezTo>
                  <a:pt x="1310" y="194"/>
                  <a:pt x="1309" y="196"/>
                  <a:pt x="1309" y="197"/>
                </a:cubicBezTo>
                <a:cubicBezTo>
                  <a:pt x="1309" y="240"/>
                  <a:pt x="1309" y="282"/>
                  <a:pt x="1309" y="325"/>
                </a:cubicBezTo>
                <a:cubicBezTo>
                  <a:pt x="1314" y="325"/>
                  <a:pt x="1319" y="325"/>
                  <a:pt x="1324" y="325"/>
                </a:cubicBezTo>
                <a:cubicBezTo>
                  <a:pt x="1324" y="321"/>
                  <a:pt x="1324" y="317"/>
                  <a:pt x="1324" y="313"/>
                </a:cubicBezTo>
                <a:cubicBezTo>
                  <a:pt x="1324" y="248"/>
                  <a:pt x="1325" y="182"/>
                  <a:pt x="1324" y="116"/>
                </a:cubicBezTo>
                <a:cubicBezTo>
                  <a:pt x="1324" y="109"/>
                  <a:pt x="1326" y="106"/>
                  <a:pt x="1332" y="102"/>
                </a:cubicBezTo>
                <a:cubicBezTo>
                  <a:pt x="1365" y="84"/>
                  <a:pt x="1398" y="65"/>
                  <a:pt x="1431" y="47"/>
                </a:cubicBezTo>
                <a:cubicBezTo>
                  <a:pt x="1435" y="45"/>
                  <a:pt x="1441" y="45"/>
                  <a:pt x="1445" y="46"/>
                </a:cubicBezTo>
                <a:cubicBezTo>
                  <a:pt x="1456" y="49"/>
                  <a:pt x="1466" y="53"/>
                  <a:pt x="1476" y="56"/>
                </a:cubicBezTo>
                <a:cubicBezTo>
                  <a:pt x="1483" y="58"/>
                  <a:pt x="1485" y="61"/>
                  <a:pt x="1485" y="68"/>
                </a:cubicBezTo>
                <a:cubicBezTo>
                  <a:pt x="1484" y="83"/>
                  <a:pt x="1485" y="98"/>
                  <a:pt x="1485" y="113"/>
                </a:cubicBezTo>
                <a:cubicBezTo>
                  <a:pt x="1486" y="113"/>
                  <a:pt x="1487" y="113"/>
                  <a:pt x="1487" y="113"/>
                </a:cubicBezTo>
                <a:cubicBezTo>
                  <a:pt x="1500" y="104"/>
                  <a:pt x="1512" y="108"/>
                  <a:pt x="1524" y="115"/>
                </a:cubicBezTo>
                <a:cubicBezTo>
                  <a:pt x="1541" y="124"/>
                  <a:pt x="1559" y="132"/>
                  <a:pt x="1577" y="140"/>
                </a:cubicBezTo>
                <a:cubicBezTo>
                  <a:pt x="1584" y="143"/>
                  <a:pt x="1586" y="147"/>
                  <a:pt x="1586" y="155"/>
                </a:cubicBezTo>
                <a:cubicBezTo>
                  <a:pt x="1586" y="208"/>
                  <a:pt x="1586" y="261"/>
                  <a:pt x="1586" y="315"/>
                </a:cubicBezTo>
                <a:cubicBezTo>
                  <a:pt x="1586" y="318"/>
                  <a:pt x="1586" y="321"/>
                  <a:pt x="1586" y="325"/>
                </a:cubicBezTo>
                <a:cubicBezTo>
                  <a:pt x="1597" y="325"/>
                  <a:pt x="1608" y="325"/>
                  <a:pt x="1618" y="325"/>
                </a:cubicBezTo>
                <a:cubicBezTo>
                  <a:pt x="1619" y="324"/>
                  <a:pt x="1620" y="323"/>
                  <a:pt x="1621" y="322"/>
                </a:cubicBezTo>
                <a:cubicBezTo>
                  <a:pt x="1619" y="321"/>
                  <a:pt x="1617" y="321"/>
                  <a:pt x="1616" y="321"/>
                </a:cubicBezTo>
                <a:cubicBezTo>
                  <a:pt x="1609" y="318"/>
                  <a:pt x="1610" y="315"/>
                  <a:pt x="1615" y="312"/>
                </a:cubicBezTo>
                <a:cubicBezTo>
                  <a:pt x="1621" y="308"/>
                  <a:pt x="1621" y="305"/>
                  <a:pt x="1615" y="301"/>
                </a:cubicBezTo>
                <a:cubicBezTo>
                  <a:pt x="1613" y="300"/>
                  <a:pt x="1611" y="297"/>
                  <a:pt x="1612" y="297"/>
                </a:cubicBezTo>
                <a:cubicBezTo>
                  <a:pt x="1616" y="291"/>
                  <a:pt x="1621" y="286"/>
                  <a:pt x="1627" y="282"/>
                </a:cubicBezTo>
                <a:cubicBezTo>
                  <a:pt x="1628" y="281"/>
                  <a:pt x="1633" y="288"/>
                  <a:pt x="1637" y="291"/>
                </a:cubicBezTo>
                <a:cubicBezTo>
                  <a:pt x="1637" y="291"/>
                  <a:pt x="1638" y="291"/>
                  <a:pt x="1640" y="292"/>
                </a:cubicBezTo>
                <a:cubicBezTo>
                  <a:pt x="1640" y="279"/>
                  <a:pt x="1640" y="267"/>
                  <a:pt x="1640" y="253"/>
                </a:cubicBezTo>
                <a:cubicBezTo>
                  <a:pt x="1632" y="253"/>
                  <a:pt x="1625" y="253"/>
                  <a:pt x="1618" y="253"/>
                </a:cubicBezTo>
                <a:cubicBezTo>
                  <a:pt x="1615" y="243"/>
                  <a:pt x="1616" y="235"/>
                  <a:pt x="1626" y="228"/>
                </a:cubicBezTo>
                <a:cubicBezTo>
                  <a:pt x="1651" y="211"/>
                  <a:pt x="1675" y="192"/>
                  <a:pt x="1699" y="173"/>
                </a:cubicBezTo>
                <a:cubicBezTo>
                  <a:pt x="1706" y="168"/>
                  <a:pt x="1710" y="169"/>
                  <a:pt x="1716" y="174"/>
                </a:cubicBezTo>
                <a:cubicBezTo>
                  <a:pt x="1739" y="191"/>
                  <a:pt x="1763" y="209"/>
                  <a:pt x="1786" y="226"/>
                </a:cubicBezTo>
                <a:cubicBezTo>
                  <a:pt x="1798" y="235"/>
                  <a:pt x="1798" y="236"/>
                  <a:pt x="1796" y="252"/>
                </a:cubicBezTo>
                <a:cubicBezTo>
                  <a:pt x="1790" y="253"/>
                  <a:pt x="1784" y="253"/>
                  <a:pt x="1777" y="254"/>
                </a:cubicBezTo>
                <a:cubicBezTo>
                  <a:pt x="1777" y="266"/>
                  <a:pt x="1777" y="279"/>
                  <a:pt x="1777" y="294"/>
                </a:cubicBezTo>
                <a:cubicBezTo>
                  <a:pt x="1789" y="278"/>
                  <a:pt x="1793" y="278"/>
                  <a:pt x="1801" y="292"/>
                </a:cubicBezTo>
                <a:cubicBezTo>
                  <a:pt x="1805" y="288"/>
                  <a:pt x="1808" y="284"/>
                  <a:pt x="1813" y="279"/>
                </a:cubicBezTo>
                <a:cubicBezTo>
                  <a:pt x="1817" y="284"/>
                  <a:pt x="1821" y="288"/>
                  <a:pt x="1824" y="291"/>
                </a:cubicBezTo>
                <a:cubicBezTo>
                  <a:pt x="1827" y="288"/>
                  <a:pt x="1830" y="284"/>
                  <a:pt x="1834" y="280"/>
                </a:cubicBezTo>
                <a:cubicBezTo>
                  <a:pt x="1840" y="285"/>
                  <a:pt x="1845" y="289"/>
                  <a:pt x="1850" y="294"/>
                </a:cubicBezTo>
                <a:cubicBezTo>
                  <a:pt x="1851" y="295"/>
                  <a:pt x="1848" y="299"/>
                  <a:pt x="1847" y="301"/>
                </a:cubicBezTo>
                <a:cubicBezTo>
                  <a:pt x="1846" y="304"/>
                  <a:pt x="1844" y="310"/>
                  <a:pt x="1845" y="310"/>
                </a:cubicBezTo>
                <a:cubicBezTo>
                  <a:pt x="1858" y="315"/>
                  <a:pt x="1848" y="319"/>
                  <a:pt x="1841" y="325"/>
                </a:cubicBezTo>
                <a:cubicBezTo>
                  <a:pt x="1854" y="325"/>
                  <a:pt x="1863" y="325"/>
                  <a:pt x="1874" y="325"/>
                </a:cubicBezTo>
                <a:cubicBezTo>
                  <a:pt x="1874" y="337"/>
                  <a:pt x="1874" y="348"/>
                  <a:pt x="1874" y="359"/>
                </a:cubicBezTo>
                <a:cubicBezTo>
                  <a:pt x="1249" y="359"/>
                  <a:pt x="625" y="359"/>
                  <a:pt x="0" y="359"/>
                </a:cubicBezTo>
                <a:cubicBezTo>
                  <a:pt x="0" y="348"/>
                  <a:pt x="0" y="338"/>
                  <a:pt x="0" y="327"/>
                </a:cubicBezTo>
                <a:cubicBezTo>
                  <a:pt x="6" y="327"/>
                  <a:pt x="12" y="327"/>
                  <a:pt x="17" y="327"/>
                </a:cubicBezTo>
                <a:cubicBezTo>
                  <a:pt x="26" y="304"/>
                  <a:pt x="21" y="281"/>
                  <a:pt x="22" y="259"/>
                </a:cubicBezTo>
                <a:cubicBezTo>
                  <a:pt x="23" y="257"/>
                  <a:pt x="23" y="256"/>
                  <a:pt x="22" y="255"/>
                </a:cubicBezTo>
                <a:cubicBezTo>
                  <a:pt x="13" y="241"/>
                  <a:pt x="13" y="237"/>
                  <a:pt x="16" y="221"/>
                </a:cubicBezTo>
                <a:close/>
                <a:moveTo>
                  <a:pt x="548" y="81"/>
                </a:moveTo>
                <a:cubicBezTo>
                  <a:pt x="515" y="81"/>
                  <a:pt x="482" y="81"/>
                  <a:pt x="449" y="81"/>
                </a:cubicBezTo>
                <a:cubicBezTo>
                  <a:pt x="449" y="163"/>
                  <a:pt x="449" y="244"/>
                  <a:pt x="449" y="325"/>
                </a:cubicBezTo>
                <a:cubicBezTo>
                  <a:pt x="483" y="325"/>
                  <a:pt x="515" y="325"/>
                  <a:pt x="548" y="325"/>
                </a:cubicBezTo>
                <a:cubicBezTo>
                  <a:pt x="548" y="244"/>
                  <a:pt x="548" y="163"/>
                  <a:pt x="548" y="81"/>
                </a:cubicBezTo>
                <a:close/>
                <a:moveTo>
                  <a:pt x="805" y="64"/>
                </a:moveTo>
                <a:cubicBezTo>
                  <a:pt x="806" y="66"/>
                  <a:pt x="807" y="67"/>
                  <a:pt x="807" y="68"/>
                </a:cubicBezTo>
                <a:cubicBezTo>
                  <a:pt x="823" y="58"/>
                  <a:pt x="835" y="67"/>
                  <a:pt x="847" y="75"/>
                </a:cubicBezTo>
                <a:cubicBezTo>
                  <a:pt x="849" y="76"/>
                  <a:pt x="850" y="77"/>
                  <a:pt x="852" y="77"/>
                </a:cubicBezTo>
                <a:cubicBezTo>
                  <a:pt x="858" y="80"/>
                  <a:pt x="860" y="84"/>
                  <a:pt x="860" y="90"/>
                </a:cubicBezTo>
                <a:cubicBezTo>
                  <a:pt x="859" y="102"/>
                  <a:pt x="859" y="113"/>
                  <a:pt x="859" y="125"/>
                </a:cubicBezTo>
                <a:cubicBezTo>
                  <a:pt x="868" y="125"/>
                  <a:pt x="876" y="123"/>
                  <a:pt x="882" y="125"/>
                </a:cubicBezTo>
                <a:cubicBezTo>
                  <a:pt x="892" y="129"/>
                  <a:pt x="902" y="135"/>
                  <a:pt x="911" y="141"/>
                </a:cubicBezTo>
                <a:cubicBezTo>
                  <a:pt x="913" y="143"/>
                  <a:pt x="916" y="148"/>
                  <a:pt x="916" y="151"/>
                </a:cubicBezTo>
                <a:cubicBezTo>
                  <a:pt x="916" y="193"/>
                  <a:pt x="916" y="234"/>
                  <a:pt x="916" y="276"/>
                </a:cubicBezTo>
                <a:cubicBezTo>
                  <a:pt x="916" y="293"/>
                  <a:pt x="916" y="309"/>
                  <a:pt x="916" y="326"/>
                </a:cubicBezTo>
                <a:cubicBezTo>
                  <a:pt x="922" y="326"/>
                  <a:pt x="927" y="326"/>
                  <a:pt x="932" y="326"/>
                </a:cubicBezTo>
                <a:cubicBezTo>
                  <a:pt x="932" y="227"/>
                  <a:pt x="932" y="129"/>
                  <a:pt x="932" y="30"/>
                </a:cubicBezTo>
                <a:cubicBezTo>
                  <a:pt x="892" y="39"/>
                  <a:pt x="852" y="48"/>
                  <a:pt x="812" y="57"/>
                </a:cubicBezTo>
                <a:cubicBezTo>
                  <a:pt x="809" y="58"/>
                  <a:pt x="808" y="62"/>
                  <a:pt x="805" y="64"/>
                </a:cubicBezTo>
                <a:close/>
                <a:moveTo>
                  <a:pt x="852" y="326"/>
                </a:moveTo>
                <a:cubicBezTo>
                  <a:pt x="852" y="268"/>
                  <a:pt x="852" y="211"/>
                  <a:pt x="852" y="153"/>
                </a:cubicBezTo>
                <a:cubicBezTo>
                  <a:pt x="828" y="157"/>
                  <a:pt x="805" y="161"/>
                  <a:pt x="782" y="165"/>
                </a:cubicBezTo>
                <a:cubicBezTo>
                  <a:pt x="782" y="219"/>
                  <a:pt x="782" y="272"/>
                  <a:pt x="782" y="326"/>
                </a:cubicBezTo>
                <a:cubicBezTo>
                  <a:pt x="806" y="326"/>
                  <a:pt x="829" y="326"/>
                  <a:pt x="852" y="326"/>
                </a:cubicBezTo>
                <a:close/>
                <a:moveTo>
                  <a:pt x="802" y="93"/>
                </a:moveTo>
                <a:cubicBezTo>
                  <a:pt x="779" y="99"/>
                  <a:pt x="757" y="103"/>
                  <a:pt x="735" y="109"/>
                </a:cubicBezTo>
                <a:cubicBezTo>
                  <a:pt x="733" y="109"/>
                  <a:pt x="730" y="115"/>
                  <a:pt x="730" y="118"/>
                </a:cubicBezTo>
                <a:cubicBezTo>
                  <a:pt x="730" y="184"/>
                  <a:pt x="730" y="249"/>
                  <a:pt x="730" y="315"/>
                </a:cubicBezTo>
                <a:cubicBezTo>
                  <a:pt x="730" y="318"/>
                  <a:pt x="730" y="322"/>
                  <a:pt x="730" y="326"/>
                </a:cubicBezTo>
                <a:cubicBezTo>
                  <a:pt x="739" y="326"/>
                  <a:pt x="747" y="326"/>
                  <a:pt x="756" y="326"/>
                </a:cubicBezTo>
                <a:cubicBezTo>
                  <a:pt x="756" y="266"/>
                  <a:pt x="756" y="207"/>
                  <a:pt x="756" y="148"/>
                </a:cubicBezTo>
                <a:cubicBezTo>
                  <a:pt x="772" y="145"/>
                  <a:pt x="786" y="142"/>
                  <a:pt x="802" y="138"/>
                </a:cubicBezTo>
                <a:cubicBezTo>
                  <a:pt x="802" y="124"/>
                  <a:pt x="802" y="109"/>
                  <a:pt x="802" y="93"/>
                </a:cubicBezTo>
                <a:close/>
                <a:moveTo>
                  <a:pt x="571" y="187"/>
                </a:moveTo>
                <a:cubicBezTo>
                  <a:pt x="571" y="234"/>
                  <a:pt x="571" y="279"/>
                  <a:pt x="571" y="326"/>
                </a:cubicBezTo>
                <a:cubicBezTo>
                  <a:pt x="589" y="326"/>
                  <a:pt x="606" y="326"/>
                  <a:pt x="623" y="326"/>
                </a:cubicBezTo>
                <a:cubicBezTo>
                  <a:pt x="623" y="279"/>
                  <a:pt x="623" y="233"/>
                  <a:pt x="623" y="187"/>
                </a:cubicBezTo>
                <a:cubicBezTo>
                  <a:pt x="605" y="187"/>
                  <a:pt x="588" y="187"/>
                  <a:pt x="571" y="187"/>
                </a:cubicBezTo>
                <a:close/>
                <a:moveTo>
                  <a:pt x="664" y="326"/>
                </a:moveTo>
                <a:cubicBezTo>
                  <a:pt x="664" y="258"/>
                  <a:pt x="664" y="191"/>
                  <a:pt x="664" y="125"/>
                </a:cubicBezTo>
                <a:cubicBezTo>
                  <a:pt x="646" y="125"/>
                  <a:pt x="629" y="125"/>
                  <a:pt x="613" y="125"/>
                </a:cubicBezTo>
                <a:cubicBezTo>
                  <a:pt x="613" y="138"/>
                  <a:pt x="613" y="151"/>
                  <a:pt x="613" y="165"/>
                </a:cubicBezTo>
                <a:cubicBezTo>
                  <a:pt x="623" y="165"/>
                  <a:pt x="634" y="165"/>
                  <a:pt x="645" y="165"/>
                </a:cubicBezTo>
                <a:cubicBezTo>
                  <a:pt x="645" y="219"/>
                  <a:pt x="645" y="272"/>
                  <a:pt x="645" y="326"/>
                </a:cubicBezTo>
                <a:cubicBezTo>
                  <a:pt x="652" y="326"/>
                  <a:pt x="658" y="326"/>
                  <a:pt x="664" y="326"/>
                </a:cubicBezTo>
                <a:close/>
                <a:moveTo>
                  <a:pt x="109" y="226"/>
                </a:moveTo>
                <a:cubicBezTo>
                  <a:pt x="99" y="234"/>
                  <a:pt x="90" y="241"/>
                  <a:pt x="80" y="249"/>
                </a:cubicBezTo>
                <a:cubicBezTo>
                  <a:pt x="78" y="250"/>
                  <a:pt x="77" y="252"/>
                  <a:pt x="77" y="254"/>
                </a:cubicBezTo>
                <a:cubicBezTo>
                  <a:pt x="76" y="274"/>
                  <a:pt x="76" y="294"/>
                  <a:pt x="76" y="314"/>
                </a:cubicBezTo>
                <a:cubicBezTo>
                  <a:pt x="100" y="314"/>
                  <a:pt x="122" y="314"/>
                  <a:pt x="145" y="314"/>
                </a:cubicBezTo>
                <a:cubicBezTo>
                  <a:pt x="145" y="306"/>
                  <a:pt x="145" y="298"/>
                  <a:pt x="145" y="290"/>
                </a:cubicBezTo>
                <a:cubicBezTo>
                  <a:pt x="145" y="277"/>
                  <a:pt x="148" y="262"/>
                  <a:pt x="143" y="251"/>
                </a:cubicBezTo>
                <a:cubicBezTo>
                  <a:pt x="137" y="241"/>
                  <a:pt x="122" y="235"/>
                  <a:pt x="111" y="227"/>
                </a:cubicBezTo>
                <a:cubicBezTo>
                  <a:pt x="111" y="227"/>
                  <a:pt x="111" y="227"/>
                  <a:pt x="109" y="226"/>
                </a:cubicBezTo>
                <a:close/>
                <a:moveTo>
                  <a:pt x="373" y="221"/>
                </a:moveTo>
                <a:cubicBezTo>
                  <a:pt x="366" y="224"/>
                  <a:pt x="360" y="227"/>
                  <a:pt x="354" y="229"/>
                </a:cubicBezTo>
                <a:cubicBezTo>
                  <a:pt x="346" y="231"/>
                  <a:pt x="345" y="235"/>
                  <a:pt x="345" y="242"/>
                </a:cubicBezTo>
                <a:cubicBezTo>
                  <a:pt x="345" y="266"/>
                  <a:pt x="345" y="289"/>
                  <a:pt x="345" y="313"/>
                </a:cubicBezTo>
                <a:cubicBezTo>
                  <a:pt x="345" y="317"/>
                  <a:pt x="345" y="321"/>
                  <a:pt x="345" y="326"/>
                </a:cubicBezTo>
                <a:cubicBezTo>
                  <a:pt x="355" y="326"/>
                  <a:pt x="364" y="326"/>
                  <a:pt x="373" y="326"/>
                </a:cubicBezTo>
                <a:cubicBezTo>
                  <a:pt x="373" y="291"/>
                  <a:pt x="373" y="257"/>
                  <a:pt x="373" y="221"/>
                </a:cubicBezTo>
                <a:close/>
                <a:moveTo>
                  <a:pt x="1437" y="78"/>
                </a:moveTo>
                <a:cubicBezTo>
                  <a:pt x="1408" y="93"/>
                  <a:pt x="1381" y="106"/>
                  <a:pt x="1354" y="120"/>
                </a:cubicBezTo>
                <a:cubicBezTo>
                  <a:pt x="1337" y="128"/>
                  <a:pt x="1337" y="129"/>
                  <a:pt x="1341" y="149"/>
                </a:cubicBezTo>
                <a:cubicBezTo>
                  <a:pt x="1372" y="136"/>
                  <a:pt x="1403" y="122"/>
                  <a:pt x="1433" y="109"/>
                </a:cubicBezTo>
                <a:cubicBezTo>
                  <a:pt x="1435" y="108"/>
                  <a:pt x="1437" y="104"/>
                  <a:pt x="1437" y="102"/>
                </a:cubicBezTo>
                <a:cubicBezTo>
                  <a:pt x="1438" y="95"/>
                  <a:pt x="1437" y="88"/>
                  <a:pt x="1437" y="78"/>
                </a:cubicBezTo>
                <a:close/>
                <a:moveTo>
                  <a:pt x="1410" y="188"/>
                </a:moveTo>
                <a:cubicBezTo>
                  <a:pt x="1437" y="179"/>
                  <a:pt x="1464" y="170"/>
                  <a:pt x="1490" y="161"/>
                </a:cubicBezTo>
                <a:cubicBezTo>
                  <a:pt x="1507" y="155"/>
                  <a:pt x="1508" y="152"/>
                  <a:pt x="1503" y="134"/>
                </a:cubicBezTo>
                <a:cubicBezTo>
                  <a:pt x="1476" y="145"/>
                  <a:pt x="1449" y="155"/>
                  <a:pt x="1421" y="165"/>
                </a:cubicBezTo>
                <a:cubicBezTo>
                  <a:pt x="1407" y="171"/>
                  <a:pt x="1407" y="171"/>
                  <a:pt x="1410" y="188"/>
                </a:cubicBezTo>
                <a:close/>
                <a:moveTo>
                  <a:pt x="1504" y="233"/>
                </a:moveTo>
                <a:cubicBezTo>
                  <a:pt x="1472" y="240"/>
                  <a:pt x="1440" y="246"/>
                  <a:pt x="1409" y="251"/>
                </a:cubicBezTo>
                <a:cubicBezTo>
                  <a:pt x="1409" y="258"/>
                  <a:pt x="1409" y="263"/>
                  <a:pt x="1409" y="270"/>
                </a:cubicBezTo>
                <a:cubicBezTo>
                  <a:pt x="1436" y="266"/>
                  <a:pt x="1462" y="262"/>
                  <a:pt x="1488" y="258"/>
                </a:cubicBezTo>
                <a:cubicBezTo>
                  <a:pt x="1507" y="255"/>
                  <a:pt x="1507" y="255"/>
                  <a:pt x="1504" y="233"/>
                </a:cubicBezTo>
                <a:close/>
                <a:moveTo>
                  <a:pt x="1409" y="229"/>
                </a:moveTo>
                <a:cubicBezTo>
                  <a:pt x="1440" y="221"/>
                  <a:pt x="1471" y="214"/>
                  <a:pt x="1501" y="206"/>
                </a:cubicBezTo>
                <a:cubicBezTo>
                  <a:pt x="1503" y="206"/>
                  <a:pt x="1504" y="203"/>
                  <a:pt x="1505" y="201"/>
                </a:cubicBezTo>
                <a:cubicBezTo>
                  <a:pt x="1505" y="195"/>
                  <a:pt x="1505" y="190"/>
                  <a:pt x="1505" y="183"/>
                </a:cubicBezTo>
                <a:cubicBezTo>
                  <a:pt x="1472" y="193"/>
                  <a:pt x="1440" y="202"/>
                  <a:pt x="1409" y="211"/>
                </a:cubicBezTo>
                <a:cubicBezTo>
                  <a:pt x="1409" y="217"/>
                  <a:pt x="1409" y="222"/>
                  <a:pt x="1409" y="229"/>
                </a:cubicBezTo>
                <a:close/>
                <a:moveTo>
                  <a:pt x="1504" y="306"/>
                </a:moveTo>
                <a:cubicBezTo>
                  <a:pt x="1504" y="298"/>
                  <a:pt x="1504" y="291"/>
                  <a:pt x="1504" y="283"/>
                </a:cubicBezTo>
                <a:cubicBezTo>
                  <a:pt x="1472" y="286"/>
                  <a:pt x="1441" y="289"/>
                  <a:pt x="1409" y="292"/>
                </a:cubicBezTo>
                <a:cubicBezTo>
                  <a:pt x="1409" y="299"/>
                  <a:pt x="1409" y="304"/>
                  <a:pt x="1409" y="311"/>
                </a:cubicBezTo>
                <a:cubicBezTo>
                  <a:pt x="1441" y="309"/>
                  <a:pt x="1472" y="307"/>
                  <a:pt x="1504" y="306"/>
                </a:cubicBezTo>
                <a:close/>
                <a:moveTo>
                  <a:pt x="154" y="314"/>
                </a:moveTo>
                <a:cubicBezTo>
                  <a:pt x="165" y="314"/>
                  <a:pt x="175" y="314"/>
                  <a:pt x="184" y="314"/>
                </a:cubicBezTo>
                <a:cubicBezTo>
                  <a:pt x="184" y="293"/>
                  <a:pt x="184" y="272"/>
                  <a:pt x="184" y="251"/>
                </a:cubicBezTo>
                <a:cubicBezTo>
                  <a:pt x="174" y="251"/>
                  <a:pt x="164" y="251"/>
                  <a:pt x="154" y="251"/>
                </a:cubicBezTo>
                <a:cubicBezTo>
                  <a:pt x="154" y="272"/>
                  <a:pt x="154" y="293"/>
                  <a:pt x="154" y="314"/>
                </a:cubicBezTo>
                <a:close/>
                <a:moveTo>
                  <a:pt x="1085" y="281"/>
                </a:moveTo>
                <a:cubicBezTo>
                  <a:pt x="1085" y="296"/>
                  <a:pt x="1085" y="311"/>
                  <a:pt x="1085" y="326"/>
                </a:cubicBezTo>
                <a:cubicBezTo>
                  <a:pt x="1097" y="326"/>
                  <a:pt x="1108" y="326"/>
                  <a:pt x="1119" y="326"/>
                </a:cubicBezTo>
                <a:cubicBezTo>
                  <a:pt x="1119" y="310"/>
                  <a:pt x="1119" y="296"/>
                  <a:pt x="1119" y="281"/>
                </a:cubicBezTo>
                <a:cubicBezTo>
                  <a:pt x="1108" y="281"/>
                  <a:pt x="1097" y="281"/>
                  <a:pt x="1085" y="281"/>
                </a:cubicBezTo>
                <a:close/>
                <a:moveTo>
                  <a:pt x="31" y="253"/>
                </a:moveTo>
                <a:cubicBezTo>
                  <a:pt x="31" y="274"/>
                  <a:pt x="31" y="294"/>
                  <a:pt x="31" y="314"/>
                </a:cubicBezTo>
                <a:cubicBezTo>
                  <a:pt x="44" y="314"/>
                  <a:pt x="56" y="314"/>
                  <a:pt x="68" y="314"/>
                </a:cubicBezTo>
                <a:cubicBezTo>
                  <a:pt x="68" y="294"/>
                  <a:pt x="68" y="274"/>
                  <a:pt x="68" y="253"/>
                </a:cubicBezTo>
                <a:cubicBezTo>
                  <a:pt x="56" y="253"/>
                  <a:pt x="44" y="253"/>
                  <a:pt x="31" y="253"/>
                </a:cubicBezTo>
                <a:close/>
                <a:moveTo>
                  <a:pt x="1392" y="217"/>
                </a:moveTo>
                <a:cubicBezTo>
                  <a:pt x="1375" y="221"/>
                  <a:pt x="1360" y="225"/>
                  <a:pt x="1345" y="229"/>
                </a:cubicBezTo>
                <a:cubicBezTo>
                  <a:pt x="1343" y="230"/>
                  <a:pt x="1340" y="233"/>
                  <a:pt x="1340" y="235"/>
                </a:cubicBezTo>
                <a:cubicBezTo>
                  <a:pt x="1339" y="241"/>
                  <a:pt x="1340" y="247"/>
                  <a:pt x="1340" y="253"/>
                </a:cubicBezTo>
                <a:cubicBezTo>
                  <a:pt x="1356" y="250"/>
                  <a:pt x="1371" y="247"/>
                  <a:pt x="1386" y="244"/>
                </a:cubicBezTo>
                <a:cubicBezTo>
                  <a:pt x="1388" y="244"/>
                  <a:pt x="1391" y="240"/>
                  <a:pt x="1391" y="238"/>
                </a:cubicBezTo>
                <a:cubicBezTo>
                  <a:pt x="1392" y="231"/>
                  <a:pt x="1392" y="225"/>
                  <a:pt x="1392" y="217"/>
                </a:cubicBezTo>
                <a:close/>
                <a:moveTo>
                  <a:pt x="1391" y="301"/>
                </a:moveTo>
                <a:cubicBezTo>
                  <a:pt x="1391" y="293"/>
                  <a:pt x="1391" y="284"/>
                  <a:pt x="1391" y="275"/>
                </a:cubicBezTo>
                <a:cubicBezTo>
                  <a:pt x="1373" y="277"/>
                  <a:pt x="1357" y="280"/>
                  <a:pt x="1340" y="282"/>
                </a:cubicBezTo>
                <a:cubicBezTo>
                  <a:pt x="1340" y="290"/>
                  <a:pt x="1340" y="297"/>
                  <a:pt x="1340" y="305"/>
                </a:cubicBezTo>
                <a:cubicBezTo>
                  <a:pt x="1357" y="304"/>
                  <a:pt x="1374" y="302"/>
                  <a:pt x="1391" y="301"/>
                </a:cubicBezTo>
                <a:close/>
                <a:moveTo>
                  <a:pt x="1391" y="159"/>
                </a:moveTo>
                <a:cubicBezTo>
                  <a:pt x="1379" y="164"/>
                  <a:pt x="1367" y="168"/>
                  <a:pt x="1356" y="172"/>
                </a:cubicBezTo>
                <a:cubicBezTo>
                  <a:pt x="1339" y="179"/>
                  <a:pt x="1339" y="179"/>
                  <a:pt x="1340" y="197"/>
                </a:cubicBezTo>
                <a:cubicBezTo>
                  <a:pt x="1340" y="198"/>
                  <a:pt x="1340" y="199"/>
                  <a:pt x="1341" y="201"/>
                </a:cubicBezTo>
                <a:cubicBezTo>
                  <a:pt x="1351" y="198"/>
                  <a:pt x="1361" y="195"/>
                  <a:pt x="1371" y="192"/>
                </a:cubicBezTo>
                <a:cubicBezTo>
                  <a:pt x="1393" y="185"/>
                  <a:pt x="1393" y="185"/>
                  <a:pt x="1391" y="159"/>
                </a:cubicBezTo>
                <a:close/>
                <a:moveTo>
                  <a:pt x="334" y="220"/>
                </a:moveTo>
                <a:cubicBezTo>
                  <a:pt x="359" y="214"/>
                  <a:pt x="361" y="211"/>
                  <a:pt x="357" y="179"/>
                </a:cubicBezTo>
                <a:cubicBezTo>
                  <a:pt x="356" y="166"/>
                  <a:pt x="342" y="172"/>
                  <a:pt x="334" y="166"/>
                </a:cubicBezTo>
                <a:cubicBezTo>
                  <a:pt x="334" y="185"/>
                  <a:pt x="334" y="202"/>
                  <a:pt x="334" y="220"/>
                </a:cubicBezTo>
                <a:close/>
                <a:moveTo>
                  <a:pt x="1721" y="288"/>
                </a:moveTo>
                <a:cubicBezTo>
                  <a:pt x="1721" y="282"/>
                  <a:pt x="1721" y="277"/>
                  <a:pt x="1721" y="272"/>
                </a:cubicBezTo>
                <a:cubicBezTo>
                  <a:pt x="1721" y="250"/>
                  <a:pt x="1721" y="250"/>
                  <a:pt x="1699" y="251"/>
                </a:cubicBezTo>
                <a:cubicBezTo>
                  <a:pt x="1698" y="251"/>
                  <a:pt x="1697" y="251"/>
                  <a:pt x="1697" y="251"/>
                </a:cubicBezTo>
                <a:cubicBezTo>
                  <a:pt x="1695" y="253"/>
                  <a:pt x="1692" y="255"/>
                  <a:pt x="1692" y="256"/>
                </a:cubicBezTo>
                <a:cubicBezTo>
                  <a:pt x="1691" y="267"/>
                  <a:pt x="1692" y="277"/>
                  <a:pt x="1692" y="288"/>
                </a:cubicBezTo>
                <a:cubicBezTo>
                  <a:pt x="1702" y="288"/>
                  <a:pt x="1711" y="288"/>
                  <a:pt x="1721" y="288"/>
                </a:cubicBezTo>
                <a:close/>
                <a:moveTo>
                  <a:pt x="1042" y="211"/>
                </a:moveTo>
                <a:cubicBezTo>
                  <a:pt x="1047" y="212"/>
                  <a:pt x="1051" y="211"/>
                  <a:pt x="1055" y="212"/>
                </a:cubicBezTo>
                <a:cubicBezTo>
                  <a:pt x="1062" y="214"/>
                  <a:pt x="1065" y="211"/>
                  <a:pt x="1065" y="203"/>
                </a:cubicBezTo>
                <a:cubicBezTo>
                  <a:pt x="1065" y="196"/>
                  <a:pt x="1065" y="188"/>
                  <a:pt x="1065" y="179"/>
                </a:cubicBezTo>
                <a:cubicBezTo>
                  <a:pt x="1056" y="180"/>
                  <a:pt x="1049" y="180"/>
                  <a:pt x="1042" y="181"/>
                </a:cubicBezTo>
                <a:cubicBezTo>
                  <a:pt x="1042" y="192"/>
                  <a:pt x="1042" y="201"/>
                  <a:pt x="1042" y="211"/>
                </a:cubicBezTo>
                <a:close/>
                <a:moveTo>
                  <a:pt x="1138" y="181"/>
                </a:moveTo>
                <a:cubicBezTo>
                  <a:pt x="1138" y="186"/>
                  <a:pt x="1138" y="189"/>
                  <a:pt x="1138" y="193"/>
                </a:cubicBezTo>
                <a:cubicBezTo>
                  <a:pt x="1138" y="213"/>
                  <a:pt x="1138" y="213"/>
                  <a:pt x="1158" y="212"/>
                </a:cubicBezTo>
                <a:cubicBezTo>
                  <a:pt x="1158" y="211"/>
                  <a:pt x="1159" y="211"/>
                  <a:pt x="1160" y="211"/>
                </a:cubicBezTo>
                <a:cubicBezTo>
                  <a:pt x="1160" y="201"/>
                  <a:pt x="1160" y="191"/>
                  <a:pt x="1160" y="181"/>
                </a:cubicBezTo>
                <a:cubicBezTo>
                  <a:pt x="1153" y="181"/>
                  <a:pt x="1146" y="181"/>
                  <a:pt x="1138" y="181"/>
                </a:cubicBezTo>
                <a:close/>
                <a:moveTo>
                  <a:pt x="1113" y="211"/>
                </a:moveTo>
                <a:cubicBezTo>
                  <a:pt x="1113" y="201"/>
                  <a:pt x="1113" y="191"/>
                  <a:pt x="1113" y="181"/>
                </a:cubicBezTo>
                <a:cubicBezTo>
                  <a:pt x="1106" y="181"/>
                  <a:pt x="1098" y="181"/>
                  <a:pt x="1092" y="181"/>
                </a:cubicBezTo>
                <a:cubicBezTo>
                  <a:pt x="1092" y="191"/>
                  <a:pt x="1092" y="201"/>
                  <a:pt x="1092" y="211"/>
                </a:cubicBezTo>
                <a:cubicBezTo>
                  <a:pt x="1099" y="211"/>
                  <a:pt x="1106" y="211"/>
                  <a:pt x="1113" y="211"/>
                </a:cubicBezTo>
                <a:close/>
                <a:moveTo>
                  <a:pt x="1091" y="256"/>
                </a:moveTo>
                <a:cubicBezTo>
                  <a:pt x="1099" y="256"/>
                  <a:pt x="1106" y="256"/>
                  <a:pt x="1113" y="256"/>
                </a:cubicBezTo>
                <a:cubicBezTo>
                  <a:pt x="1113" y="246"/>
                  <a:pt x="1113" y="236"/>
                  <a:pt x="1113" y="226"/>
                </a:cubicBezTo>
                <a:cubicBezTo>
                  <a:pt x="1105" y="226"/>
                  <a:pt x="1099" y="226"/>
                  <a:pt x="1091" y="226"/>
                </a:cubicBezTo>
                <a:cubicBezTo>
                  <a:pt x="1091" y="236"/>
                  <a:pt x="1091" y="246"/>
                  <a:pt x="1091" y="256"/>
                </a:cubicBezTo>
                <a:close/>
                <a:moveTo>
                  <a:pt x="1113" y="166"/>
                </a:moveTo>
                <a:cubicBezTo>
                  <a:pt x="1117" y="136"/>
                  <a:pt x="1113" y="130"/>
                  <a:pt x="1091" y="137"/>
                </a:cubicBezTo>
                <a:cubicBezTo>
                  <a:pt x="1091" y="147"/>
                  <a:pt x="1091" y="156"/>
                  <a:pt x="1091" y="166"/>
                </a:cubicBezTo>
                <a:cubicBezTo>
                  <a:pt x="1099" y="166"/>
                  <a:pt x="1105" y="166"/>
                  <a:pt x="1113" y="166"/>
                </a:cubicBezTo>
                <a:close/>
                <a:moveTo>
                  <a:pt x="1138" y="270"/>
                </a:moveTo>
                <a:cubicBezTo>
                  <a:pt x="1138" y="274"/>
                  <a:pt x="1138" y="278"/>
                  <a:pt x="1138" y="282"/>
                </a:cubicBezTo>
                <a:cubicBezTo>
                  <a:pt x="1138" y="302"/>
                  <a:pt x="1138" y="302"/>
                  <a:pt x="1158" y="300"/>
                </a:cubicBezTo>
                <a:cubicBezTo>
                  <a:pt x="1158" y="300"/>
                  <a:pt x="1159" y="300"/>
                  <a:pt x="1160" y="299"/>
                </a:cubicBezTo>
                <a:cubicBezTo>
                  <a:pt x="1160" y="289"/>
                  <a:pt x="1160" y="279"/>
                  <a:pt x="1160" y="270"/>
                </a:cubicBezTo>
                <a:cubicBezTo>
                  <a:pt x="1152" y="270"/>
                  <a:pt x="1146" y="270"/>
                  <a:pt x="1138" y="270"/>
                </a:cubicBezTo>
                <a:close/>
                <a:moveTo>
                  <a:pt x="1042" y="166"/>
                </a:moveTo>
                <a:cubicBezTo>
                  <a:pt x="1051" y="166"/>
                  <a:pt x="1057" y="166"/>
                  <a:pt x="1064" y="166"/>
                </a:cubicBezTo>
                <a:cubicBezTo>
                  <a:pt x="1064" y="155"/>
                  <a:pt x="1064" y="145"/>
                  <a:pt x="1064" y="136"/>
                </a:cubicBezTo>
                <a:cubicBezTo>
                  <a:pt x="1056" y="136"/>
                  <a:pt x="1049" y="136"/>
                  <a:pt x="1042" y="136"/>
                </a:cubicBezTo>
                <a:cubicBezTo>
                  <a:pt x="1042" y="146"/>
                  <a:pt x="1042" y="156"/>
                  <a:pt x="1042" y="166"/>
                </a:cubicBezTo>
                <a:close/>
                <a:moveTo>
                  <a:pt x="1043" y="226"/>
                </a:moveTo>
                <a:cubicBezTo>
                  <a:pt x="1043" y="237"/>
                  <a:pt x="1043" y="247"/>
                  <a:pt x="1043" y="256"/>
                </a:cubicBezTo>
                <a:cubicBezTo>
                  <a:pt x="1050" y="256"/>
                  <a:pt x="1057" y="256"/>
                  <a:pt x="1064" y="256"/>
                </a:cubicBezTo>
                <a:cubicBezTo>
                  <a:pt x="1064" y="246"/>
                  <a:pt x="1064" y="236"/>
                  <a:pt x="1064" y="226"/>
                </a:cubicBezTo>
                <a:cubicBezTo>
                  <a:pt x="1057" y="226"/>
                  <a:pt x="1050" y="226"/>
                  <a:pt x="1043" y="226"/>
                </a:cubicBezTo>
                <a:close/>
                <a:moveTo>
                  <a:pt x="1160" y="226"/>
                </a:moveTo>
                <a:cubicBezTo>
                  <a:pt x="1152" y="226"/>
                  <a:pt x="1146" y="226"/>
                  <a:pt x="1139" y="226"/>
                </a:cubicBezTo>
                <a:cubicBezTo>
                  <a:pt x="1139" y="236"/>
                  <a:pt x="1139" y="246"/>
                  <a:pt x="1139" y="256"/>
                </a:cubicBezTo>
                <a:cubicBezTo>
                  <a:pt x="1146" y="256"/>
                  <a:pt x="1153" y="256"/>
                  <a:pt x="1160" y="256"/>
                </a:cubicBezTo>
                <a:cubicBezTo>
                  <a:pt x="1160" y="246"/>
                  <a:pt x="1160" y="236"/>
                  <a:pt x="1160" y="226"/>
                </a:cubicBezTo>
                <a:close/>
                <a:moveTo>
                  <a:pt x="1137" y="166"/>
                </a:moveTo>
                <a:cubicBezTo>
                  <a:pt x="1146" y="166"/>
                  <a:pt x="1153" y="166"/>
                  <a:pt x="1160" y="166"/>
                </a:cubicBezTo>
                <a:cubicBezTo>
                  <a:pt x="1160" y="156"/>
                  <a:pt x="1160" y="146"/>
                  <a:pt x="1160" y="135"/>
                </a:cubicBezTo>
                <a:cubicBezTo>
                  <a:pt x="1154" y="135"/>
                  <a:pt x="1148" y="135"/>
                  <a:pt x="1143" y="135"/>
                </a:cubicBezTo>
                <a:cubicBezTo>
                  <a:pt x="1141" y="136"/>
                  <a:pt x="1138" y="139"/>
                  <a:pt x="1138" y="141"/>
                </a:cubicBezTo>
                <a:cubicBezTo>
                  <a:pt x="1137" y="149"/>
                  <a:pt x="1137" y="157"/>
                  <a:pt x="1137" y="166"/>
                </a:cubicBezTo>
                <a:close/>
                <a:moveTo>
                  <a:pt x="1042" y="270"/>
                </a:moveTo>
                <a:cubicBezTo>
                  <a:pt x="1042" y="279"/>
                  <a:pt x="1041" y="287"/>
                  <a:pt x="1042" y="295"/>
                </a:cubicBezTo>
                <a:cubicBezTo>
                  <a:pt x="1043" y="297"/>
                  <a:pt x="1048" y="301"/>
                  <a:pt x="1051" y="300"/>
                </a:cubicBezTo>
                <a:cubicBezTo>
                  <a:pt x="1055" y="300"/>
                  <a:pt x="1063" y="305"/>
                  <a:pt x="1064" y="296"/>
                </a:cubicBezTo>
                <a:cubicBezTo>
                  <a:pt x="1065" y="287"/>
                  <a:pt x="1064" y="279"/>
                  <a:pt x="1064" y="270"/>
                </a:cubicBezTo>
                <a:cubicBezTo>
                  <a:pt x="1057" y="270"/>
                  <a:pt x="1050" y="270"/>
                  <a:pt x="1042" y="270"/>
                </a:cubicBezTo>
                <a:close/>
                <a:moveTo>
                  <a:pt x="1284" y="220"/>
                </a:moveTo>
                <a:cubicBezTo>
                  <a:pt x="1277" y="220"/>
                  <a:pt x="1271" y="220"/>
                  <a:pt x="1264" y="220"/>
                </a:cubicBezTo>
                <a:cubicBezTo>
                  <a:pt x="1264" y="230"/>
                  <a:pt x="1264" y="239"/>
                  <a:pt x="1264" y="248"/>
                </a:cubicBezTo>
                <a:cubicBezTo>
                  <a:pt x="1271" y="248"/>
                  <a:pt x="1277" y="248"/>
                  <a:pt x="1284" y="248"/>
                </a:cubicBezTo>
                <a:cubicBezTo>
                  <a:pt x="1284" y="238"/>
                  <a:pt x="1284" y="230"/>
                  <a:pt x="1284" y="220"/>
                </a:cubicBezTo>
                <a:close/>
                <a:moveTo>
                  <a:pt x="1218" y="220"/>
                </a:moveTo>
                <a:cubicBezTo>
                  <a:pt x="1212" y="220"/>
                  <a:pt x="1205" y="220"/>
                  <a:pt x="1199" y="220"/>
                </a:cubicBezTo>
                <a:cubicBezTo>
                  <a:pt x="1199" y="230"/>
                  <a:pt x="1199" y="239"/>
                  <a:pt x="1199" y="248"/>
                </a:cubicBezTo>
                <a:cubicBezTo>
                  <a:pt x="1205" y="248"/>
                  <a:pt x="1212" y="248"/>
                  <a:pt x="1218" y="248"/>
                </a:cubicBezTo>
                <a:cubicBezTo>
                  <a:pt x="1218" y="239"/>
                  <a:pt x="1218" y="230"/>
                  <a:pt x="1218" y="220"/>
                </a:cubicBezTo>
                <a:close/>
                <a:moveTo>
                  <a:pt x="1252" y="220"/>
                </a:moveTo>
                <a:cubicBezTo>
                  <a:pt x="1244" y="220"/>
                  <a:pt x="1238" y="220"/>
                  <a:pt x="1232" y="220"/>
                </a:cubicBezTo>
                <a:cubicBezTo>
                  <a:pt x="1232" y="230"/>
                  <a:pt x="1232" y="239"/>
                  <a:pt x="1232" y="248"/>
                </a:cubicBezTo>
                <a:cubicBezTo>
                  <a:pt x="1239" y="248"/>
                  <a:pt x="1245" y="248"/>
                  <a:pt x="1252" y="248"/>
                </a:cubicBezTo>
                <a:cubicBezTo>
                  <a:pt x="1252" y="239"/>
                  <a:pt x="1252" y="230"/>
                  <a:pt x="1252" y="220"/>
                </a:cubicBezTo>
                <a:close/>
                <a:moveTo>
                  <a:pt x="261" y="282"/>
                </a:moveTo>
                <a:cubicBezTo>
                  <a:pt x="280" y="280"/>
                  <a:pt x="294" y="278"/>
                  <a:pt x="309" y="277"/>
                </a:cubicBezTo>
                <a:cubicBezTo>
                  <a:pt x="317" y="276"/>
                  <a:pt x="319" y="273"/>
                  <a:pt x="316" y="265"/>
                </a:cubicBezTo>
                <a:cubicBezTo>
                  <a:pt x="299" y="267"/>
                  <a:pt x="283" y="269"/>
                  <a:pt x="267" y="272"/>
                </a:cubicBezTo>
                <a:cubicBezTo>
                  <a:pt x="265" y="272"/>
                  <a:pt x="264" y="277"/>
                  <a:pt x="261" y="282"/>
                </a:cubicBezTo>
                <a:close/>
                <a:moveTo>
                  <a:pt x="317" y="235"/>
                </a:moveTo>
                <a:cubicBezTo>
                  <a:pt x="299" y="238"/>
                  <a:pt x="283" y="241"/>
                  <a:pt x="266" y="245"/>
                </a:cubicBezTo>
                <a:cubicBezTo>
                  <a:pt x="264" y="246"/>
                  <a:pt x="264" y="251"/>
                  <a:pt x="261" y="256"/>
                </a:cubicBezTo>
                <a:cubicBezTo>
                  <a:pt x="282" y="252"/>
                  <a:pt x="299" y="249"/>
                  <a:pt x="317" y="246"/>
                </a:cubicBezTo>
                <a:cubicBezTo>
                  <a:pt x="317" y="242"/>
                  <a:pt x="317" y="239"/>
                  <a:pt x="317" y="235"/>
                </a:cubicBezTo>
                <a:close/>
                <a:moveTo>
                  <a:pt x="264" y="299"/>
                </a:moveTo>
                <a:cubicBezTo>
                  <a:pt x="263" y="300"/>
                  <a:pt x="262" y="301"/>
                  <a:pt x="262" y="302"/>
                </a:cubicBezTo>
                <a:cubicBezTo>
                  <a:pt x="264" y="304"/>
                  <a:pt x="266" y="308"/>
                  <a:pt x="267" y="308"/>
                </a:cubicBezTo>
                <a:cubicBezTo>
                  <a:pt x="284" y="308"/>
                  <a:pt x="300" y="307"/>
                  <a:pt x="317" y="306"/>
                </a:cubicBezTo>
                <a:cubicBezTo>
                  <a:pt x="317" y="302"/>
                  <a:pt x="317" y="299"/>
                  <a:pt x="317" y="295"/>
                </a:cubicBezTo>
                <a:cubicBezTo>
                  <a:pt x="299" y="296"/>
                  <a:pt x="281" y="297"/>
                  <a:pt x="264" y="299"/>
                </a:cubicBezTo>
                <a:close/>
                <a:moveTo>
                  <a:pt x="1264" y="263"/>
                </a:moveTo>
                <a:cubicBezTo>
                  <a:pt x="1264" y="273"/>
                  <a:pt x="1264" y="282"/>
                  <a:pt x="1264" y="291"/>
                </a:cubicBezTo>
                <a:cubicBezTo>
                  <a:pt x="1271" y="291"/>
                  <a:pt x="1277" y="291"/>
                  <a:pt x="1284" y="291"/>
                </a:cubicBezTo>
                <a:cubicBezTo>
                  <a:pt x="1284" y="281"/>
                  <a:pt x="1284" y="273"/>
                  <a:pt x="1284" y="263"/>
                </a:cubicBezTo>
                <a:cubicBezTo>
                  <a:pt x="1277" y="263"/>
                  <a:pt x="1271" y="263"/>
                  <a:pt x="1264" y="263"/>
                </a:cubicBezTo>
                <a:close/>
                <a:moveTo>
                  <a:pt x="1232" y="263"/>
                </a:moveTo>
                <a:cubicBezTo>
                  <a:pt x="1232" y="273"/>
                  <a:pt x="1232" y="282"/>
                  <a:pt x="1232" y="292"/>
                </a:cubicBezTo>
                <a:cubicBezTo>
                  <a:pt x="1238" y="292"/>
                  <a:pt x="1242" y="292"/>
                  <a:pt x="1247" y="291"/>
                </a:cubicBezTo>
                <a:cubicBezTo>
                  <a:pt x="1249" y="291"/>
                  <a:pt x="1252" y="289"/>
                  <a:pt x="1252" y="287"/>
                </a:cubicBezTo>
                <a:cubicBezTo>
                  <a:pt x="1253" y="279"/>
                  <a:pt x="1252" y="271"/>
                  <a:pt x="1252" y="263"/>
                </a:cubicBezTo>
                <a:cubicBezTo>
                  <a:pt x="1245" y="263"/>
                  <a:pt x="1239" y="263"/>
                  <a:pt x="1232" y="263"/>
                </a:cubicBezTo>
                <a:close/>
                <a:moveTo>
                  <a:pt x="1198" y="263"/>
                </a:moveTo>
                <a:cubicBezTo>
                  <a:pt x="1198" y="273"/>
                  <a:pt x="1198" y="282"/>
                  <a:pt x="1198" y="291"/>
                </a:cubicBezTo>
                <a:cubicBezTo>
                  <a:pt x="1205" y="291"/>
                  <a:pt x="1211" y="291"/>
                  <a:pt x="1218" y="291"/>
                </a:cubicBezTo>
                <a:cubicBezTo>
                  <a:pt x="1218" y="281"/>
                  <a:pt x="1218" y="273"/>
                  <a:pt x="1218" y="263"/>
                </a:cubicBezTo>
                <a:cubicBezTo>
                  <a:pt x="1211" y="263"/>
                  <a:pt x="1205" y="263"/>
                  <a:pt x="1198" y="263"/>
                </a:cubicBezTo>
                <a:close/>
                <a:moveTo>
                  <a:pt x="316" y="205"/>
                </a:moveTo>
                <a:cubicBezTo>
                  <a:pt x="300" y="209"/>
                  <a:pt x="284" y="213"/>
                  <a:pt x="268" y="218"/>
                </a:cubicBezTo>
                <a:cubicBezTo>
                  <a:pt x="265" y="219"/>
                  <a:pt x="264" y="223"/>
                  <a:pt x="262" y="226"/>
                </a:cubicBezTo>
                <a:cubicBezTo>
                  <a:pt x="263" y="227"/>
                  <a:pt x="264" y="228"/>
                  <a:pt x="264" y="229"/>
                </a:cubicBezTo>
                <a:cubicBezTo>
                  <a:pt x="279" y="225"/>
                  <a:pt x="295" y="221"/>
                  <a:pt x="310" y="218"/>
                </a:cubicBezTo>
                <a:cubicBezTo>
                  <a:pt x="318" y="216"/>
                  <a:pt x="319" y="212"/>
                  <a:pt x="316" y="205"/>
                </a:cubicBezTo>
                <a:close/>
                <a:moveTo>
                  <a:pt x="316" y="175"/>
                </a:moveTo>
                <a:cubicBezTo>
                  <a:pt x="300" y="180"/>
                  <a:pt x="284" y="185"/>
                  <a:pt x="269" y="191"/>
                </a:cubicBezTo>
                <a:cubicBezTo>
                  <a:pt x="266" y="192"/>
                  <a:pt x="264" y="197"/>
                  <a:pt x="262" y="200"/>
                </a:cubicBezTo>
                <a:cubicBezTo>
                  <a:pt x="263" y="200"/>
                  <a:pt x="264" y="201"/>
                  <a:pt x="264" y="202"/>
                </a:cubicBezTo>
                <a:cubicBezTo>
                  <a:pt x="279" y="197"/>
                  <a:pt x="294" y="192"/>
                  <a:pt x="310" y="188"/>
                </a:cubicBezTo>
                <a:cubicBezTo>
                  <a:pt x="317" y="186"/>
                  <a:pt x="319" y="183"/>
                  <a:pt x="316" y="175"/>
                </a:cubicBezTo>
                <a:close/>
                <a:moveTo>
                  <a:pt x="385" y="243"/>
                </a:moveTo>
                <a:cubicBezTo>
                  <a:pt x="386" y="250"/>
                  <a:pt x="404" y="256"/>
                  <a:pt x="422" y="255"/>
                </a:cubicBezTo>
                <a:cubicBezTo>
                  <a:pt x="421" y="249"/>
                  <a:pt x="410" y="245"/>
                  <a:pt x="385" y="243"/>
                </a:cubicBezTo>
                <a:close/>
                <a:moveTo>
                  <a:pt x="422" y="313"/>
                </a:moveTo>
                <a:cubicBezTo>
                  <a:pt x="420" y="307"/>
                  <a:pt x="403" y="304"/>
                  <a:pt x="385" y="307"/>
                </a:cubicBezTo>
                <a:cubicBezTo>
                  <a:pt x="387" y="314"/>
                  <a:pt x="395" y="316"/>
                  <a:pt x="422" y="313"/>
                </a:cubicBezTo>
                <a:close/>
                <a:moveTo>
                  <a:pt x="422" y="274"/>
                </a:moveTo>
                <a:cubicBezTo>
                  <a:pt x="420" y="268"/>
                  <a:pt x="401" y="263"/>
                  <a:pt x="385" y="264"/>
                </a:cubicBezTo>
                <a:cubicBezTo>
                  <a:pt x="386" y="271"/>
                  <a:pt x="403" y="276"/>
                  <a:pt x="422" y="274"/>
                </a:cubicBezTo>
                <a:close/>
                <a:moveTo>
                  <a:pt x="422" y="235"/>
                </a:moveTo>
                <a:cubicBezTo>
                  <a:pt x="420" y="229"/>
                  <a:pt x="401" y="222"/>
                  <a:pt x="385" y="222"/>
                </a:cubicBezTo>
                <a:cubicBezTo>
                  <a:pt x="386" y="230"/>
                  <a:pt x="406" y="237"/>
                  <a:pt x="422" y="235"/>
                </a:cubicBezTo>
                <a:close/>
                <a:moveTo>
                  <a:pt x="385" y="284"/>
                </a:moveTo>
                <a:cubicBezTo>
                  <a:pt x="387" y="293"/>
                  <a:pt x="406" y="297"/>
                  <a:pt x="423" y="292"/>
                </a:cubicBezTo>
                <a:cubicBezTo>
                  <a:pt x="412" y="284"/>
                  <a:pt x="398" y="287"/>
                  <a:pt x="385" y="284"/>
                </a:cubicBezTo>
                <a:close/>
                <a:moveTo>
                  <a:pt x="240" y="283"/>
                </a:moveTo>
                <a:cubicBezTo>
                  <a:pt x="240" y="282"/>
                  <a:pt x="239" y="280"/>
                  <a:pt x="239" y="278"/>
                </a:cubicBezTo>
                <a:cubicBezTo>
                  <a:pt x="233" y="279"/>
                  <a:pt x="227" y="280"/>
                  <a:pt x="220" y="282"/>
                </a:cubicBezTo>
                <a:cubicBezTo>
                  <a:pt x="221" y="283"/>
                  <a:pt x="221" y="285"/>
                  <a:pt x="221" y="286"/>
                </a:cubicBezTo>
                <a:cubicBezTo>
                  <a:pt x="228" y="285"/>
                  <a:pt x="234" y="284"/>
                  <a:pt x="240" y="283"/>
                </a:cubicBezTo>
                <a:close/>
                <a:moveTo>
                  <a:pt x="240" y="300"/>
                </a:moveTo>
                <a:cubicBezTo>
                  <a:pt x="240" y="298"/>
                  <a:pt x="239" y="296"/>
                  <a:pt x="239" y="294"/>
                </a:cubicBezTo>
                <a:cubicBezTo>
                  <a:pt x="233" y="295"/>
                  <a:pt x="227" y="296"/>
                  <a:pt x="221" y="298"/>
                </a:cubicBezTo>
                <a:cubicBezTo>
                  <a:pt x="221" y="299"/>
                  <a:pt x="221" y="300"/>
                  <a:pt x="221" y="302"/>
                </a:cubicBezTo>
                <a:cubicBezTo>
                  <a:pt x="228" y="301"/>
                  <a:pt x="234" y="300"/>
                  <a:pt x="240" y="300"/>
                </a:cubicBezTo>
                <a:close/>
                <a:moveTo>
                  <a:pt x="240" y="267"/>
                </a:moveTo>
                <a:cubicBezTo>
                  <a:pt x="240" y="265"/>
                  <a:pt x="239" y="263"/>
                  <a:pt x="239" y="262"/>
                </a:cubicBezTo>
                <a:cubicBezTo>
                  <a:pt x="233" y="263"/>
                  <a:pt x="227" y="265"/>
                  <a:pt x="221" y="267"/>
                </a:cubicBezTo>
                <a:cubicBezTo>
                  <a:pt x="221" y="269"/>
                  <a:pt x="221" y="270"/>
                  <a:pt x="222" y="271"/>
                </a:cubicBezTo>
                <a:cubicBezTo>
                  <a:pt x="228" y="270"/>
                  <a:pt x="234" y="268"/>
                  <a:pt x="240" y="2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50" name="Freeform 12">
            <a:extLst>
              <a:ext uri="{FF2B5EF4-FFF2-40B4-BE49-F238E27FC236}">
                <a16:creationId xmlns:a16="http://schemas.microsoft.com/office/drawing/2014/main" id="{0BC876A2-E556-C24F-09C6-6599B865AD0B}"/>
              </a:ext>
            </a:extLst>
          </p:cNvPr>
          <p:cNvSpPr>
            <a:spLocks noEditPoints="1"/>
          </p:cNvSpPr>
          <p:nvPr/>
        </p:nvSpPr>
        <p:spPr bwMode="auto">
          <a:xfrm>
            <a:off x="9199625" y="5001514"/>
            <a:ext cx="2738688" cy="408790"/>
          </a:xfrm>
          <a:custGeom>
            <a:avLst/>
            <a:gdLst>
              <a:gd name="T0" fmla="*/ 108 w 1875"/>
              <a:gd name="T1" fmla="*/ 134 h 280"/>
              <a:gd name="T2" fmla="*/ 245 w 1875"/>
              <a:gd name="T3" fmla="*/ 162 h 280"/>
              <a:gd name="T4" fmla="*/ 317 w 1875"/>
              <a:gd name="T5" fmla="*/ 88 h 280"/>
              <a:gd name="T6" fmla="*/ 522 w 1875"/>
              <a:gd name="T7" fmla="*/ 132 h 280"/>
              <a:gd name="T8" fmla="*/ 809 w 1875"/>
              <a:gd name="T9" fmla="*/ 56 h 280"/>
              <a:gd name="T10" fmla="*/ 958 w 1875"/>
              <a:gd name="T11" fmla="*/ 246 h 280"/>
              <a:gd name="T12" fmla="*/ 1232 w 1875"/>
              <a:gd name="T13" fmla="*/ 43 h 280"/>
              <a:gd name="T14" fmla="*/ 1500 w 1875"/>
              <a:gd name="T15" fmla="*/ 247 h 280"/>
              <a:gd name="T16" fmla="*/ 1625 w 1875"/>
              <a:gd name="T17" fmla="*/ 80 h 280"/>
              <a:gd name="T18" fmla="*/ 1833 w 1875"/>
              <a:gd name="T19" fmla="*/ 122 h 280"/>
              <a:gd name="T20" fmla="*/ 422 w 1875"/>
              <a:gd name="T21" fmla="*/ 194 h 280"/>
              <a:gd name="T22" fmla="*/ 159 w 1875"/>
              <a:gd name="T23" fmla="*/ 183 h 280"/>
              <a:gd name="T24" fmla="*/ 207 w 1875"/>
              <a:gd name="T25" fmla="*/ 246 h 280"/>
              <a:gd name="T26" fmla="*/ 362 w 1875"/>
              <a:gd name="T27" fmla="*/ 177 h 280"/>
              <a:gd name="T28" fmla="*/ 393 w 1875"/>
              <a:gd name="T29" fmla="*/ 142 h 280"/>
              <a:gd name="T30" fmla="*/ 322 w 1875"/>
              <a:gd name="T31" fmla="*/ 232 h 280"/>
              <a:gd name="T32" fmla="*/ 1675 w 1875"/>
              <a:gd name="T33" fmla="*/ 217 h 280"/>
              <a:gd name="T34" fmla="*/ 786 w 1875"/>
              <a:gd name="T35" fmla="*/ 125 h 280"/>
              <a:gd name="T36" fmla="*/ 786 w 1875"/>
              <a:gd name="T37" fmla="*/ 73 h 280"/>
              <a:gd name="T38" fmla="*/ 699 w 1875"/>
              <a:gd name="T39" fmla="*/ 152 h 280"/>
              <a:gd name="T40" fmla="*/ 743 w 1875"/>
              <a:gd name="T41" fmla="*/ 125 h 280"/>
              <a:gd name="T42" fmla="*/ 1718 w 1875"/>
              <a:gd name="T43" fmla="*/ 135 h 280"/>
              <a:gd name="T44" fmla="*/ 743 w 1875"/>
              <a:gd name="T45" fmla="*/ 73 h 280"/>
              <a:gd name="T46" fmla="*/ 1718 w 1875"/>
              <a:gd name="T47" fmla="*/ 94 h 280"/>
              <a:gd name="T48" fmla="*/ 1693 w 1875"/>
              <a:gd name="T49" fmla="*/ 174 h 280"/>
              <a:gd name="T50" fmla="*/ 674 w 1875"/>
              <a:gd name="T51" fmla="*/ 177 h 280"/>
              <a:gd name="T52" fmla="*/ 743 w 1875"/>
              <a:gd name="T53" fmla="*/ 204 h 280"/>
              <a:gd name="T54" fmla="*/ 227 w 1875"/>
              <a:gd name="T55" fmla="*/ 158 h 280"/>
              <a:gd name="T56" fmla="*/ 75 w 1875"/>
              <a:gd name="T57" fmla="*/ 192 h 280"/>
              <a:gd name="T58" fmla="*/ 1682 w 1875"/>
              <a:gd name="T59" fmla="*/ 119 h 280"/>
              <a:gd name="T60" fmla="*/ 996 w 1875"/>
              <a:gd name="T61" fmla="*/ 90 h 280"/>
              <a:gd name="T62" fmla="*/ 1038 w 1875"/>
              <a:gd name="T63" fmla="*/ 113 h 280"/>
              <a:gd name="T64" fmla="*/ 975 w 1875"/>
              <a:gd name="T65" fmla="*/ 181 h 280"/>
              <a:gd name="T66" fmla="*/ 976 w 1875"/>
              <a:gd name="T67" fmla="*/ 44 h 280"/>
              <a:gd name="T68" fmla="*/ 1070 w 1875"/>
              <a:gd name="T69" fmla="*/ 114 h 280"/>
              <a:gd name="T70" fmla="*/ 1070 w 1875"/>
              <a:gd name="T71" fmla="*/ 44 h 280"/>
              <a:gd name="T72" fmla="*/ 1395 w 1875"/>
              <a:gd name="T73" fmla="*/ 65 h 280"/>
              <a:gd name="T74" fmla="*/ 1408 w 1875"/>
              <a:gd name="T75" fmla="*/ 77 h 280"/>
              <a:gd name="T76" fmla="*/ 1435 w 1875"/>
              <a:gd name="T77" fmla="*/ 95 h 280"/>
              <a:gd name="T78" fmla="*/ 1260 w 1875"/>
              <a:gd name="T79" fmla="*/ 215 h 280"/>
              <a:gd name="T80" fmla="*/ 1408 w 1875"/>
              <a:gd name="T81" fmla="*/ 185 h 280"/>
              <a:gd name="T82" fmla="*/ 1422 w 1875"/>
              <a:gd name="T83" fmla="*/ 185 h 280"/>
              <a:gd name="T84" fmla="*/ 1395 w 1875"/>
              <a:gd name="T85" fmla="*/ 155 h 280"/>
              <a:gd name="T86" fmla="*/ 1160 w 1875"/>
              <a:gd name="T87" fmla="*/ 165 h 280"/>
              <a:gd name="T88" fmla="*/ 1146 w 1875"/>
              <a:gd name="T89" fmla="*/ 181 h 280"/>
              <a:gd name="T90" fmla="*/ 1171 w 1875"/>
              <a:gd name="T91" fmla="*/ 130 h 280"/>
              <a:gd name="T92" fmla="*/ 1160 w 1875"/>
              <a:gd name="T93" fmla="*/ 96 h 280"/>
              <a:gd name="T94" fmla="*/ 1395 w 1875"/>
              <a:gd name="T95" fmla="*/ 125 h 280"/>
              <a:gd name="T96" fmla="*/ 1247 w 1875"/>
              <a:gd name="T97" fmla="*/ 144 h 280"/>
              <a:gd name="T98" fmla="*/ 869 w 1875"/>
              <a:gd name="T99" fmla="*/ 183 h 280"/>
              <a:gd name="T100" fmla="*/ 849 w 1875"/>
              <a:gd name="T101" fmla="*/ 156 h 280"/>
              <a:gd name="T102" fmla="*/ 1513 w 1875"/>
              <a:gd name="T103" fmla="*/ 194 h 280"/>
              <a:gd name="T104" fmla="*/ 860 w 1875"/>
              <a:gd name="T105" fmla="*/ 86 h 280"/>
              <a:gd name="T106" fmla="*/ 910 w 1875"/>
              <a:gd name="T107" fmla="*/ 184 h 280"/>
              <a:gd name="T108" fmla="*/ 1565 w 1875"/>
              <a:gd name="T109" fmla="*/ 186 h 280"/>
              <a:gd name="T110" fmla="*/ 920 w 1875"/>
              <a:gd name="T111" fmla="*/ 101 h 280"/>
              <a:gd name="T112" fmla="*/ 1564 w 1875"/>
              <a:gd name="T113" fmla="*/ 209 h 280"/>
              <a:gd name="T114" fmla="*/ 1526 w 1875"/>
              <a:gd name="T115" fmla="*/ 126 h 280"/>
              <a:gd name="T116" fmla="*/ 1535 w 1875"/>
              <a:gd name="T117" fmla="*/ 162 h 280"/>
              <a:gd name="T118" fmla="*/ 1516 w 1875"/>
              <a:gd name="T119" fmla="*/ 164 h 280"/>
              <a:gd name="T120" fmla="*/ 1564 w 1875"/>
              <a:gd name="T121" fmla="*/ 16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74" h="280">
                <a:moveTo>
                  <a:pt x="0" y="280"/>
                </a:moveTo>
                <a:cubicBezTo>
                  <a:pt x="0" y="269"/>
                  <a:pt x="0" y="259"/>
                  <a:pt x="0" y="248"/>
                </a:cubicBezTo>
                <a:cubicBezTo>
                  <a:pt x="14" y="248"/>
                  <a:pt x="29" y="248"/>
                  <a:pt x="45" y="248"/>
                </a:cubicBezTo>
                <a:cubicBezTo>
                  <a:pt x="48" y="228"/>
                  <a:pt x="50" y="209"/>
                  <a:pt x="52" y="192"/>
                </a:cubicBezTo>
                <a:cubicBezTo>
                  <a:pt x="46" y="189"/>
                  <a:pt x="43" y="187"/>
                  <a:pt x="38" y="184"/>
                </a:cubicBezTo>
                <a:cubicBezTo>
                  <a:pt x="54" y="174"/>
                  <a:pt x="68" y="165"/>
                  <a:pt x="82" y="157"/>
                </a:cubicBezTo>
                <a:cubicBezTo>
                  <a:pt x="84" y="155"/>
                  <a:pt x="88" y="156"/>
                  <a:pt x="91" y="158"/>
                </a:cubicBezTo>
                <a:cubicBezTo>
                  <a:pt x="101" y="164"/>
                  <a:pt x="112" y="170"/>
                  <a:pt x="123" y="175"/>
                </a:cubicBezTo>
                <a:cubicBezTo>
                  <a:pt x="111" y="165"/>
                  <a:pt x="101" y="153"/>
                  <a:pt x="108" y="134"/>
                </a:cubicBezTo>
                <a:cubicBezTo>
                  <a:pt x="102" y="136"/>
                  <a:pt x="100" y="137"/>
                  <a:pt x="97" y="138"/>
                </a:cubicBezTo>
                <a:cubicBezTo>
                  <a:pt x="94" y="134"/>
                  <a:pt x="91" y="130"/>
                  <a:pt x="88" y="124"/>
                </a:cubicBezTo>
                <a:cubicBezTo>
                  <a:pt x="109" y="111"/>
                  <a:pt x="130" y="100"/>
                  <a:pt x="149" y="86"/>
                </a:cubicBezTo>
                <a:cubicBezTo>
                  <a:pt x="165" y="74"/>
                  <a:pt x="177" y="73"/>
                  <a:pt x="194" y="85"/>
                </a:cubicBezTo>
                <a:cubicBezTo>
                  <a:pt x="213" y="99"/>
                  <a:pt x="235" y="109"/>
                  <a:pt x="257" y="122"/>
                </a:cubicBezTo>
                <a:cubicBezTo>
                  <a:pt x="252" y="128"/>
                  <a:pt x="248" y="132"/>
                  <a:pt x="242" y="138"/>
                </a:cubicBezTo>
                <a:cubicBezTo>
                  <a:pt x="242" y="160"/>
                  <a:pt x="242" y="186"/>
                  <a:pt x="242" y="211"/>
                </a:cubicBezTo>
                <a:cubicBezTo>
                  <a:pt x="243" y="211"/>
                  <a:pt x="244" y="211"/>
                  <a:pt x="245" y="211"/>
                </a:cubicBezTo>
                <a:cubicBezTo>
                  <a:pt x="245" y="196"/>
                  <a:pt x="245" y="180"/>
                  <a:pt x="245" y="162"/>
                </a:cubicBezTo>
                <a:cubicBezTo>
                  <a:pt x="263" y="166"/>
                  <a:pt x="278" y="169"/>
                  <a:pt x="295" y="172"/>
                </a:cubicBezTo>
                <a:cubicBezTo>
                  <a:pt x="294" y="177"/>
                  <a:pt x="293" y="182"/>
                  <a:pt x="292" y="186"/>
                </a:cubicBezTo>
                <a:cubicBezTo>
                  <a:pt x="289" y="187"/>
                  <a:pt x="286" y="187"/>
                  <a:pt x="280" y="187"/>
                </a:cubicBezTo>
                <a:cubicBezTo>
                  <a:pt x="282" y="207"/>
                  <a:pt x="283" y="227"/>
                  <a:pt x="285" y="247"/>
                </a:cubicBezTo>
                <a:cubicBezTo>
                  <a:pt x="292" y="247"/>
                  <a:pt x="298" y="247"/>
                  <a:pt x="305" y="247"/>
                </a:cubicBezTo>
                <a:cubicBezTo>
                  <a:pt x="305" y="207"/>
                  <a:pt x="305" y="168"/>
                  <a:pt x="305" y="127"/>
                </a:cubicBezTo>
                <a:cubicBezTo>
                  <a:pt x="301" y="127"/>
                  <a:pt x="298" y="127"/>
                  <a:pt x="292" y="126"/>
                </a:cubicBezTo>
                <a:cubicBezTo>
                  <a:pt x="298" y="114"/>
                  <a:pt x="303" y="102"/>
                  <a:pt x="309" y="91"/>
                </a:cubicBezTo>
                <a:cubicBezTo>
                  <a:pt x="310" y="89"/>
                  <a:pt x="314" y="88"/>
                  <a:pt x="317" y="88"/>
                </a:cubicBezTo>
                <a:cubicBezTo>
                  <a:pt x="375" y="88"/>
                  <a:pt x="434" y="88"/>
                  <a:pt x="492" y="88"/>
                </a:cubicBezTo>
                <a:cubicBezTo>
                  <a:pt x="495" y="88"/>
                  <a:pt x="499" y="90"/>
                  <a:pt x="501" y="93"/>
                </a:cubicBezTo>
                <a:cubicBezTo>
                  <a:pt x="506" y="103"/>
                  <a:pt x="510" y="114"/>
                  <a:pt x="515" y="126"/>
                </a:cubicBezTo>
                <a:cubicBezTo>
                  <a:pt x="510" y="126"/>
                  <a:pt x="507" y="127"/>
                  <a:pt x="502" y="128"/>
                </a:cubicBezTo>
                <a:cubicBezTo>
                  <a:pt x="502" y="167"/>
                  <a:pt x="502" y="206"/>
                  <a:pt x="502" y="247"/>
                </a:cubicBezTo>
                <a:cubicBezTo>
                  <a:pt x="512" y="247"/>
                  <a:pt x="521" y="247"/>
                  <a:pt x="531" y="247"/>
                </a:cubicBezTo>
                <a:cubicBezTo>
                  <a:pt x="531" y="216"/>
                  <a:pt x="531" y="186"/>
                  <a:pt x="531" y="155"/>
                </a:cubicBezTo>
                <a:cubicBezTo>
                  <a:pt x="528" y="154"/>
                  <a:pt x="525" y="154"/>
                  <a:pt x="522" y="153"/>
                </a:cubicBezTo>
                <a:cubicBezTo>
                  <a:pt x="522" y="146"/>
                  <a:pt x="522" y="140"/>
                  <a:pt x="522" y="132"/>
                </a:cubicBezTo>
                <a:cubicBezTo>
                  <a:pt x="564" y="132"/>
                  <a:pt x="606" y="132"/>
                  <a:pt x="648" y="132"/>
                </a:cubicBezTo>
                <a:cubicBezTo>
                  <a:pt x="648" y="116"/>
                  <a:pt x="648" y="101"/>
                  <a:pt x="648" y="87"/>
                </a:cubicBezTo>
                <a:cubicBezTo>
                  <a:pt x="648" y="80"/>
                  <a:pt x="649" y="73"/>
                  <a:pt x="648" y="66"/>
                </a:cubicBezTo>
                <a:cubicBezTo>
                  <a:pt x="648" y="61"/>
                  <a:pt x="650" y="57"/>
                  <a:pt x="643" y="54"/>
                </a:cubicBezTo>
                <a:cubicBezTo>
                  <a:pt x="641" y="53"/>
                  <a:pt x="641" y="44"/>
                  <a:pt x="641" y="39"/>
                </a:cubicBezTo>
                <a:cubicBezTo>
                  <a:pt x="641" y="38"/>
                  <a:pt x="646" y="36"/>
                  <a:pt x="649" y="36"/>
                </a:cubicBezTo>
                <a:cubicBezTo>
                  <a:pt x="703" y="36"/>
                  <a:pt x="757" y="36"/>
                  <a:pt x="811" y="36"/>
                </a:cubicBezTo>
                <a:cubicBezTo>
                  <a:pt x="813" y="36"/>
                  <a:pt x="814" y="36"/>
                  <a:pt x="817" y="37"/>
                </a:cubicBezTo>
                <a:cubicBezTo>
                  <a:pt x="815" y="44"/>
                  <a:pt x="823" y="55"/>
                  <a:pt x="809" y="56"/>
                </a:cubicBezTo>
                <a:cubicBezTo>
                  <a:pt x="809" y="120"/>
                  <a:pt x="809" y="183"/>
                  <a:pt x="809" y="247"/>
                </a:cubicBezTo>
                <a:cubicBezTo>
                  <a:pt x="817" y="247"/>
                  <a:pt x="826" y="247"/>
                  <a:pt x="835" y="247"/>
                </a:cubicBezTo>
                <a:cubicBezTo>
                  <a:pt x="835" y="165"/>
                  <a:pt x="835" y="84"/>
                  <a:pt x="835" y="1"/>
                </a:cubicBezTo>
                <a:cubicBezTo>
                  <a:pt x="843" y="5"/>
                  <a:pt x="850" y="9"/>
                  <a:pt x="857" y="13"/>
                </a:cubicBezTo>
                <a:cubicBezTo>
                  <a:pt x="879" y="25"/>
                  <a:pt x="900" y="38"/>
                  <a:pt x="922" y="50"/>
                </a:cubicBezTo>
                <a:cubicBezTo>
                  <a:pt x="929" y="54"/>
                  <a:pt x="931" y="58"/>
                  <a:pt x="931" y="65"/>
                </a:cubicBezTo>
                <a:cubicBezTo>
                  <a:pt x="931" y="121"/>
                  <a:pt x="931" y="178"/>
                  <a:pt x="931" y="234"/>
                </a:cubicBezTo>
                <a:cubicBezTo>
                  <a:pt x="931" y="238"/>
                  <a:pt x="931" y="241"/>
                  <a:pt x="931" y="246"/>
                </a:cubicBezTo>
                <a:cubicBezTo>
                  <a:pt x="940" y="246"/>
                  <a:pt x="948" y="246"/>
                  <a:pt x="958" y="246"/>
                </a:cubicBezTo>
                <a:cubicBezTo>
                  <a:pt x="958" y="169"/>
                  <a:pt x="958" y="92"/>
                  <a:pt x="958" y="15"/>
                </a:cubicBezTo>
                <a:cubicBezTo>
                  <a:pt x="1008" y="15"/>
                  <a:pt x="1057" y="15"/>
                  <a:pt x="1107" y="15"/>
                </a:cubicBezTo>
                <a:cubicBezTo>
                  <a:pt x="1107" y="91"/>
                  <a:pt x="1107" y="168"/>
                  <a:pt x="1107" y="246"/>
                </a:cubicBezTo>
                <a:cubicBezTo>
                  <a:pt x="1117" y="246"/>
                  <a:pt x="1124" y="246"/>
                  <a:pt x="1134" y="246"/>
                </a:cubicBezTo>
                <a:cubicBezTo>
                  <a:pt x="1134" y="185"/>
                  <a:pt x="1134" y="124"/>
                  <a:pt x="1134" y="63"/>
                </a:cubicBezTo>
                <a:cubicBezTo>
                  <a:pt x="1156" y="63"/>
                  <a:pt x="1177" y="63"/>
                  <a:pt x="1199" y="63"/>
                </a:cubicBezTo>
                <a:cubicBezTo>
                  <a:pt x="1199" y="124"/>
                  <a:pt x="1199" y="185"/>
                  <a:pt x="1199" y="246"/>
                </a:cubicBezTo>
                <a:cubicBezTo>
                  <a:pt x="1210" y="246"/>
                  <a:pt x="1220" y="246"/>
                  <a:pt x="1232" y="246"/>
                </a:cubicBezTo>
                <a:cubicBezTo>
                  <a:pt x="1232" y="178"/>
                  <a:pt x="1232" y="111"/>
                  <a:pt x="1232" y="43"/>
                </a:cubicBezTo>
                <a:cubicBezTo>
                  <a:pt x="1260" y="43"/>
                  <a:pt x="1288" y="43"/>
                  <a:pt x="1316" y="43"/>
                </a:cubicBezTo>
                <a:cubicBezTo>
                  <a:pt x="1316" y="111"/>
                  <a:pt x="1316" y="179"/>
                  <a:pt x="1316" y="247"/>
                </a:cubicBezTo>
                <a:cubicBezTo>
                  <a:pt x="1325" y="247"/>
                  <a:pt x="1332" y="247"/>
                  <a:pt x="1341" y="247"/>
                </a:cubicBezTo>
                <a:cubicBezTo>
                  <a:pt x="1341" y="199"/>
                  <a:pt x="1341" y="151"/>
                  <a:pt x="1341" y="101"/>
                </a:cubicBezTo>
                <a:cubicBezTo>
                  <a:pt x="1354" y="101"/>
                  <a:pt x="1366" y="101"/>
                  <a:pt x="1379" y="101"/>
                </a:cubicBezTo>
                <a:cubicBezTo>
                  <a:pt x="1379" y="67"/>
                  <a:pt x="1379" y="34"/>
                  <a:pt x="1379" y="0"/>
                </a:cubicBezTo>
                <a:cubicBezTo>
                  <a:pt x="1413" y="7"/>
                  <a:pt x="1445" y="14"/>
                  <a:pt x="1478" y="20"/>
                </a:cubicBezTo>
                <a:cubicBezTo>
                  <a:pt x="1478" y="96"/>
                  <a:pt x="1478" y="171"/>
                  <a:pt x="1478" y="247"/>
                </a:cubicBezTo>
                <a:cubicBezTo>
                  <a:pt x="1485" y="247"/>
                  <a:pt x="1492" y="247"/>
                  <a:pt x="1500" y="247"/>
                </a:cubicBezTo>
                <a:cubicBezTo>
                  <a:pt x="1500" y="203"/>
                  <a:pt x="1500" y="159"/>
                  <a:pt x="1500" y="114"/>
                </a:cubicBezTo>
                <a:cubicBezTo>
                  <a:pt x="1526" y="114"/>
                  <a:pt x="1551" y="114"/>
                  <a:pt x="1576" y="114"/>
                </a:cubicBezTo>
                <a:cubicBezTo>
                  <a:pt x="1576" y="133"/>
                  <a:pt x="1576" y="153"/>
                  <a:pt x="1576" y="175"/>
                </a:cubicBezTo>
                <a:cubicBezTo>
                  <a:pt x="1591" y="168"/>
                  <a:pt x="1604" y="163"/>
                  <a:pt x="1619" y="156"/>
                </a:cubicBezTo>
                <a:cubicBezTo>
                  <a:pt x="1619" y="187"/>
                  <a:pt x="1619" y="217"/>
                  <a:pt x="1619" y="247"/>
                </a:cubicBezTo>
                <a:cubicBezTo>
                  <a:pt x="1624" y="247"/>
                  <a:pt x="1627" y="247"/>
                  <a:pt x="1632" y="248"/>
                </a:cubicBezTo>
                <a:cubicBezTo>
                  <a:pt x="1632" y="243"/>
                  <a:pt x="1632" y="240"/>
                  <a:pt x="1632" y="237"/>
                </a:cubicBezTo>
                <a:cubicBezTo>
                  <a:pt x="1632" y="189"/>
                  <a:pt x="1632" y="141"/>
                  <a:pt x="1632" y="94"/>
                </a:cubicBezTo>
                <a:cubicBezTo>
                  <a:pt x="1632" y="89"/>
                  <a:pt x="1635" y="81"/>
                  <a:pt x="1625" y="80"/>
                </a:cubicBezTo>
                <a:cubicBezTo>
                  <a:pt x="1624" y="79"/>
                  <a:pt x="1624" y="71"/>
                  <a:pt x="1623" y="65"/>
                </a:cubicBezTo>
                <a:cubicBezTo>
                  <a:pt x="1678" y="65"/>
                  <a:pt x="1731" y="65"/>
                  <a:pt x="1786" y="65"/>
                </a:cubicBezTo>
                <a:cubicBezTo>
                  <a:pt x="1785" y="72"/>
                  <a:pt x="1791" y="80"/>
                  <a:pt x="1779" y="82"/>
                </a:cubicBezTo>
                <a:cubicBezTo>
                  <a:pt x="1778" y="82"/>
                  <a:pt x="1778" y="86"/>
                  <a:pt x="1778" y="88"/>
                </a:cubicBezTo>
                <a:cubicBezTo>
                  <a:pt x="1778" y="140"/>
                  <a:pt x="1778" y="192"/>
                  <a:pt x="1778" y="244"/>
                </a:cubicBezTo>
                <a:cubicBezTo>
                  <a:pt x="1778" y="245"/>
                  <a:pt x="1778" y="245"/>
                  <a:pt x="1779" y="247"/>
                </a:cubicBezTo>
                <a:cubicBezTo>
                  <a:pt x="1783" y="247"/>
                  <a:pt x="1788" y="247"/>
                  <a:pt x="1793" y="247"/>
                </a:cubicBezTo>
                <a:cubicBezTo>
                  <a:pt x="1793" y="200"/>
                  <a:pt x="1793" y="153"/>
                  <a:pt x="1793" y="105"/>
                </a:cubicBezTo>
                <a:cubicBezTo>
                  <a:pt x="1807" y="111"/>
                  <a:pt x="1820" y="116"/>
                  <a:pt x="1833" y="122"/>
                </a:cubicBezTo>
                <a:cubicBezTo>
                  <a:pt x="1835" y="123"/>
                  <a:pt x="1836" y="129"/>
                  <a:pt x="1836" y="132"/>
                </a:cubicBezTo>
                <a:cubicBezTo>
                  <a:pt x="1836" y="166"/>
                  <a:pt x="1836" y="200"/>
                  <a:pt x="1836" y="234"/>
                </a:cubicBezTo>
                <a:cubicBezTo>
                  <a:pt x="1836" y="238"/>
                  <a:pt x="1836" y="242"/>
                  <a:pt x="1836" y="247"/>
                </a:cubicBezTo>
                <a:cubicBezTo>
                  <a:pt x="1849" y="247"/>
                  <a:pt x="1862" y="247"/>
                  <a:pt x="1875" y="247"/>
                </a:cubicBezTo>
                <a:cubicBezTo>
                  <a:pt x="1875" y="259"/>
                  <a:pt x="1875" y="269"/>
                  <a:pt x="1875" y="280"/>
                </a:cubicBezTo>
                <a:cubicBezTo>
                  <a:pt x="1250" y="280"/>
                  <a:pt x="625" y="280"/>
                  <a:pt x="0" y="280"/>
                </a:cubicBezTo>
                <a:close/>
                <a:moveTo>
                  <a:pt x="428" y="247"/>
                </a:moveTo>
                <a:cubicBezTo>
                  <a:pt x="428" y="232"/>
                  <a:pt x="428" y="216"/>
                  <a:pt x="427" y="201"/>
                </a:cubicBezTo>
                <a:cubicBezTo>
                  <a:pt x="427" y="199"/>
                  <a:pt x="425" y="195"/>
                  <a:pt x="422" y="194"/>
                </a:cubicBezTo>
                <a:cubicBezTo>
                  <a:pt x="412" y="189"/>
                  <a:pt x="400" y="189"/>
                  <a:pt x="390" y="194"/>
                </a:cubicBezTo>
                <a:cubicBezTo>
                  <a:pt x="387" y="195"/>
                  <a:pt x="384" y="198"/>
                  <a:pt x="384" y="200"/>
                </a:cubicBezTo>
                <a:cubicBezTo>
                  <a:pt x="383" y="216"/>
                  <a:pt x="384" y="231"/>
                  <a:pt x="384" y="247"/>
                </a:cubicBezTo>
                <a:cubicBezTo>
                  <a:pt x="399" y="247"/>
                  <a:pt x="413" y="247"/>
                  <a:pt x="428" y="247"/>
                </a:cubicBezTo>
                <a:close/>
                <a:moveTo>
                  <a:pt x="200" y="238"/>
                </a:moveTo>
                <a:cubicBezTo>
                  <a:pt x="200" y="238"/>
                  <a:pt x="200" y="238"/>
                  <a:pt x="200" y="238"/>
                </a:cubicBezTo>
                <a:cubicBezTo>
                  <a:pt x="197" y="234"/>
                  <a:pt x="194" y="231"/>
                  <a:pt x="188" y="226"/>
                </a:cubicBezTo>
                <a:cubicBezTo>
                  <a:pt x="188" y="213"/>
                  <a:pt x="188" y="198"/>
                  <a:pt x="188" y="183"/>
                </a:cubicBezTo>
                <a:cubicBezTo>
                  <a:pt x="178" y="183"/>
                  <a:pt x="169" y="183"/>
                  <a:pt x="159" y="183"/>
                </a:cubicBezTo>
                <a:cubicBezTo>
                  <a:pt x="159" y="199"/>
                  <a:pt x="159" y="214"/>
                  <a:pt x="159" y="229"/>
                </a:cubicBezTo>
                <a:cubicBezTo>
                  <a:pt x="159" y="228"/>
                  <a:pt x="158" y="228"/>
                  <a:pt x="157" y="227"/>
                </a:cubicBezTo>
                <a:cubicBezTo>
                  <a:pt x="154" y="231"/>
                  <a:pt x="151" y="234"/>
                  <a:pt x="149" y="238"/>
                </a:cubicBezTo>
                <a:cubicBezTo>
                  <a:pt x="147" y="242"/>
                  <a:pt x="136" y="237"/>
                  <a:pt x="141" y="248"/>
                </a:cubicBezTo>
                <a:cubicBezTo>
                  <a:pt x="146" y="244"/>
                  <a:pt x="151" y="241"/>
                  <a:pt x="156" y="237"/>
                </a:cubicBezTo>
                <a:cubicBezTo>
                  <a:pt x="155" y="236"/>
                  <a:pt x="155" y="235"/>
                  <a:pt x="154" y="234"/>
                </a:cubicBezTo>
                <a:cubicBezTo>
                  <a:pt x="167" y="234"/>
                  <a:pt x="180" y="234"/>
                  <a:pt x="193" y="234"/>
                </a:cubicBezTo>
                <a:cubicBezTo>
                  <a:pt x="194" y="238"/>
                  <a:pt x="194" y="240"/>
                  <a:pt x="195" y="242"/>
                </a:cubicBezTo>
                <a:cubicBezTo>
                  <a:pt x="199" y="244"/>
                  <a:pt x="203" y="245"/>
                  <a:pt x="207" y="246"/>
                </a:cubicBezTo>
                <a:cubicBezTo>
                  <a:pt x="208" y="246"/>
                  <a:pt x="208" y="245"/>
                  <a:pt x="209" y="244"/>
                </a:cubicBezTo>
                <a:cubicBezTo>
                  <a:pt x="206" y="242"/>
                  <a:pt x="203" y="240"/>
                  <a:pt x="200" y="238"/>
                </a:cubicBezTo>
                <a:close/>
                <a:moveTo>
                  <a:pt x="476" y="142"/>
                </a:moveTo>
                <a:cubicBezTo>
                  <a:pt x="469" y="142"/>
                  <a:pt x="460" y="142"/>
                  <a:pt x="452" y="142"/>
                </a:cubicBezTo>
                <a:cubicBezTo>
                  <a:pt x="448" y="154"/>
                  <a:pt x="456" y="166"/>
                  <a:pt x="444" y="177"/>
                </a:cubicBezTo>
                <a:cubicBezTo>
                  <a:pt x="458" y="177"/>
                  <a:pt x="471" y="177"/>
                  <a:pt x="487" y="177"/>
                </a:cubicBezTo>
                <a:cubicBezTo>
                  <a:pt x="472" y="167"/>
                  <a:pt x="482" y="154"/>
                  <a:pt x="476" y="142"/>
                </a:cubicBezTo>
                <a:close/>
                <a:moveTo>
                  <a:pt x="323" y="177"/>
                </a:moveTo>
                <a:cubicBezTo>
                  <a:pt x="337" y="177"/>
                  <a:pt x="350" y="177"/>
                  <a:pt x="362" y="177"/>
                </a:cubicBezTo>
                <a:cubicBezTo>
                  <a:pt x="360" y="171"/>
                  <a:pt x="357" y="168"/>
                  <a:pt x="357" y="163"/>
                </a:cubicBezTo>
                <a:cubicBezTo>
                  <a:pt x="356" y="140"/>
                  <a:pt x="357" y="140"/>
                  <a:pt x="333" y="142"/>
                </a:cubicBezTo>
                <a:cubicBezTo>
                  <a:pt x="332" y="142"/>
                  <a:pt x="331" y="142"/>
                  <a:pt x="331" y="143"/>
                </a:cubicBezTo>
                <a:cubicBezTo>
                  <a:pt x="327" y="153"/>
                  <a:pt x="335" y="166"/>
                  <a:pt x="323" y="177"/>
                </a:cubicBezTo>
                <a:close/>
                <a:moveTo>
                  <a:pt x="393" y="142"/>
                </a:moveTo>
                <a:cubicBezTo>
                  <a:pt x="389" y="154"/>
                  <a:pt x="397" y="166"/>
                  <a:pt x="385" y="176"/>
                </a:cubicBezTo>
                <a:cubicBezTo>
                  <a:pt x="399" y="176"/>
                  <a:pt x="412" y="176"/>
                  <a:pt x="427" y="176"/>
                </a:cubicBezTo>
                <a:cubicBezTo>
                  <a:pt x="413" y="166"/>
                  <a:pt x="422" y="153"/>
                  <a:pt x="417" y="142"/>
                </a:cubicBezTo>
                <a:cubicBezTo>
                  <a:pt x="409" y="142"/>
                  <a:pt x="401" y="142"/>
                  <a:pt x="393" y="142"/>
                </a:cubicBezTo>
                <a:close/>
                <a:moveTo>
                  <a:pt x="448" y="232"/>
                </a:moveTo>
                <a:cubicBezTo>
                  <a:pt x="458" y="232"/>
                  <a:pt x="471" y="232"/>
                  <a:pt x="481" y="232"/>
                </a:cubicBezTo>
                <a:cubicBezTo>
                  <a:pt x="479" y="220"/>
                  <a:pt x="478" y="209"/>
                  <a:pt x="477" y="197"/>
                </a:cubicBezTo>
                <a:cubicBezTo>
                  <a:pt x="468" y="197"/>
                  <a:pt x="460" y="197"/>
                  <a:pt x="452" y="197"/>
                </a:cubicBezTo>
                <a:cubicBezTo>
                  <a:pt x="450" y="209"/>
                  <a:pt x="449" y="220"/>
                  <a:pt x="448" y="232"/>
                </a:cubicBezTo>
                <a:close/>
                <a:moveTo>
                  <a:pt x="366" y="232"/>
                </a:moveTo>
                <a:cubicBezTo>
                  <a:pt x="351" y="222"/>
                  <a:pt x="361" y="208"/>
                  <a:pt x="355" y="198"/>
                </a:cubicBezTo>
                <a:cubicBezTo>
                  <a:pt x="347" y="198"/>
                  <a:pt x="339" y="198"/>
                  <a:pt x="331" y="198"/>
                </a:cubicBezTo>
                <a:cubicBezTo>
                  <a:pt x="327" y="209"/>
                  <a:pt x="335" y="222"/>
                  <a:pt x="322" y="232"/>
                </a:cubicBezTo>
                <a:cubicBezTo>
                  <a:pt x="337" y="232"/>
                  <a:pt x="350" y="232"/>
                  <a:pt x="366" y="232"/>
                </a:cubicBezTo>
                <a:close/>
                <a:moveTo>
                  <a:pt x="1736" y="247"/>
                </a:moveTo>
                <a:cubicBezTo>
                  <a:pt x="1736" y="237"/>
                  <a:pt x="1736" y="227"/>
                  <a:pt x="1736" y="217"/>
                </a:cubicBezTo>
                <a:cubicBezTo>
                  <a:pt x="1728" y="217"/>
                  <a:pt x="1719" y="217"/>
                  <a:pt x="1711" y="217"/>
                </a:cubicBezTo>
                <a:cubicBezTo>
                  <a:pt x="1711" y="228"/>
                  <a:pt x="1711" y="237"/>
                  <a:pt x="1711" y="247"/>
                </a:cubicBezTo>
                <a:cubicBezTo>
                  <a:pt x="1720" y="247"/>
                  <a:pt x="1727" y="247"/>
                  <a:pt x="1736" y="247"/>
                </a:cubicBezTo>
                <a:close/>
                <a:moveTo>
                  <a:pt x="1700" y="247"/>
                </a:moveTo>
                <a:cubicBezTo>
                  <a:pt x="1700" y="237"/>
                  <a:pt x="1700" y="227"/>
                  <a:pt x="1700" y="217"/>
                </a:cubicBezTo>
                <a:cubicBezTo>
                  <a:pt x="1691" y="217"/>
                  <a:pt x="1683" y="217"/>
                  <a:pt x="1675" y="217"/>
                </a:cubicBezTo>
                <a:cubicBezTo>
                  <a:pt x="1675" y="228"/>
                  <a:pt x="1675" y="237"/>
                  <a:pt x="1675" y="247"/>
                </a:cubicBezTo>
                <a:cubicBezTo>
                  <a:pt x="1684" y="247"/>
                  <a:pt x="1691" y="247"/>
                  <a:pt x="1700" y="247"/>
                </a:cubicBezTo>
                <a:close/>
                <a:moveTo>
                  <a:pt x="625" y="177"/>
                </a:moveTo>
                <a:cubicBezTo>
                  <a:pt x="616" y="177"/>
                  <a:pt x="607" y="177"/>
                  <a:pt x="599" y="177"/>
                </a:cubicBezTo>
                <a:cubicBezTo>
                  <a:pt x="599" y="187"/>
                  <a:pt x="599" y="195"/>
                  <a:pt x="599" y="204"/>
                </a:cubicBezTo>
                <a:cubicBezTo>
                  <a:pt x="608" y="204"/>
                  <a:pt x="616" y="204"/>
                  <a:pt x="625" y="204"/>
                </a:cubicBezTo>
                <a:cubicBezTo>
                  <a:pt x="625" y="195"/>
                  <a:pt x="625" y="187"/>
                  <a:pt x="625" y="177"/>
                </a:cubicBezTo>
                <a:close/>
                <a:moveTo>
                  <a:pt x="786" y="152"/>
                </a:moveTo>
                <a:cubicBezTo>
                  <a:pt x="786" y="142"/>
                  <a:pt x="786" y="134"/>
                  <a:pt x="786" y="125"/>
                </a:cubicBezTo>
                <a:cubicBezTo>
                  <a:pt x="778" y="125"/>
                  <a:pt x="770" y="125"/>
                  <a:pt x="761" y="125"/>
                </a:cubicBezTo>
                <a:cubicBezTo>
                  <a:pt x="761" y="134"/>
                  <a:pt x="761" y="143"/>
                  <a:pt x="761" y="152"/>
                </a:cubicBezTo>
                <a:cubicBezTo>
                  <a:pt x="770" y="152"/>
                  <a:pt x="778" y="152"/>
                  <a:pt x="786" y="152"/>
                </a:cubicBezTo>
                <a:close/>
                <a:moveTo>
                  <a:pt x="581" y="177"/>
                </a:moveTo>
                <a:cubicBezTo>
                  <a:pt x="571" y="177"/>
                  <a:pt x="563" y="177"/>
                  <a:pt x="555" y="177"/>
                </a:cubicBezTo>
                <a:cubicBezTo>
                  <a:pt x="552" y="205"/>
                  <a:pt x="556" y="210"/>
                  <a:pt x="581" y="203"/>
                </a:cubicBezTo>
                <a:cubicBezTo>
                  <a:pt x="581" y="195"/>
                  <a:pt x="581" y="187"/>
                  <a:pt x="581" y="177"/>
                </a:cubicBezTo>
                <a:close/>
                <a:moveTo>
                  <a:pt x="786" y="100"/>
                </a:moveTo>
                <a:cubicBezTo>
                  <a:pt x="786" y="90"/>
                  <a:pt x="786" y="82"/>
                  <a:pt x="786" y="73"/>
                </a:cubicBezTo>
                <a:cubicBezTo>
                  <a:pt x="778" y="73"/>
                  <a:pt x="769" y="73"/>
                  <a:pt x="761" y="73"/>
                </a:cubicBezTo>
                <a:cubicBezTo>
                  <a:pt x="761" y="82"/>
                  <a:pt x="761" y="91"/>
                  <a:pt x="761" y="100"/>
                </a:cubicBezTo>
                <a:cubicBezTo>
                  <a:pt x="770" y="100"/>
                  <a:pt x="778" y="100"/>
                  <a:pt x="786" y="100"/>
                </a:cubicBezTo>
                <a:close/>
                <a:moveTo>
                  <a:pt x="761" y="177"/>
                </a:moveTo>
                <a:cubicBezTo>
                  <a:pt x="761" y="186"/>
                  <a:pt x="761" y="195"/>
                  <a:pt x="761" y="203"/>
                </a:cubicBezTo>
                <a:cubicBezTo>
                  <a:pt x="770" y="203"/>
                  <a:pt x="778" y="203"/>
                  <a:pt x="786" y="203"/>
                </a:cubicBezTo>
                <a:cubicBezTo>
                  <a:pt x="786" y="194"/>
                  <a:pt x="786" y="185"/>
                  <a:pt x="786" y="177"/>
                </a:cubicBezTo>
                <a:cubicBezTo>
                  <a:pt x="778" y="177"/>
                  <a:pt x="770" y="177"/>
                  <a:pt x="761" y="177"/>
                </a:cubicBezTo>
                <a:close/>
                <a:moveTo>
                  <a:pt x="699" y="152"/>
                </a:moveTo>
                <a:cubicBezTo>
                  <a:pt x="699" y="142"/>
                  <a:pt x="699" y="134"/>
                  <a:pt x="699" y="124"/>
                </a:cubicBezTo>
                <a:cubicBezTo>
                  <a:pt x="690" y="124"/>
                  <a:pt x="683" y="124"/>
                  <a:pt x="674" y="124"/>
                </a:cubicBezTo>
                <a:cubicBezTo>
                  <a:pt x="674" y="134"/>
                  <a:pt x="674" y="143"/>
                  <a:pt x="674" y="152"/>
                </a:cubicBezTo>
                <a:cubicBezTo>
                  <a:pt x="683" y="152"/>
                  <a:pt x="690" y="152"/>
                  <a:pt x="699" y="152"/>
                </a:cubicBezTo>
                <a:close/>
                <a:moveTo>
                  <a:pt x="743" y="125"/>
                </a:moveTo>
                <a:cubicBezTo>
                  <a:pt x="734" y="125"/>
                  <a:pt x="726" y="125"/>
                  <a:pt x="718" y="125"/>
                </a:cubicBezTo>
                <a:cubicBezTo>
                  <a:pt x="718" y="134"/>
                  <a:pt x="718" y="143"/>
                  <a:pt x="718" y="152"/>
                </a:cubicBezTo>
                <a:cubicBezTo>
                  <a:pt x="727" y="152"/>
                  <a:pt x="735" y="152"/>
                  <a:pt x="743" y="152"/>
                </a:cubicBezTo>
                <a:cubicBezTo>
                  <a:pt x="743" y="142"/>
                  <a:pt x="743" y="134"/>
                  <a:pt x="743" y="125"/>
                </a:cubicBezTo>
                <a:close/>
                <a:moveTo>
                  <a:pt x="1753" y="135"/>
                </a:moveTo>
                <a:cubicBezTo>
                  <a:pt x="1744" y="135"/>
                  <a:pt x="1736" y="135"/>
                  <a:pt x="1728" y="135"/>
                </a:cubicBezTo>
                <a:cubicBezTo>
                  <a:pt x="1728" y="144"/>
                  <a:pt x="1728" y="152"/>
                  <a:pt x="1728" y="160"/>
                </a:cubicBezTo>
                <a:cubicBezTo>
                  <a:pt x="1736" y="160"/>
                  <a:pt x="1744" y="160"/>
                  <a:pt x="1753" y="160"/>
                </a:cubicBezTo>
                <a:cubicBezTo>
                  <a:pt x="1753" y="152"/>
                  <a:pt x="1753" y="144"/>
                  <a:pt x="1753" y="135"/>
                </a:cubicBezTo>
                <a:close/>
                <a:moveTo>
                  <a:pt x="1718" y="135"/>
                </a:moveTo>
                <a:cubicBezTo>
                  <a:pt x="1709" y="135"/>
                  <a:pt x="1701" y="135"/>
                  <a:pt x="1693" y="135"/>
                </a:cubicBezTo>
                <a:cubicBezTo>
                  <a:pt x="1690" y="164"/>
                  <a:pt x="1689" y="163"/>
                  <a:pt x="1718" y="159"/>
                </a:cubicBezTo>
                <a:cubicBezTo>
                  <a:pt x="1718" y="152"/>
                  <a:pt x="1718" y="144"/>
                  <a:pt x="1718" y="135"/>
                </a:cubicBezTo>
                <a:close/>
                <a:moveTo>
                  <a:pt x="699" y="73"/>
                </a:moveTo>
                <a:cubicBezTo>
                  <a:pt x="691" y="73"/>
                  <a:pt x="682" y="73"/>
                  <a:pt x="674" y="73"/>
                </a:cubicBezTo>
                <a:cubicBezTo>
                  <a:pt x="674" y="82"/>
                  <a:pt x="674" y="91"/>
                  <a:pt x="674" y="100"/>
                </a:cubicBezTo>
                <a:cubicBezTo>
                  <a:pt x="683" y="100"/>
                  <a:pt x="691" y="100"/>
                  <a:pt x="699" y="100"/>
                </a:cubicBezTo>
                <a:cubicBezTo>
                  <a:pt x="699" y="91"/>
                  <a:pt x="699" y="82"/>
                  <a:pt x="699" y="73"/>
                </a:cubicBezTo>
                <a:close/>
                <a:moveTo>
                  <a:pt x="718" y="73"/>
                </a:moveTo>
                <a:cubicBezTo>
                  <a:pt x="718" y="83"/>
                  <a:pt x="718" y="91"/>
                  <a:pt x="718" y="100"/>
                </a:cubicBezTo>
                <a:cubicBezTo>
                  <a:pt x="727" y="100"/>
                  <a:pt x="735" y="100"/>
                  <a:pt x="743" y="100"/>
                </a:cubicBezTo>
                <a:cubicBezTo>
                  <a:pt x="743" y="90"/>
                  <a:pt x="743" y="81"/>
                  <a:pt x="743" y="73"/>
                </a:cubicBezTo>
                <a:cubicBezTo>
                  <a:pt x="734" y="73"/>
                  <a:pt x="726" y="73"/>
                  <a:pt x="718" y="73"/>
                </a:cubicBezTo>
                <a:close/>
                <a:moveTo>
                  <a:pt x="1753" y="175"/>
                </a:moveTo>
                <a:cubicBezTo>
                  <a:pt x="1744" y="175"/>
                  <a:pt x="1736" y="175"/>
                  <a:pt x="1728" y="175"/>
                </a:cubicBezTo>
                <a:cubicBezTo>
                  <a:pt x="1728" y="183"/>
                  <a:pt x="1728" y="191"/>
                  <a:pt x="1728" y="199"/>
                </a:cubicBezTo>
                <a:cubicBezTo>
                  <a:pt x="1736" y="199"/>
                  <a:pt x="1745" y="199"/>
                  <a:pt x="1753" y="199"/>
                </a:cubicBezTo>
                <a:cubicBezTo>
                  <a:pt x="1753" y="190"/>
                  <a:pt x="1753" y="183"/>
                  <a:pt x="1753" y="175"/>
                </a:cubicBezTo>
                <a:close/>
                <a:moveTo>
                  <a:pt x="1693" y="119"/>
                </a:moveTo>
                <a:cubicBezTo>
                  <a:pt x="1702" y="119"/>
                  <a:pt x="1710" y="119"/>
                  <a:pt x="1718" y="119"/>
                </a:cubicBezTo>
                <a:cubicBezTo>
                  <a:pt x="1718" y="110"/>
                  <a:pt x="1718" y="103"/>
                  <a:pt x="1718" y="94"/>
                </a:cubicBezTo>
                <a:cubicBezTo>
                  <a:pt x="1709" y="94"/>
                  <a:pt x="1701" y="94"/>
                  <a:pt x="1693" y="94"/>
                </a:cubicBezTo>
                <a:cubicBezTo>
                  <a:pt x="1693" y="103"/>
                  <a:pt x="1693" y="110"/>
                  <a:pt x="1693" y="119"/>
                </a:cubicBezTo>
                <a:close/>
                <a:moveTo>
                  <a:pt x="1727" y="119"/>
                </a:moveTo>
                <a:cubicBezTo>
                  <a:pt x="1737" y="119"/>
                  <a:pt x="1744" y="119"/>
                  <a:pt x="1753" y="119"/>
                </a:cubicBezTo>
                <a:cubicBezTo>
                  <a:pt x="1753" y="111"/>
                  <a:pt x="1753" y="103"/>
                  <a:pt x="1753" y="95"/>
                </a:cubicBezTo>
                <a:cubicBezTo>
                  <a:pt x="1744" y="95"/>
                  <a:pt x="1736" y="95"/>
                  <a:pt x="1727" y="95"/>
                </a:cubicBezTo>
                <a:cubicBezTo>
                  <a:pt x="1727" y="103"/>
                  <a:pt x="1727" y="111"/>
                  <a:pt x="1727" y="119"/>
                </a:cubicBezTo>
                <a:close/>
                <a:moveTo>
                  <a:pt x="1718" y="174"/>
                </a:moveTo>
                <a:cubicBezTo>
                  <a:pt x="1709" y="174"/>
                  <a:pt x="1701" y="174"/>
                  <a:pt x="1693" y="174"/>
                </a:cubicBezTo>
                <a:cubicBezTo>
                  <a:pt x="1693" y="183"/>
                  <a:pt x="1693" y="191"/>
                  <a:pt x="1693" y="199"/>
                </a:cubicBezTo>
                <a:cubicBezTo>
                  <a:pt x="1702" y="199"/>
                  <a:pt x="1710" y="199"/>
                  <a:pt x="1718" y="199"/>
                </a:cubicBezTo>
                <a:cubicBezTo>
                  <a:pt x="1718" y="190"/>
                  <a:pt x="1718" y="183"/>
                  <a:pt x="1718" y="174"/>
                </a:cubicBezTo>
                <a:close/>
                <a:moveTo>
                  <a:pt x="1682" y="135"/>
                </a:moveTo>
                <a:cubicBezTo>
                  <a:pt x="1674" y="135"/>
                  <a:pt x="1666" y="135"/>
                  <a:pt x="1658" y="135"/>
                </a:cubicBezTo>
                <a:cubicBezTo>
                  <a:pt x="1658" y="144"/>
                  <a:pt x="1658" y="152"/>
                  <a:pt x="1658" y="160"/>
                </a:cubicBezTo>
                <a:cubicBezTo>
                  <a:pt x="1666" y="160"/>
                  <a:pt x="1674" y="160"/>
                  <a:pt x="1682" y="160"/>
                </a:cubicBezTo>
                <a:cubicBezTo>
                  <a:pt x="1682" y="152"/>
                  <a:pt x="1682" y="144"/>
                  <a:pt x="1682" y="135"/>
                </a:cubicBezTo>
                <a:close/>
                <a:moveTo>
                  <a:pt x="674" y="177"/>
                </a:moveTo>
                <a:cubicBezTo>
                  <a:pt x="674" y="186"/>
                  <a:pt x="674" y="195"/>
                  <a:pt x="674" y="204"/>
                </a:cubicBezTo>
                <a:cubicBezTo>
                  <a:pt x="683" y="204"/>
                  <a:pt x="691" y="204"/>
                  <a:pt x="699" y="204"/>
                </a:cubicBezTo>
                <a:cubicBezTo>
                  <a:pt x="699" y="194"/>
                  <a:pt x="699" y="186"/>
                  <a:pt x="699" y="177"/>
                </a:cubicBezTo>
                <a:cubicBezTo>
                  <a:pt x="691" y="177"/>
                  <a:pt x="683" y="177"/>
                  <a:pt x="674" y="177"/>
                </a:cubicBezTo>
                <a:close/>
                <a:moveTo>
                  <a:pt x="743" y="204"/>
                </a:moveTo>
                <a:cubicBezTo>
                  <a:pt x="743" y="195"/>
                  <a:pt x="743" y="186"/>
                  <a:pt x="743" y="177"/>
                </a:cubicBezTo>
                <a:cubicBezTo>
                  <a:pt x="734" y="177"/>
                  <a:pt x="726" y="177"/>
                  <a:pt x="718" y="177"/>
                </a:cubicBezTo>
                <a:cubicBezTo>
                  <a:pt x="718" y="186"/>
                  <a:pt x="718" y="195"/>
                  <a:pt x="718" y="204"/>
                </a:cubicBezTo>
                <a:cubicBezTo>
                  <a:pt x="727" y="204"/>
                  <a:pt x="734" y="204"/>
                  <a:pt x="743" y="204"/>
                </a:cubicBezTo>
                <a:close/>
                <a:moveTo>
                  <a:pt x="145" y="129"/>
                </a:moveTo>
                <a:cubicBezTo>
                  <a:pt x="137" y="129"/>
                  <a:pt x="131" y="129"/>
                  <a:pt x="124" y="129"/>
                </a:cubicBezTo>
                <a:cubicBezTo>
                  <a:pt x="124" y="139"/>
                  <a:pt x="124" y="149"/>
                  <a:pt x="124" y="158"/>
                </a:cubicBezTo>
                <a:cubicBezTo>
                  <a:pt x="131" y="158"/>
                  <a:pt x="138" y="158"/>
                  <a:pt x="145" y="158"/>
                </a:cubicBezTo>
                <a:cubicBezTo>
                  <a:pt x="145" y="148"/>
                  <a:pt x="145" y="139"/>
                  <a:pt x="145" y="129"/>
                </a:cubicBezTo>
                <a:close/>
                <a:moveTo>
                  <a:pt x="227" y="129"/>
                </a:moveTo>
                <a:cubicBezTo>
                  <a:pt x="220" y="129"/>
                  <a:pt x="213" y="129"/>
                  <a:pt x="206" y="129"/>
                </a:cubicBezTo>
                <a:cubicBezTo>
                  <a:pt x="206" y="139"/>
                  <a:pt x="206" y="149"/>
                  <a:pt x="206" y="158"/>
                </a:cubicBezTo>
                <a:cubicBezTo>
                  <a:pt x="214" y="158"/>
                  <a:pt x="220" y="158"/>
                  <a:pt x="227" y="158"/>
                </a:cubicBezTo>
                <a:cubicBezTo>
                  <a:pt x="227" y="148"/>
                  <a:pt x="227" y="139"/>
                  <a:pt x="227" y="129"/>
                </a:cubicBezTo>
                <a:close/>
                <a:moveTo>
                  <a:pt x="227" y="214"/>
                </a:moveTo>
                <a:cubicBezTo>
                  <a:pt x="227" y="203"/>
                  <a:pt x="227" y="193"/>
                  <a:pt x="227" y="184"/>
                </a:cubicBezTo>
                <a:cubicBezTo>
                  <a:pt x="220" y="184"/>
                  <a:pt x="213" y="184"/>
                  <a:pt x="206" y="184"/>
                </a:cubicBezTo>
                <a:cubicBezTo>
                  <a:pt x="206" y="194"/>
                  <a:pt x="206" y="203"/>
                  <a:pt x="206" y="214"/>
                </a:cubicBezTo>
                <a:cubicBezTo>
                  <a:pt x="213" y="214"/>
                  <a:pt x="220" y="214"/>
                  <a:pt x="227" y="214"/>
                </a:cubicBezTo>
                <a:close/>
                <a:moveTo>
                  <a:pt x="96" y="222"/>
                </a:moveTo>
                <a:cubicBezTo>
                  <a:pt x="96" y="211"/>
                  <a:pt x="96" y="202"/>
                  <a:pt x="96" y="192"/>
                </a:cubicBezTo>
                <a:cubicBezTo>
                  <a:pt x="89" y="192"/>
                  <a:pt x="82" y="192"/>
                  <a:pt x="75" y="192"/>
                </a:cubicBezTo>
                <a:cubicBezTo>
                  <a:pt x="75" y="203"/>
                  <a:pt x="75" y="212"/>
                  <a:pt x="75" y="222"/>
                </a:cubicBezTo>
                <a:cubicBezTo>
                  <a:pt x="83" y="222"/>
                  <a:pt x="89" y="222"/>
                  <a:pt x="96" y="222"/>
                </a:cubicBezTo>
                <a:close/>
                <a:moveTo>
                  <a:pt x="1683" y="174"/>
                </a:moveTo>
                <a:cubicBezTo>
                  <a:pt x="1674" y="174"/>
                  <a:pt x="1666" y="174"/>
                  <a:pt x="1658" y="174"/>
                </a:cubicBezTo>
                <a:cubicBezTo>
                  <a:pt x="1658" y="183"/>
                  <a:pt x="1658" y="191"/>
                  <a:pt x="1658" y="199"/>
                </a:cubicBezTo>
                <a:cubicBezTo>
                  <a:pt x="1667" y="199"/>
                  <a:pt x="1674" y="199"/>
                  <a:pt x="1683" y="199"/>
                </a:cubicBezTo>
                <a:cubicBezTo>
                  <a:pt x="1683" y="191"/>
                  <a:pt x="1683" y="183"/>
                  <a:pt x="1683" y="174"/>
                </a:cubicBezTo>
                <a:close/>
                <a:moveTo>
                  <a:pt x="1657" y="119"/>
                </a:moveTo>
                <a:cubicBezTo>
                  <a:pt x="1666" y="119"/>
                  <a:pt x="1674" y="119"/>
                  <a:pt x="1682" y="119"/>
                </a:cubicBezTo>
                <a:cubicBezTo>
                  <a:pt x="1682" y="110"/>
                  <a:pt x="1682" y="102"/>
                  <a:pt x="1682" y="94"/>
                </a:cubicBezTo>
                <a:cubicBezTo>
                  <a:pt x="1673" y="94"/>
                  <a:pt x="1665" y="94"/>
                  <a:pt x="1657" y="94"/>
                </a:cubicBezTo>
                <a:cubicBezTo>
                  <a:pt x="1657" y="103"/>
                  <a:pt x="1657" y="111"/>
                  <a:pt x="1657" y="119"/>
                </a:cubicBezTo>
                <a:close/>
                <a:moveTo>
                  <a:pt x="1027" y="90"/>
                </a:moveTo>
                <a:cubicBezTo>
                  <a:pt x="1020" y="90"/>
                  <a:pt x="1014" y="90"/>
                  <a:pt x="1008" y="90"/>
                </a:cubicBezTo>
                <a:cubicBezTo>
                  <a:pt x="1008" y="98"/>
                  <a:pt x="1008" y="106"/>
                  <a:pt x="1008" y="114"/>
                </a:cubicBezTo>
                <a:cubicBezTo>
                  <a:pt x="1015" y="114"/>
                  <a:pt x="1021" y="114"/>
                  <a:pt x="1027" y="114"/>
                </a:cubicBezTo>
                <a:cubicBezTo>
                  <a:pt x="1027" y="105"/>
                  <a:pt x="1027" y="98"/>
                  <a:pt x="1027" y="90"/>
                </a:cubicBezTo>
                <a:close/>
                <a:moveTo>
                  <a:pt x="996" y="90"/>
                </a:moveTo>
                <a:cubicBezTo>
                  <a:pt x="989" y="90"/>
                  <a:pt x="982" y="90"/>
                  <a:pt x="976" y="90"/>
                </a:cubicBezTo>
                <a:cubicBezTo>
                  <a:pt x="976" y="98"/>
                  <a:pt x="976" y="106"/>
                  <a:pt x="976" y="114"/>
                </a:cubicBezTo>
                <a:cubicBezTo>
                  <a:pt x="983" y="114"/>
                  <a:pt x="989" y="114"/>
                  <a:pt x="996" y="114"/>
                </a:cubicBezTo>
                <a:cubicBezTo>
                  <a:pt x="996" y="108"/>
                  <a:pt x="996" y="104"/>
                  <a:pt x="996" y="99"/>
                </a:cubicBezTo>
                <a:cubicBezTo>
                  <a:pt x="996" y="96"/>
                  <a:pt x="996" y="93"/>
                  <a:pt x="996" y="90"/>
                </a:cubicBezTo>
                <a:close/>
                <a:moveTo>
                  <a:pt x="1038" y="113"/>
                </a:moveTo>
                <a:cubicBezTo>
                  <a:pt x="1060" y="117"/>
                  <a:pt x="1063" y="113"/>
                  <a:pt x="1057" y="90"/>
                </a:cubicBezTo>
                <a:cubicBezTo>
                  <a:pt x="1051" y="90"/>
                  <a:pt x="1045" y="90"/>
                  <a:pt x="1038" y="90"/>
                </a:cubicBezTo>
                <a:cubicBezTo>
                  <a:pt x="1038" y="98"/>
                  <a:pt x="1038" y="105"/>
                  <a:pt x="1038" y="113"/>
                </a:cubicBezTo>
                <a:close/>
                <a:moveTo>
                  <a:pt x="995" y="136"/>
                </a:moveTo>
                <a:cubicBezTo>
                  <a:pt x="988" y="136"/>
                  <a:pt x="982" y="136"/>
                  <a:pt x="976" y="136"/>
                </a:cubicBezTo>
                <a:cubicBezTo>
                  <a:pt x="976" y="145"/>
                  <a:pt x="976" y="152"/>
                  <a:pt x="976" y="160"/>
                </a:cubicBezTo>
                <a:cubicBezTo>
                  <a:pt x="982" y="160"/>
                  <a:pt x="989" y="160"/>
                  <a:pt x="995" y="160"/>
                </a:cubicBezTo>
                <a:cubicBezTo>
                  <a:pt x="995" y="152"/>
                  <a:pt x="995" y="144"/>
                  <a:pt x="995" y="136"/>
                </a:cubicBezTo>
                <a:close/>
                <a:moveTo>
                  <a:pt x="975" y="205"/>
                </a:moveTo>
                <a:cubicBezTo>
                  <a:pt x="983" y="205"/>
                  <a:pt x="989" y="205"/>
                  <a:pt x="995" y="205"/>
                </a:cubicBezTo>
                <a:cubicBezTo>
                  <a:pt x="995" y="197"/>
                  <a:pt x="995" y="189"/>
                  <a:pt x="995" y="181"/>
                </a:cubicBezTo>
                <a:cubicBezTo>
                  <a:pt x="988" y="181"/>
                  <a:pt x="982" y="181"/>
                  <a:pt x="975" y="181"/>
                </a:cubicBezTo>
                <a:cubicBezTo>
                  <a:pt x="975" y="189"/>
                  <a:pt x="975" y="197"/>
                  <a:pt x="975" y="205"/>
                </a:cubicBezTo>
                <a:close/>
                <a:moveTo>
                  <a:pt x="1058" y="181"/>
                </a:moveTo>
                <a:cubicBezTo>
                  <a:pt x="1051" y="181"/>
                  <a:pt x="1045" y="181"/>
                  <a:pt x="1039" y="181"/>
                </a:cubicBezTo>
                <a:cubicBezTo>
                  <a:pt x="1039" y="190"/>
                  <a:pt x="1039" y="197"/>
                  <a:pt x="1039" y="205"/>
                </a:cubicBezTo>
                <a:cubicBezTo>
                  <a:pt x="1045" y="205"/>
                  <a:pt x="1051" y="205"/>
                  <a:pt x="1058" y="205"/>
                </a:cubicBezTo>
                <a:cubicBezTo>
                  <a:pt x="1058" y="197"/>
                  <a:pt x="1058" y="189"/>
                  <a:pt x="1058" y="181"/>
                </a:cubicBezTo>
                <a:close/>
                <a:moveTo>
                  <a:pt x="995" y="69"/>
                </a:moveTo>
                <a:cubicBezTo>
                  <a:pt x="995" y="60"/>
                  <a:pt x="995" y="52"/>
                  <a:pt x="995" y="44"/>
                </a:cubicBezTo>
                <a:cubicBezTo>
                  <a:pt x="988" y="44"/>
                  <a:pt x="982" y="44"/>
                  <a:pt x="976" y="44"/>
                </a:cubicBezTo>
                <a:cubicBezTo>
                  <a:pt x="976" y="53"/>
                  <a:pt x="976" y="61"/>
                  <a:pt x="976" y="69"/>
                </a:cubicBezTo>
                <a:cubicBezTo>
                  <a:pt x="983" y="69"/>
                  <a:pt x="988" y="69"/>
                  <a:pt x="995" y="69"/>
                </a:cubicBezTo>
                <a:close/>
                <a:moveTo>
                  <a:pt x="1039" y="44"/>
                </a:moveTo>
                <a:cubicBezTo>
                  <a:pt x="1039" y="53"/>
                  <a:pt x="1039" y="60"/>
                  <a:pt x="1039" y="68"/>
                </a:cubicBezTo>
                <a:cubicBezTo>
                  <a:pt x="1045" y="68"/>
                  <a:pt x="1052" y="68"/>
                  <a:pt x="1058" y="68"/>
                </a:cubicBezTo>
                <a:cubicBezTo>
                  <a:pt x="1058" y="60"/>
                  <a:pt x="1058" y="52"/>
                  <a:pt x="1058" y="44"/>
                </a:cubicBezTo>
                <a:cubicBezTo>
                  <a:pt x="1051" y="44"/>
                  <a:pt x="1045" y="44"/>
                  <a:pt x="1039" y="44"/>
                </a:cubicBezTo>
                <a:close/>
                <a:moveTo>
                  <a:pt x="1070" y="89"/>
                </a:moveTo>
                <a:cubicBezTo>
                  <a:pt x="1070" y="98"/>
                  <a:pt x="1070" y="106"/>
                  <a:pt x="1070" y="114"/>
                </a:cubicBezTo>
                <a:cubicBezTo>
                  <a:pt x="1076" y="114"/>
                  <a:pt x="1082" y="114"/>
                  <a:pt x="1089" y="114"/>
                </a:cubicBezTo>
                <a:cubicBezTo>
                  <a:pt x="1089" y="106"/>
                  <a:pt x="1089" y="98"/>
                  <a:pt x="1089" y="89"/>
                </a:cubicBezTo>
                <a:cubicBezTo>
                  <a:pt x="1083" y="89"/>
                  <a:pt x="1077" y="89"/>
                  <a:pt x="1070" y="89"/>
                </a:cubicBezTo>
                <a:close/>
                <a:moveTo>
                  <a:pt x="1089" y="160"/>
                </a:moveTo>
                <a:cubicBezTo>
                  <a:pt x="1089" y="151"/>
                  <a:pt x="1089" y="143"/>
                  <a:pt x="1089" y="136"/>
                </a:cubicBezTo>
                <a:cubicBezTo>
                  <a:pt x="1082" y="136"/>
                  <a:pt x="1076" y="136"/>
                  <a:pt x="1070" y="136"/>
                </a:cubicBezTo>
                <a:cubicBezTo>
                  <a:pt x="1070" y="144"/>
                  <a:pt x="1070" y="152"/>
                  <a:pt x="1070" y="160"/>
                </a:cubicBezTo>
                <a:cubicBezTo>
                  <a:pt x="1076" y="160"/>
                  <a:pt x="1082" y="160"/>
                  <a:pt x="1089" y="160"/>
                </a:cubicBezTo>
                <a:close/>
                <a:moveTo>
                  <a:pt x="1070" y="44"/>
                </a:moveTo>
                <a:cubicBezTo>
                  <a:pt x="1070" y="53"/>
                  <a:pt x="1070" y="60"/>
                  <a:pt x="1070" y="68"/>
                </a:cubicBezTo>
                <a:cubicBezTo>
                  <a:pt x="1077" y="68"/>
                  <a:pt x="1083" y="68"/>
                  <a:pt x="1088" y="68"/>
                </a:cubicBezTo>
                <a:cubicBezTo>
                  <a:pt x="1088" y="60"/>
                  <a:pt x="1088" y="52"/>
                  <a:pt x="1088" y="44"/>
                </a:cubicBezTo>
                <a:cubicBezTo>
                  <a:pt x="1082" y="44"/>
                  <a:pt x="1077" y="44"/>
                  <a:pt x="1070" y="44"/>
                </a:cubicBezTo>
                <a:close/>
                <a:moveTo>
                  <a:pt x="1395" y="65"/>
                </a:moveTo>
                <a:cubicBezTo>
                  <a:pt x="1400" y="65"/>
                  <a:pt x="1404" y="65"/>
                  <a:pt x="1408" y="65"/>
                </a:cubicBezTo>
                <a:cubicBezTo>
                  <a:pt x="1408" y="59"/>
                  <a:pt x="1408" y="53"/>
                  <a:pt x="1408" y="47"/>
                </a:cubicBezTo>
                <a:cubicBezTo>
                  <a:pt x="1403" y="47"/>
                  <a:pt x="1399" y="47"/>
                  <a:pt x="1395" y="47"/>
                </a:cubicBezTo>
                <a:cubicBezTo>
                  <a:pt x="1395" y="53"/>
                  <a:pt x="1395" y="59"/>
                  <a:pt x="1395" y="65"/>
                </a:cubicBezTo>
                <a:close/>
                <a:moveTo>
                  <a:pt x="1408" y="215"/>
                </a:moveTo>
                <a:cubicBezTo>
                  <a:pt x="1408" y="208"/>
                  <a:pt x="1408" y="203"/>
                  <a:pt x="1408" y="197"/>
                </a:cubicBezTo>
                <a:cubicBezTo>
                  <a:pt x="1403" y="197"/>
                  <a:pt x="1400" y="197"/>
                  <a:pt x="1395" y="197"/>
                </a:cubicBezTo>
                <a:cubicBezTo>
                  <a:pt x="1395" y="203"/>
                  <a:pt x="1395" y="209"/>
                  <a:pt x="1395" y="215"/>
                </a:cubicBezTo>
                <a:cubicBezTo>
                  <a:pt x="1400" y="215"/>
                  <a:pt x="1404" y="215"/>
                  <a:pt x="1408" y="215"/>
                </a:cubicBezTo>
                <a:close/>
                <a:moveTo>
                  <a:pt x="1395" y="77"/>
                </a:moveTo>
                <a:cubicBezTo>
                  <a:pt x="1395" y="83"/>
                  <a:pt x="1395" y="89"/>
                  <a:pt x="1395" y="95"/>
                </a:cubicBezTo>
                <a:cubicBezTo>
                  <a:pt x="1400" y="95"/>
                  <a:pt x="1404" y="95"/>
                  <a:pt x="1408" y="95"/>
                </a:cubicBezTo>
                <a:cubicBezTo>
                  <a:pt x="1408" y="89"/>
                  <a:pt x="1408" y="83"/>
                  <a:pt x="1408" y="77"/>
                </a:cubicBezTo>
                <a:cubicBezTo>
                  <a:pt x="1404" y="77"/>
                  <a:pt x="1400" y="77"/>
                  <a:pt x="1395" y="77"/>
                </a:cubicBezTo>
                <a:close/>
                <a:moveTo>
                  <a:pt x="1435" y="47"/>
                </a:moveTo>
                <a:cubicBezTo>
                  <a:pt x="1430" y="47"/>
                  <a:pt x="1426" y="47"/>
                  <a:pt x="1422" y="47"/>
                </a:cubicBezTo>
                <a:cubicBezTo>
                  <a:pt x="1422" y="53"/>
                  <a:pt x="1422" y="59"/>
                  <a:pt x="1422" y="65"/>
                </a:cubicBezTo>
                <a:cubicBezTo>
                  <a:pt x="1427" y="65"/>
                  <a:pt x="1431" y="65"/>
                  <a:pt x="1435" y="65"/>
                </a:cubicBezTo>
                <a:cubicBezTo>
                  <a:pt x="1435" y="59"/>
                  <a:pt x="1435" y="53"/>
                  <a:pt x="1435" y="47"/>
                </a:cubicBezTo>
                <a:close/>
                <a:moveTo>
                  <a:pt x="1422" y="77"/>
                </a:moveTo>
                <a:cubicBezTo>
                  <a:pt x="1422" y="83"/>
                  <a:pt x="1422" y="89"/>
                  <a:pt x="1422" y="95"/>
                </a:cubicBezTo>
                <a:cubicBezTo>
                  <a:pt x="1427" y="95"/>
                  <a:pt x="1431" y="95"/>
                  <a:pt x="1435" y="95"/>
                </a:cubicBezTo>
                <a:cubicBezTo>
                  <a:pt x="1435" y="89"/>
                  <a:pt x="1435" y="83"/>
                  <a:pt x="1435" y="77"/>
                </a:cubicBezTo>
                <a:cubicBezTo>
                  <a:pt x="1430" y="77"/>
                  <a:pt x="1426" y="77"/>
                  <a:pt x="1422" y="77"/>
                </a:cubicBezTo>
                <a:close/>
                <a:moveTo>
                  <a:pt x="1435" y="215"/>
                </a:moveTo>
                <a:cubicBezTo>
                  <a:pt x="1435" y="209"/>
                  <a:pt x="1435" y="203"/>
                  <a:pt x="1435" y="197"/>
                </a:cubicBezTo>
                <a:cubicBezTo>
                  <a:pt x="1430" y="197"/>
                  <a:pt x="1426" y="197"/>
                  <a:pt x="1422" y="197"/>
                </a:cubicBezTo>
                <a:cubicBezTo>
                  <a:pt x="1422" y="203"/>
                  <a:pt x="1422" y="209"/>
                  <a:pt x="1422" y="215"/>
                </a:cubicBezTo>
                <a:cubicBezTo>
                  <a:pt x="1426" y="215"/>
                  <a:pt x="1430" y="215"/>
                  <a:pt x="1435" y="215"/>
                </a:cubicBezTo>
                <a:close/>
                <a:moveTo>
                  <a:pt x="1260" y="234"/>
                </a:moveTo>
                <a:cubicBezTo>
                  <a:pt x="1260" y="227"/>
                  <a:pt x="1260" y="221"/>
                  <a:pt x="1260" y="215"/>
                </a:cubicBezTo>
                <a:cubicBezTo>
                  <a:pt x="1255" y="215"/>
                  <a:pt x="1251" y="215"/>
                  <a:pt x="1247" y="215"/>
                </a:cubicBezTo>
                <a:cubicBezTo>
                  <a:pt x="1247" y="222"/>
                  <a:pt x="1247" y="228"/>
                  <a:pt x="1247" y="235"/>
                </a:cubicBezTo>
                <a:cubicBezTo>
                  <a:pt x="1252" y="234"/>
                  <a:pt x="1256" y="234"/>
                  <a:pt x="1260" y="234"/>
                </a:cubicBezTo>
                <a:close/>
                <a:moveTo>
                  <a:pt x="1247" y="95"/>
                </a:moveTo>
                <a:cubicBezTo>
                  <a:pt x="1247" y="102"/>
                  <a:pt x="1247" y="108"/>
                  <a:pt x="1247" y="114"/>
                </a:cubicBezTo>
                <a:cubicBezTo>
                  <a:pt x="1252" y="114"/>
                  <a:pt x="1256" y="114"/>
                  <a:pt x="1260" y="114"/>
                </a:cubicBezTo>
                <a:cubicBezTo>
                  <a:pt x="1260" y="107"/>
                  <a:pt x="1260" y="102"/>
                  <a:pt x="1260" y="95"/>
                </a:cubicBezTo>
                <a:cubicBezTo>
                  <a:pt x="1256" y="95"/>
                  <a:pt x="1252" y="95"/>
                  <a:pt x="1247" y="95"/>
                </a:cubicBezTo>
                <a:close/>
                <a:moveTo>
                  <a:pt x="1408" y="185"/>
                </a:moveTo>
                <a:cubicBezTo>
                  <a:pt x="1408" y="178"/>
                  <a:pt x="1408" y="173"/>
                  <a:pt x="1408" y="167"/>
                </a:cubicBezTo>
                <a:cubicBezTo>
                  <a:pt x="1404" y="167"/>
                  <a:pt x="1400" y="167"/>
                  <a:pt x="1395" y="167"/>
                </a:cubicBezTo>
                <a:cubicBezTo>
                  <a:pt x="1395" y="173"/>
                  <a:pt x="1395" y="179"/>
                  <a:pt x="1395" y="185"/>
                </a:cubicBezTo>
                <a:cubicBezTo>
                  <a:pt x="1399" y="185"/>
                  <a:pt x="1403" y="185"/>
                  <a:pt x="1408" y="185"/>
                </a:cubicBezTo>
                <a:close/>
                <a:moveTo>
                  <a:pt x="1422" y="185"/>
                </a:moveTo>
                <a:cubicBezTo>
                  <a:pt x="1427" y="185"/>
                  <a:pt x="1431" y="185"/>
                  <a:pt x="1435" y="185"/>
                </a:cubicBezTo>
                <a:cubicBezTo>
                  <a:pt x="1435" y="178"/>
                  <a:pt x="1435" y="172"/>
                  <a:pt x="1435" y="167"/>
                </a:cubicBezTo>
                <a:cubicBezTo>
                  <a:pt x="1430" y="167"/>
                  <a:pt x="1426" y="167"/>
                  <a:pt x="1422" y="167"/>
                </a:cubicBezTo>
                <a:cubicBezTo>
                  <a:pt x="1422" y="173"/>
                  <a:pt x="1422" y="178"/>
                  <a:pt x="1422" y="185"/>
                </a:cubicBezTo>
                <a:close/>
                <a:moveTo>
                  <a:pt x="1422" y="125"/>
                </a:moveTo>
                <a:cubicBezTo>
                  <a:pt x="1427" y="125"/>
                  <a:pt x="1431" y="125"/>
                  <a:pt x="1435" y="125"/>
                </a:cubicBezTo>
                <a:cubicBezTo>
                  <a:pt x="1435" y="119"/>
                  <a:pt x="1435" y="113"/>
                  <a:pt x="1435" y="107"/>
                </a:cubicBezTo>
                <a:cubicBezTo>
                  <a:pt x="1430" y="107"/>
                  <a:pt x="1426" y="107"/>
                  <a:pt x="1422" y="107"/>
                </a:cubicBezTo>
                <a:cubicBezTo>
                  <a:pt x="1422" y="114"/>
                  <a:pt x="1422" y="119"/>
                  <a:pt x="1422" y="125"/>
                </a:cubicBezTo>
                <a:close/>
                <a:moveTo>
                  <a:pt x="1408" y="155"/>
                </a:moveTo>
                <a:cubicBezTo>
                  <a:pt x="1408" y="149"/>
                  <a:pt x="1408" y="143"/>
                  <a:pt x="1408" y="137"/>
                </a:cubicBezTo>
                <a:cubicBezTo>
                  <a:pt x="1403" y="137"/>
                  <a:pt x="1399" y="137"/>
                  <a:pt x="1395" y="137"/>
                </a:cubicBezTo>
                <a:cubicBezTo>
                  <a:pt x="1395" y="143"/>
                  <a:pt x="1395" y="149"/>
                  <a:pt x="1395" y="155"/>
                </a:cubicBezTo>
                <a:cubicBezTo>
                  <a:pt x="1400" y="155"/>
                  <a:pt x="1403" y="155"/>
                  <a:pt x="1408" y="155"/>
                </a:cubicBezTo>
                <a:close/>
                <a:moveTo>
                  <a:pt x="1422" y="155"/>
                </a:moveTo>
                <a:cubicBezTo>
                  <a:pt x="1427" y="155"/>
                  <a:pt x="1431" y="155"/>
                  <a:pt x="1435" y="155"/>
                </a:cubicBezTo>
                <a:cubicBezTo>
                  <a:pt x="1435" y="148"/>
                  <a:pt x="1435" y="143"/>
                  <a:pt x="1435" y="137"/>
                </a:cubicBezTo>
                <a:cubicBezTo>
                  <a:pt x="1430" y="137"/>
                  <a:pt x="1426" y="137"/>
                  <a:pt x="1422" y="137"/>
                </a:cubicBezTo>
                <a:cubicBezTo>
                  <a:pt x="1422" y="143"/>
                  <a:pt x="1422" y="149"/>
                  <a:pt x="1422" y="155"/>
                </a:cubicBezTo>
                <a:close/>
                <a:moveTo>
                  <a:pt x="1146" y="146"/>
                </a:moveTo>
                <a:cubicBezTo>
                  <a:pt x="1146" y="153"/>
                  <a:pt x="1146" y="159"/>
                  <a:pt x="1146" y="165"/>
                </a:cubicBezTo>
                <a:cubicBezTo>
                  <a:pt x="1151" y="165"/>
                  <a:pt x="1155" y="165"/>
                  <a:pt x="1160" y="165"/>
                </a:cubicBezTo>
                <a:cubicBezTo>
                  <a:pt x="1160" y="158"/>
                  <a:pt x="1160" y="153"/>
                  <a:pt x="1160" y="146"/>
                </a:cubicBezTo>
                <a:cubicBezTo>
                  <a:pt x="1155" y="146"/>
                  <a:pt x="1151" y="146"/>
                  <a:pt x="1146" y="146"/>
                </a:cubicBezTo>
                <a:close/>
                <a:moveTo>
                  <a:pt x="1260" y="155"/>
                </a:moveTo>
                <a:cubicBezTo>
                  <a:pt x="1255" y="155"/>
                  <a:pt x="1251" y="155"/>
                  <a:pt x="1247" y="155"/>
                </a:cubicBezTo>
                <a:cubicBezTo>
                  <a:pt x="1247" y="162"/>
                  <a:pt x="1247" y="168"/>
                  <a:pt x="1247" y="174"/>
                </a:cubicBezTo>
                <a:cubicBezTo>
                  <a:pt x="1252" y="174"/>
                  <a:pt x="1256" y="174"/>
                  <a:pt x="1260" y="174"/>
                </a:cubicBezTo>
                <a:cubicBezTo>
                  <a:pt x="1260" y="168"/>
                  <a:pt x="1260" y="162"/>
                  <a:pt x="1260" y="155"/>
                </a:cubicBezTo>
                <a:close/>
                <a:moveTo>
                  <a:pt x="1160" y="181"/>
                </a:moveTo>
                <a:cubicBezTo>
                  <a:pt x="1155" y="181"/>
                  <a:pt x="1150" y="181"/>
                  <a:pt x="1146" y="181"/>
                </a:cubicBezTo>
                <a:cubicBezTo>
                  <a:pt x="1146" y="187"/>
                  <a:pt x="1146" y="193"/>
                  <a:pt x="1146" y="199"/>
                </a:cubicBezTo>
                <a:cubicBezTo>
                  <a:pt x="1151" y="199"/>
                  <a:pt x="1155" y="199"/>
                  <a:pt x="1160" y="199"/>
                </a:cubicBezTo>
                <a:cubicBezTo>
                  <a:pt x="1160" y="193"/>
                  <a:pt x="1160" y="187"/>
                  <a:pt x="1160" y="181"/>
                </a:cubicBezTo>
                <a:close/>
                <a:moveTo>
                  <a:pt x="1247" y="185"/>
                </a:moveTo>
                <a:cubicBezTo>
                  <a:pt x="1247" y="192"/>
                  <a:pt x="1247" y="198"/>
                  <a:pt x="1247" y="204"/>
                </a:cubicBezTo>
                <a:cubicBezTo>
                  <a:pt x="1252" y="204"/>
                  <a:pt x="1256" y="204"/>
                  <a:pt x="1260" y="204"/>
                </a:cubicBezTo>
                <a:cubicBezTo>
                  <a:pt x="1260" y="197"/>
                  <a:pt x="1260" y="191"/>
                  <a:pt x="1260" y="185"/>
                </a:cubicBezTo>
                <a:cubicBezTo>
                  <a:pt x="1256" y="185"/>
                  <a:pt x="1252" y="185"/>
                  <a:pt x="1247" y="185"/>
                </a:cubicBezTo>
                <a:close/>
                <a:moveTo>
                  <a:pt x="1171" y="130"/>
                </a:moveTo>
                <a:cubicBezTo>
                  <a:pt x="1176" y="130"/>
                  <a:pt x="1180" y="130"/>
                  <a:pt x="1185" y="130"/>
                </a:cubicBezTo>
                <a:cubicBezTo>
                  <a:pt x="1185" y="123"/>
                  <a:pt x="1185" y="118"/>
                  <a:pt x="1185" y="112"/>
                </a:cubicBezTo>
                <a:cubicBezTo>
                  <a:pt x="1179" y="112"/>
                  <a:pt x="1175" y="112"/>
                  <a:pt x="1171" y="112"/>
                </a:cubicBezTo>
                <a:cubicBezTo>
                  <a:pt x="1171" y="118"/>
                  <a:pt x="1171" y="124"/>
                  <a:pt x="1171" y="130"/>
                </a:cubicBezTo>
                <a:close/>
                <a:moveTo>
                  <a:pt x="1160" y="96"/>
                </a:moveTo>
                <a:cubicBezTo>
                  <a:pt x="1160" y="89"/>
                  <a:pt x="1160" y="84"/>
                  <a:pt x="1160" y="78"/>
                </a:cubicBezTo>
                <a:cubicBezTo>
                  <a:pt x="1155" y="78"/>
                  <a:pt x="1151" y="78"/>
                  <a:pt x="1146" y="78"/>
                </a:cubicBezTo>
                <a:cubicBezTo>
                  <a:pt x="1146" y="84"/>
                  <a:pt x="1146" y="90"/>
                  <a:pt x="1146" y="96"/>
                </a:cubicBezTo>
                <a:cubicBezTo>
                  <a:pt x="1151" y="96"/>
                  <a:pt x="1155" y="96"/>
                  <a:pt x="1160" y="96"/>
                </a:cubicBezTo>
                <a:close/>
                <a:moveTo>
                  <a:pt x="1171" y="95"/>
                </a:moveTo>
                <a:cubicBezTo>
                  <a:pt x="1176" y="95"/>
                  <a:pt x="1180" y="95"/>
                  <a:pt x="1185" y="95"/>
                </a:cubicBezTo>
                <a:cubicBezTo>
                  <a:pt x="1185" y="89"/>
                  <a:pt x="1185" y="84"/>
                  <a:pt x="1185" y="78"/>
                </a:cubicBezTo>
                <a:cubicBezTo>
                  <a:pt x="1180" y="78"/>
                  <a:pt x="1175" y="78"/>
                  <a:pt x="1171" y="78"/>
                </a:cubicBezTo>
                <a:cubicBezTo>
                  <a:pt x="1171" y="84"/>
                  <a:pt x="1171" y="89"/>
                  <a:pt x="1171" y="95"/>
                </a:cubicBezTo>
                <a:close/>
                <a:moveTo>
                  <a:pt x="1408" y="125"/>
                </a:moveTo>
                <a:cubicBezTo>
                  <a:pt x="1408" y="119"/>
                  <a:pt x="1408" y="113"/>
                  <a:pt x="1408" y="107"/>
                </a:cubicBezTo>
                <a:cubicBezTo>
                  <a:pt x="1404" y="107"/>
                  <a:pt x="1400" y="107"/>
                  <a:pt x="1395" y="107"/>
                </a:cubicBezTo>
                <a:cubicBezTo>
                  <a:pt x="1395" y="113"/>
                  <a:pt x="1395" y="119"/>
                  <a:pt x="1395" y="125"/>
                </a:cubicBezTo>
                <a:cubicBezTo>
                  <a:pt x="1400" y="125"/>
                  <a:pt x="1403" y="125"/>
                  <a:pt x="1408" y="125"/>
                </a:cubicBezTo>
                <a:close/>
                <a:moveTo>
                  <a:pt x="1247" y="65"/>
                </a:moveTo>
                <a:cubicBezTo>
                  <a:pt x="1247" y="69"/>
                  <a:pt x="1246" y="72"/>
                  <a:pt x="1247" y="75"/>
                </a:cubicBezTo>
                <a:cubicBezTo>
                  <a:pt x="1247" y="78"/>
                  <a:pt x="1247" y="81"/>
                  <a:pt x="1247" y="83"/>
                </a:cubicBezTo>
                <a:cubicBezTo>
                  <a:pt x="1262" y="85"/>
                  <a:pt x="1264" y="83"/>
                  <a:pt x="1259" y="65"/>
                </a:cubicBezTo>
                <a:cubicBezTo>
                  <a:pt x="1255" y="65"/>
                  <a:pt x="1252" y="65"/>
                  <a:pt x="1247" y="65"/>
                </a:cubicBezTo>
                <a:close/>
                <a:moveTo>
                  <a:pt x="1260" y="126"/>
                </a:moveTo>
                <a:cubicBezTo>
                  <a:pt x="1255" y="126"/>
                  <a:pt x="1251" y="126"/>
                  <a:pt x="1247" y="126"/>
                </a:cubicBezTo>
                <a:cubicBezTo>
                  <a:pt x="1247" y="132"/>
                  <a:pt x="1247" y="138"/>
                  <a:pt x="1247" y="144"/>
                </a:cubicBezTo>
                <a:cubicBezTo>
                  <a:pt x="1252" y="144"/>
                  <a:pt x="1256" y="144"/>
                  <a:pt x="1260" y="144"/>
                </a:cubicBezTo>
                <a:cubicBezTo>
                  <a:pt x="1260" y="138"/>
                  <a:pt x="1260" y="132"/>
                  <a:pt x="1260" y="126"/>
                </a:cubicBezTo>
                <a:close/>
                <a:moveTo>
                  <a:pt x="889" y="156"/>
                </a:moveTo>
                <a:cubicBezTo>
                  <a:pt x="893" y="156"/>
                  <a:pt x="897" y="156"/>
                  <a:pt x="900" y="156"/>
                </a:cubicBezTo>
                <a:cubicBezTo>
                  <a:pt x="900" y="151"/>
                  <a:pt x="900" y="146"/>
                  <a:pt x="900" y="142"/>
                </a:cubicBezTo>
                <a:cubicBezTo>
                  <a:pt x="896" y="142"/>
                  <a:pt x="893" y="142"/>
                  <a:pt x="889" y="142"/>
                </a:cubicBezTo>
                <a:cubicBezTo>
                  <a:pt x="889" y="145"/>
                  <a:pt x="889" y="147"/>
                  <a:pt x="889" y="150"/>
                </a:cubicBezTo>
                <a:cubicBezTo>
                  <a:pt x="889" y="152"/>
                  <a:pt x="889" y="154"/>
                  <a:pt x="889" y="156"/>
                </a:cubicBezTo>
                <a:close/>
                <a:moveTo>
                  <a:pt x="869" y="183"/>
                </a:moveTo>
                <a:cubicBezTo>
                  <a:pt x="882" y="185"/>
                  <a:pt x="882" y="184"/>
                  <a:pt x="879" y="169"/>
                </a:cubicBezTo>
                <a:cubicBezTo>
                  <a:pt x="876" y="169"/>
                  <a:pt x="873" y="169"/>
                  <a:pt x="869" y="169"/>
                </a:cubicBezTo>
                <a:cubicBezTo>
                  <a:pt x="869" y="174"/>
                  <a:pt x="869" y="178"/>
                  <a:pt x="869" y="183"/>
                </a:cubicBezTo>
                <a:close/>
                <a:moveTo>
                  <a:pt x="880" y="141"/>
                </a:moveTo>
                <a:cubicBezTo>
                  <a:pt x="876" y="142"/>
                  <a:pt x="871" y="142"/>
                  <a:pt x="869" y="144"/>
                </a:cubicBezTo>
                <a:cubicBezTo>
                  <a:pt x="867" y="146"/>
                  <a:pt x="867" y="152"/>
                  <a:pt x="869" y="155"/>
                </a:cubicBezTo>
                <a:cubicBezTo>
                  <a:pt x="871" y="157"/>
                  <a:pt x="876" y="156"/>
                  <a:pt x="880" y="157"/>
                </a:cubicBezTo>
                <a:cubicBezTo>
                  <a:pt x="880" y="151"/>
                  <a:pt x="880" y="147"/>
                  <a:pt x="880" y="141"/>
                </a:cubicBezTo>
                <a:close/>
                <a:moveTo>
                  <a:pt x="849" y="156"/>
                </a:moveTo>
                <a:cubicBezTo>
                  <a:pt x="853" y="156"/>
                  <a:pt x="857" y="156"/>
                  <a:pt x="860" y="156"/>
                </a:cubicBezTo>
                <a:cubicBezTo>
                  <a:pt x="860" y="151"/>
                  <a:pt x="860" y="147"/>
                  <a:pt x="860" y="142"/>
                </a:cubicBezTo>
                <a:cubicBezTo>
                  <a:pt x="856" y="142"/>
                  <a:pt x="853" y="142"/>
                  <a:pt x="849" y="142"/>
                </a:cubicBezTo>
                <a:cubicBezTo>
                  <a:pt x="849" y="147"/>
                  <a:pt x="849" y="151"/>
                  <a:pt x="849" y="156"/>
                </a:cubicBezTo>
                <a:close/>
                <a:moveTo>
                  <a:pt x="1513" y="194"/>
                </a:moveTo>
                <a:cubicBezTo>
                  <a:pt x="1515" y="200"/>
                  <a:pt x="1516" y="205"/>
                  <a:pt x="1518" y="209"/>
                </a:cubicBezTo>
                <a:cubicBezTo>
                  <a:pt x="1518" y="210"/>
                  <a:pt x="1524" y="209"/>
                  <a:pt x="1524" y="208"/>
                </a:cubicBezTo>
                <a:cubicBezTo>
                  <a:pt x="1526" y="204"/>
                  <a:pt x="1526" y="199"/>
                  <a:pt x="1527" y="194"/>
                </a:cubicBezTo>
                <a:cubicBezTo>
                  <a:pt x="1522" y="194"/>
                  <a:pt x="1519" y="194"/>
                  <a:pt x="1513" y="194"/>
                </a:cubicBezTo>
                <a:close/>
                <a:moveTo>
                  <a:pt x="901" y="87"/>
                </a:moveTo>
                <a:cubicBezTo>
                  <a:pt x="896" y="87"/>
                  <a:pt x="893" y="87"/>
                  <a:pt x="889" y="87"/>
                </a:cubicBezTo>
                <a:cubicBezTo>
                  <a:pt x="889" y="92"/>
                  <a:pt x="889" y="96"/>
                  <a:pt x="889" y="101"/>
                </a:cubicBezTo>
                <a:cubicBezTo>
                  <a:pt x="893" y="101"/>
                  <a:pt x="897" y="101"/>
                  <a:pt x="901" y="101"/>
                </a:cubicBezTo>
                <a:cubicBezTo>
                  <a:pt x="901" y="96"/>
                  <a:pt x="901" y="92"/>
                  <a:pt x="901" y="87"/>
                </a:cubicBezTo>
                <a:close/>
                <a:moveTo>
                  <a:pt x="849" y="86"/>
                </a:moveTo>
                <a:cubicBezTo>
                  <a:pt x="849" y="92"/>
                  <a:pt x="849" y="96"/>
                  <a:pt x="849" y="100"/>
                </a:cubicBezTo>
                <a:cubicBezTo>
                  <a:pt x="853" y="100"/>
                  <a:pt x="857" y="100"/>
                  <a:pt x="860" y="100"/>
                </a:cubicBezTo>
                <a:cubicBezTo>
                  <a:pt x="860" y="95"/>
                  <a:pt x="860" y="91"/>
                  <a:pt x="860" y="86"/>
                </a:cubicBezTo>
                <a:cubicBezTo>
                  <a:pt x="856" y="86"/>
                  <a:pt x="853" y="86"/>
                  <a:pt x="849" y="86"/>
                </a:cubicBezTo>
                <a:close/>
                <a:moveTo>
                  <a:pt x="869" y="114"/>
                </a:moveTo>
                <a:cubicBezTo>
                  <a:pt x="869" y="119"/>
                  <a:pt x="869" y="123"/>
                  <a:pt x="869" y="128"/>
                </a:cubicBezTo>
                <a:cubicBezTo>
                  <a:pt x="873" y="128"/>
                  <a:pt x="876" y="128"/>
                  <a:pt x="880" y="128"/>
                </a:cubicBezTo>
                <a:cubicBezTo>
                  <a:pt x="880" y="123"/>
                  <a:pt x="880" y="118"/>
                  <a:pt x="880" y="114"/>
                </a:cubicBezTo>
                <a:cubicBezTo>
                  <a:pt x="876" y="114"/>
                  <a:pt x="873" y="114"/>
                  <a:pt x="869" y="114"/>
                </a:cubicBezTo>
                <a:close/>
                <a:moveTo>
                  <a:pt x="920" y="169"/>
                </a:moveTo>
                <a:cubicBezTo>
                  <a:pt x="917" y="169"/>
                  <a:pt x="913" y="169"/>
                  <a:pt x="910" y="169"/>
                </a:cubicBezTo>
                <a:cubicBezTo>
                  <a:pt x="910" y="174"/>
                  <a:pt x="910" y="179"/>
                  <a:pt x="910" y="184"/>
                </a:cubicBezTo>
                <a:cubicBezTo>
                  <a:pt x="913" y="184"/>
                  <a:pt x="917" y="184"/>
                  <a:pt x="920" y="184"/>
                </a:cubicBezTo>
                <a:cubicBezTo>
                  <a:pt x="920" y="179"/>
                  <a:pt x="920" y="175"/>
                  <a:pt x="920" y="169"/>
                </a:cubicBezTo>
                <a:close/>
                <a:moveTo>
                  <a:pt x="1548" y="173"/>
                </a:moveTo>
                <a:cubicBezTo>
                  <a:pt x="1538" y="170"/>
                  <a:pt x="1534" y="171"/>
                  <a:pt x="1534" y="179"/>
                </a:cubicBezTo>
                <a:cubicBezTo>
                  <a:pt x="1535" y="183"/>
                  <a:pt x="1535" y="189"/>
                  <a:pt x="1541" y="186"/>
                </a:cubicBezTo>
                <a:cubicBezTo>
                  <a:pt x="1544" y="184"/>
                  <a:pt x="1545" y="178"/>
                  <a:pt x="1548" y="173"/>
                </a:cubicBezTo>
                <a:close/>
                <a:moveTo>
                  <a:pt x="1554" y="171"/>
                </a:moveTo>
                <a:cubicBezTo>
                  <a:pt x="1554" y="177"/>
                  <a:pt x="1554" y="181"/>
                  <a:pt x="1554" y="187"/>
                </a:cubicBezTo>
                <a:cubicBezTo>
                  <a:pt x="1558" y="186"/>
                  <a:pt x="1561" y="186"/>
                  <a:pt x="1565" y="186"/>
                </a:cubicBezTo>
                <a:cubicBezTo>
                  <a:pt x="1565" y="181"/>
                  <a:pt x="1564" y="177"/>
                  <a:pt x="1564" y="172"/>
                </a:cubicBezTo>
                <a:cubicBezTo>
                  <a:pt x="1561" y="172"/>
                  <a:pt x="1558" y="171"/>
                  <a:pt x="1554" y="171"/>
                </a:cubicBezTo>
                <a:close/>
                <a:moveTo>
                  <a:pt x="910" y="129"/>
                </a:moveTo>
                <a:cubicBezTo>
                  <a:pt x="914" y="128"/>
                  <a:pt x="917" y="128"/>
                  <a:pt x="920" y="128"/>
                </a:cubicBezTo>
                <a:cubicBezTo>
                  <a:pt x="920" y="123"/>
                  <a:pt x="920" y="118"/>
                  <a:pt x="920" y="114"/>
                </a:cubicBezTo>
                <a:cubicBezTo>
                  <a:pt x="917" y="114"/>
                  <a:pt x="913" y="114"/>
                  <a:pt x="910" y="114"/>
                </a:cubicBezTo>
                <a:cubicBezTo>
                  <a:pt x="910" y="119"/>
                  <a:pt x="910" y="123"/>
                  <a:pt x="910" y="129"/>
                </a:cubicBezTo>
                <a:close/>
                <a:moveTo>
                  <a:pt x="909" y="101"/>
                </a:moveTo>
                <a:cubicBezTo>
                  <a:pt x="914" y="101"/>
                  <a:pt x="917" y="101"/>
                  <a:pt x="920" y="101"/>
                </a:cubicBezTo>
                <a:cubicBezTo>
                  <a:pt x="920" y="95"/>
                  <a:pt x="920" y="91"/>
                  <a:pt x="920" y="86"/>
                </a:cubicBezTo>
                <a:cubicBezTo>
                  <a:pt x="916" y="86"/>
                  <a:pt x="913" y="86"/>
                  <a:pt x="909" y="87"/>
                </a:cubicBezTo>
                <a:cubicBezTo>
                  <a:pt x="909" y="91"/>
                  <a:pt x="909" y="96"/>
                  <a:pt x="909" y="101"/>
                </a:cubicBezTo>
                <a:close/>
                <a:moveTo>
                  <a:pt x="1545" y="195"/>
                </a:moveTo>
                <a:cubicBezTo>
                  <a:pt x="1542" y="194"/>
                  <a:pt x="1539" y="194"/>
                  <a:pt x="1535" y="194"/>
                </a:cubicBezTo>
                <a:cubicBezTo>
                  <a:pt x="1535" y="199"/>
                  <a:pt x="1535" y="204"/>
                  <a:pt x="1535" y="209"/>
                </a:cubicBezTo>
                <a:cubicBezTo>
                  <a:pt x="1539" y="209"/>
                  <a:pt x="1542" y="208"/>
                  <a:pt x="1545" y="208"/>
                </a:cubicBezTo>
                <a:cubicBezTo>
                  <a:pt x="1545" y="204"/>
                  <a:pt x="1545" y="200"/>
                  <a:pt x="1545" y="195"/>
                </a:cubicBezTo>
                <a:close/>
                <a:moveTo>
                  <a:pt x="1564" y="209"/>
                </a:moveTo>
                <a:cubicBezTo>
                  <a:pt x="1564" y="204"/>
                  <a:pt x="1564" y="200"/>
                  <a:pt x="1564" y="195"/>
                </a:cubicBezTo>
                <a:cubicBezTo>
                  <a:pt x="1560" y="195"/>
                  <a:pt x="1557" y="195"/>
                  <a:pt x="1554" y="195"/>
                </a:cubicBezTo>
                <a:cubicBezTo>
                  <a:pt x="1554" y="200"/>
                  <a:pt x="1554" y="204"/>
                  <a:pt x="1554" y="209"/>
                </a:cubicBezTo>
                <a:cubicBezTo>
                  <a:pt x="1558" y="209"/>
                  <a:pt x="1561" y="209"/>
                  <a:pt x="1564" y="209"/>
                </a:cubicBezTo>
                <a:close/>
                <a:moveTo>
                  <a:pt x="1526" y="126"/>
                </a:moveTo>
                <a:cubicBezTo>
                  <a:pt x="1522" y="126"/>
                  <a:pt x="1519" y="126"/>
                  <a:pt x="1516" y="126"/>
                </a:cubicBezTo>
                <a:cubicBezTo>
                  <a:pt x="1516" y="131"/>
                  <a:pt x="1516" y="136"/>
                  <a:pt x="1516" y="141"/>
                </a:cubicBezTo>
                <a:cubicBezTo>
                  <a:pt x="1520" y="140"/>
                  <a:pt x="1523" y="140"/>
                  <a:pt x="1526" y="140"/>
                </a:cubicBezTo>
                <a:cubicBezTo>
                  <a:pt x="1526" y="135"/>
                  <a:pt x="1526" y="131"/>
                  <a:pt x="1526" y="126"/>
                </a:cubicBezTo>
                <a:close/>
                <a:moveTo>
                  <a:pt x="1564" y="140"/>
                </a:moveTo>
                <a:cubicBezTo>
                  <a:pt x="1564" y="135"/>
                  <a:pt x="1564" y="131"/>
                  <a:pt x="1564" y="126"/>
                </a:cubicBezTo>
                <a:cubicBezTo>
                  <a:pt x="1560" y="126"/>
                  <a:pt x="1557" y="126"/>
                  <a:pt x="1554" y="126"/>
                </a:cubicBezTo>
                <a:cubicBezTo>
                  <a:pt x="1554" y="131"/>
                  <a:pt x="1554" y="135"/>
                  <a:pt x="1554" y="140"/>
                </a:cubicBezTo>
                <a:cubicBezTo>
                  <a:pt x="1558" y="140"/>
                  <a:pt x="1561" y="140"/>
                  <a:pt x="1564" y="140"/>
                </a:cubicBezTo>
                <a:close/>
                <a:moveTo>
                  <a:pt x="1535" y="162"/>
                </a:moveTo>
                <a:cubicBezTo>
                  <a:pt x="1547" y="164"/>
                  <a:pt x="1547" y="163"/>
                  <a:pt x="1544" y="149"/>
                </a:cubicBezTo>
                <a:cubicBezTo>
                  <a:pt x="1541" y="149"/>
                  <a:pt x="1538" y="149"/>
                  <a:pt x="1535" y="149"/>
                </a:cubicBezTo>
                <a:cubicBezTo>
                  <a:pt x="1535" y="154"/>
                  <a:pt x="1535" y="158"/>
                  <a:pt x="1535" y="162"/>
                </a:cubicBezTo>
                <a:close/>
                <a:moveTo>
                  <a:pt x="1545" y="126"/>
                </a:moveTo>
                <a:cubicBezTo>
                  <a:pt x="1541" y="126"/>
                  <a:pt x="1538" y="126"/>
                  <a:pt x="1535" y="126"/>
                </a:cubicBezTo>
                <a:cubicBezTo>
                  <a:pt x="1535" y="131"/>
                  <a:pt x="1535" y="135"/>
                  <a:pt x="1535" y="140"/>
                </a:cubicBezTo>
                <a:cubicBezTo>
                  <a:pt x="1539" y="140"/>
                  <a:pt x="1542" y="140"/>
                  <a:pt x="1545" y="140"/>
                </a:cubicBezTo>
                <a:cubicBezTo>
                  <a:pt x="1545" y="135"/>
                  <a:pt x="1545" y="131"/>
                  <a:pt x="1545" y="126"/>
                </a:cubicBezTo>
                <a:close/>
                <a:moveTo>
                  <a:pt x="1526" y="186"/>
                </a:moveTo>
                <a:cubicBezTo>
                  <a:pt x="1526" y="179"/>
                  <a:pt x="1530" y="169"/>
                  <a:pt x="1515" y="172"/>
                </a:cubicBezTo>
                <a:cubicBezTo>
                  <a:pt x="1517" y="179"/>
                  <a:pt x="1511" y="188"/>
                  <a:pt x="1526" y="186"/>
                </a:cubicBezTo>
                <a:close/>
                <a:moveTo>
                  <a:pt x="1516" y="164"/>
                </a:moveTo>
                <a:cubicBezTo>
                  <a:pt x="1520" y="163"/>
                  <a:pt x="1523" y="163"/>
                  <a:pt x="1526" y="163"/>
                </a:cubicBezTo>
                <a:cubicBezTo>
                  <a:pt x="1526" y="158"/>
                  <a:pt x="1526" y="154"/>
                  <a:pt x="1526" y="149"/>
                </a:cubicBezTo>
                <a:cubicBezTo>
                  <a:pt x="1522" y="149"/>
                  <a:pt x="1519" y="149"/>
                  <a:pt x="1516" y="149"/>
                </a:cubicBezTo>
                <a:cubicBezTo>
                  <a:pt x="1516" y="154"/>
                  <a:pt x="1516" y="158"/>
                  <a:pt x="1516" y="164"/>
                </a:cubicBezTo>
                <a:close/>
                <a:moveTo>
                  <a:pt x="1564" y="163"/>
                </a:moveTo>
                <a:cubicBezTo>
                  <a:pt x="1564" y="158"/>
                  <a:pt x="1564" y="154"/>
                  <a:pt x="1564" y="149"/>
                </a:cubicBezTo>
                <a:cubicBezTo>
                  <a:pt x="1560" y="149"/>
                  <a:pt x="1557" y="149"/>
                  <a:pt x="1554" y="149"/>
                </a:cubicBezTo>
                <a:cubicBezTo>
                  <a:pt x="1554" y="154"/>
                  <a:pt x="1554" y="159"/>
                  <a:pt x="1554" y="163"/>
                </a:cubicBezTo>
                <a:cubicBezTo>
                  <a:pt x="1558" y="163"/>
                  <a:pt x="1561" y="163"/>
                  <a:pt x="1564" y="1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51" name="Freeform 13">
            <a:extLst>
              <a:ext uri="{FF2B5EF4-FFF2-40B4-BE49-F238E27FC236}">
                <a16:creationId xmlns:a16="http://schemas.microsoft.com/office/drawing/2014/main" id="{2EE350C5-EB95-3A9D-EDE0-7D2CA49A7EB3}"/>
              </a:ext>
            </a:extLst>
          </p:cNvPr>
          <p:cNvSpPr>
            <a:spLocks noEditPoints="1"/>
          </p:cNvSpPr>
          <p:nvPr/>
        </p:nvSpPr>
        <p:spPr bwMode="auto">
          <a:xfrm>
            <a:off x="9199625" y="4214181"/>
            <a:ext cx="2764862" cy="482884"/>
          </a:xfrm>
          <a:custGeom>
            <a:avLst/>
            <a:gdLst>
              <a:gd name="T0" fmla="*/ 171 w 1870"/>
              <a:gd name="T1" fmla="*/ 172 h 327"/>
              <a:gd name="T2" fmla="*/ 420 w 1870"/>
              <a:gd name="T3" fmla="*/ 130 h 327"/>
              <a:gd name="T4" fmla="*/ 507 w 1870"/>
              <a:gd name="T5" fmla="*/ 295 h 327"/>
              <a:gd name="T6" fmla="*/ 622 w 1870"/>
              <a:gd name="T7" fmla="*/ 163 h 327"/>
              <a:gd name="T8" fmla="*/ 717 w 1870"/>
              <a:gd name="T9" fmla="*/ 133 h 327"/>
              <a:gd name="T10" fmla="*/ 686 w 1870"/>
              <a:gd name="T11" fmla="*/ 244 h 327"/>
              <a:gd name="T12" fmla="*/ 748 w 1870"/>
              <a:gd name="T13" fmla="*/ 68 h 327"/>
              <a:gd name="T14" fmla="*/ 921 w 1870"/>
              <a:gd name="T15" fmla="*/ 127 h 327"/>
              <a:gd name="T16" fmla="*/ 982 w 1870"/>
              <a:gd name="T17" fmla="*/ 0 h 327"/>
              <a:gd name="T18" fmla="*/ 1035 w 1870"/>
              <a:gd name="T19" fmla="*/ 162 h 327"/>
              <a:gd name="T20" fmla="*/ 1197 w 1870"/>
              <a:gd name="T21" fmla="*/ 144 h 327"/>
              <a:gd name="T22" fmla="*/ 1350 w 1870"/>
              <a:gd name="T23" fmla="*/ 284 h 327"/>
              <a:gd name="T24" fmla="*/ 1430 w 1870"/>
              <a:gd name="T25" fmla="*/ 133 h 327"/>
              <a:gd name="T26" fmla="*/ 1386 w 1870"/>
              <a:gd name="T27" fmla="*/ 189 h 327"/>
              <a:gd name="T28" fmla="*/ 1371 w 1870"/>
              <a:gd name="T29" fmla="*/ 265 h 327"/>
              <a:gd name="T30" fmla="*/ 1577 w 1870"/>
              <a:gd name="T31" fmla="*/ 294 h 327"/>
              <a:gd name="T32" fmla="*/ 1492 w 1870"/>
              <a:gd name="T33" fmla="*/ 131 h 327"/>
              <a:gd name="T34" fmla="*/ 1749 w 1870"/>
              <a:gd name="T35" fmla="*/ 105 h 327"/>
              <a:gd name="T36" fmla="*/ 271 w 1870"/>
              <a:gd name="T37" fmla="*/ 295 h 327"/>
              <a:gd name="T38" fmla="*/ 310 w 1870"/>
              <a:gd name="T39" fmla="*/ 295 h 327"/>
              <a:gd name="T40" fmla="*/ 354 w 1870"/>
              <a:gd name="T41" fmla="*/ 271 h 327"/>
              <a:gd name="T42" fmla="*/ 230 w 1870"/>
              <a:gd name="T43" fmla="*/ 224 h 327"/>
              <a:gd name="T44" fmla="*/ 1475 w 1870"/>
              <a:gd name="T45" fmla="*/ 280 h 327"/>
              <a:gd name="T46" fmla="*/ 1556 w 1870"/>
              <a:gd name="T47" fmla="*/ 294 h 327"/>
              <a:gd name="T48" fmla="*/ 1161 w 1870"/>
              <a:gd name="T49" fmla="*/ 290 h 327"/>
              <a:gd name="T50" fmla="*/ 1237 w 1870"/>
              <a:gd name="T51" fmla="*/ 287 h 327"/>
              <a:gd name="T52" fmla="*/ 1274 w 1870"/>
              <a:gd name="T53" fmla="*/ 138 h 327"/>
              <a:gd name="T54" fmla="*/ 1296 w 1870"/>
              <a:gd name="T55" fmla="*/ 81 h 327"/>
              <a:gd name="T56" fmla="*/ 79 w 1870"/>
              <a:gd name="T57" fmla="*/ 259 h 327"/>
              <a:gd name="T58" fmla="*/ 585 w 1870"/>
              <a:gd name="T59" fmla="*/ 109 h 327"/>
              <a:gd name="T60" fmla="*/ 585 w 1870"/>
              <a:gd name="T61" fmla="*/ 262 h 327"/>
              <a:gd name="T62" fmla="*/ 1827 w 1870"/>
              <a:gd name="T63" fmla="*/ 193 h 327"/>
              <a:gd name="T64" fmla="*/ 585 w 1870"/>
              <a:gd name="T65" fmla="*/ 145 h 327"/>
              <a:gd name="T66" fmla="*/ 585 w 1870"/>
              <a:gd name="T67" fmla="*/ 228 h 327"/>
              <a:gd name="T68" fmla="*/ 1760 w 1870"/>
              <a:gd name="T69" fmla="*/ 268 h 327"/>
              <a:gd name="T70" fmla="*/ 1757 w 1870"/>
              <a:gd name="T71" fmla="*/ 214 h 327"/>
              <a:gd name="T72" fmla="*/ 1794 w 1870"/>
              <a:gd name="T73" fmla="*/ 229 h 327"/>
              <a:gd name="T74" fmla="*/ 1794 w 1870"/>
              <a:gd name="T75" fmla="*/ 229 h 327"/>
              <a:gd name="T76" fmla="*/ 920 w 1870"/>
              <a:gd name="T77" fmla="*/ 181 h 327"/>
              <a:gd name="T78" fmla="*/ 1120 w 1870"/>
              <a:gd name="T79" fmla="*/ 208 h 327"/>
              <a:gd name="T80" fmla="*/ 891 w 1870"/>
              <a:gd name="T81" fmla="*/ 181 h 327"/>
              <a:gd name="T82" fmla="*/ 1045 w 1870"/>
              <a:gd name="T83" fmla="*/ 181 h 327"/>
              <a:gd name="T84" fmla="*/ 845 w 1870"/>
              <a:gd name="T85" fmla="*/ 209 h 327"/>
              <a:gd name="T86" fmla="*/ 1072 w 1870"/>
              <a:gd name="T87" fmla="*/ 267 h 327"/>
              <a:gd name="T88" fmla="*/ 761 w 1870"/>
              <a:gd name="T89" fmla="*/ 138 h 327"/>
              <a:gd name="T90" fmla="*/ 761 w 1870"/>
              <a:gd name="T91" fmla="*/ 178 h 327"/>
              <a:gd name="T92" fmla="*/ 920 w 1870"/>
              <a:gd name="T93" fmla="*/ 239 h 327"/>
              <a:gd name="T94" fmla="*/ 1045 w 1870"/>
              <a:gd name="T95" fmla="*/ 266 h 327"/>
              <a:gd name="T96" fmla="*/ 845 w 1870"/>
              <a:gd name="T97" fmla="*/ 239 h 327"/>
              <a:gd name="T98" fmla="*/ 129 w 1870"/>
              <a:gd name="T99" fmla="*/ 186 h 327"/>
              <a:gd name="T100" fmla="*/ 761 w 1870"/>
              <a:gd name="T101" fmla="*/ 113 h 327"/>
              <a:gd name="T102" fmla="*/ 761 w 1870"/>
              <a:gd name="T103" fmla="*/ 87 h 327"/>
              <a:gd name="T104" fmla="*/ 682 w 1870"/>
              <a:gd name="T105" fmla="*/ 198 h 327"/>
              <a:gd name="T106" fmla="*/ 638 w 1870"/>
              <a:gd name="T107" fmla="*/ 225 h 327"/>
              <a:gd name="T108" fmla="*/ 650 w 1870"/>
              <a:gd name="T109" fmla="*/ 234 h 327"/>
              <a:gd name="T110" fmla="*/ 660 w 1870"/>
              <a:gd name="T111" fmla="*/ 179 h 327"/>
              <a:gd name="T112" fmla="*/ 638 w 1870"/>
              <a:gd name="T113" fmla="*/ 279 h 327"/>
              <a:gd name="T114" fmla="*/ 987 w 1870"/>
              <a:gd name="T115" fmla="*/ 153 h 327"/>
              <a:gd name="T116" fmla="*/ 1005 w 1870"/>
              <a:gd name="T117" fmla="*/ 154 h 327"/>
              <a:gd name="T118" fmla="*/ 950 w 1870"/>
              <a:gd name="T119" fmla="*/ 138 h 327"/>
              <a:gd name="T120" fmla="*/ 1013 w 1870"/>
              <a:gd name="T121" fmla="*/ 138 h 327"/>
              <a:gd name="T122" fmla="*/ 720 w 1870"/>
              <a:gd name="T123" fmla="*/ 267 h 327"/>
              <a:gd name="T124" fmla="*/ 705 w 1870"/>
              <a:gd name="T125" fmla="*/ 28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70" h="327">
                <a:moveTo>
                  <a:pt x="0" y="327"/>
                </a:moveTo>
                <a:cubicBezTo>
                  <a:pt x="0" y="317"/>
                  <a:pt x="0" y="307"/>
                  <a:pt x="0" y="296"/>
                </a:cubicBezTo>
                <a:cubicBezTo>
                  <a:pt x="15" y="296"/>
                  <a:pt x="31" y="296"/>
                  <a:pt x="48" y="296"/>
                </a:cubicBezTo>
                <a:cubicBezTo>
                  <a:pt x="48" y="277"/>
                  <a:pt x="48" y="261"/>
                  <a:pt x="48" y="243"/>
                </a:cubicBezTo>
                <a:cubicBezTo>
                  <a:pt x="40" y="243"/>
                  <a:pt x="32" y="243"/>
                  <a:pt x="21" y="243"/>
                </a:cubicBezTo>
                <a:cubicBezTo>
                  <a:pt x="60" y="206"/>
                  <a:pt x="96" y="171"/>
                  <a:pt x="134" y="135"/>
                </a:cubicBezTo>
                <a:cubicBezTo>
                  <a:pt x="144" y="145"/>
                  <a:pt x="157" y="159"/>
                  <a:pt x="171" y="172"/>
                </a:cubicBezTo>
                <a:cubicBezTo>
                  <a:pt x="171" y="172"/>
                  <a:pt x="172" y="171"/>
                  <a:pt x="172" y="171"/>
                </a:cubicBezTo>
                <a:cubicBezTo>
                  <a:pt x="171" y="167"/>
                  <a:pt x="169" y="162"/>
                  <a:pt x="167" y="156"/>
                </a:cubicBezTo>
                <a:cubicBezTo>
                  <a:pt x="178" y="156"/>
                  <a:pt x="188" y="156"/>
                  <a:pt x="199" y="156"/>
                </a:cubicBezTo>
                <a:cubicBezTo>
                  <a:pt x="196" y="176"/>
                  <a:pt x="187" y="196"/>
                  <a:pt x="209" y="212"/>
                </a:cubicBezTo>
                <a:cubicBezTo>
                  <a:pt x="209" y="177"/>
                  <a:pt x="209" y="144"/>
                  <a:pt x="209" y="109"/>
                </a:cubicBezTo>
                <a:cubicBezTo>
                  <a:pt x="280" y="90"/>
                  <a:pt x="349" y="72"/>
                  <a:pt x="420" y="53"/>
                </a:cubicBezTo>
                <a:cubicBezTo>
                  <a:pt x="420" y="79"/>
                  <a:pt x="420" y="104"/>
                  <a:pt x="420" y="130"/>
                </a:cubicBezTo>
                <a:cubicBezTo>
                  <a:pt x="424" y="130"/>
                  <a:pt x="427" y="131"/>
                  <a:pt x="431" y="131"/>
                </a:cubicBezTo>
                <a:cubicBezTo>
                  <a:pt x="431" y="106"/>
                  <a:pt x="431" y="83"/>
                  <a:pt x="431" y="57"/>
                </a:cubicBezTo>
                <a:cubicBezTo>
                  <a:pt x="449" y="64"/>
                  <a:pt x="466" y="70"/>
                  <a:pt x="482" y="77"/>
                </a:cubicBezTo>
                <a:cubicBezTo>
                  <a:pt x="484" y="78"/>
                  <a:pt x="485" y="83"/>
                  <a:pt x="485" y="87"/>
                </a:cubicBezTo>
                <a:cubicBezTo>
                  <a:pt x="485" y="152"/>
                  <a:pt x="485" y="217"/>
                  <a:pt x="485" y="282"/>
                </a:cubicBezTo>
                <a:cubicBezTo>
                  <a:pt x="485" y="286"/>
                  <a:pt x="485" y="290"/>
                  <a:pt x="485" y="295"/>
                </a:cubicBezTo>
                <a:cubicBezTo>
                  <a:pt x="493" y="295"/>
                  <a:pt x="499" y="295"/>
                  <a:pt x="507" y="295"/>
                </a:cubicBezTo>
                <a:cubicBezTo>
                  <a:pt x="507" y="226"/>
                  <a:pt x="507" y="157"/>
                  <a:pt x="507" y="86"/>
                </a:cubicBezTo>
                <a:cubicBezTo>
                  <a:pt x="527" y="86"/>
                  <a:pt x="546" y="86"/>
                  <a:pt x="566" y="86"/>
                </a:cubicBezTo>
                <a:cubicBezTo>
                  <a:pt x="566" y="71"/>
                  <a:pt x="566" y="58"/>
                  <a:pt x="566" y="43"/>
                </a:cubicBezTo>
                <a:cubicBezTo>
                  <a:pt x="578" y="43"/>
                  <a:pt x="589" y="43"/>
                  <a:pt x="602" y="43"/>
                </a:cubicBezTo>
                <a:cubicBezTo>
                  <a:pt x="602" y="127"/>
                  <a:pt x="602" y="211"/>
                  <a:pt x="602" y="295"/>
                </a:cubicBezTo>
                <a:cubicBezTo>
                  <a:pt x="609" y="295"/>
                  <a:pt x="614" y="295"/>
                  <a:pt x="622" y="295"/>
                </a:cubicBezTo>
                <a:cubicBezTo>
                  <a:pt x="622" y="251"/>
                  <a:pt x="622" y="207"/>
                  <a:pt x="622" y="163"/>
                </a:cubicBezTo>
                <a:cubicBezTo>
                  <a:pt x="627" y="163"/>
                  <a:pt x="631" y="162"/>
                  <a:pt x="636" y="162"/>
                </a:cubicBezTo>
                <a:cubicBezTo>
                  <a:pt x="636" y="153"/>
                  <a:pt x="636" y="144"/>
                  <a:pt x="636" y="134"/>
                </a:cubicBezTo>
                <a:cubicBezTo>
                  <a:pt x="643" y="134"/>
                  <a:pt x="650" y="134"/>
                  <a:pt x="657" y="134"/>
                </a:cubicBezTo>
                <a:cubicBezTo>
                  <a:pt x="657" y="123"/>
                  <a:pt x="657" y="113"/>
                  <a:pt x="657" y="103"/>
                </a:cubicBezTo>
                <a:cubicBezTo>
                  <a:pt x="670" y="103"/>
                  <a:pt x="683" y="103"/>
                  <a:pt x="696" y="103"/>
                </a:cubicBezTo>
                <a:cubicBezTo>
                  <a:pt x="696" y="112"/>
                  <a:pt x="696" y="122"/>
                  <a:pt x="696" y="133"/>
                </a:cubicBezTo>
                <a:cubicBezTo>
                  <a:pt x="704" y="133"/>
                  <a:pt x="710" y="133"/>
                  <a:pt x="717" y="133"/>
                </a:cubicBezTo>
                <a:cubicBezTo>
                  <a:pt x="717" y="143"/>
                  <a:pt x="717" y="152"/>
                  <a:pt x="717" y="161"/>
                </a:cubicBezTo>
                <a:cubicBezTo>
                  <a:pt x="722" y="162"/>
                  <a:pt x="725" y="163"/>
                  <a:pt x="729" y="163"/>
                </a:cubicBezTo>
                <a:cubicBezTo>
                  <a:pt x="729" y="185"/>
                  <a:pt x="729" y="206"/>
                  <a:pt x="729" y="229"/>
                </a:cubicBezTo>
                <a:cubicBezTo>
                  <a:pt x="711" y="229"/>
                  <a:pt x="693" y="229"/>
                  <a:pt x="674" y="229"/>
                </a:cubicBezTo>
                <a:cubicBezTo>
                  <a:pt x="674" y="252"/>
                  <a:pt x="674" y="273"/>
                  <a:pt x="674" y="294"/>
                </a:cubicBezTo>
                <a:cubicBezTo>
                  <a:pt x="678" y="294"/>
                  <a:pt x="681" y="294"/>
                  <a:pt x="686" y="294"/>
                </a:cubicBezTo>
                <a:cubicBezTo>
                  <a:pt x="686" y="278"/>
                  <a:pt x="686" y="261"/>
                  <a:pt x="686" y="244"/>
                </a:cubicBezTo>
                <a:cubicBezTo>
                  <a:pt x="708" y="244"/>
                  <a:pt x="729" y="244"/>
                  <a:pt x="752" y="244"/>
                </a:cubicBezTo>
                <a:cubicBezTo>
                  <a:pt x="752" y="261"/>
                  <a:pt x="752" y="277"/>
                  <a:pt x="752" y="295"/>
                </a:cubicBezTo>
                <a:cubicBezTo>
                  <a:pt x="756" y="295"/>
                  <a:pt x="760" y="295"/>
                  <a:pt x="763" y="295"/>
                </a:cubicBezTo>
                <a:cubicBezTo>
                  <a:pt x="763" y="273"/>
                  <a:pt x="763" y="252"/>
                  <a:pt x="763" y="231"/>
                </a:cubicBezTo>
                <a:cubicBezTo>
                  <a:pt x="759" y="230"/>
                  <a:pt x="754" y="230"/>
                  <a:pt x="749" y="229"/>
                </a:cubicBezTo>
                <a:cubicBezTo>
                  <a:pt x="749" y="227"/>
                  <a:pt x="748" y="224"/>
                  <a:pt x="748" y="222"/>
                </a:cubicBezTo>
                <a:cubicBezTo>
                  <a:pt x="748" y="171"/>
                  <a:pt x="748" y="120"/>
                  <a:pt x="748" y="68"/>
                </a:cubicBezTo>
                <a:cubicBezTo>
                  <a:pt x="748" y="62"/>
                  <a:pt x="750" y="58"/>
                  <a:pt x="756" y="56"/>
                </a:cubicBezTo>
                <a:cubicBezTo>
                  <a:pt x="775" y="48"/>
                  <a:pt x="794" y="39"/>
                  <a:pt x="815" y="31"/>
                </a:cubicBezTo>
                <a:cubicBezTo>
                  <a:pt x="815" y="114"/>
                  <a:pt x="815" y="196"/>
                  <a:pt x="815" y="279"/>
                </a:cubicBezTo>
                <a:cubicBezTo>
                  <a:pt x="820" y="279"/>
                  <a:pt x="824" y="279"/>
                  <a:pt x="830" y="279"/>
                </a:cubicBezTo>
                <a:cubicBezTo>
                  <a:pt x="830" y="240"/>
                  <a:pt x="830" y="202"/>
                  <a:pt x="830" y="162"/>
                </a:cubicBezTo>
                <a:cubicBezTo>
                  <a:pt x="862" y="162"/>
                  <a:pt x="893" y="162"/>
                  <a:pt x="925" y="162"/>
                </a:cubicBezTo>
                <a:cubicBezTo>
                  <a:pt x="923" y="150"/>
                  <a:pt x="931" y="138"/>
                  <a:pt x="921" y="127"/>
                </a:cubicBezTo>
                <a:cubicBezTo>
                  <a:pt x="919" y="125"/>
                  <a:pt x="921" y="121"/>
                  <a:pt x="921" y="118"/>
                </a:cubicBezTo>
                <a:cubicBezTo>
                  <a:pt x="926" y="100"/>
                  <a:pt x="937" y="86"/>
                  <a:pt x="955" y="78"/>
                </a:cubicBezTo>
                <a:cubicBezTo>
                  <a:pt x="965" y="73"/>
                  <a:pt x="967" y="69"/>
                  <a:pt x="964" y="58"/>
                </a:cubicBezTo>
                <a:cubicBezTo>
                  <a:pt x="963" y="55"/>
                  <a:pt x="963" y="49"/>
                  <a:pt x="965" y="48"/>
                </a:cubicBezTo>
                <a:cubicBezTo>
                  <a:pt x="976" y="40"/>
                  <a:pt x="974" y="29"/>
                  <a:pt x="975" y="19"/>
                </a:cubicBezTo>
                <a:cubicBezTo>
                  <a:pt x="976" y="13"/>
                  <a:pt x="976" y="6"/>
                  <a:pt x="976" y="0"/>
                </a:cubicBezTo>
                <a:cubicBezTo>
                  <a:pt x="978" y="0"/>
                  <a:pt x="980" y="0"/>
                  <a:pt x="982" y="0"/>
                </a:cubicBezTo>
                <a:cubicBezTo>
                  <a:pt x="982" y="7"/>
                  <a:pt x="983" y="13"/>
                  <a:pt x="983" y="20"/>
                </a:cubicBezTo>
                <a:cubicBezTo>
                  <a:pt x="984" y="30"/>
                  <a:pt x="982" y="41"/>
                  <a:pt x="993" y="48"/>
                </a:cubicBezTo>
                <a:cubicBezTo>
                  <a:pt x="995" y="49"/>
                  <a:pt x="995" y="55"/>
                  <a:pt x="995" y="58"/>
                </a:cubicBezTo>
                <a:cubicBezTo>
                  <a:pt x="995" y="63"/>
                  <a:pt x="994" y="68"/>
                  <a:pt x="994" y="74"/>
                </a:cubicBezTo>
                <a:cubicBezTo>
                  <a:pt x="1013" y="80"/>
                  <a:pt x="1027" y="91"/>
                  <a:pt x="1035" y="109"/>
                </a:cubicBezTo>
                <a:cubicBezTo>
                  <a:pt x="1038" y="116"/>
                  <a:pt x="1040" y="122"/>
                  <a:pt x="1036" y="132"/>
                </a:cubicBezTo>
                <a:cubicBezTo>
                  <a:pt x="1032" y="139"/>
                  <a:pt x="1035" y="151"/>
                  <a:pt x="1035" y="162"/>
                </a:cubicBezTo>
                <a:cubicBezTo>
                  <a:pt x="1067" y="162"/>
                  <a:pt x="1098" y="162"/>
                  <a:pt x="1131" y="162"/>
                </a:cubicBezTo>
                <a:cubicBezTo>
                  <a:pt x="1131" y="201"/>
                  <a:pt x="1131" y="240"/>
                  <a:pt x="1131" y="279"/>
                </a:cubicBezTo>
                <a:cubicBezTo>
                  <a:pt x="1136" y="280"/>
                  <a:pt x="1140" y="280"/>
                  <a:pt x="1146" y="280"/>
                </a:cubicBezTo>
                <a:cubicBezTo>
                  <a:pt x="1146" y="263"/>
                  <a:pt x="1147" y="247"/>
                  <a:pt x="1146" y="231"/>
                </a:cubicBezTo>
                <a:cubicBezTo>
                  <a:pt x="1146" y="211"/>
                  <a:pt x="1147" y="190"/>
                  <a:pt x="1146" y="169"/>
                </a:cubicBezTo>
                <a:cubicBezTo>
                  <a:pt x="1146" y="163"/>
                  <a:pt x="1149" y="161"/>
                  <a:pt x="1154" y="159"/>
                </a:cubicBezTo>
                <a:cubicBezTo>
                  <a:pt x="1168" y="154"/>
                  <a:pt x="1182" y="149"/>
                  <a:pt x="1197" y="144"/>
                </a:cubicBezTo>
                <a:cubicBezTo>
                  <a:pt x="1203" y="142"/>
                  <a:pt x="1207" y="140"/>
                  <a:pt x="1205" y="133"/>
                </a:cubicBezTo>
                <a:cubicBezTo>
                  <a:pt x="1201" y="112"/>
                  <a:pt x="1211" y="102"/>
                  <a:pt x="1229" y="95"/>
                </a:cubicBezTo>
                <a:cubicBezTo>
                  <a:pt x="1254" y="86"/>
                  <a:pt x="1277" y="73"/>
                  <a:pt x="1301" y="62"/>
                </a:cubicBezTo>
                <a:cubicBezTo>
                  <a:pt x="1307" y="59"/>
                  <a:pt x="1312" y="60"/>
                  <a:pt x="1318" y="62"/>
                </a:cubicBezTo>
                <a:cubicBezTo>
                  <a:pt x="1337" y="70"/>
                  <a:pt x="1341" y="83"/>
                  <a:pt x="1341" y="102"/>
                </a:cubicBezTo>
                <a:cubicBezTo>
                  <a:pt x="1339" y="160"/>
                  <a:pt x="1340" y="217"/>
                  <a:pt x="1340" y="275"/>
                </a:cubicBezTo>
                <a:cubicBezTo>
                  <a:pt x="1340" y="281"/>
                  <a:pt x="1339" y="287"/>
                  <a:pt x="1350" y="284"/>
                </a:cubicBezTo>
                <a:cubicBezTo>
                  <a:pt x="1350" y="216"/>
                  <a:pt x="1350" y="148"/>
                  <a:pt x="1350" y="80"/>
                </a:cubicBezTo>
                <a:cubicBezTo>
                  <a:pt x="1377" y="80"/>
                  <a:pt x="1403" y="80"/>
                  <a:pt x="1430" y="80"/>
                </a:cubicBezTo>
                <a:cubicBezTo>
                  <a:pt x="1430" y="86"/>
                  <a:pt x="1430" y="92"/>
                  <a:pt x="1430" y="99"/>
                </a:cubicBezTo>
                <a:cubicBezTo>
                  <a:pt x="1410" y="99"/>
                  <a:pt x="1391" y="99"/>
                  <a:pt x="1371" y="99"/>
                </a:cubicBezTo>
                <a:cubicBezTo>
                  <a:pt x="1371" y="104"/>
                  <a:pt x="1371" y="108"/>
                  <a:pt x="1371" y="113"/>
                </a:cubicBezTo>
                <a:cubicBezTo>
                  <a:pt x="1390" y="113"/>
                  <a:pt x="1410" y="113"/>
                  <a:pt x="1430" y="113"/>
                </a:cubicBezTo>
                <a:cubicBezTo>
                  <a:pt x="1430" y="121"/>
                  <a:pt x="1430" y="126"/>
                  <a:pt x="1430" y="133"/>
                </a:cubicBezTo>
                <a:cubicBezTo>
                  <a:pt x="1410" y="133"/>
                  <a:pt x="1391" y="133"/>
                  <a:pt x="1371" y="133"/>
                </a:cubicBezTo>
                <a:cubicBezTo>
                  <a:pt x="1371" y="139"/>
                  <a:pt x="1371" y="145"/>
                  <a:pt x="1371" y="151"/>
                </a:cubicBezTo>
                <a:cubicBezTo>
                  <a:pt x="1376" y="151"/>
                  <a:pt x="1381" y="151"/>
                  <a:pt x="1386" y="152"/>
                </a:cubicBezTo>
                <a:cubicBezTo>
                  <a:pt x="1386" y="158"/>
                  <a:pt x="1386" y="164"/>
                  <a:pt x="1386" y="170"/>
                </a:cubicBezTo>
                <a:cubicBezTo>
                  <a:pt x="1381" y="171"/>
                  <a:pt x="1376" y="171"/>
                  <a:pt x="1371" y="172"/>
                </a:cubicBezTo>
                <a:cubicBezTo>
                  <a:pt x="1371" y="177"/>
                  <a:pt x="1371" y="182"/>
                  <a:pt x="1371" y="188"/>
                </a:cubicBezTo>
                <a:cubicBezTo>
                  <a:pt x="1376" y="189"/>
                  <a:pt x="1380" y="189"/>
                  <a:pt x="1386" y="189"/>
                </a:cubicBezTo>
                <a:cubicBezTo>
                  <a:pt x="1386" y="195"/>
                  <a:pt x="1386" y="201"/>
                  <a:pt x="1386" y="208"/>
                </a:cubicBezTo>
                <a:cubicBezTo>
                  <a:pt x="1381" y="208"/>
                  <a:pt x="1376" y="209"/>
                  <a:pt x="1371" y="209"/>
                </a:cubicBezTo>
                <a:cubicBezTo>
                  <a:pt x="1371" y="215"/>
                  <a:pt x="1371" y="220"/>
                  <a:pt x="1371" y="226"/>
                </a:cubicBezTo>
                <a:cubicBezTo>
                  <a:pt x="1376" y="226"/>
                  <a:pt x="1380" y="227"/>
                  <a:pt x="1386" y="227"/>
                </a:cubicBezTo>
                <a:cubicBezTo>
                  <a:pt x="1386" y="233"/>
                  <a:pt x="1386" y="239"/>
                  <a:pt x="1386" y="246"/>
                </a:cubicBezTo>
                <a:cubicBezTo>
                  <a:pt x="1381" y="246"/>
                  <a:pt x="1376" y="246"/>
                  <a:pt x="1371" y="247"/>
                </a:cubicBezTo>
                <a:cubicBezTo>
                  <a:pt x="1371" y="253"/>
                  <a:pt x="1371" y="259"/>
                  <a:pt x="1371" y="265"/>
                </a:cubicBezTo>
                <a:cubicBezTo>
                  <a:pt x="1376" y="266"/>
                  <a:pt x="1380" y="266"/>
                  <a:pt x="1386" y="266"/>
                </a:cubicBezTo>
                <a:cubicBezTo>
                  <a:pt x="1386" y="272"/>
                  <a:pt x="1386" y="278"/>
                  <a:pt x="1386" y="285"/>
                </a:cubicBezTo>
                <a:cubicBezTo>
                  <a:pt x="1381" y="285"/>
                  <a:pt x="1377" y="285"/>
                  <a:pt x="1372" y="286"/>
                </a:cubicBezTo>
                <a:cubicBezTo>
                  <a:pt x="1369" y="296"/>
                  <a:pt x="1372" y="297"/>
                  <a:pt x="1400" y="294"/>
                </a:cubicBezTo>
                <a:cubicBezTo>
                  <a:pt x="1400" y="245"/>
                  <a:pt x="1400" y="195"/>
                  <a:pt x="1400" y="144"/>
                </a:cubicBezTo>
                <a:cubicBezTo>
                  <a:pt x="1460" y="144"/>
                  <a:pt x="1518" y="144"/>
                  <a:pt x="1577" y="144"/>
                </a:cubicBezTo>
                <a:cubicBezTo>
                  <a:pt x="1577" y="194"/>
                  <a:pt x="1577" y="244"/>
                  <a:pt x="1577" y="294"/>
                </a:cubicBezTo>
                <a:cubicBezTo>
                  <a:pt x="1581" y="295"/>
                  <a:pt x="1584" y="295"/>
                  <a:pt x="1586" y="295"/>
                </a:cubicBezTo>
                <a:cubicBezTo>
                  <a:pt x="1594" y="296"/>
                  <a:pt x="1596" y="293"/>
                  <a:pt x="1596" y="285"/>
                </a:cubicBezTo>
                <a:cubicBezTo>
                  <a:pt x="1596" y="247"/>
                  <a:pt x="1596" y="209"/>
                  <a:pt x="1596" y="172"/>
                </a:cubicBezTo>
                <a:cubicBezTo>
                  <a:pt x="1596" y="145"/>
                  <a:pt x="1596" y="118"/>
                  <a:pt x="1596" y="92"/>
                </a:cubicBezTo>
                <a:cubicBezTo>
                  <a:pt x="1596" y="88"/>
                  <a:pt x="1596" y="84"/>
                  <a:pt x="1596" y="79"/>
                </a:cubicBezTo>
                <a:cubicBezTo>
                  <a:pt x="1561" y="79"/>
                  <a:pt x="1527" y="79"/>
                  <a:pt x="1492" y="79"/>
                </a:cubicBezTo>
                <a:cubicBezTo>
                  <a:pt x="1492" y="96"/>
                  <a:pt x="1492" y="113"/>
                  <a:pt x="1492" y="131"/>
                </a:cubicBezTo>
                <a:cubicBezTo>
                  <a:pt x="1479" y="131"/>
                  <a:pt x="1466" y="131"/>
                  <a:pt x="1453" y="131"/>
                </a:cubicBezTo>
                <a:cubicBezTo>
                  <a:pt x="1453" y="101"/>
                  <a:pt x="1453" y="70"/>
                  <a:pt x="1453" y="39"/>
                </a:cubicBezTo>
                <a:cubicBezTo>
                  <a:pt x="1514" y="39"/>
                  <a:pt x="1574" y="39"/>
                  <a:pt x="1636" y="39"/>
                </a:cubicBezTo>
                <a:cubicBezTo>
                  <a:pt x="1636" y="125"/>
                  <a:pt x="1636" y="209"/>
                  <a:pt x="1636" y="295"/>
                </a:cubicBezTo>
                <a:cubicBezTo>
                  <a:pt x="1642" y="295"/>
                  <a:pt x="1646" y="295"/>
                  <a:pt x="1651" y="295"/>
                </a:cubicBezTo>
                <a:cubicBezTo>
                  <a:pt x="1651" y="231"/>
                  <a:pt x="1651" y="169"/>
                  <a:pt x="1651" y="105"/>
                </a:cubicBezTo>
                <a:cubicBezTo>
                  <a:pt x="1684" y="105"/>
                  <a:pt x="1716" y="105"/>
                  <a:pt x="1749" y="105"/>
                </a:cubicBezTo>
                <a:cubicBezTo>
                  <a:pt x="1749" y="128"/>
                  <a:pt x="1749" y="151"/>
                  <a:pt x="1749" y="175"/>
                </a:cubicBezTo>
                <a:cubicBezTo>
                  <a:pt x="1780" y="175"/>
                  <a:pt x="1811" y="175"/>
                  <a:pt x="1842" y="175"/>
                </a:cubicBezTo>
                <a:cubicBezTo>
                  <a:pt x="1842" y="215"/>
                  <a:pt x="1842" y="254"/>
                  <a:pt x="1842" y="295"/>
                </a:cubicBezTo>
                <a:cubicBezTo>
                  <a:pt x="1852" y="295"/>
                  <a:pt x="1861" y="295"/>
                  <a:pt x="1870" y="295"/>
                </a:cubicBezTo>
                <a:cubicBezTo>
                  <a:pt x="1870" y="306"/>
                  <a:pt x="1870" y="316"/>
                  <a:pt x="1870" y="327"/>
                </a:cubicBezTo>
                <a:cubicBezTo>
                  <a:pt x="1247" y="327"/>
                  <a:pt x="624" y="327"/>
                  <a:pt x="0" y="327"/>
                </a:cubicBezTo>
                <a:close/>
                <a:moveTo>
                  <a:pt x="271" y="295"/>
                </a:moveTo>
                <a:cubicBezTo>
                  <a:pt x="272" y="287"/>
                  <a:pt x="272" y="280"/>
                  <a:pt x="273" y="272"/>
                </a:cubicBezTo>
                <a:cubicBezTo>
                  <a:pt x="278" y="272"/>
                  <a:pt x="283" y="272"/>
                  <a:pt x="287" y="272"/>
                </a:cubicBezTo>
                <a:cubicBezTo>
                  <a:pt x="288" y="280"/>
                  <a:pt x="288" y="288"/>
                  <a:pt x="289" y="295"/>
                </a:cubicBezTo>
                <a:cubicBezTo>
                  <a:pt x="290" y="295"/>
                  <a:pt x="291" y="295"/>
                  <a:pt x="292" y="295"/>
                </a:cubicBezTo>
                <a:cubicBezTo>
                  <a:pt x="293" y="287"/>
                  <a:pt x="293" y="280"/>
                  <a:pt x="294" y="272"/>
                </a:cubicBezTo>
                <a:cubicBezTo>
                  <a:pt x="299" y="272"/>
                  <a:pt x="304" y="272"/>
                  <a:pt x="309" y="272"/>
                </a:cubicBezTo>
                <a:cubicBezTo>
                  <a:pt x="309" y="280"/>
                  <a:pt x="310" y="287"/>
                  <a:pt x="310" y="295"/>
                </a:cubicBezTo>
                <a:cubicBezTo>
                  <a:pt x="312" y="295"/>
                  <a:pt x="313" y="295"/>
                  <a:pt x="314" y="295"/>
                </a:cubicBezTo>
                <a:cubicBezTo>
                  <a:pt x="314" y="287"/>
                  <a:pt x="314" y="279"/>
                  <a:pt x="314" y="271"/>
                </a:cubicBezTo>
                <a:cubicBezTo>
                  <a:pt x="321" y="271"/>
                  <a:pt x="325" y="271"/>
                  <a:pt x="330" y="271"/>
                </a:cubicBezTo>
                <a:cubicBezTo>
                  <a:pt x="331" y="280"/>
                  <a:pt x="331" y="287"/>
                  <a:pt x="332" y="295"/>
                </a:cubicBezTo>
                <a:cubicBezTo>
                  <a:pt x="333" y="295"/>
                  <a:pt x="334" y="295"/>
                  <a:pt x="336" y="295"/>
                </a:cubicBezTo>
                <a:cubicBezTo>
                  <a:pt x="336" y="287"/>
                  <a:pt x="337" y="279"/>
                  <a:pt x="337" y="271"/>
                </a:cubicBezTo>
                <a:cubicBezTo>
                  <a:pt x="343" y="271"/>
                  <a:pt x="348" y="271"/>
                  <a:pt x="354" y="271"/>
                </a:cubicBezTo>
                <a:cubicBezTo>
                  <a:pt x="354" y="279"/>
                  <a:pt x="354" y="287"/>
                  <a:pt x="354" y="294"/>
                </a:cubicBezTo>
                <a:cubicBezTo>
                  <a:pt x="370" y="294"/>
                  <a:pt x="385" y="294"/>
                  <a:pt x="400" y="294"/>
                </a:cubicBezTo>
                <a:cubicBezTo>
                  <a:pt x="400" y="223"/>
                  <a:pt x="400" y="152"/>
                  <a:pt x="400" y="80"/>
                </a:cubicBezTo>
                <a:cubicBezTo>
                  <a:pt x="398" y="80"/>
                  <a:pt x="396" y="80"/>
                  <a:pt x="395" y="81"/>
                </a:cubicBezTo>
                <a:cubicBezTo>
                  <a:pt x="342" y="95"/>
                  <a:pt x="289" y="109"/>
                  <a:pt x="236" y="123"/>
                </a:cubicBezTo>
                <a:cubicBezTo>
                  <a:pt x="234" y="124"/>
                  <a:pt x="230" y="130"/>
                  <a:pt x="230" y="133"/>
                </a:cubicBezTo>
                <a:cubicBezTo>
                  <a:pt x="230" y="163"/>
                  <a:pt x="230" y="193"/>
                  <a:pt x="230" y="224"/>
                </a:cubicBezTo>
                <a:cubicBezTo>
                  <a:pt x="230" y="229"/>
                  <a:pt x="233" y="235"/>
                  <a:pt x="234" y="240"/>
                </a:cubicBezTo>
                <a:cubicBezTo>
                  <a:pt x="227" y="258"/>
                  <a:pt x="232" y="276"/>
                  <a:pt x="230" y="295"/>
                </a:cubicBezTo>
                <a:cubicBezTo>
                  <a:pt x="245" y="295"/>
                  <a:pt x="258" y="295"/>
                  <a:pt x="271" y="295"/>
                </a:cubicBezTo>
                <a:close/>
                <a:moveTo>
                  <a:pt x="1421" y="164"/>
                </a:moveTo>
                <a:cubicBezTo>
                  <a:pt x="1421" y="208"/>
                  <a:pt x="1421" y="251"/>
                  <a:pt x="1421" y="295"/>
                </a:cubicBezTo>
                <a:cubicBezTo>
                  <a:pt x="1439" y="295"/>
                  <a:pt x="1456" y="295"/>
                  <a:pt x="1474" y="295"/>
                </a:cubicBezTo>
                <a:cubicBezTo>
                  <a:pt x="1474" y="289"/>
                  <a:pt x="1475" y="285"/>
                  <a:pt x="1475" y="280"/>
                </a:cubicBezTo>
                <a:cubicBezTo>
                  <a:pt x="1480" y="280"/>
                  <a:pt x="1483" y="280"/>
                  <a:pt x="1487" y="280"/>
                </a:cubicBezTo>
                <a:cubicBezTo>
                  <a:pt x="1488" y="285"/>
                  <a:pt x="1488" y="290"/>
                  <a:pt x="1489" y="294"/>
                </a:cubicBezTo>
                <a:cubicBezTo>
                  <a:pt x="1490" y="294"/>
                  <a:pt x="1490" y="294"/>
                  <a:pt x="1491" y="294"/>
                </a:cubicBezTo>
                <a:cubicBezTo>
                  <a:pt x="1492" y="289"/>
                  <a:pt x="1492" y="285"/>
                  <a:pt x="1493" y="279"/>
                </a:cubicBezTo>
                <a:cubicBezTo>
                  <a:pt x="1497" y="279"/>
                  <a:pt x="1500" y="279"/>
                  <a:pt x="1505" y="279"/>
                </a:cubicBezTo>
                <a:cubicBezTo>
                  <a:pt x="1505" y="285"/>
                  <a:pt x="1506" y="289"/>
                  <a:pt x="1506" y="294"/>
                </a:cubicBezTo>
                <a:cubicBezTo>
                  <a:pt x="1523" y="294"/>
                  <a:pt x="1540" y="294"/>
                  <a:pt x="1556" y="294"/>
                </a:cubicBezTo>
                <a:cubicBezTo>
                  <a:pt x="1556" y="250"/>
                  <a:pt x="1556" y="207"/>
                  <a:pt x="1556" y="164"/>
                </a:cubicBezTo>
                <a:cubicBezTo>
                  <a:pt x="1511" y="164"/>
                  <a:pt x="1466" y="164"/>
                  <a:pt x="1421" y="164"/>
                </a:cubicBezTo>
                <a:close/>
                <a:moveTo>
                  <a:pt x="1238" y="146"/>
                </a:moveTo>
                <a:cubicBezTo>
                  <a:pt x="1214" y="154"/>
                  <a:pt x="1192" y="162"/>
                  <a:pt x="1169" y="169"/>
                </a:cubicBezTo>
                <a:cubicBezTo>
                  <a:pt x="1163" y="171"/>
                  <a:pt x="1161" y="175"/>
                  <a:pt x="1161" y="181"/>
                </a:cubicBezTo>
                <a:cubicBezTo>
                  <a:pt x="1161" y="216"/>
                  <a:pt x="1161" y="251"/>
                  <a:pt x="1161" y="285"/>
                </a:cubicBezTo>
                <a:cubicBezTo>
                  <a:pt x="1161" y="287"/>
                  <a:pt x="1161" y="289"/>
                  <a:pt x="1161" y="290"/>
                </a:cubicBezTo>
                <a:cubicBezTo>
                  <a:pt x="1162" y="292"/>
                  <a:pt x="1164" y="293"/>
                  <a:pt x="1166" y="295"/>
                </a:cubicBezTo>
                <a:cubicBezTo>
                  <a:pt x="1167" y="293"/>
                  <a:pt x="1169" y="292"/>
                  <a:pt x="1169" y="290"/>
                </a:cubicBezTo>
                <a:cubicBezTo>
                  <a:pt x="1170" y="286"/>
                  <a:pt x="1169" y="282"/>
                  <a:pt x="1169" y="276"/>
                </a:cubicBezTo>
                <a:cubicBezTo>
                  <a:pt x="1189" y="275"/>
                  <a:pt x="1207" y="274"/>
                  <a:pt x="1226" y="273"/>
                </a:cubicBezTo>
                <a:cubicBezTo>
                  <a:pt x="1226" y="278"/>
                  <a:pt x="1226" y="283"/>
                  <a:pt x="1227" y="287"/>
                </a:cubicBezTo>
                <a:cubicBezTo>
                  <a:pt x="1227" y="290"/>
                  <a:pt x="1230" y="293"/>
                  <a:pt x="1232" y="295"/>
                </a:cubicBezTo>
                <a:cubicBezTo>
                  <a:pt x="1234" y="293"/>
                  <a:pt x="1237" y="290"/>
                  <a:pt x="1237" y="287"/>
                </a:cubicBezTo>
                <a:cubicBezTo>
                  <a:pt x="1238" y="267"/>
                  <a:pt x="1238" y="247"/>
                  <a:pt x="1238" y="226"/>
                </a:cubicBezTo>
                <a:cubicBezTo>
                  <a:pt x="1238" y="200"/>
                  <a:pt x="1238" y="174"/>
                  <a:pt x="1238" y="146"/>
                </a:cubicBezTo>
                <a:close/>
                <a:moveTo>
                  <a:pt x="1296" y="81"/>
                </a:moveTo>
                <a:cubicBezTo>
                  <a:pt x="1274" y="91"/>
                  <a:pt x="1253" y="101"/>
                  <a:pt x="1233" y="110"/>
                </a:cubicBezTo>
                <a:cubicBezTo>
                  <a:pt x="1218" y="117"/>
                  <a:pt x="1218" y="118"/>
                  <a:pt x="1222" y="135"/>
                </a:cubicBezTo>
                <a:cubicBezTo>
                  <a:pt x="1224" y="134"/>
                  <a:pt x="1226" y="134"/>
                  <a:pt x="1228" y="133"/>
                </a:cubicBezTo>
                <a:cubicBezTo>
                  <a:pt x="1244" y="123"/>
                  <a:pt x="1259" y="127"/>
                  <a:pt x="1274" y="138"/>
                </a:cubicBezTo>
                <a:cubicBezTo>
                  <a:pt x="1279" y="142"/>
                  <a:pt x="1281" y="145"/>
                  <a:pt x="1281" y="152"/>
                </a:cubicBezTo>
                <a:cubicBezTo>
                  <a:pt x="1281" y="181"/>
                  <a:pt x="1281" y="211"/>
                  <a:pt x="1281" y="241"/>
                </a:cubicBezTo>
                <a:cubicBezTo>
                  <a:pt x="1281" y="255"/>
                  <a:pt x="1281" y="269"/>
                  <a:pt x="1281" y="283"/>
                </a:cubicBezTo>
                <a:cubicBezTo>
                  <a:pt x="1285" y="284"/>
                  <a:pt x="1288" y="285"/>
                  <a:pt x="1292" y="285"/>
                </a:cubicBezTo>
                <a:cubicBezTo>
                  <a:pt x="1292" y="289"/>
                  <a:pt x="1293" y="292"/>
                  <a:pt x="1294" y="295"/>
                </a:cubicBezTo>
                <a:cubicBezTo>
                  <a:pt x="1294" y="294"/>
                  <a:pt x="1295" y="294"/>
                  <a:pt x="1296" y="294"/>
                </a:cubicBezTo>
                <a:cubicBezTo>
                  <a:pt x="1296" y="224"/>
                  <a:pt x="1296" y="153"/>
                  <a:pt x="1296" y="81"/>
                </a:cubicBezTo>
                <a:close/>
                <a:moveTo>
                  <a:pt x="140" y="294"/>
                </a:moveTo>
                <a:cubicBezTo>
                  <a:pt x="154" y="294"/>
                  <a:pt x="166" y="294"/>
                  <a:pt x="178" y="294"/>
                </a:cubicBezTo>
                <a:cubicBezTo>
                  <a:pt x="178" y="281"/>
                  <a:pt x="178" y="269"/>
                  <a:pt x="178" y="256"/>
                </a:cubicBezTo>
                <a:cubicBezTo>
                  <a:pt x="165" y="256"/>
                  <a:pt x="153" y="256"/>
                  <a:pt x="140" y="256"/>
                </a:cubicBezTo>
                <a:cubicBezTo>
                  <a:pt x="140" y="269"/>
                  <a:pt x="140" y="282"/>
                  <a:pt x="140" y="294"/>
                </a:cubicBezTo>
                <a:close/>
                <a:moveTo>
                  <a:pt x="106" y="259"/>
                </a:moveTo>
                <a:cubicBezTo>
                  <a:pt x="97" y="259"/>
                  <a:pt x="88" y="259"/>
                  <a:pt x="79" y="259"/>
                </a:cubicBezTo>
                <a:cubicBezTo>
                  <a:pt x="79" y="270"/>
                  <a:pt x="79" y="280"/>
                  <a:pt x="79" y="290"/>
                </a:cubicBezTo>
                <a:cubicBezTo>
                  <a:pt x="89" y="290"/>
                  <a:pt x="97" y="290"/>
                  <a:pt x="106" y="290"/>
                </a:cubicBezTo>
                <a:cubicBezTo>
                  <a:pt x="106" y="279"/>
                  <a:pt x="106" y="269"/>
                  <a:pt x="106" y="259"/>
                </a:cubicBezTo>
                <a:close/>
                <a:moveTo>
                  <a:pt x="538" y="109"/>
                </a:moveTo>
                <a:cubicBezTo>
                  <a:pt x="538" y="115"/>
                  <a:pt x="538" y="119"/>
                  <a:pt x="538" y="124"/>
                </a:cubicBezTo>
                <a:cubicBezTo>
                  <a:pt x="554" y="124"/>
                  <a:pt x="569" y="124"/>
                  <a:pt x="585" y="124"/>
                </a:cubicBezTo>
                <a:cubicBezTo>
                  <a:pt x="585" y="119"/>
                  <a:pt x="585" y="114"/>
                  <a:pt x="585" y="109"/>
                </a:cubicBezTo>
                <a:cubicBezTo>
                  <a:pt x="569" y="109"/>
                  <a:pt x="554" y="109"/>
                  <a:pt x="538" y="109"/>
                </a:cubicBezTo>
                <a:close/>
                <a:moveTo>
                  <a:pt x="585" y="178"/>
                </a:moveTo>
                <a:cubicBezTo>
                  <a:pt x="569" y="178"/>
                  <a:pt x="554" y="178"/>
                  <a:pt x="538" y="178"/>
                </a:cubicBezTo>
                <a:cubicBezTo>
                  <a:pt x="538" y="184"/>
                  <a:pt x="538" y="188"/>
                  <a:pt x="538" y="193"/>
                </a:cubicBezTo>
                <a:cubicBezTo>
                  <a:pt x="554" y="193"/>
                  <a:pt x="569" y="193"/>
                  <a:pt x="585" y="193"/>
                </a:cubicBezTo>
                <a:cubicBezTo>
                  <a:pt x="585" y="188"/>
                  <a:pt x="585" y="184"/>
                  <a:pt x="585" y="178"/>
                </a:cubicBezTo>
                <a:close/>
                <a:moveTo>
                  <a:pt x="585" y="262"/>
                </a:moveTo>
                <a:cubicBezTo>
                  <a:pt x="585" y="257"/>
                  <a:pt x="585" y="253"/>
                  <a:pt x="585" y="248"/>
                </a:cubicBezTo>
                <a:cubicBezTo>
                  <a:pt x="569" y="248"/>
                  <a:pt x="554" y="248"/>
                  <a:pt x="538" y="248"/>
                </a:cubicBezTo>
                <a:cubicBezTo>
                  <a:pt x="538" y="253"/>
                  <a:pt x="538" y="257"/>
                  <a:pt x="538" y="262"/>
                </a:cubicBezTo>
                <a:cubicBezTo>
                  <a:pt x="554" y="262"/>
                  <a:pt x="569" y="262"/>
                  <a:pt x="585" y="262"/>
                </a:cubicBezTo>
                <a:close/>
                <a:moveTo>
                  <a:pt x="1793" y="198"/>
                </a:moveTo>
                <a:cubicBezTo>
                  <a:pt x="1802" y="198"/>
                  <a:pt x="1812" y="198"/>
                  <a:pt x="1821" y="198"/>
                </a:cubicBezTo>
                <a:cubicBezTo>
                  <a:pt x="1823" y="198"/>
                  <a:pt x="1825" y="195"/>
                  <a:pt x="1827" y="193"/>
                </a:cubicBezTo>
                <a:cubicBezTo>
                  <a:pt x="1825" y="192"/>
                  <a:pt x="1823" y="189"/>
                  <a:pt x="1821" y="189"/>
                </a:cubicBezTo>
                <a:cubicBezTo>
                  <a:pt x="1803" y="189"/>
                  <a:pt x="1784" y="189"/>
                  <a:pt x="1765" y="189"/>
                </a:cubicBezTo>
                <a:cubicBezTo>
                  <a:pt x="1763" y="189"/>
                  <a:pt x="1761" y="192"/>
                  <a:pt x="1759" y="194"/>
                </a:cubicBezTo>
                <a:cubicBezTo>
                  <a:pt x="1761" y="195"/>
                  <a:pt x="1763" y="198"/>
                  <a:pt x="1765" y="198"/>
                </a:cubicBezTo>
                <a:cubicBezTo>
                  <a:pt x="1774" y="198"/>
                  <a:pt x="1783" y="198"/>
                  <a:pt x="1793" y="198"/>
                </a:cubicBezTo>
                <a:close/>
                <a:moveTo>
                  <a:pt x="585" y="158"/>
                </a:moveTo>
                <a:cubicBezTo>
                  <a:pt x="585" y="153"/>
                  <a:pt x="585" y="149"/>
                  <a:pt x="585" y="145"/>
                </a:cubicBezTo>
                <a:cubicBezTo>
                  <a:pt x="569" y="145"/>
                  <a:pt x="553" y="145"/>
                  <a:pt x="538" y="145"/>
                </a:cubicBezTo>
                <a:cubicBezTo>
                  <a:pt x="538" y="150"/>
                  <a:pt x="538" y="154"/>
                  <a:pt x="538" y="158"/>
                </a:cubicBezTo>
                <a:cubicBezTo>
                  <a:pt x="554" y="158"/>
                  <a:pt x="569" y="158"/>
                  <a:pt x="585" y="158"/>
                </a:cubicBezTo>
                <a:close/>
                <a:moveTo>
                  <a:pt x="585" y="213"/>
                </a:moveTo>
                <a:cubicBezTo>
                  <a:pt x="569" y="213"/>
                  <a:pt x="554" y="213"/>
                  <a:pt x="538" y="213"/>
                </a:cubicBezTo>
                <a:cubicBezTo>
                  <a:pt x="538" y="218"/>
                  <a:pt x="538" y="223"/>
                  <a:pt x="538" y="228"/>
                </a:cubicBezTo>
                <a:cubicBezTo>
                  <a:pt x="554" y="228"/>
                  <a:pt x="570" y="228"/>
                  <a:pt x="585" y="228"/>
                </a:cubicBezTo>
                <a:cubicBezTo>
                  <a:pt x="585" y="223"/>
                  <a:pt x="585" y="218"/>
                  <a:pt x="585" y="213"/>
                </a:cubicBezTo>
                <a:close/>
                <a:moveTo>
                  <a:pt x="585" y="282"/>
                </a:moveTo>
                <a:cubicBezTo>
                  <a:pt x="569" y="282"/>
                  <a:pt x="553" y="282"/>
                  <a:pt x="538" y="282"/>
                </a:cubicBezTo>
                <a:cubicBezTo>
                  <a:pt x="538" y="287"/>
                  <a:pt x="538" y="291"/>
                  <a:pt x="538" y="294"/>
                </a:cubicBezTo>
                <a:cubicBezTo>
                  <a:pt x="554" y="294"/>
                  <a:pt x="570" y="294"/>
                  <a:pt x="585" y="294"/>
                </a:cubicBezTo>
                <a:cubicBezTo>
                  <a:pt x="585" y="290"/>
                  <a:pt x="585" y="287"/>
                  <a:pt x="585" y="282"/>
                </a:cubicBezTo>
                <a:close/>
                <a:moveTo>
                  <a:pt x="1760" y="268"/>
                </a:moveTo>
                <a:cubicBezTo>
                  <a:pt x="1759" y="270"/>
                  <a:pt x="1758" y="271"/>
                  <a:pt x="1758" y="272"/>
                </a:cubicBezTo>
                <a:cubicBezTo>
                  <a:pt x="1760" y="274"/>
                  <a:pt x="1762" y="277"/>
                  <a:pt x="1765" y="277"/>
                </a:cubicBezTo>
                <a:cubicBezTo>
                  <a:pt x="1783" y="277"/>
                  <a:pt x="1802" y="277"/>
                  <a:pt x="1820" y="277"/>
                </a:cubicBezTo>
                <a:cubicBezTo>
                  <a:pt x="1823" y="277"/>
                  <a:pt x="1825" y="274"/>
                  <a:pt x="1827" y="273"/>
                </a:cubicBezTo>
                <a:cubicBezTo>
                  <a:pt x="1825" y="271"/>
                  <a:pt x="1823" y="269"/>
                  <a:pt x="1821" y="269"/>
                </a:cubicBezTo>
                <a:cubicBezTo>
                  <a:pt x="1800" y="268"/>
                  <a:pt x="1780" y="268"/>
                  <a:pt x="1760" y="268"/>
                </a:cubicBezTo>
                <a:close/>
                <a:moveTo>
                  <a:pt x="1757" y="214"/>
                </a:moveTo>
                <a:cubicBezTo>
                  <a:pt x="1758" y="215"/>
                  <a:pt x="1759" y="217"/>
                  <a:pt x="1760" y="218"/>
                </a:cubicBezTo>
                <a:cubicBezTo>
                  <a:pt x="1780" y="218"/>
                  <a:pt x="1801" y="218"/>
                  <a:pt x="1822" y="217"/>
                </a:cubicBezTo>
                <a:cubicBezTo>
                  <a:pt x="1823" y="217"/>
                  <a:pt x="1825" y="215"/>
                  <a:pt x="1827" y="213"/>
                </a:cubicBezTo>
                <a:cubicBezTo>
                  <a:pt x="1825" y="212"/>
                  <a:pt x="1824" y="209"/>
                  <a:pt x="1822" y="209"/>
                </a:cubicBezTo>
                <a:cubicBezTo>
                  <a:pt x="1802" y="209"/>
                  <a:pt x="1783" y="209"/>
                  <a:pt x="1764" y="209"/>
                </a:cubicBezTo>
                <a:cubicBezTo>
                  <a:pt x="1762" y="209"/>
                  <a:pt x="1760" y="213"/>
                  <a:pt x="1757" y="214"/>
                </a:cubicBezTo>
                <a:close/>
                <a:moveTo>
                  <a:pt x="1794" y="229"/>
                </a:moveTo>
                <a:cubicBezTo>
                  <a:pt x="1784" y="229"/>
                  <a:pt x="1775" y="228"/>
                  <a:pt x="1765" y="229"/>
                </a:cubicBezTo>
                <a:cubicBezTo>
                  <a:pt x="1763" y="229"/>
                  <a:pt x="1761" y="232"/>
                  <a:pt x="1759" y="234"/>
                </a:cubicBezTo>
                <a:cubicBezTo>
                  <a:pt x="1761" y="235"/>
                  <a:pt x="1763" y="237"/>
                  <a:pt x="1765" y="237"/>
                </a:cubicBezTo>
                <a:cubicBezTo>
                  <a:pt x="1784" y="238"/>
                  <a:pt x="1803" y="238"/>
                  <a:pt x="1822" y="237"/>
                </a:cubicBezTo>
                <a:cubicBezTo>
                  <a:pt x="1823" y="237"/>
                  <a:pt x="1825" y="235"/>
                  <a:pt x="1827" y="233"/>
                </a:cubicBezTo>
                <a:cubicBezTo>
                  <a:pt x="1825" y="232"/>
                  <a:pt x="1824" y="229"/>
                  <a:pt x="1822" y="229"/>
                </a:cubicBezTo>
                <a:cubicBezTo>
                  <a:pt x="1812" y="228"/>
                  <a:pt x="1803" y="229"/>
                  <a:pt x="1794" y="229"/>
                </a:cubicBezTo>
                <a:close/>
                <a:moveTo>
                  <a:pt x="1760" y="249"/>
                </a:moveTo>
                <a:cubicBezTo>
                  <a:pt x="1759" y="250"/>
                  <a:pt x="1758" y="251"/>
                  <a:pt x="1758" y="253"/>
                </a:cubicBezTo>
                <a:cubicBezTo>
                  <a:pt x="1760" y="254"/>
                  <a:pt x="1763" y="257"/>
                  <a:pt x="1765" y="257"/>
                </a:cubicBezTo>
                <a:cubicBezTo>
                  <a:pt x="1784" y="258"/>
                  <a:pt x="1802" y="257"/>
                  <a:pt x="1821" y="258"/>
                </a:cubicBezTo>
                <a:cubicBezTo>
                  <a:pt x="1827" y="258"/>
                  <a:pt x="1828" y="255"/>
                  <a:pt x="1826" y="249"/>
                </a:cubicBezTo>
                <a:cubicBezTo>
                  <a:pt x="1804" y="249"/>
                  <a:pt x="1782" y="249"/>
                  <a:pt x="1760" y="249"/>
                </a:cubicBezTo>
                <a:close/>
                <a:moveTo>
                  <a:pt x="920" y="181"/>
                </a:moveTo>
                <a:cubicBezTo>
                  <a:pt x="914" y="181"/>
                  <a:pt x="908" y="181"/>
                  <a:pt x="901" y="181"/>
                </a:cubicBezTo>
                <a:cubicBezTo>
                  <a:pt x="901" y="190"/>
                  <a:pt x="901" y="199"/>
                  <a:pt x="901" y="208"/>
                </a:cubicBezTo>
                <a:cubicBezTo>
                  <a:pt x="908" y="208"/>
                  <a:pt x="914" y="208"/>
                  <a:pt x="920" y="208"/>
                </a:cubicBezTo>
                <a:cubicBezTo>
                  <a:pt x="920" y="199"/>
                  <a:pt x="920" y="190"/>
                  <a:pt x="920" y="181"/>
                </a:cubicBezTo>
                <a:close/>
                <a:moveTo>
                  <a:pt x="1101" y="180"/>
                </a:moveTo>
                <a:cubicBezTo>
                  <a:pt x="1101" y="190"/>
                  <a:pt x="1101" y="199"/>
                  <a:pt x="1101" y="208"/>
                </a:cubicBezTo>
                <a:cubicBezTo>
                  <a:pt x="1108" y="208"/>
                  <a:pt x="1114" y="208"/>
                  <a:pt x="1120" y="208"/>
                </a:cubicBezTo>
                <a:cubicBezTo>
                  <a:pt x="1120" y="199"/>
                  <a:pt x="1120" y="190"/>
                  <a:pt x="1120" y="180"/>
                </a:cubicBezTo>
                <a:cubicBezTo>
                  <a:pt x="1113" y="180"/>
                  <a:pt x="1108" y="180"/>
                  <a:pt x="1101" y="180"/>
                </a:cubicBezTo>
                <a:close/>
                <a:moveTo>
                  <a:pt x="891" y="181"/>
                </a:moveTo>
                <a:cubicBezTo>
                  <a:pt x="884" y="181"/>
                  <a:pt x="878" y="181"/>
                  <a:pt x="873" y="181"/>
                </a:cubicBezTo>
                <a:cubicBezTo>
                  <a:pt x="873" y="190"/>
                  <a:pt x="873" y="199"/>
                  <a:pt x="873" y="208"/>
                </a:cubicBezTo>
                <a:cubicBezTo>
                  <a:pt x="879" y="208"/>
                  <a:pt x="885" y="208"/>
                  <a:pt x="891" y="208"/>
                </a:cubicBezTo>
                <a:cubicBezTo>
                  <a:pt x="891" y="199"/>
                  <a:pt x="891" y="190"/>
                  <a:pt x="891" y="181"/>
                </a:cubicBezTo>
                <a:close/>
                <a:moveTo>
                  <a:pt x="1073" y="180"/>
                </a:moveTo>
                <a:cubicBezTo>
                  <a:pt x="1073" y="190"/>
                  <a:pt x="1073" y="199"/>
                  <a:pt x="1073" y="208"/>
                </a:cubicBezTo>
                <a:cubicBezTo>
                  <a:pt x="1079" y="208"/>
                  <a:pt x="1085" y="208"/>
                  <a:pt x="1091" y="208"/>
                </a:cubicBezTo>
                <a:cubicBezTo>
                  <a:pt x="1091" y="199"/>
                  <a:pt x="1091" y="190"/>
                  <a:pt x="1091" y="180"/>
                </a:cubicBezTo>
                <a:cubicBezTo>
                  <a:pt x="1084" y="180"/>
                  <a:pt x="1079" y="180"/>
                  <a:pt x="1073" y="180"/>
                </a:cubicBezTo>
                <a:close/>
                <a:moveTo>
                  <a:pt x="1064" y="181"/>
                </a:moveTo>
                <a:cubicBezTo>
                  <a:pt x="1057" y="181"/>
                  <a:pt x="1051" y="181"/>
                  <a:pt x="1045" y="181"/>
                </a:cubicBezTo>
                <a:cubicBezTo>
                  <a:pt x="1045" y="190"/>
                  <a:pt x="1045" y="199"/>
                  <a:pt x="1045" y="208"/>
                </a:cubicBezTo>
                <a:cubicBezTo>
                  <a:pt x="1052" y="208"/>
                  <a:pt x="1058" y="208"/>
                  <a:pt x="1064" y="208"/>
                </a:cubicBezTo>
                <a:cubicBezTo>
                  <a:pt x="1064" y="199"/>
                  <a:pt x="1064" y="190"/>
                  <a:pt x="1064" y="181"/>
                </a:cubicBezTo>
                <a:close/>
                <a:moveTo>
                  <a:pt x="863" y="209"/>
                </a:moveTo>
                <a:cubicBezTo>
                  <a:pt x="863" y="199"/>
                  <a:pt x="863" y="190"/>
                  <a:pt x="863" y="180"/>
                </a:cubicBezTo>
                <a:cubicBezTo>
                  <a:pt x="857" y="180"/>
                  <a:pt x="851" y="180"/>
                  <a:pt x="845" y="180"/>
                </a:cubicBezTo>
                <a:cubicBezTo>
                  <a:pt x="845" y="190"/>
                  <a:pt x="845" y="199"/>
                  <a:pt x="845" y="209"/>
                </a:cubicBezTo>
                <a:cubicBezTo>
                  <a:pt x="851" y="209"/>
                  <a:pt x="857" y="209"/>
                  <a:pt x="863" y="209"/>
                </a:cubicBezTo>
                <a:close/>
                <a:moveTo>
                  <a:pt x="1101" y="266"/>
                </a:moveTo>
                <a:cubicBezTo>
                  <a:pt x="1108" y="266"/>
                  <a:pt x="1114" y="266"/>
                  <a:pt x="1120" y="266"/>
                </a:cubicBezTo>
                <a:cubicBezTo>
                  <a:pt x="1120" y="256"/>
                  <a:pt x="1120" y="248"/>
                  <a:pt x="1120" y="238"/>
                </a:cubicBezTo>
                <a:cubicBezTo>
                  <a:pt x="1114" y="238"/>
                  <a:pt x="1108" y="238"/>
                  <a:pt x="1101" y="238"/>
                </a:cubicBezTo>
                <a:cubicBezTo>
                  <a:pt x="1101" y="248"/>
                  <a:pt x="1101" y="257"/>
                  <a:pt x="1101" y="266"/>
                </a:cubicBezTo>
                <a:close/>
                <a:moveTo>
                  <a:pt x="1072" y="267"/>
                </a:moveTo>
                <a:cubicBezTo>
                  <a:pt x="1079" y="267"/>
                  <a:pt x="1085" y="267"/>
                  <a:pt x="1091" y="267"/>
                </a:cubicBezTo>
                <a:cubicBezTo>
                  <a:pt x="1091" y="257"/>
                  <a:pt x="1091" y="248"/>
                  <a:pt x="1091" y="239"/>
                </a:cubicBezTo>
                <a:cubicBezTo>
                  <a:pt x="1084" y="239"/>
                  <a:pt x="1079" y="239"/>
                  <a:pt x="1072" y="239"/>
                </a:cubicBezTo>
                <a:cubicBezTo>
                  <a:pt x="1072" y="248"/>
                  <a:pt x="1072" y="257"/>
                  <a:pt x="1072" y="267"/>
                </a:cubicBezTo>
                <a:close/>
                <a:moveTo>
                  <a:pt x="803" y="128"/>
                </a:moveTo>
                <a:cubicBezTo>
                  <a:pt x="788" y="128"/>
                  <a:pt x="775" y="128"/>
                  <a:pt x="761" y="128"/>
                </a:cubicBezTo>
                <a:cubicBezTo>
                  <a:pt x="761" y="132"/>
                  <a:pt x="761" y="135"/>
                  <a:pt x="761" y="138"/>
                </a:cubicBezTo>
                <a:cubicBezTo>
                  <a:pt x="776" y="138"/>
                  <a:pt x="789" y="138"/>
                  <a:pt x="803" y="138"/>
                </a:cubicBezTo>
                <a:cubicBezTo>
                  <a:pt x="803" y="135"/>
                  <a:pt x="803" y="132"/>
                  <a:pt x="803" y="128"/>
                </a:cubicBezTo>
                <a:close/>
                <a:moveTo>
                  <a:pt x="761" y="178"/>
                </a:moveTo>
                <a:cubicBezTo>
                  <a:pt x="761" y="183"/>
                  <a:pt x="761" y="186"/>
                  <a:pt x="761" y="190"/>
                </a:cubicBezTo>
                <a:cubicBezTo>
                  <a:pt x="776" y="190"/>
                  <a:pt x="789" y="190"/>
                  <a:pt x="804" y="190"/>
                </a:cubicBezTo>
                <a:cubicBezTo>
                  <a:pt x="802" y="185"/>
                  <a:pt x="807" y="179"/>
                  <a:pt x="798" y="178"/>
                </a:cubicBezTo>
                <a:cubicBezTo>
                  <a:pt x="786" y="178"/>
                  <a:pt x="774" y="178"/>
                  <a:pt x="761" y="178"/>
                </a:cubicBezTo>
                <a:close/>
                <a:moveTo>
                  <a:pt x="761" y="164"/>
                </a:moveTo>
                <a:cubicBezTo>
                  <a:pt x="776" y="164"/>
                  <a:pt x="789" y="164"/>
                  <a:pt x="803" y="164"/>
                </a:cubicBezTo>
                <a:cubicBezTo>
                  <a:pt x="803" y="160"/>
                  <a:pt x="803" y="157"/>
                  <a:pt x="803" y="153"/>
                </a:cubicBezTo>
                <a:cubicBezTo>
                  <a:pt x="788" y="153"/>
                  <a:pt x="775" y="153"/>
                  <a:pt x="761" y="153"/>
                </a:cubicBezTo>
                <a:cubicBezTo>
                  <a:pt x="761" y="157"/>
                  <a:pt x="761" y="160"/>
                  <a:pt x="761" y="164"/>
                </a:cubicBezTo>
                <a:close/>
                <a:moveTo>
                  <a:pt x="920" y="266"/>
                </a:moveTo>
                <a:cubicBezTo>
                  <a:pt x="920" y="257"/>
                  <a:pt x="920" y="248"/>
                  <a:pt x="920" y="239"/>
                </a:cubicBezTo>
                <a:cubicBezTo>
                  <a:pt x="913" y="239"/>
                  <a:pt x="907" y="239"/>
                  <a:pt x="901" y="239"/>
                </a:cubicBezTo>
                <a:cubicBezTo>
                  <a:pt x="901" y="248"/>
                  <a:pt x="901" y="257"/>
                  <a:pt x="901" y="266"/>
                </a:cubicBezTo>
                <a:cubicBezTo>
                  <a:pt x="908" y="266"/>
                  <a:pt x="913" y="266"/>
                  <a:pt x="920" y="266"/>
                </a:cubicBezTo>
                <a:close/>
                <a:moveTo>
                  <a:pt x="1063" y="266"/>
                </a:moveTo>
                <a:cubicBezTo>
                  <a:pt x="1063" y="256"/>
                  <a:pt x="1063" y="248"/>
                  <a:pt x="1063" y="239"/>
                </a:cubicBezTo>
                <a:cubicBezTo>
                  <a:pt x="1057" y="239"/>
                  <a:pt x="1051" y="239"/>
                  <a:pt x="1045" y="239"/>
                </a:cubicBezTo>
                <a:cubicBezTo>
                  <a:pt x="1045" y="249"/>
                  <a:pt x="1045" y="257"/>
                  <a:pt x="1045" y="266"/>
                </a:cubicBezTo>
                <a:cubicBezTo>
                  <a:pt x="1051" y="266"/>
                  <a:pt x="1057" y="266"/>
                  <a:pt x="1063" y="266"/>
                </a:cubicBezTo>
                <a:close/>
                <a:moveTo>
                  <a:pt x="891" y="266"/>
                </a:moveTo>
                <a:cubicBezTo>
                  <a:pt x="891" y="257"/>
                  <a:pt x="891" y="248"/>
                  <a:pt x="891" y="239"/>
                </a:cubicBezTo>
                <a:cubicBezTo>
                  <a:pt x="884" y="239"/>
                  <a:pt x="879" y="239"/>
                  <a:pt x="873" y="239"/>
                </a:cubicBezTo>
                <a:cubicBezTo>
                  <a:pt x="873" y="248"/>
                  <a:pt x="873" y="257"/>
                  <a:pt x="873" y="266"/>
                </a:cubicBezTo>
                <a:cubicBezTo>
                  <a:pt x="879" y="266"/>
                  <a:pt x="885" y="266"/>
                  <a:pt x="891" y="266"/>
                </a:cubicBezTo>
                <a:close/>
                <a:moveTo>
                  <a:pt x="845" y="239"/>
                </a:moveTo>
                <a:cubicBezTo>
                  <a:pt x="845" y="249"/>
                  <a:pt x="845" y="257"/>
                  <a:pt x="845" y="266"/>
                </a:cubicBezTo>
                <a:cubicBezTo>
                  <a:pt x="851" y="266"/>
                  <a:pt x="857" y="266"/>
                  <a:pt x="863" y="266"/>
                </a:cubicBezTo>
                <a:cubicBezTo>
                  <a:pt x="863" y="257"/>
                  <a:pt x="863" y="248"/>
                  <a:pt x="863" y="239"/>
                </a:cubicBezTo>
                <a:cubicBezTo>
                  <a:pt x="857" y="239"/>
                  <a:pt x="851" y="239"/>
                  <a:pt x="845" y="239"/>
                </a:cubicBezTo>
                <a:close/>
                <a:moveTo>
                  <a:pt x="143" y="200"/>
                </a:moveTo>
                <a:cubicBezTo>
                  <a:pt x="143" y="198"/>
                  <a:pt x="143" y="197"/>
                  <a:pt x="143" y="195"/>
                </a:cubicBezTo>
                <a:cubicBezTo>
                  <a:pt x="138" y="192"/>
                  <a:pt x="134" y="187"/>
                  <a:pt x="129" y="186"/>
                </a:cubicBezTo>
                <a:cubicBezTo>
                  <a:pt x="123" y="185"/>
                  <a:pt x="117" y="189"/>
                  <a:pt x="117" y="197"/>
                </a:cubicBezTo>
                <a:cubicBezTo>
                  <a:pt x="117" y="205"/>
                  <a:pt x="121" y="210"/>
                  <a:pt x="129" y="209"/>
                </a:cubicBezTo>
                <a:cubicBezTo>
                  <a:pt x="134" y="208"/>
                  <a:pt x="138" y="203"/>
                  <a:pt x="143" y="200"/>
                </a:cubicBezTo>
                <a:close/>
                <a:moveTo>
                  <a:pt x="803" y="113"/>
                </a:moveTo>
                <a:cubicBezTo>
                  <a:pt x="803" y="109"/>
                  <a:pt x="803" y="106"/>
                  <a:pt x="803" y="102"/>
                </a:cubicBezTo>
                <a:cubicBezTo>
                  <a:pt x="788" y="102"/>
                  <a:pt x="775" y="102"/>
                  <a:pt x="761" y="102"/>
                </a:cubicBezTo>
                <a:cubicBezTo>
                  <a:pt x="761" y="106"/>
                  <a:pt x="761" y="109"/>
                  <a:pt x="761" y="113"/>
                </a:cubicBezTo>
                <a:cubicBezTo>
                  <a:pt x="775" y="113"/>
                  <a:pt x="789" y="113"/>
                  <a:pt x="803" y="113"/>
                </a:cubicBezTo>
                <a:close/>
                <a:moveTo>
                  <a:pt x="761" y="215"/>
                </a:moveTo>
                <a:cubicBezTo>
                  <a:pt x="776" y="215"/>
                  <a:pt x="789" y="215"/>
                  <a:pt x="803" y="215"/>
                </a:cubicBezTo>
                <a:cubicBezTo>
                  <a:pt x="803" y="211"/>
                  <a:pt x="803" y="208"/>
                  <a:pt x="803" y="205"/>
                </a:cubicBezTo>
                <a:cubicBezTo>
                  <a:pt x="789" y="205"/>
                  <a:pt x="775" y="205"/>
                  <a:pt x="761" y="205"/>
                </a:cubicBezTo>
                <a:cubicBezTo>
                  <a:pt x="761" y="209"/>
                  <a:pt x="761" y="212"/>
                  <a:pt x="761" y="215"/>
                </a:cubicBezTo>
                <a:close/>
                <a:moveTo>
                  <a:pt x="761" y="87"/>
                </a:moveTo>
                <a:cubicBezTo>
                  <a:pt x="776" y="87"/>
                  <a:pt x="789" y="87"/>
                  <a:pt x="804" y="87"/>
                </a:cubicBezTo>
                <a:cubicBezTo>
                  <a:pt x="803" y="83"/>
                  <a:pt x="803" y="80"/>
                  <a:pt x="803" y="77"/>
                </a:cubicBezTo>
                <a:cubicBezTo>
                  <a:pt x="788" y="77"/>
                  <a:pt x="775" y="77"/>
                  <a:pt x="761" y="77"/>
                </a:cubicBezTo>
                <a:cubicBezTo>
                  <a:pt x="761" y="81"/>
                  <a:pt x="761" y="83"/>
                  <a:pt x="761" y="87"/>
                </a:cubicBezTo>
                <a:close/>
                <a:moveTo>
                  <a:pt x="694" y="179"/>
                </a:moveTo>
                <a:cubicBezTo>
                  <a:pt x="690" y="179"/>
                  <a:pt x="686" y="179"/>
                  <a:pt x="682" y="179"/>
                </a:cubicBezTo>
                <a:cubicBezTo>
                  <a:pt x="682" y="186"/>
                  <a:pt x="682" y="192"/>
                  <a:pt x="682" y="198"/>
                </a:cubicBezTo>
                <a:cubicBezTo>
                  <a:pt x="686" y="198"/>
                  <a:pt x="690" y="198"/>
                  <a:pt x="694" y="198"/>
                </a:cubicBezTo>
                <a:cubicBezTo>
                  <a:pt x="694" y="192"/>
                  <a:pt x="694" y="186"/>
                  <a:pt x="694" y="179"/>
                </a:cubicBezTo>
                <a:close/>
                <a:moveTo>
                  <a:pt x="638" y="225"/>
                </a:moveTo>
                <a:cubicBezTo>
                  <a:pt x="643" y="225"/>
                  <a:pt x="646" y="225"/>
                  <a:pt x="650" y="225"/>
                </a:cubicBezTo>
                <a:cubicBezTo>
                  <a:pt x="650" y="218"/>
                  <a:pt x="650" y="213"/>
                  <a:pt x="650" y="206"/>
                </a:cubicBezTo>
                <a:cubicBezTo>
                  <a:pt x="646" y="206"/>
                  <a:pt x="642" y="206"/>
                  <a:pt x="638" y="206"/>
                </a:cubicBezTo>
                <a:cubicBezTo>
                  <a:pt x="638" y="213"/>
                  <a:pt x="638" y="219"/>
                  <a:pt x="638" y="225"/>
                </a:cubicBezTo>
                <a:close/>
                <a:moveTo>
                  <a:pt x="704" y="199"/>
                </a:moveTo>
                <a:cubicBezTo>
                  <a:pt x="709" y="198"/>
                  <a:pt x="712" y="198"/>
                  <a:pt x="716" y="198"/>
                </a:cubicBezTo>
                <a:cubicBezTo>
                  <a:pt x="716" y="191"/>
                  <a:pt x="716" y="185"/>
                  <a:pt x="716" y="179"/>
                </a:cubicBezTo>
                <a:cubicBezTo>
                  <a:pt x="711" y="179"/>
                  <a:pt x="708" y="179"/>
                  <a:pt x="704" y="179"/>
                </a:cubicBezTo>
                <a:cubicBezTo>
                  <a:pt x="704" y="186"/>
                  <a:pt x="704" y="191"/>
                  <a:pt x="704" y="199"/>
                </a:cubicBezTo>
                <a:close/>
                <a:moveTo>
                  <a:pt x="650" y="252"/>
                </a:moveTo>
                <a:cubicBezTo>
                  <a:pt x="650" y="245"/>
                  <a:pt x="650" y="239"/>
                  <a:pt x="650" y="234"/>
                </a:cubicBezTo>
                <a:cubicBezTo>
                  <a:pt x="645" y="234"/>
                  <a:pt x="642" y="234"/>
                  <a:pt x="638" y="234"/>
                </a:cubicBezTo>
                <a:cubicBezTo>
                  <a:pt x="638" y="240"/>
                  <a:pt x="638" y="246"/>
                  <a:pt x="638" y="252"/>
                </a:cubicBezTo>
                <a:cubicBezTo>
                  <a:pt x="643" y="252"/>
                  <a:pt x="646" y="252"/>
                  <a:pt x="650" y="252"/>
                </a:cubicBezTo>
                <a:close/>
                <a:moveTo>
                  <a:pt x="660" y="198"/>
                </a:moveTo>
                <a:cubicBezTo>
                  <a:pt x="664" y="198"/>
                  <a:pt x="668" y="198"/>
                  <a:pt x="671" y="198"/>
                </a:cubicBezTo>
                <a:cubicBezTo>
                  <a:pt x="671" y="191"/>
                  <a:pt x="671" y="185"/>
                  <a:pt x="671" y="178"/>
                </a:cubicBezTo>
                <a:cubicBezTo>
                  <a:pt x="667" y="179"/>
                  <a:pt x="664" y="179"/>
                  <a:pt x="660" y="179"/>
                </a:cubicBezTo>
                <a:cubicBezTo>
                  <a:pt x="660" y="186"/>
                  <a:pt x="660" y="191"/>
                  <a:pt x="660" y="198"/>
                </a:cubicBezTo>
                <a:close/>
                <a:moveTo>
                  <a:pt x="638" y="198"/>
                </a:moveTo>
                <a:cubicBezTo>
                  <a:pt x="643" y="198"/>
                  <a:pt x="646" y="198"/>
                  <a:pt x="650" y="198"/>
                </a:cubicBezTo>
                <a:cubicBezTo>
                  <a:pt x="650" y="191"/>
                  <a:pt x="650" y="186"/>
                  <a:pt x="650" y="179"/>
                </a:cubicBezTo>
                <a:cubicBezTo>
                  <a:pt x="646" y="179"/>
                  <a:pt x="642" y="179"/>
                  <a:pt x="638" y="179"/>
                </a:cubicBezTo>
                <a:cubicBezTo>
                  <a:pt x="638" y="185"/>
                  <a:pt x="638" y="191"/>
                  <a:pt x="638" y="198"/>
                </a:cubicBezTo>
                <a:close/>
                <a:moveTo>
                  <a:pt x="638" y="279"/>
                </a:moveTo>
                <a:cubicBezTo>
                  <a:pt x="643" y="278"/>
                  <a:pt x="647" y="278"/>
                  <a:pt x="650" y="278"/>
                </a:cubicBezTo>
                <a:cubicBezTo>
                  <a:pt x="650" y="271"/>
                  <a:pt x="650" y="265"/>
                  <a:pt x="650" y="259"/>
                </a:cubicBezTo>
                <a:cubicBezTo>
                  <a:pt x="645" y="259"/>
                  <a:pt x="642" y="260"/>
                  <a:pt x="638" y="260"/>
                </a:cubicBezTo>
                <a:cubicBezTo>
                  <a:pt x="638" y="266"/>
                  <a:pt x="638" y="272"/>
                  <a:pt x="638" y="279"/>
                </a:cubicBezTo>
                <a:close/>
                <a:moveTo>
                  <a:pt x="977" y="138"/>
                </a:moveTo>
                <a:cubicBezTo>
                  <a:pt x="977" y="143"/>
                  <a:pt x="977" y="148"/>
                  <a:pt x="977" y="153"/>
                </a:cubicBezTo>
                <a:cubicBezTo>
                  <a:pt x="980" y="153"/>
                  <a:pt x="983" y="153"/>
                  <a:pt x="987" y="153"/>
                </a:cubicBezTo>
                <a:cubicBezTo>
                  <a:pt x="987" y="148"/>
                  <a:pt x="987" y="143"/>
                  <a:pt x="987" y="138"/>
                </a:cubicBezTo>
                <a:cubicBezTo>
                  <a:pt x="983" y="138"/>
                  <a:pt x="980" y="138"/>
                  <a:pt x="977" y="138"/>
                </a:cubicBezTo>
                <a:close/>
                <a:moveTo>
                  <a:pt x="1005" y="154"/>
                </a:moveTo>
                <a:cubicBezTo>
                  <a:pt x="1005" y="148"/>
                  <a:pt x="1005" y="143"/>
                  <a:pt x="1005" y="138"/>
                </a:cubicBezTo>
                <a:cubicBezTo>
                  <a:pt x="1001" y="138"/>
                  <a:pt x="998" y="138"/>
                  <a:pt x="995" y="138"/>
                </a:cubicBezTo>
                <a:cubicBezTo>
                  <a:pt x="995" y="144"/>
                  <a:pt x="995" y="148"/>
                  <a:pt x="995" y="154"/>
                </a:cubicBezTo>
                <a:cubicBezTo>
                  <a:pt x="998" y="154"/>
                  <a:pt x="1001" y="154"/>
                  <a:pt x="1005" y="154"/>
                </a:cubicBezTo>
                <a:close/>
                <a:moveTo>
                  <a:pt x="959" y="154"/>
                </a:moveTo>
                <a:cubicBezTo>
                  <a:pt x="963" y="154"/>
                  <a:pt x="966" y="154"/>
                  <a:pt x="969" y="153"/>
                </a:cubicBezTo>
                <a:cubicBezTo>
                  <a:pt x="969" y="148"/>
                  <a:pt x="969" y="143"/>
                  <a:pt x="969" y="138"/>
                </a:cubicBezTo>
                <a:cubicBezTo>
                  <a:pt x="965" y="138"/>
                  <a:pt x="962" y="138"/>
                  <a:pt x="959" y="138"/>
                </a:cubicBezTo>
                <a:cubicBezTo>
                  <a:pt x="959" y="144"/>
                  <a:pt x="959" y="148"/>
                  <a:pt x="959" y="154"/>
                </a:cubicBezTo>
                <a:close/>
                <a:moveTo>
                  <a:pt x="950" y="153"/>
                </a:moveTo>
                <a:cubicBezTo>
                  <a:pt x="950" y="148"/>
                  <a:pt x="950" y="143"/>
                  <a:pt x="950" y="138"/>
                </a:cubicBezTo>
                <a:cubicBezTo>
                  <a:pt x="946" y="138"/>
                  <a:pt x="943" y="138"/>
                  <a:pt x="940" y="138"/>
                </a:cubicBezTo>
                <a:cubicBezTo>
                  <a:pt x="940" y="144"/>
                  <a:pt x="940" y="148"/>
                  <a:pt x="940" y="153"/>
                </a:cubicBezTo>
                <a:cubicBezTo>
                  <a:pt x="943" y="153"/>
                  <a:pt x="946" y="153"/>
                  <a:pt x="950" y="153"/>
                </a:cubicBezTo>
                <a:close/>
                <a:moveTo>
                  <a:pt x="1013" y="154"/>
                </a:moveTo>
                <a:cubicBezTo>
                  <a:pt x="1017" y="154"/>
                  <a:pt x="1020" y="154"/>
                  <a:pt x="1023" y="153"/>
                </a:cubicBezTo>
                <a:cubicBezTo>
                  <a:pt x="1023" y="148"/>
                  <a:pt x="1023" y="143"/>
                  <a:pt x="1023" y="138"/>
                </a:cubicBezTo>
                <a:cubicBezTo>
                  <a:pt x="1019" y="138"/>
                  <a:pt x="1016" y="138"/>
                  <a:pt x="1013" y="138"/>
                </a:cubicBezTo>
                <a:cubicBezTo>
                  <a:pt x="1013" y="144"/>
                  <a:pt x="1013" y="148"/>
                  <a:pt x="1013" y="154"/>
                </a:cubicBezTo>
                <a:close/>
                <a:moveTo>
                  <a:pt x="705" y="254"/>
                </a:moveTo>
                <a:cubicBezTo>
                  <a:pt x="692" y="254"/>
                  <a:pt x="697" y="263"/>
                  <a:pt x="696" y="269"/>
                </a:cubicBezTo>
                <a:cubicBezTo>
                  <a:pt x="700" y="269"/>
                  <a:pt x="702" y="269"/>
                  <a:pt x="705" y="269"/>
                </a:cubicBezTo>
                <a:cubicBezTo>
                  <a:pt x="705" y="264"/>
                  <a:pt x="705" y="260"/>
                  <a:pt x="705" y="254"/>
                </a:cubicBezTo>
                <a:close/>
                <a:moveTo>
                  <a:pt x="710" y="270"/>
                </a:moveTo>
                <a:cubicBezTo>
                  <a:pt x="715" y="269"/>
                  <a:pt x="720" y="268"/>
                  <a:pt x="720" y="267"/>
                </a:cubicBezTo>
                <a:cubicBezTo>
                  <a:pt x="721" y="263"/>
                  <a:pt x="720" y="259"/>
                  <a:pt x="719" y="255"/>
                </a:cubicBezTo>
                <a:cubicBezTo>
                  <a:pt x="719" y="255"/>
                  <a:pt x="714" y="254"/>
                  <a:pt x="714" y="255"/>
                </a:cubicBezTo>
                <a:cubicBezTo>
                  <a:pt x="712" y="259"/>
                  <a:pt x="712" y="263"/>
                  <a:pt x="710" y="270"/>
                </a:cubicBezTo>
                <a:close/>
                <a:moveTo>
                  <a:pt x="705" y="289"/>
                </a:moveTo>
                <a:cubicBezTo>
                  <a:pt x="705" y="284"/>
                  <a:pt x="705" y="280"/>
                  <a:pt x="705" y="275"/>
                </a:cubicBezTo>
                <a:cubicBezTo>
                  <a:pt x="691" y="273"/>
                  <a:pt x="698" y="283"/>
                  <a:pt x="696" y="289"/>
                </a:cubicBezTo>
                <a:cubicBezTo>
                  <a:pt x="699" y="289"/>
                  <a:pt x="702" y="289"/>
                  <a:pt x="705" y="289"/>
                </a:cubicBezTo>
                <a:close/>
                <a:moveTo>
                  <a:pt x="712" y="276"/>
                </a:moveTo>
                <a:cubicBezTo>
                  <a:pt x="710" y="289"/>
                  <a:pt x="710" y="289"/>
                  <a:pt x="720" y="288"/>
                </a:cubicBezTo>
                <a:cubicBezTo>
                  <a:pt x="722" y="275"/>
                  <a:pt x="722" y="275"/>
                  <a:pt x="712" y="276"/>
                </a:cubicBezTo>
                <a:close/>
                <a:moveTo>
                  <a:pt x="638" y="294"/>
                </a:moveTo>
                <a:cubicBezTo>
                  <a:pt x="651" y="296"/>
                  <a:pt x="651" y="296"/>
                  <a:pt x="649" y="286"/>
                </a:cubicBezTo>
                <a:cubicBezTo>
                  <a:pt x="645" y="287"/>
                  <a:pt x="636" y="282"/>
                  <a:pt x="638" y="2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52" name="Freeform 14">
            <a:extLst>
              <a:ext uri="{FF2B5EF4-FFF2-40B4-BE49-F238E27FC236}">
                <a16:creationId xmlns:a16="http://schemas.microsoft.com/office/drawing/2014/main" id="{6D4763E5-1D14-9F1C-00CA-BA936EA0165E}"/>
              </a:ext>
            </a:extLst>
          </p:cNvPr>
          <p:cNvSpPr/>
          <p:nvPr/>
        </p:nvSpPr>
        <p:spPr bwMode="auto">
          <a:xfrm>
            <a:off x="10793763" y="6001736"/>
            <a:ext cx="157163" cy="142875"/>
          </a:xfrm>
          <a:custGeom>
            <a:avLst/>
            <a:gdLst>
              <a:gd name="T0" fmla="*/ 60 w 136"/>
              <a:gd name="T1" fmla="*/ 0 h 124"/>
              <a:gd name="T2" fmla="*/ 78 w 136"/>
              <a:gd name="T3" fmla="*/ 0 h 124"/>
              <a:gd name="T4" fmla="*/ 78 w 136"/>
              <a:gd name="T5" fmla="*/ 41 h 124"/>
              <a:gd name="T6" fmla="*/ 85 w 136"/>
              <a:gd name="T7" fmla="*/ 60 h 124"/>
              <a:gd name="T8" fmla="*/ 130 w 136"/>
              <a:gd name="T9" fmla="*/ 115 h 124"/>
              <a:gd name="T10" fmla="*/ 136 w 136"/>
              <a:gd name="T11" fmla="*/ 124 h 124"/>
              <a:gd name="T12" fmla="*/ 0 w 136"/>
              <a:gd name="T13" fmla="*/ 124 h 124"/>
              <a:gd name="T14" fmla="*/ 9 w 136"/>
              <a:gd name="T15" fmla="*/ 113 h 124"/>
              <a:gd name="T16" fmla="*/ 54 w 136"/>
              <a:gd name="T17" fmla="*/ 57 h 124"/>
              <a:gd name="T18" fmla="*/ 59 w 136"/>
              <a:gd name="T19" fmla="*/ 40 h 124"/>
              <a:gd name="T20" fmla="*/ 60 w 136"/>
              <a:gd name="T21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" h="124">
                <a:moveTo>
                  <a:pt x="60" y="0"/>
                </a:moveTo>
                <a:cubicBezTo>
                  <a:pt x="66" y="0"/>
                  <a:pt x="71" y="0"/>
                  <a:pt x="78" y="0"/>
                </a:cubicBezTo>
                <a:cubicBezTo>
                  <a:pt x="78" y="14"/>
                  <a:pt x="77" y="27"/>
                  <a:pt x="78" y="41"/>
                </a:cubicBezTo>
                <a:cubicBezTo>
                  <a:pt x="78" y="47"/>
                  <a:pt x="81" y="55"/>
                  <a:pt x="85" y="60"/>
                </a:cubicBezTo>
                <a:cubicBezTo>
                  <a:pt x="99" y="79"/>
                  <a:pt x="115" y="97"/>
                  <a:pt x="130" y="115"/>
                </a:cubicBezTo>
                <a:cubicBezTo>
                  <a:pt x="132" y="118"/>
                  <a:pt x="133" y="120"/>
                  <a:pt x="136" y="124"/>
                </a:cubicBezTo>
                <a:cubicBezTo>
                  <a:pt x="90" y="124"/>
                  <a:pt x="46" y="124"/>
                  <a:pt x="0" y="124"/>
                </a:cubicBezTo>
                <a:cubicBezTo>
                  <a:pt x="4" y="119"/>
                  <a:pt x="6" y="116"/>
                  <a:pt x="9" y="113"/>
                </a:cubicBezTo>
                <a:cubicBezTo>
                  <a:pt x="24" y="94"/>
                  <a:pt x="39" y="76"/>
                  <a:pt x="54" y="57"/>
                </a:cubicBezTo>
                <a:cubicBezTo>
                  <a:pt x="57" y="52"/>
                  <a:pt x="59" y="46"/>
                  <a:pt x="59" y="40"/>
                </a:cubicBezTo>
                <a:cubicBezTo>
                  <a:pt x="60" y="27"/>
                  <a:pt x="60" y="14"/>
                  <a:pt x="60" y="0"/>
                </a:cubicBezTo>
                <a:close/>
              </a:path>
            </a:pathLst>
          </a:custGeom>
          <a:solidFill>
            <a:srgbClr val="E46C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757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Widescreen</PresentationFormat>
  <Paragraphs>74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Abadi</vt:lpstr>
      <vt:lpstr>Arial</vt:lpstr>
      <vt:lpstr>Arial Rounded MT Bold</vt:lpstr>
      <vt:lpstr>Calibri</vt:lpstr>
      <vt:lpstr>Calibri Light</vt:lpstr>
      <vt:lpstr>TypoGraphica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منابع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2024-03-15T18:03:01Z</dcterms:created>
  <dcterms:modified xsi:type="dcterms:W3CDTF">2024-04-24T07:27:15Z</dcterms:modified>
</cp:coreProperties>
</file>