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12"/>
  </p:notesMasterIdLst>
  <p:sldIdLst>
    <p:sldId id="287" r:id="rId2"/>
    <p:sldId id="257" r:id="rId3"/>
    <p:sldId id="261" r:id="rId4"/>
    <p:sldId id="309" r:id="rId5"/>
    <p:sldId id="305" r:id="rId6"/>
    <p:sldId id="273" r:id="rId7"/>
    <p:sldId id="280" r:id="rId8"/>
    <p:sldId id="275" r:id="rId9"/>
    <p:sldId id="290" r:id="rId10"/>
    <p:sldId id="327" r:id="rId11"/>
  </p:sldIdLst>
  <p:sldSz cx="9144000" cy="5143500" type="screen16x9"/>
  <p:notesSz cx="6858000" cy="9144000"/>
  <p:embeddedFontLst>
    <p:embeddedFont>
      <p:font typeface="Abel" panose="02000506030000020004" pitchFamily="2" charset="0"/>
      <p:regular r:id="rId13"/>
    </p:embeddedFont>
    <p:embeddedFont>
      <p:font typeface="Fira Sans Extra Condensed" panose="020B0503050000020004" pitchFamily="34" charset="0"/>
      <p:regular r:id="rId14"/>
      <p:bold r:id="rId15"/>
      <p:italic r:id="rId16"/>
      <p:boldItalic r:id="rId17"/>
    </p:embeddedFont>
    <p:embeddedFont>
      <p:font typeface="Fira Sans Extra Condensed SemiBold" panose="020B0604020202020204" charset="0"/>
      <p:regular r:id="rId18"/>
      <p:bold r:id="rId19"/>
      <p:italic r:id="rId20"/>
      <p:boldItalic r:id="rId21"/>
    </p:embeddedFont>
    <p:embeddedFont>
      <p:font typeface="Medula One" panose="020B0604020202020204" charset="0"/>
      <p:regular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Condensed Light" panose="02000000000000000000" pitchFamily="2" charset="0"/>
      <p:regular r:id="rId31"/>
      <p:italic r:id="rId32"/>
    </p:embeddedFont>
    <p:embeddedFont>
      <p:font typeface="Viga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FFB3"/>
    <a:srgbClr val="4FFFC4"/>
    <a:srgbClr val="E6E6E6"/>
    <a:srgbClr val="00B0F0"/>
    <a:srgbClr val="EBDE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7345D6-39F2-41AB-B048-9D1069F25377}">
  <a:tblStyle styleId="{A47345D6-39F2-41AB-B048-9D1069F253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5256" autoAdjust="0"/>
  </p:normalViewPr>
  <p:slideViewPr>
    <p:cSldViewPr snapToGrid="0">
      <p:cViewPr varScale="1">
        <p:scale>
          <a:sx n="87" d="100"/>
          <a:sy n="87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-7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25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51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19bb9a2f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19bb9a2f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11a32d96c3b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11a32d96c3b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aaf53fd43f_6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aaf53fd43f_6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236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2416fa8cc_1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72416fa8cc_1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41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119bb9a2fd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7" name="Google Shape;1777;g119bb9a2fd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11a32d96c3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11a32d96c3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g119bb9a2fd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2" name="Google Shape;1872;g119bb9a2fd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Google Shape;2928;gbee43893fe_1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9" name="Google Shape;2929;gbee43893fe_1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71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457325" y="1491625"/>
            <a:ext cx="8238600" cy="324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AutoNum type="arabicPeriod"/>
              <a:defRPr sz="11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3104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55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573200"/>
            <a:ext cx="40128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683077" y="1573200"/>
            <a:ext cx="40128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B1C1EA7-DBF1-43CD-B166-F7E6D0C21DD6}"/>
              </a:ext>
            </a:extLst>
          </p:cNvPr>
          <p:cNvGrpSpPr/>
          <p:nvPr userDrawn="1"/>
        </p:nvGrpSpPr>
        <p:grpSpPr>
          <a:xfrm>
            <a:off x="73520" y="78001"/>
            <a:ext cx="4848746" cy="472784"/>
            <a:chOff x="158752" y="252637"/>
            <a:chExt cx="4848746" cy="47278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CA53C3D4-C179-433A-8A74-1B9E3F40A313}"/>
                </a:ext>
              </a:extLst>
            </p:cNvPr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CC707CE-0A39-4619-ABFA-61C3AC8F08D0}"/>
                </a:ext>
              </a:extLst>
            </p:cNvPr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" name="Google Shape;1328;p27">
            <a:extLst>
              <a:ext uri="{FF2B5EF4-FFF2-40B4-BE49-F238E27FC236}">
                <a16:creationId xmlns:a16="http://schemas.microsoft.com/office/drawing/2014/main" id="{6040C621-DD3C-4BFB-A3F1-C66F2C184B32}"/>
              </a:ext>
            </a:extLst>
          </p:cNvPr>
          <p:cNvSpPr txBox="1"/>
          <p:nvPr userDrawn="1"/>
        </p:nvSpPr>
        <p:spPr>
          <a:xfrm>
            <a:off x="0" y="4945476"/>
            <a:ext cx="9144000" cy="226949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accent6"/>
              </a:gs>
            </a:gsLst>
            <a:lin ang="5400700" scaled="0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7152CC5-2310-493E-8E04-28DE001A9722}"/>
              </a:ext>
            </a:extLst>
          </p:cNvPr>
          <p:cNvGrpSpPr/>
          <p:nvPr userDrawn="1"/>
        </p:nvGrpSpPr>
        <p:grpSpPr>
          <a:xfrm>
            <a:off x="8477874" y="98854"/>
            <a:ext cx="571452" cy="446849"/>
            <a:chOff x="8464551" y="53975"/>
            <a:chExt cx="633413" cy="495300"/>
          </a:xfrm>
          <a:solidFill>
            <a:schemeClr val="accent4">
              <a:lumMod val="7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0D880A0-159E-4481-A4FC-C2A655B4E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4551" y="173037"/>
              <a:ext cx="633413" cy="376238"/>
            </a:xfrm>
            <a:custGeom>
              <a:avLst/>
              <a:gdLst>
                <a:gd name="T0" fmla="*/ 1016 w 1016"/>
                <a:gd name="T1" fmla="*/ 582 h 604"/>
                <a:gd name="T2" fmla="*/ 978 w 1016"/>
                <a:gd name="T3" fmla="*/ 604 h 604"/>
                <a:gd name="T4" fmla="*/ 40 w 1016"/>
                <a:gd name="T5" fmla="*/ 604 h 604"/>
                <a:gd name="T6" fmla="*/ 23 w 1016"/>
                <a:gd name="T7" fmla="*/ 602 h 604"/>
                <a:gd name="T8" fmla="*/ 3 w 1016"/>
                <a:gd name="T9" fmla="*/ 569 h 604"/>
                <a:gd name="T10" fmla="*/ 32 w 1016"/>
                <a:gd name="T11" fmla="*/ 544 h 604"/>
                <a:gd name="T12" fmla="*/ 92 w 1016"/>
                <a:gd name="T13" fmla="*/ 544 h 604"/>
                <a:gd name="T14" fmla="*/ 92 w 1016"/>
                <a:gd name="T15" fmla="*/ 532 h 604"/>
                <a:gd name="T16" fmla="*/ 92 w 1016"/>
                <a:gd name="T17" fmla="*/ 124 h 604"/>
                <a:gd name="T18" fmla="*/ 129 w 1016"/>
                <a:gd name="T19" fmla="*/ 87 h 604"/>
                <a:gd name="T20" fmla="*/ 276 w 1016"/>
                <a:gd name="T21" fmla="*/ 87 h 604"/>
                <a:gd name="T22" fmla="*/ 317 w 1016"/>
                <a:gd name="T23" fmla="*/ 127 h 604"/>
                <a:gd name="T24" fmla="*/ 316 w 1016"/>
                <a:gd name="T25" fmla="*/ 531 h 604"/>
                <a:gd name="T26" fmla="*/ 316 w 1016"/>
                <a:gd name="T27" fmla="*/ 544 h 604"/>
                <a:gd name="T28" fmla="*/ 397 w 1016"/>
                <a:gd name="T29" fmla="*/ 544 h 604"/>
                <a:gd name="T30" fmla="*/ 397 w 1016"/>
                <a:gd name="T31" fmla="*/ 531 h 604"/>
                <a:gd name="T32" fmla="*/ 397 w 1016"/>
                <a:gd name="T33" fmla="*/ 40 h 604"/>
                <a:gd name="T34" fmla="*/ 436 w 1016"/>
                <a:gd name="T35" fmla="*/ 0 h 604"/>
                <a:gd name="T36" fmla="*/ 584 w 1016"/>
                <a:gd name="T37" fmla="*/ 0 h 604"/>
                <a:gd name="T38" fmla="*/ 622 w 1016"/>
                <a:gd name="T39" fmla="*/ 39 h 604"/>
                <a:gd name="T40" fmla="*/ 622 w 1016"/>
                <a:gd name="T41" fmla="*/ 530 h 604"/>
                <a:gd name="T42" fmla="*/ 622 w 1016"/>
                <a:gd name="T43" fmla="*/ 544 h 604"/>
                <a:gd name="T44" fmla="*/ 702 w 1016"/>
                <a:gd name="T45" fmla="*/ 544 h 604"/>
                <a:gd name="T46" fmla="*/ 702 w 1016"/>
                <a:gd name="T47" fmla="*/ 531 h 604"/>
                <a:gd name="T48" fmla="*/ 702 w 1016"/>
                <a:gd name="T49" fmla="*/ 159 h 604"/>
                <a:gd name="T50" fmla="*/ 703 w 1016"/>
                <a:gd name="T51" fmla="*/ 145 h 604"/>
                <a:gd name="T52" fmla="*/ 732 w 1016"/>
                <a:gd name="T53" fmla="*/ 119 h 604"/>
                <a:gd name="T54" fmla="*/ 896 w 1016"/>
                <a:gd name="T55" fmla="*/ 119 h 604"/>
                <a:gd name="T56" fmla="*/ 927 w 1016"/>
                <a:gd name="T57" fmla="*/ 147 h 604"/>
                <a:gd name="T58" fmla="*/ 927 w 1016"/>
                <a:gd name="T59" fmla="*/ 157 h 604"/>
                <a:gd name="T60" fmla="*/ 927 w 1016"/>
                <a:gd name="T61" fmla="*/ 531 h 604"/>
                <a:gd name="T62" fmla="*/ 927 w 1016"/>
                <a:gd name="T63" fmla="*/ 544 h 604"/>
                <a:gd name="T64" fmla="*/ 954 w 1016"/>
                <a:gd name="T65" fmla="*/ 544 h 604"/>
                <a:gd name="T66" fmla="*/ 977 w 1016"/>
                <a:gd name="T67" fmla="*/ 544 h 604"/>
                <a:gd name="T68" fmla="*/ 1016 w 1016"/>
                <a:gd name="T69" fmla="*/ 566 h 604"/>
                <a:gd name="T70" fmla="*/ 1016 w 1016"/>
                <a:gd name="T71" fmla="*/ 582 h 604"/>
                <a:gd name="T72" fmla="*/ 560 w 1016"/>
                <a:gd name="T73" fmla="*/ 544 h 604"/>
                <a:gd name="T74" fmla="*/ 560 w 1016"/>
                <a:gd name="T75" fmla="*/ 61 h 604"/>
                <a:gd name="T76" fmla="*/ 458 w 1016"/>
                <a:gd name="T77" fmla="*/ 61 h 604"/>
                <a:gd name="T78" fmla="*/ 458 w 1016"/>
                <a:gd name="T79" fmla="*/ 544 h 604"/>
                <a:gd name="T80" fmla="*/ 560 w 1016"/>
                <a:gd name="T81" fmla="*/ 544 h 604"/>
                <a:gd name="T82" fmla="*/ 255 w 1016"/>
                <a:gd name="T83" fmla="*/ 544 h 604"/>
                <a:gd name="T84" fmla="*/ 255 w 1016"/>
                <a:gd name="T85" fmla="*/ 147 h 604"/>
                <a:gd name="T86" fmla="*/ 153 w 1016"/>
                <a:gd name="T87" fmla="*/ 147 h 604"/>
                <a:gd name="T88" fmla="*/ 153 w 1016"/>
                <a:gd name="T89" fmla="*/ 544 h 604"/>
                <a:gd name="T90" fmla="*/ 255 w 1016"/>
                <a:gd name="T91" fmla="*/ 544 h 604"/>
                <a:gd name="T92" fmla="*/ 763 w 1016"/>
                <a:gd name="T93" fmla="*/ 179 h 604"/>
                <a:gd name="T94" fmla="*/ 763 w 1016"/>
                <a:gd name="T95" fmla="*/ 544 h 604"/>
                <a:gd name="T96" fmla="*/ 865 w 1016"/>
                <a:gd name="T97" fmla="*/ 544 h 604"/>
                <a:gd name="T98" fmla="*/ 865 w 1016"/>
                <a:gd name="T99" fmla="*/ 179 h 604"/>
                <a:gd name="T100" fmla="*/ 763 w 1016"/>
                <a:gd name="T101" fmla="*/ 17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6" h="604">
                  <a:moveTo>
                    <a:pt x="1016" y="582"/>
                  </a:moveTo>
                  <a:cubicBezTo>
                    <a:pt x="1009" y="599"/>
                    <a:pt x="996" y="604"/>
                    <a:pt x="978" y="604"/>
                  </a:cubicBezTo>
                  <a:cubicBezTo>
                    <a:pt x="666" y="604"/>
                    <a:pt x="353" y="604"/>
                    <a:pt x="40" y="604"/>
                  </a:cubicBezTo>
                  <a:cubicBezTo>
                    <a:pt x="35" y="604"/>
                    <a:pt x="28" y="604"/>
                    <a:pt x="23" y="602"/>
                  </a:cubicBezTo>
                  <a:cubicBezTo>
                    <a:pt x="9" y="598"/>
                    <a:pt x="0" y="584"/>
                    <a:pt x="3" y="569"/>
                  </a:cubicBezTo>
                  <a:cubicBezTo>
                    <a:pt x="5" y="555"/>
                    <a:pt x="17" y="545"/>
                    <a:pt x="32" y="544"/>
                  </a:cubicBezTo>
                  <a:cubicBezTo>
                    <a:pt x="51" y="544"/>
                    <a:pt x="71" y="544"/>
                    <a:pt x="92" y="544"/>
                  </a:cubicBezTo>
                  <a:cubicBezTo>
                    <a:pt x="92" y="540"/>
                    <a:pt x="92" y="536"/>
                    <a:pt x="92" y="532"/>
                  </a:cubicBezTo>
                  <a:cubicBezTo>
                    <a:pt x="92" y="396"/>
                    <a:pt x="92" y="260"/>
                    <a:pt x="92" y="124"/>
                  </a:cubicBezTo>
                  <a:cubicBezTo>
                    <a:pt x="92" y="98"/>
                    <a:pt x="103" y="87"/>
                    <a:pt x="129" y="87"/>
                  </a:cubicBezTo>
                  <a:cubicBezTo>
                    <a:pt x="178" y="87"/>
                    <a:pt x="227" y="88"/>
                    <a:pt x="276" y="87"/>
                  </a:cubicBezTo>
                  <a:cubicBezTo>
                    <a:pt x="307" y="86"/>
                    <a:pt x="317" y="102"/>
                    <a:pt x="317" y="127"/>
                  </a:cubicBezTo>
                  <a:cubicBezTo>
                    <a:pt x="316" y="262"/>
                    <a:pt x="316" y="396"/>
                    <a:pt x="316" y="531"/>
                  </a:cubicBezTo>
                  <a:cubicBezTo>
                    <a:pt x="316" y="535"/>
                    <a:pt x="316" y="539"/>
                    <a:pt x="316" y="544"/>
                  </a:cubicBezTo>
                  <a:cubicBezTo>
                    <a:pt x="343" y="544"/>
                    <a:pt x="369" y="544"/>
                    <a:pt x="397" y="544"/>
                  </a:cubicBezTo>
                  <a:cubicBezTo>
                    <a:pt x="397" y="540"/>
                    <a:pt x="397" y="536"/>
                    <a:pt x="397" y="531"/>
                  </a:cubicBezTo>
                  <a:cubicBezTo>
                    <a:pt x="397" y="367"/>
                    <a:pt x="397" y="204"/>
                    <a:pt x="397" y="40"/>
                  </a:cubicBezTo>
                  <a:cubicBezTo>
                    <a:pt x="397" y="11"/>
                    <a:pt x="408" y="0"/>
                    <a:pt x="436" y="0"/>
                  </a:cubicBezTo>
                  <a:cubicBezTo>
                    <a:pt x="486" y="0"/>
                    <a:pt x="535" y="0"/>
                    <a:pt x="584" y="0"/>
                  </a:cubicBezTo>
                  <a:cubicBezTo>
                    <a:pt x="610" y="0"/>
                    <a:pt x="622" y="12"/>
                    <a:pt x="622" y="39"/>
                  </a:cubicBezTo>
                  <a:cubicBezTo>
                    <a:pt x="622" y="202"/>
                    <a:pt x="622" y="366"/>
                    <a:pt x="622" y="530"/>
                  </a:cubicBezTo>
                  <a:cubicBezTo>
                    <a:pt x="622" y="535"/>
                    <a:pt x="622" y="539"/>
                    <a:pt x="622" y="544"/>
                  </a:cubicBezTo>
                  <a:cubicBezTo>
                    <a:pt x="648" y="544"/>
                    <a:pt x="675" y="544"/>
                    <a:pt x="702" y="544"/>
                  </a:cubicBezTo>
                  <a:cubicBezTo>
                    <a:pt x="702" y="539"/>
                    <a:pt x="702" y="535"/>
                    <a:pt x="702" y="531"/>
                  </a:cubicBezTo>
                  <a:cubicBezTo>
                    <a:pt x="702" y="407"/>
                    <a:pt x="702" y="283"/>
                    <a:pt x="702" y="159"/>
                  </a:cubicBezTo>
                  <a:cubicBezTo>
                    <a:pt x="702" y="154"/>
                    <a:pt x="702" y="150"/>
                    <a:pt x="703" y="145"/>
                  </a:cubicBezTo>
                  <a:cubicBezTo>
                    <a:pt x="705" y="129"/>
                    <a:pt x="716" y="119"/>
                    <a:pt x="732" y="119"/>
                  </a:cubicBezTo>
                  <a:cubicBezTo>
                    <a:pt x="787" y="119"/>
                    <a:pt x="842" y="119"/>
                    <a:pt x="896" y="119"/>
                  </a:cubicBezTo>
                  <a:cubicBezTo>
                    <a:pt x="913" y="119"/>
                    <a:pt x="925" y="131"/>
                    <a:pt x="927" y="147"/>
                  </a:cubicBezTo>
                  <a:cubicBezTo>
                    <a:pt x="927" y="150"/>
                    <a:pt x="927" y="154"/>
                    <a:pt x="927" y="157"/>
                  </a:cubicBezTo>
                  <a:cubicBezTo>
                    <a:pt x="927" y="281"/>
                    <a:pt x="927" y="406"/>
                    <a:pt x="927" y="531"/>
                  </a:cubicBezTo>
                  <a:cubicBezTo>
                    <a:pt x="927" y="535"/>
                    <a:pt x="927" y="539"/>
                    <a:pt x="927" y="544"/>
                  </a:cubicBezTo>
                  <a:cubicBezTo>
                    <a:pt x="936" y="544"/>
                    <a:pt x="945" y="544"/>
                    <a:pt x="954" y="544"/>
                  </a:cubicBezTo>
                  <a:cubicBezTo>
                    <a:pt x="962" y="544"/>
                    <a:pt x="969" y="545"/>
                    <a:pt x="977" y="544"/>
                  </a:cubicBezTo>
                  <a:cubicBezTo>
                    <a:pt x="995" y="543"/>
                    <a:pt x="1008" y="549"/>
                    <a:pt x="1016" y="566"/>
                  </a:cubicBezTo>
                  <a:cubicBezTo>
                    <a:pt x="1016" y="571"/>
                    <a:pt x="1016" y="577"/>
                    <a:pt x="1016" y="582"/>
                  </a:cubicBezTo>
                  <a:close/>
                  <a:moveTo>
                    <a:pt x="560" y="544"/>
                  </a:moveTo>
                  <a:cubicBezTo>
                    <a:pt x="560" y="383"/>
                    <a:pt x="560" y="222"/>
                    <a:pt x="560" y="61"/>
                  </a:cubicBezTo>
                  <a:cubicBezTo>
                    <a:pt x="526" y="61"/>
                    <a:pt x="492" y="61"/>
                    <a:pt x="458" y="61"/>
                  </a:cubicBezTo>
                  <a:cubicBezTo>
                    <a:pt x="458" y="223"/>
                    <a:pt x="458" y="383"/>
                    <a:pt x="458" y="544"/>
                  </a:cubicBezTo>
                  <a:cubicBezTo>
                    <a:pt x="493" y="544"/>
                    <a:pt x="526" y="544"/>
                    <a:pt x="560" y="544"/>
                  </a:cubicBezTo>
                  <a:close/>
                  <a:moveTo>
                    <a:pt x="255" y="544"/>
                  </a:moveTo>
                  <a:cubicBezTo>
                    <a:pt x="255" y="411"/>
                    <a:pt x="255" y="279"/>
                    <a:pt x="255" y="147"/>
                  </a:cubicBezTo>
                  <a:cubicBezTo>
                    <a:pt x="221" y="147"/>
                    <a:pt x="187" y="147"/>
                    <a:pt x="153" y="147"/>
                  </a:cubicBezTo>
                  <a:cubicBezTo>
                    <a:pt x="153" y="280"/>
                    <a:pt x="153" y="412"/>
                    <a:pt x="153" y="544"/>
                  </a:cubicBezTo>
                  <a:cubicBezTo>
                    <a:pt x="187" y="544"/>
                    <a:pt x="221" y="544"/>
                    <a:pt x="255" y="544"/>
                  </a:cubicBezTo>
                  <a:close/>
                  <a:moveTo>
                    <a:pt x="763" y="179"/>
                  </a:moveTo>
                  <a:cubicBezTo>
                    <a:pt x="763" y="301"/>
                    <a:pt x="763" y="422"/>
                    <a:pt x="763" y="544"/>
                  </a:cubicBezTo>
                  <a:cubicBezTo>
                    <a:pt x="798" y="544"/>
                    <a:pt x="831" y="544"/>
                    <a:pt x="865" y="544"/>
                  </a:cubicBezTo>
                  <a:cubicBezTo>
                    <a:pt x="865" y="422"/>
                    <a:pt x="865" y="300"/>
                    <a:pt x="865" y="179"/>
                  </a:cubicBezTo>
                  <a:cubicBezTo>
                    <a:pt x="831" y="179"/>
                    <a:pt x="798" y="179"/>
                    <a:pt x="763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CE60B29-EFA3-494E-9223-66F9A3233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53975"/>
              <a:ext cx="611188" cy="150813"/>
            </a:xfrm>
            <a:custGeom>
              <a:avLst/>
              <a:gdLst>
                <a:gd name="T0" fmla="*/ 871 w 980"/>
                <a:gd name="T1" fmla="*/ 124 h 241"/>
                <a:gd name="T2" fmla="*/ 846 w 980"/>
                <a:gd name="T3" fmla="*/ 118 h 241"/>
                <a:gd name="T4" fmla="*/ 822 w 980"/>
                <a:gd name="T5" fmla="*/ 83 h 241"/>
                <a:gd name="T6" fmla="*/ 859 w 980"/>
                <a:gd name="T7" fmla="*/ 60 h 241"/>
                <a:gd name="T8" fmla="*/ 955 w 980"/>
                <a:gd name="T9" fmla="*/ 83 h 241"/>
                <a:gd name="T10" fmla="*/ 977 w 980"/>
                <a:gd name="T11" fmla="*/ 120 h 241"/>
                <a:gd name="T12" fmla="*/ 957 w 980"/>
                <a:gd name="T13" fmla="*/ 213 h 241"/>
                <a:gd name="T14" fmla="*/ 920 w 980"/>
                <a:gd name="T15" fmla="*/ 237 h 241"/>
                <a:gd name="T16" fmla="*/ 898 w 980"/>
                <a:gd name="T17" fmla="*/ 202 h 241"/>
                <a:gd name="T18" fmla="*/ 903 w 980"/>
                <a:gd name="T19" fmla="*/ 175 h 241"/>
                <a:gd name="T20" fmla="*/ 895 w 980"/>
                <a:gd name="T21" fmla="*/ 180 h 241"/>
                <a:gd name="T22" fmla="*/ 818 w 980"/>
                <a:gd name="T23" fmla="*/ 227 h 241"/>
                <a:gd name="T24" fmla="*/ 773 w 980"/>
                <a:gd name="T25" fmla="*/ 228 h 241"/>
                <a:gd name="T26" fmla="*/ 496 w 980"/>
                <a:gd name="T27" fmla="*/ 70 h 241"/>
                <a:gd name="T28" fmla="*/ 476 w 980"/>
                <a:gd name="T29" fmla="*/ 70 h 241"/>
                <a:gd name="T30" fmla="*/ 201 w 980"/>
                <a:gd name="T31" fmla="*/ 199 h 241"/>
                <a:gd name="T32" fmla="*/ 162 w 980"/>
                <a:gd name="T33" fmla="*/ 197 h 241"/>
                <a:gd name="T34" fmla="*/ 17 w 980"/>
                <a:gd name="T35" fmla="*/ 105 h 241"/>
                <a:gd name="T36" fmla="*/ 2 w 980"/>
                <a:gd name="T37" fmla="*/ 75 h 241"/>
                <a:gd name="T38" fmla="*/ 22 w 980"/>
                <a:gd name="T39" fmla="*/ 51 h 241"/>
                <a:gd name="T40" fmla="*/ 51 w 980"/>
                <a:gd name="T41" fmla="*/ 56 h 241"/>
                <a:gd name="T42" fmla="*/ 177 w 980"/>
                <a:gd name="T43" fmla="*/ 135 h 241"/>
                <a:gd name="T44" fmla="*/ 195 w 980"/>
                <a:gd name="T45" fmla="*/ 136 h 241"/>
                <a:gd name="T46" fmla="*/ 472 w 980"/>
                <a:gd name="T47" fmla="*/ 6 h 241"/>
                <a:gd name="T48" fmla="*/ 508 w 980"/>
                <a:gd name="T49" fmla="*/ 8 h 241"/>
                <a:gd name="T50" fmla="*/ 786 w 980"/>
                <a:gd name="T51" fmla="*/ 166 h 241"/>
                <a:gd name="T52" fmla="*/ 803 w 980"/>
                <a:gd name="T53" fmla="*/ 166 h 241"/>
                <a:gd name="T54" fmla="*/ 871 w 980"/>
                <a:gd name="T55" fmla="*/ 1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241">
                  <a:moveTo>
                    <a:pt x="871" y="124"/>
                  </a:moveTo>
                  <a:cubicBezTo>
                    <a:pt x="861" y="122"/>
                    <a:pt x="853" y="120"/>
                    <a:pt x="846" y="118"/>
                  </a:cubicBezTo>
                  <a:cubicBezTo>
                    <a:pt x="829" y="114"/>
                    <a:pt x="819" y="99"/>
                    <a:pt x="822" y="83"/>
                  </a:cubicBezTo>
                  <a:cubicBezTo>
                    <a:pt x="826" y="66"/>
                    <a:pt x="841" y="56"/>
                    <a:pt x="859" y="60"/>
                  </a:cubicBezTo>
                  <a:cubicBezTo>
                    <a:pt x="891" y="67"/>
                    <a:pt x="923" y="75"/>
                    <a:pt x="955" y="83"/>
                  </a:cubicBezTo>
                  <a:cubicBezTo>
                    <a:pt x="972" y="87"/>
                    <a:pt x="980" y="103"/>
                    <a:pt x="977" y="120"/>
                  </a:cubicBezTo>
                  <a:cubicBezTo>
                    <a:pt x="970" y="151"/>
                    <a:pt x="964" y="182"/>
                    <a:pt x="957" y="213"/>
                  </a:cubicBezTo>
                  <a:cubicBezTo>
                    <a:pt x="953" y="231"/>
                    <a:pt x="938" y="241"/>
                    <a:pt x="920" y="237"/>
                  </a:cubicBezTo>
                  <a:cubicBezTo>
                    <a:pt x="904" y="234"/>
                    <a:pt x="895" y="221"/>
                    <a:pt x="898" y="202"/>
                  </a:cubicBezTo>
                  <a:cubicBezTo>
                    <a:pt x="899" y="193"/>
                    <a:pt x="901" y="185"/>
                    <a:pt x="903" y="175"/>
                  </a:cubicBezTo>
                  <a:cubicBezTo>
                    <a:pt x="899" y="177"/>
                    <a:pt x="897" y="178"/>
                    <a:pt x="895" y="180"/>
                  </a:cubicBezTo>
                  <a:cubicBezTo>
                    <a:pt x="869" y="196"/>
                    <a:pt x="843" y="211"/>
                    <a:pt x="818" y="227"/>
                  </a:cubicBezTo>
                  <a:cubicBezTo>
                    <a:pt x="803" y="237"/>
                    <a:pt x="789" y="237"/>
                    <a:pt x="773" y="228"/>
                  </a:cubicBezTo>
                  <a:cubicBezTo>
                    <a:pt x="681" y="175"/>
                    <a:pt x="588" y="123"/>
                    <a:pt x="496" y="70"/>
                  </a:cubicBezTo>
                  <a:cubicBezTo>
                    <a:pt x="489" y="66"/>
                    <a:pt x="484" y="66"/>
                    <a:pt x="476" y="70"/>
                  </a:cubicBezTo>
                  <a:cubicBezTo>
                    <a:pt x="385" y="113"/>
                    <a:pt x="293" y="156"/>
                    <a:pt x="201" y="199"/>
                  </a:cubicBezTo>
                  <a:cubicBezTo>
                    <a:pt x="188" y="206"/>
                    <a:pt x="176" y="205"/>
                    <a:pt x="162" y="197"/>
                  </a:cubicBezTo>
                  <a:cubicBezTo>
                    <a:pt x="114" y="166"/>
                    <a:pt x="65" y="136"/>
                    <a:pt x="17" y="105"/>
                  </a:cubicBezTo>
                  <a:cubicBezTo>
                    <a:pt x="5" y="98"/>
                    <a:pt x="0" y="88"/>
                    <a:pt x="2" y="75"/>
                  </a:cubicBezTo>
                  <a:cubicBezTo>
                    <a:pt x="3" y="62"/>
                    <a:pt x="11" y="54"/>
                    <a:pt x="22" y="51"/>
                  </a:cubicBezTo>
                  <a:cubicBezTo>
                    <a:pt x="33" y="47"/>
                    <a:pt x="42" y="50"/>
                    <a:pt x="51" y="56"/>
                  </a:cubicBezTo>
                  <a:cubicBezTo>
                    <a:pt x="93" y="82"/>
                    <a:pt x="135" y="108"/>
                    <a:pt x="177" y="135"/>
                  </a:cubicBezTo>
                  <a:cubicBezTo>
                    <a:pt x="183" y="139"/>
                    <a:pt x="188" y="139"/>
                    <a:pt x="195" y="136"/>
                  </a:cubicBezTo>
                  <a:cubicBezTo>
                    <a:pt x="287" y="93"/>
                    <a:pt x="379" y="49"/>
                    <a:pt x="472" y="6"/>
                  </a:cubicBezTo>
                  <a:cubicBezTo>
                    <a:pt x="485" y="0"/>
                    <a:pt x="496" y="1"/>
                    <a:pt x="508" y="8"/>
                  </a:cubicBezTo>
                  <a:cubicBezTo>
                    <a:pt x="601" y="61"/>
                    <a:pt x="693" y="114"/>
                    <a:pt x="786" y="166"/>
                  </a:cubicBezTo>
                  <a:cubicBezTo>
                    <a:pt x="792" y="170"/>
                    <a:pt x="797" y="170"/>
                    <a:pt x="803" y="166"/>
                  </a:cubicBezTo>
                  <a:cubicBezTo>
                    <a:pt x="824" y="152"/>
                    <a:pt x="846" y="139"/>
                    <a:pt x="87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510025" y="1425825"/>
            <a:ext cx="4124100" cy="9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510025" y="2283926"/>
            <a:ext cx="4124100" cy="19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title"/>
          </p:nvPr>
        </p:nvSpPr>
        <p:spPr>
          <a:xfrm>
            <a:off x="457325" y="4258400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2000250" y="1975275"/>
            <a:ext cx="5143500" cy="19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1195500" y="4037275"/>
            <a:ext cx="67530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bg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1700" y="13863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2"/>
          </p:nvPr>
        </p:nvSpPr>
        <p:spPr>
          <a:xfrm>
            <a:off x="1876200" y="2004050"/>
            <a:ext cx="5391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2" name="Google Shape;142;p2"/>
          <p:cNvGrpSpPr/>
          <p:nvPr/>
        </p:nvGrpSpPr>
        <p:grpSpPr>
          <a:xfrm rot="-10036041">
            <a:off x="-536853" y="2436951"/>
            <a:ext cx="1236113" cy="599669"/>
            <a:chOff x="2756875" y="1135100"/>
            <a:chExt cx="1236125" cy="599675"/>
          </a:xfrm>
        </p:grpSpPr>
        <p:sp>
          <p:nvSpPr>
            <p:cNvPr id="143" name="Google Shape;143;p2"/>
            <p:cNvSpPr/>
            <p:nvPr/>
          </p:nvSpPr>
          <p:spPr>
            <a:xfrm>
              <a:off x="2756875" y="1719575"/>
              <a:ext cx="15200" cy="15200"/>
            </a:xfrm>
            <a:custGeom>
              <a:avLst/>
              <a:gdLst/>
              <a:ahLst/>
              <a:cxnLst/>
              <a:rect l="l" t="t" r="r" b="b"/>
              <a:pathLst>
                <a:path w="608" h="608" extrusionOk="0">
                  <a:moveTo>
                    <a:pt x="301" y="1"/>
                  </a:moveTo>
                  <a:cubicBezTo>
                    <a:pt x="137" y="1"/>
                    <a:pt x="1" y="136"/>
                    <a:pt x="1" y="308"/>
                  </a:cubicBezTo>
                  <a:cubicBezTo>
                    <a:pt x="1" y="465"/>
                    <a:pt x="137" y="608"/>
                    <a:pt x="301" y="608"/>
                  </a:cubicBezTo>
                  <a:cubicBezTo>
                    <a:pt x="472" y="608"/>
                    <a:pt x="608" y="472"/>
                    <a:pt x="608" y="308"/>
                  </a:cubicBezTo>
                  <a:cubicBezTo>
                    <a:pt x="608" y="136"/>
                    <a:pt x="472" y="1"/>
                    <a:pt x="301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65300" y="1585875"/>
              <a:ext cx="27700" cy="27675"/>
            </a:xfrm>
            <a:custGeom>
              <a:avLst/>
              <a:gdLst/>
              <a:ahLst/>
              <a:cxnLst/>
              <a:rect l="l" t="t" r="r" b="b"/>
              <a:pathLst>
                <a:path w="1108" h="1107" extrusionOk="0">
                  <a:moveTo>
                    <a:pt x="550" y="0"/>
                  </a:moveTo>
                  <a:cubicBezTo>
                    <a:pt x="251" y="0"/>
                    <a:pt x="1" y="250"/>
                    <a:pt x="1" y="557"/>
                  </a:cubicBezTo>
                  <a:cubicBezTo>
                    <a:pt x="1" y="857"/>
                    <a:pt x="251" y="1107"/>
                    <a:pt x="550" y="1107"/>
                  </a:cubicBezTo>
                  <a:cubicBezTo>
                    <a:pt x="857" y="1107"/>
                    <a:pt x="1107" y="857"/>
                    <a:pt x="1107" y="557"/>
                  </a:cubicBezTo>
                  <a:cubicBezTo>
                    <a:pt x="1107" y="250"/>
                    <a:pt x="857" y="0"/>
                    <a:pt x="550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944700" y="1135100"/>
              <a:ext cx="16975" cy="16975"/>
            </a:xfrm>
            <a:custGeom>
              <a:avLst/>
              <a:gdLst/>
              <a:ahLst/>
              <a:cxnLst/>
              <a:rect l="l" t="t" r="r" b="b"/>
              <a:pathLst>
                <a:path w="679" h="679" extrusionOk="0">
                  <a:moveTo>
                    <a:pt x="343" y="0"/>
                  </a:moveTo>
                  <a:cubicBezTo>
                    <a:pt x="157" y="0"/>
                    <a:pt x="0" y="158"/>
                    <a:pt x="0" y="343"/>
                  </a:cubicBezTo>
                  <a:cubicBezTo>
                    <a:pt x="0" y="529"/>
                    <a:pt x="157" y="679"/>
                    <a:pt x="343" y="679"/>
                  </a:cubicBezTo>
                  <a:cubicBezTo>
                    <a:pt x="529" y="679"/>
                    <a:pt x="678" y="529"/>
                    <a:pt x="678" y="343"/>
                  </a:cubicBezTo>
                  <a:cubicBezTo>
                    <a:pt x="678" y="158"/>
                    <a:pt x="529" y="0"/>
                    <a:pt x="343" y="0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196400" y="1397525"/>
              <a:ext cx="14325" cy="14300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6" y="1"/>
                  </a:moveTo>
                  <a:cubicBezTo>
                    <a:pt x="129" y="1"/>
                    <a:pt x="1" y="129"/>
                    <a:pt x="1" y="286"/>
                  </a:cubicBezTo>
                  <a:cubicBezTo>
                    <a:pt x="1" y="450"/>
                    <a:pt x="129" y="572"/>
                    <a:pt x="286" y="572"/>
                  </a:cubicBezTo>
                  <a:cubicBezTo>
                    <a:pt x="451" y="572"/>
                    <a:pt x="572" y="450"/>
                    <a:pt x="572" y="286"/>
                  </a:cubicBezTo>
                  <a:cubicBezTo>
                    <a:pt x="572" y="129"/>
                    <a:pt x="451" y="1"/>
                    <a:pt x="286" y="1"/>
                  </a:cubicBezTo>
                  <a:close/>
                </a:path>
              </a:pathLst>
            </a:custGeom>
            <a:solidFill>
              <a:srgbClr val="F9D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0359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3"/>
        </a:solidFill>
        <a:effectLst/>
      </p:bgPr>
    </p:bg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"/>
          <p:cNvSpPr txBox="1">
            <a:spLocks noGrp="1"/>
          </p:cNvSpPr>
          <p:nvPr>
            <p:ph type="ctrTitle"/>
          </p:nvPr>
        </p:nvSpPr>
        <p:spPr>
          <a:xfrm flipH="1">
            <a:off x="4289071" y="1666825"/>
            <a:ext cx="3314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57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40" name="Google Shape;840;p30"/>
          <p:cNvSpPr txBox="1">
            <a:spLocks noGrp="1"/>
          </p:cNvSpPr>
          <p:nvPr>
            <p:ph type="subTitle" idx="1"/>
          </p:nvPr>
        </p:nvSpPr>
        <p:spPr>
          <a:xfrm>
            <a:off x="3525345" y="2244625"/>
            <a:ext cx="4850700" cy="66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31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7"/>
          <p:cNvSpPr/>
          <p:nvPr/>
        </p:nvSpPr>
        <p:spPr>
          <a:xfrm rot="10800000" flipH="1">
            <a:off x="8330613" y="4549575"/>
            <a:ext cx="1051948" cy="314048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27"/>
          <p:cNvGrpSpPr/>
          <p:nvPr/>
        </p:nvGrpSpPr>
        <p:grpSpPr>
          <a:xfrm>
            <a:off x="367864" y="4687723"/>
            <a:ext cx="749716" cy="120302"/>
            <a:chOff x="4397850" y="2027450"/>
            <a:chExt cx="528975" cy="84875"/>
          </a:xfrm>
        </p:grpSpPr>
        <p:sp>
          <p:nvSpPr>
            <p:cNvPr id="1269" name="Google Shape;1269;p27"/>
            <p:cNvSpPr/>
            <p:nvPr/>
          </p:nvSpPr>
          <p:spPr>
            <a:xfrm>
              <a:off x="43978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7"/>
            <p:cNvSpPr/>
            <p:nvPr/>
          </p:nvSpPr>
          <p:spPr>
            <a:xfrm>
              <a:off x="447197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7"/>
            <p:cNvSpPr/>
            <p:nvPr/>
          </p:nvSpPr>
          <p:spPr>
            <a:xfrm>
              <a:off x="454580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5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7"/>
            <p:cNvSpPr/>
            <p:nvPr/>
          </p:nvSpPr>
          <p:spPr>
            <a:xfrm>
              <a:off x="461990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7"/>
            <p:cNvSpPr/>
            <p:nvPr/>
          </p:nvSpPr>
          <p:spPr>
            <a:xfrm>
              <a:off x="4694025" y="2027450"/>
              <a:ext cx="84850" cy="84875"/>
            </a:xfrm>
            <a:custGeom>
              <a:avLst/>
              <a:gdLst/>
              <a:ahLst/>
              <a:cxnLst/>
              <a:rect l="l" t="t" r="r" b="b"/>
              <a:pathLst>
                <a:path w="3394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7"/>
            <p:cNvSpPr/>
            <p:nvPr/>
          </p:nvSpPr>
          <p:spPr>
            <a:xfrm>
              <a:off x="4767850" y="2027450"/>
              <a:ext cx="85150" cy="84875"/>
            </a:xfrm>
            <a:custGeom>
              <a:avLst/>
              <a:gdLst/>
              <a:ahLst/>
              <a:cxnLst/>
              <a:rect l="l" t="t" r="r" b="b"/>
              <a:pathLst>
                <a:path w="3406" h="3395" fill="none" extrusionOk="0">
                  <a:moveTo>
                    <a:pt x="0" y="3394"/>
                  </a:moveTo>
                  <a:lnTo>
                    <a:pt x="3406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7"/>
            <p:cNvSpPr/>
            <p:nvPr/>
          </p:nvSpPr>
          <p:spPr>
            <a:xfrm>
              <a:off x="4841950" y="2027450"/>
              <a:ext cx="84875" cy="84875"/>
            </a:xfrm>
            <a:custGeom>
              <a:avLst/>
              <a:gdLst/>
              <a:ahLst/>
              <a:cxnLst/>
              <a:rect l="l" t="t" r="r" b="b"/>
              <a:pathLst>
                <a:path w="3395" h="3395" fill="none" extrusionOk="0">
                  <a:moveTo>
                    <a:pt x="1" y="3394"/>
                  </a:moveTo>
                  <a:lnTo>
                    <a:pt x="3394" y="1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" name="Google Shape;1276;p27"/>
          <p:cNvSpPr/>
          <p:nvPr/>
        </p:nvSpPr>
        <p:spPr>
          <a:xfrm flipH="1">
            <a:off x="7" y="4297781"/>
            <a:ext cx="589070" cy="251802"/>
          </a:xfrm>
          <a:custGeom>
            <a:avLst/>
            <a:gdLst/>
            <a:ahLst/>
            <a:cxnLst/>
            <a:rect l="l" t="t" r="r" b="b"/>
            <a:pathLst>
              <a:path w="29921" h="16812" fill="none" extrusionOk="0">
                <a:moveTo>
                  <a:pt x="0" y="0"/>
                </a:moveTo>
                <a:lnTo>
                  <a:pt x="9168" y="16812"/>
                </a:lnTo>
                <a:lnTo>
                  <a:pt x="29921" y="16812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27"/>
          <p:cNvGrpSpPr/>
          <p:nvPr/>
        </p:nvGrpSpPr>
        <p:grpSpPr>
          <a:xfrm>
            <a:off x="8493646" y="368819"/>
            <a:ext cx="281155" cy="281594"/>
            <a:chOff x="1300150" y="626450"/>
            <a:chExt cx="739299" cy="740647"/>
          </a:xfrm>
        </p:grpSpPr>
        <p:sp>
          <p:nvSpPr>
            <p:cNvPr id="1278" name="Google Shape;1278;p27"/>
            <p:cNvSpPr/>
            <p:nvPr/>
          </p:nvSpPr>
          <p:spPr>
            <a:xfrm>
              <a:off x="1300150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9" name="Google Shape;1279;p27"/>
            <p:cNvSpPr/>
            <p:nvPr/>
          </p:nvSpPr>
          <p:spPr>
            <a:xfrm rot="5400000">
              <a:off x="1866246" y="626450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0" name="Google Shape;1280;p27"/>
            <p:cNvSpPr/>
            <p:nvPr/>
          </p:nvSpPr>
          <p:spPr>
            <a:xfrm rot="10800000">
              <a:off x="1866684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81" name="Google Shape;1281;p27"/>
            <p:cNvSpPr/>
            <p:nvPr/>
          </p:nvSpPr>
          <p:spPr>
            <a:xfrm rot="-5400000">
              <a:off x="1300587" y="1193457"/>
              <a:ext cx="172765" cy="173640"/>
            </a:xfrm>
            <a:custGeom>
              <a:avLst/>
              <a:gdLst/>
              <a:ahLst/>
              <a:cxnLst/>
              <a:rect l="l" t="t" r="r" b="b"/>
              <a:pathLst>
                <a:path w="13824" h="13894" extrusionOk="0">
                  <a:moveTo>
                    <a:pt x="0" y="13894"/>
                  </a:moveTo>
                  <a:lnTo>
                    <a:pt x="0" y="0"/>
                  </a:lnTo>
                  <a:lnTo>
                    <a:pt x="13824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27247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 SemiBold"/>
              <a:buNone/>
              <a:defRPr sz="3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91625"/>
            <a:ext cx="8238600" cy="3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61" r:id="rId7"/>
    <p:sldLayoutId id="2147483665" r:id="rId8"/>
    <p:sldLayoutId id="2147483666" r:id="rId9"/>
    <p:sldLayoutId id="2147483674" r:id="rId10"/>
    <p:sldLayoutId id="2147483677" r:id="rId11"/>
    <p:sldLayoutId id="214748367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5"/>
          <p:cNvSpPr txBox="1">
            <a:spLocks noGrp="1"/>
          </p:cNvSpPr>
          <p:nvPr>
            <p:ph type="subTitle" idx="2"/>
          </p:nvPr>
        </p:nvSpPr>
        <p:spPr>
          <a:xfrm>
            <a:off x="1882551" y="4095635"/>
            <a:ext cx="53916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solidFill>
                  <a:schemeClr val="tx1"/>
                </a:solidFill>
                <a:latin typeface="Fira Sans Extra Condensed SemiBold" panose="020B0604020202020204" charset="0"/>
                <a:cs typeface="B Nazanin" panose="00000700000000000000" pitchFamily="2" charset="-78"/>
              </a:rPr>
              <a:t>قالب پاورپوینت کسب و کار</a:t>
            </a:r>
          </a:p>
        </p:txBody>
      </p:sp>
      <p:sp>
        <p:nvSpPr>
          <p:cNvPr id="953" name="Google Shape;953;p35"/>
          <p:cNvSpPr txBox="1">
            <a:spLocks noGrp="1"/>
          </p:cNvSpPr>
          <p:nvPr>
            <p:ph type="subTitle" idx="1"/>
          </p:nvPr>
        </p:nvSpPr>
        <p:spPr>
          <a:xfrm>
            <a:off x="311700" y="289307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6600" dirty="0">
                <a:solidFill>
                  <a:srgbClr val="00B0F0"/>
                </a:solidFill>
                <a:latin typeface="Fira Sans Extra Condensed SemiBold" panose="020B0604020202020204" charset="0"/>
                <a:cs typeface="B Nazanin" panose="00000700000000000000" pitchFamily="2" charset="-78"/>
              </a:rPr>
              <a:t>تم : بهره وری</a:t>
            </a:r>
            <a:endParaRPr sz="6600" dirty="0">
              <a:solidFill>
                <a:srgbClr val="00B0F0"/>
              </a:solidFill>
              <a:latin typeface="Fira Sans Extra Condensed SemiBold" panose="020B0604020202020204" charset="0"/>
              <a:cs typeface="B Nazanin" panose="00000700000000000000" pitchFamily="2" charset="-78"/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6E5D7904-A464-4763-A1BB-CA459C04F9A6}"/>
              </a:ext>
            </a:extLst>
          </p:cNvPr>
          <p:cNvGrpSpPr/>
          <p:nvPr/>
        </p:nvGrpSpPr>
        <p:grpSpPr>
          <a:xfrm>
            <a:off x="3402013" y="644768"/>
            <a:ext cx="2359025" cy="2598738"/>
            <a:chOff x="3402013" y="457200"/>
            <a:chExt cx="2359025" cy="259873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8D650A7-764C-442B-9977-312D6FF4F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2013" y="457200"/>
              <a:ext cx="2359025" cy="2598738"/>
            </a:xfrm>
            <a:custGeom>
              <a:avLst/>
              <a:gdLst>
                <a:gd name="T0" fmla="*/ 2160 w 3041"/>
                <a:gd name="T1" fmla="*/ 468 h 3354"/>
                <a:gd name="T2" fmla="*/ 1985 w 3041"/>
                <a:gd name="T3" fmla="*/ 595 h 3354"/>
                <a:gd name="T4" fmla="*/ 2004 w 3041"/>
                <a:gd name="T5" fmla="*/ 1239 h 3354"/>
                <a:gd name="T6" fmla="*/ 1880 w 3041"/>
                <a:gd name="T7" fmla="*/ 1560 h 3354"/>
                <a:gd name="T8" fmla="*/ 1951 w 3041"/>
                <a:gd name="T9" fmla="*/ 1739 h 3354"/>
                <a:gd name="T10" fmla="*/ 2270 w 3041"/>
                <a:gd name="T11" fmla="*/ 1903 h 3354"/>
                <a:gd name="T12" fmla="*/ 2227 w 3041"/>
                <a:gd name="T13" fmla="*/ 1207 h 3354"/>
                <a:gd name="T14" fmla="*/ 2483 w 3041"/>
                <a:gd name="T15" fmla="*/ 650 h 3354"/>
                <a:gd name="T16" fmla="*/ 2940 w 3041"/>
                <a:gd name="T17" fmla="*/ 1169 h 3354"/>
                <a:gd name="T18" fmla="*/ 2747 w 3041"/>
                <a:gd name="T19" fmla="*/ 1272 h 3354"/>
                <a:gd name="T20" fmla="*/ 2649 w 3041"/>
                <a:gd name="T21" fmla="*/ 1496 h 3354"/>
                <a:gd name="T22" fmla="*/ 2821 w 3041"/>
                <a:gd name="T23" fmla="*/ 1106 h 3354"/>
                <a:gd name="T24" fmla="*/ 2356 w 3041"/>
                <a:gd name="T25" fmla="*/ 1106 h 3354"/>
                <a:gd name="T26" fmla="*/ 2480 w 3041"/>
                <a:gd name="T27" fmla="*/ 1921 h 3354"/>
                <a:gd name="T28" fmla="*/ 2649 w 3041"/>
                <a:gd name="T29" fmla="*/ 1759 h 3354"/>
                <a:gd name="T30" fmla="*/ 2746 w 3041"/>
                <a:gd name="T31" fmla="*/ 2012 h 3354"/>
                <a:gd name="T32" fmla="*/ 2465 w 3041"/>
                <a:gd name="T33" fmla="*/ 3293 h 3354"/>
                <a:gd name="T34" fmla="*/ 1528 w 3041"/>
                <a:gd name="T35" fmla="*/ 2702 h 3354"/>
                <a:gd name="T36" fmla="*/ 1370 w 3041"/>
                <a:gd name="T37" fmla="*/ 2991 h 3354"/>
                <a:gd name="T38" fmla="*/ 899 w 3041"/>
                <a:gd name="T39" fmla="*/ 2997 h 3354"/>
                <a:gd name="T40" fmla="*/ 734 w 3041"/>
                <a:gd name="T41" fmla="*/ 2700 h 3354"/>
                <a:gd name="T42" fmla="*/ 445 w 3041"/>
                <a:gd name="T43" fmla="*/ 2880 h 3354"/>
                <a:gd name="T44" fmla="*/ 406 w 3041"/>
                <a:gd name="T45" fmla="*/ 2369 h 3354"/>
                <a:gd name="T46" fmla="*/ 122 w 3041"/>
                <a:gd name="T47" fmla="*/ 2209 h 3354"/>
                <a:gd name="T48" fmla="*/ 116 w 3041"/>
                <a:gd name="T49" fmla="*/ 1738 h 3354"/>
                <a:gd name="T50" fmla="*/ 407 w 3041"/>
                <a:gd name="T51" fmla="*/ 1580 h 3354"/>
                <a:gd name="T52" fmla="*/ 429 w 3041"/>
                <a:gd name="T53" fmla="*/ 1082 h 3354"/>
                <a:gd name="T54" fmla="*/ 765 w 3041"/>
                <a:gd name="T55" fmla="*/ 1239 h 3354"/>
                <a:gd name="T56" fmla="*/ 899 w 3041"/>
                <a:gd name="T57" fmla="*/ 956 h 3354"/>
                <a:gd name="T58" fmla="*/ 1370 w 3041"/>
                <a:gd name="T59" fmla="*/ 954 h 3354"/>
                <a:gd name="T60" fmla="*/ 1501 w 3041"/>
                <a:gd name="T61" fmla="*/ 1238 h 3354"/>
                <a:gd name="T62" fmla="*/ 1586 w 3041"/>
                <a:gd name="T63" fmla="*/ 636 h 3354"/>
                <a:gd name="T64" fmla="*/ 1387 w 3041"/>
                <a:gd name="T65" fmla="*/ 558 h 3354"/>
                <a:gd name="T66" fmla="*/ 1764 w 3041"/>
                <a:gd name="T67" fmla="*/ 0 h 3354"/>
                <a:gd name="T68" fmla="*/ 2172 w 3041"/>
                <a:gd name="T69" fmla="*/ 1917 h 3354"/>
                <a:gd name="T70" fmla="*/ 1940 w 3041"/>
                <a:gd name="T71" fmla="*/ 1838 h 3354"/>
                <a:gd name="T72" fmla="*/ 1809 w 3041"/>
                <a:gd name="T73" fmla="*/ 1494 h 3354"/>
                <a:gd name="T74" fmla="*/ 1606 w 3041"/>
                <a:gd name="T75" fmla="*/ 1309 h 3354"/>
                <a:gd name="T76" fmla="*/ 1271 w 3041"/>
                <a:gd name="T77" fmla="*/ 1175 h 3354"/>
                <a:gd name="T78" fmla="*/ 996 w 3041"/>
                <a:gd name="T79" fmla="*/ 941 h 3354"/>
                <a:gd name="T80" fmla="*/ 806 w 3041"/>
                <a:gd name="T81" fmla="*/ 1328 h 3354"/>
                <a:gd name="T82" fmla="*/ 303 w 3041"/>
                <a:gd name="T83" fmla="*/ 1338 h 3354"/>
                <a:gd name="T84" fmla="*/ 444 w 3041"/>
                <a:gd name="T85" fmla="*/ 1751 h 3354"/>
                <a:gd name="T86" fmla="*/ 99 w 3041"/>
                <a:gd name="T87" fmla="*/ 1864 h 3354"/>
                <a:gd name="T88" fmla="*/ 333 w 3041"/>
                <a:gd name="T89" fmla="*/ 2112 h 3354"/>
                <a:gd name="T90" fmla="*/ 455 w 3041"/>
                <a:gd name="T91" fmla="*/ 2460 h 3354"/>
                <a:gd name="T92" fmla="*/ 526 w 3041"/>
                <a:gd name="T93" fmla="*/ 2777 h 3354"/>
                <a:gd name="T94" fmla="*/ 927 w 3041"/>
                <a:gd name="T95" fmla="*/ 2670 h 3354"/>
                <a:gd name="T96" fmla="*/ 998 w 3041"/>
                <a:gd name="T97" fmla="*/ 3009 h 3354"/>
                <a:gd name="T98" fmla="*/ 1271 w 3041"/>
                <a:gd name="T99" fmla="*/ 2779 h 3354"/>
                <a:gd name="T100" fmla="*/ 1626 w 3041"/>
                <a:gd name="T101" fmla="*/ 2660 h 3354"/>
                <a:gd name="T102" fmla="*/ 2933 w 3041"/>
                <a:gd name="T103" fmla="*/ 2606 h 3354"/>
                <a:gd name="T104" fmla="*/ 1887 w 3041"/>
                <a:gd name="T105" fmla="*/ 1121 h 3354"/>
                <a:gd name="T106" fmla="*/ 1972 w 3041"/>
                <a:gd name="T107" fmla="*/ 497 h 3354"/>
                <a:gd name="T108" fmla="*/ 1507 w 3041"/>
                <a:gd name="T109" fmla="*/ 497 h 3354"/>
                <a:gd name="T110" fmla="*/ 1686 w 3041"/>
                <a:gd name="T111" fmla="*/ 1048 h 3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41" h="3354">
                  <a:moveTo>
                    <a:pt x="1810" y="0"/>
                  </a:moveTo>
                  <a:cubicBezTo>
                    <a:pt x="1827" y="18"/>
                    <a:pt x="1846" y="35"/>
                    <a:pt x="1861" y="56"/>
                  </a:cubicBezTo>
                  <a:cubicBezTo>
                    <a:pt x="1961" y="193"/>
                    <a:pt x="2060" y="331"/>
                    <a:pt x="2160" y="468"/>
                  </a:cubicBezTo>
                  <a:cubicBezTo>
                    <a:pt x="2181" y="497"/>
                    <a:pt x="2196" y="525"/>
                    <a:pt x="2178" y="560"/>
                  </a:cubicBezTo>
                  <a:cubicBezTo>
                    <a:pt x="2160" y="595"/>
                    <a:pt x="2128" y="596"/>
                    <a:pt x="2094" y="595"/>
                  </a:cubicBezTo>
                  <a:cubicBezTo>
                    <a:pt x="2059" y="594"/>
                    <a:pt x="2024" y="595"/>
                    <a:pt x="1985" y="595"/>
                  </a:cubicBezTo>
                  <a:cubicBezTo>
                    <a:pt x="1985" y="610"/>
                    <a:pt x="1985" y="621"/>
                    <a:pt x="1985" y="632"/>
                  </a:cubicBezTo>
                  <a:cubicBezTo>
                    <a:pt x="1985" y="818"/>
                    <a:pt x="1984" y="1003"/>
                    <a:pt x="1985" y="1188"/>
                  </a:cubicBezTo>
                  <a:cubicBezTo>
                    <a:pt x="1985" y="1205"/>
                    <a:pt x="1995" y="1223"/>
                    <a:pt x="2004" y="1239"/>
                  </a:cubicBezTo>
                  <a:cubicBezTo>
                    <a:pt x="2011" y="1252"/>
                    <a:pt x="2023" y="1263"/>
                    <a:pt x="2032" y="1275"/>
                  </a:cubicBezTo>
                  <a:cubicBezTo>
                    <a:pt x="2068" y="1323"/>
                    <a:pt x="2066" y="1374"/>
                    <a:pt x="2024" y="1417"/>
                  </a:cubicBezTo>
                  <a:cubicBezTo>
                    <a:pt x="1977" y="1465"/>
                    <a:pt x="1929" y="1514"/>
                    <a:pt x="1880" y="1560"/>
                  </a:cubicBezTo>
                  <a:cubicBezTo>
                    <a:pt x="1864" y="1576"/>
                    <a:pt x="1859" y="1588"/>
                    <a:pt x="1871" y="1610"/>
                  </a:cubicBezTo>
                  <a:cubicBezTo>
                    <a:pt x="1888" y="1642"/>
                    <a:pt x="1901" y="1676"/>
                    <a:pt x="1913" y="1711"/>
                  </a:cubicBezTo>
                  <a:cubicBezTo>
                    <a:pt x="1920" y="1731"/>
                    <a:pt x="1928" y="1739"/>
                    <a:pt x="1951" y="1739"/>
                  </a:cubicBezTo>
                  <a:cubicBezTo>
                    <a:pt x="2013" y="1737"/>
                    <a:pt x="2076" y="1738"/>
                    <a:pt x="2138" y="1738"/>
                  </a:cubicBezTo>
                  <a:cubicBezTo>
                    <a:pt x="2222" y="1738"/>
                    <a:pt x="2257" y="1769"/>
                    <a:pt x="2266" y="1853"/>
                  </a:cubicBezTo>
                  <a:cubicBezTo>
                    <a:pt x="2268" y="1869"/>
                    <a:pt x="2269" y="1885"/>
                    <a:pt x="2270" y="1903"/>
                  </a:cubicBezTo>
                  <a:cubicBezTo>
                    <a:pt x="2296" y="1903"/>
                    <a:pt x="2320" y="1903"/>
                    <a:pt x="2346" y="1903"/>
                  </a:cubicBezTo>
                  <a:cubicBezTo>
                    <a:pt x="2346" y="1672"/>
                    <a:pt x="2346" y="1441"/>
                    <a:pt x="2346" y="1206"/>
                  </a:cubicBezTo>
                  <a:cubicBezTo>
                    <a:pt x="2306" y="1206"/>
                    <a:pt x="2267" y="1206"/>
                    <a:pt x="2227" y="1207"/>
                  </a:cubicBezTo>
                  <a:cubicBezTo>
                    <a:pt x="2193" y="1207"/>
                    <a:pt x="2165" y="1199"/>
                    <a:pt x="2149" y="1167"/>
                  </a:cubicBezTo>
                  <a:cubicBezTo>
                    <a:pt x="2133" y="1135"/>
                    <a:pt x="2145" y="1109"/>
                    <a:pt x="2164" y="1083"/>
                  </a:cubicBezTo>
                  <a:cubicBezTo>
                    <a:pt x="2271" y="939"/>
                    <a:pt x="2377" y="794"/>
                    <a:pt x="2483" y="650"/>
                  </a:cubicBezTo>
                  <a:cubicBezTo>
                    <a:pt x="2523" y="595"/>
                    <a:pt x="2572" y="595"/>
                    <a:pt x="2612" y="649"/>
                  </a:cubicBezTo>
                  <a:cubicBezTo>
                    <a:pt x="2717" y="794"/>
                    <a:pt x="2822" y="940"/>
                    <a:pt x="2928" y="1085"/>
                  </a:cubicBezTo>
                  <a:cubicBezTo>
                    <a:pt x="2947" y="1111"/>
                    <a:pt x="2956" y="1138"/>
                    <a:pt x="2940" y="1169"/>
                  </a:cubicBezTo>
                  <a:cubicBezTo>
                    <a:pt x="2924" y="1199"/>
                    <a:pt x="2896" y="1207"/>
                    <a:pt x="2864" y="1206"/>
                  </a:cubicBezTo>
                  <a:cubicBezTo>
                    <a:pt x="2827" y="1206"/>
                    <a:pt x="2789" y="1206"/>
                    <a:pt x="2747" y="1206"/>
                  </a:cubicBezTo>
                  <a:cubicBezTo>
                    <a:pt x="2747" y="1230"/>
                    <a:pt x="2747" y="1251"/>
                    <a:pt x="2747" y="1272"/>
                  </a:cubicBezTo>
                  <a:cubicBezTo>
                    <a:pt x="2747" y="1347"/>
                    <a:pt x="2747" y="1422"/>
                    <a:pt x="2747" y="1498"/>
                  </a:cubicBezTo>
                  <a:cubicBezTo>
                    <a:pt x="2747" y="1538"/>
                    <a:pt x="2728" y="1561"/>
                    <a:pt x="2698" y="1560"/>
                  </a:cubicBezTo>
                  <a:cubicBezTo>
                    <a:pt x="2667" y="1560"/>
                    <a:pt x="2649" y="1536"/>
                    <a:pt x="2649" y="1496"/>
                  </a:cubicBezTo>
                  <a:cubicBezTo>
                    <a:pt x="2649" y="1394"/>
                    <a:pt x="2649" y="1292"/>
                    <a:pt x="2649" y="1190"/>
                  </a:cubicBezTo>
                  <a:cubicBezTo>
                    <a:pt x="2649" y="1133"/>
                    <a:pt x="2675" y="1108"/>
                    <a:pt x="2732" y="1107"/>
                  </a:cubicBezTo>
                  <a:cubicBezTo>
                    <a:pt x="2759" y="1106"/>
                    <a:pt x="2787" y="1106"/>
                    <a:pt x="2821" y="1106"/>
                  </a:cubicBezTo>
                  <a:cubicBezTo>
                    <a:pt x="2728" y="977"/>
                    <a:pt x="2639" y="854"/>
                    <a:pt x="2548" y="728"/>
                  </a:cubicBezTo>
                  <a:cubicBezTo>
                    <a:pt x="2456" y="853"/>
                    <a:pt x="2365" y="977"/>
                    <a:pt x="2270" y="1106"/>
                  </a:cubicBezTo>
                  <a:cubicBezTo>
                    <a:pt x="2303" y="1106"/>
                    <a:pt x="2330" y="1106"/>
                    <a:pt x="2356" y="1106"/>
                  </a:cubicBezTo>
                  <a:cubicBezTo>
                    <a:pt x="2424" y="1107"/>
                    <a:pt x="2448" y="1131"/>
                    <a:pt x="2448" y="1198"/>
                  </a:cubicBezTo>
                  <a:cubicBezTo>
                    <a:pt x="2448" y="1425"/>
                    <a:pt x="2448" y="1652"/>
                    <a:pt x="2447" y="1879"/>
                  </a:cubicBezTo>
                  <a:cubicBezTo>
                    <a:pt x="2447" y="1904"/>
                    <a:pt x="2452" y="1915"/>
                    <a:pt x="2480" y="1921"/>
                  </a:cubicBezTo>
                  <a:cubicBezTo>
                    <a:pt x="2536" y="1935"/>
                    <a:pt x="2591" y="1956"/>
                    <a:pt x="2649" y="1975"/>
                  </a:cubicBezTo>
                  <a:cubicBezTo>
                    <a:pt x="2649" y="1965"/>
                    <a:pt x="2649" y="1954"/>
                    <a:pt x="2649" y="1943"/>
                  </a:cubicBezTo>
                  <a:cubicBezTo>
                    <a:pt x="2649" y="1882"/>
                    <a:pt x="2649" y="1821"/>
                    <a:pt x="2649" y="1759"/>
                  </a:cubicBezTo>
                  <a:cubicBezTo>
                    <a:pt x="2649" y="1712"/>
                    <a:pt x="2666" y="1687"/>
                    <a:pt x="2699" y="1687"/>
                  </a:cubicBezTo>
                  <a:cubicBezTo>
                    <a:pt x="2731" y="1688"/>
                    <a:pt x="2747" y="1711"/>
                    <a:pt x="2747" y="1761"/>
                  </a:cubicBezTo>
                  <a:cubicBezTo>
                    <a:pt x="2747" y="1844"/>
                    <a:pt x="2748" y="1928"/>
                    <a:pt x="2746" y="2012"/>
                  </a:cubicBezTo>
                  <a:cubicBezTo>
                    <a:pt x="2746" y="2034"/>
                    <a:pt x="2754" y="2047"/>
                    <a:pt x="2770" y="2061"/>
                  </a:cubicBezTo>
                  <a:cubicBezTo>
                    <a:pt x="2955" y="2216"/>
                    <a:pt x="3041" y="2415"/>
                    <a:pt x="3029" y="2655"/>
                  </a:cubicBezTo>
                  <a:cubicBezTo>
                    <a:pt x="3013" y="2962"/>
                    <a:pt x="2767" y="3238"/>
                    <a:pt x="2465" y="3293"/>
                  </a:cubicBezTo>
                  <a:cubicBezTo>
                    <a:pt x="2124" y="3354"/>
                    <a:pt x="1809" y="3182"/>
                    <a:pt x="1677" y="2863"/>
                  </a:cubicBezTo>
                  <a:cubicBezTo>
                    <a:pt x="1673" y="2855"/>
                    <a:pt x="1670" y="2845"/>
                    <a:pt x="1663" y="2838"/>
                  </a:cubicBezTo>
                  <a:cubicBezTo>
                    <a:pt x="1618" y="2792"/>
                    <a:pt x="1572" y="2747"/>
                    <a:pt x="1528" y="2702"/>
                  </a:cubicBezTo>
                  <a:cubicBezTo>
                    <a:pt x="1478" y="2722"/>
                    <a:pt x="1430" y="2740"/>
                    <a:pt x="1383" y="2760"/>
                  </a:cubicBezTo>
                  <a:cubicBezTo>
                    <a:pt x="1376" y="2763"/>
                    <a:pt x="1371" y="2778"/>
                    <a:pt x="1371" y="2788"/>
                  </a:cubicBezTo>
                  <a:cubicBezTo>
                    <a:pt x="1369" y="2856"/>
                    <a:pt x="1370" y="2923"/>
                    <a:pt x="1370" y="2991"/>
                  </a:cubicBezTo>
                  <a:cubicBezTo>
                    <a:pt x="1370" y="3060"/>
                    <a:pt x="1333" y="3102"/>
                    <a:pt x="1265" y="3105"/>
                  </a:cubicBezTo>
                  <a:cubicBezTo>
                    <a:pt x="1177" y="3107"/>
                    <a:pt x="1089" y="3107"/>
                    <a:pt x="1001" y="3105"/>
                  </a:cubicBezTo>
                  <a:cubicBezTo>
                    <a:pt x="936" y="3103"/>
                    <a:pt x="899" y="3062"/>
                    <a:pt x="899" y="2997"/>
                  </a:cubicBezTo>
                  <a:cubicBezTo>
                    <a:pt x="898" y="2927"/>
                    <a:pt x="899" y="2857"/>
                    <a:pt x="898" y="2787"/>
                  </a:cubicBezTo>
                  <a:cubicBezTo>
                    <a:pt x="898" y="2777"/>
                    <a:pt x="889" y="2763"/>
                    <a:pt x="881" y="2759"/>
                  </a:cubicBezTo>
                  <a:cubicBezTo>
                    <a:pt x="836" y="2739"/>
                    <a:pt x="790" y="2722"/>
                    <a:pt x="734" y="2700"/>
                  </a:cubicBezTo>
                  <a:cubicBezTo>
                    <a:pt x="714" y="2722"/>
                    <a:pt x="690" y="2750"/>
                    <a:pt x="665" y="2776"/>
                  </a:cubicBezTo>
                  <a:cubicBezTo>
                    <a:pt x="634" y="2808"/>
                    <a:pt x="603" y="2839"/>
                    <a:pt x="571" y="2869"/>
                  </a:cubicBezTo>
                  <a:cubicBezTo>
                    <a:pt x="533" y="2905"/>
                    <a:pt x="486" y="2910"/>
                    <a:pt x="445" y="2880"/>
                  </a:cubicBezTo>
                  <a:cubicBezTo>
                    <a:pt x="362" y="2819"/>
                    <a:pt x="289" y="2747"/>
                    <a:pt x="229" y="2664"/>
                  </a:cubicBezTo>
                  <a:cubicBezTo>
                    <a:pt x="197" y="2621"/>
                    <a:pt x="203" y="2573"/>
                    <a:pt x="243" y="2533"/>
                  </a:cubicBezTo>
                  <a:cubicBezTo>
                    <a:pt x="297" y="2477"/>
                    <a:pt x="352" y="2423"/>
                    <a:pt x="406" y="2369"/>
                  </a:cubicBezTo>
                  <a:cubicBezTo>
                    <a:pt x="386" y="2319"/>
                    <a:pt x="368" y="2270"/>
                    <a:pt x="347" y="2222"/>
                  </a:cubicBezTo>
                  <a:cubicBezTo>
                    <a:pt x="344" y="2215"/>
                    <a:pt x="329" y="2210"/>
                    <a:pt x="319" y="2210"/>
                  </a:cubicBezTo>
                  <a:cubicBezTo>
                    <a:pt x="253" y="2209"/>
                    <a:pt x="187" y="2210"/>
                    <a:pt x="122" y="2209"/>
                  </a:cubicBezTo>
                  <a:cubicBezTo>
                    <a:pt x="43" y="2209"/>
                    <a:pt x="5" y="2175"/>
                    <a:pt x="3" y="2098"/>
                  </a:cubicBezTo>
                  <a:cubicBezTo>
                    <a:pt x="0" y="2014"/>
                    <a:pt x="0" y="1930"/>
                    <a:pt x="3" y="1847"/>
                  </a:cubicBezTo>
                  <a:cubicBezTo>
                    <a:pt x="5" y="1777"/>
                    <a:pt x="47" y="1739"/>
                    <a:pt x="116" y="1738"/>
                  </a:cubicBezTo>
                  <a:cubicBezTo>
                    <a:pt x="183" y="1738"/>
                    <a:pt x="250" y="1737"/>
                    <a:pt x="316" y="1738"/>
                  </a:cubicBezTo>
                  <a:cubicBezTo>
                    <a:pt x="336" y="1739"/>
                    <a:pt x="346" y="1734"/>
                    <a:pt x="353" y="1713"/>
                  </a:cubicBezTo>
                  <a:cubicBezTo>
                    <a:pt x="368" y="1669"/>
                    <a:pt x="388" y="1626"/>
                    <a:pt x="407" y="1580"/>
                  </a:cubicBezTo>
                  <a:cubicBezTo>
                    <a:pt x="356" y="1530"/>
                    <a:pt x="304" y="1478"/>
                    <a:pt x="252" y="1426"/>
                  </a:cubicBezTo>
                  <a:cubicBezTo>
                    <a:pt x="197" y="1371"/>
                    <a:pt x="192" y="1323"/>
                    <a:pt x="244" y="1266"/>
                  </a:cubicBezTo>
                  <a:cubicBezTo>
                    <a:pt x="302" y="1201"/>
                    <a:pt x="364" y="1140"/>
                    <a:pt x="429" y="1082"/>
                  </a:cubicBezTo>
                  <a:cubicBezTo>
                    <a:pt x="481" y="1034"/>
                    <a:pt x="532" y="1040"/>
                    <a:pt x="583" y="1090"/>
                  </a:cubicBezTo>
                  <a:cubicBezTo>
                    <a:pt x="630" y="1137"/>
                    <a:pt x="677" y="1184"/>
                    <a:pt x="724" y="1232"/>
                  </a:cubicBezTo>
                  <a:cubicBezTo>
                    <a:pt x="737" y="1245"/>
                    <a:pt x="748" y="1247"/>
                    <a:pt x="765" y="1239"/>
                  </a:cubicBezTo>
                  <a:cubicBezTo>
                    <a:pt x="801" y="1222"/>
                    <a:pt x="838" y="1207"/>
                    <a:pt x="875" y="1194"/>
                  </a:cubicBezTo>
                  <a:cubicBezTo>
                    <a:pt x="894" y="1187"/>
                    <a:pt x="900" y="1178"/>
                    <a:pt x="899" y="1159"/>
                  </a:cubicBezTo>
                  <a:cubicBezTo>
                    <a:pt x="898" y="1091"/>
                    <a:pt x="899" y="1023"/>
                    <a:pt x="899" y="956"/>
                  </a:cubicBezTo>
                  <a:cubicBezTo>
                    <a:pt x="899" y="889"/>
                    <a:pt x="930" y="854"/>
                    <a:pt x="995" y="845"/>
                  </a:cubicBezTo>
                  <a:cubicBezTo>
                    <a:pt x="1088" y="832"/>
                    <a:pt x="1181" y="832"/>
                    <a:pt x="1274" y="845"/>
                  </a:cubicBezTo>
                  <a:cubicBezTo>
                    <a:pt x="1336" y="854"/>
                    <a:pt x="1369" y="891"/>
                    <a:pt x="1370" y="954"/>
                  </a:cubicBezTo>
                  <a:cubicBezTo>
                    <a:pt x="1370" y="1022"/>
                    <a:pt x="1371" y="1090"/>
                    <a:pt x="1369" y="1158"/>
                  </a:cubicBezTo>
                  <a:cubicBezTo>
                    <a:pt x="1369" y="1178"/>
                    <a:pt x="1375" y="1188"/>
                    <a:pt x="1394" y="1194"/>
                  </a:cubicBezTo>
                  <a:cubicBezTo>
                    <a:pt x="1431" y="1207"/>
                    <a:pt x="1466" y="1222"/>
                    <a:pt x="1501" y="1238"/>
                  </a:cubicBezTo>
                  <a:cubicBezTo>
                    <a:pt x="1518" y="1246"/>
                    <a:pt x="1528" y="1246"/>
                    <a:pt x="1543" y="1233"/>
                  </a:cubicBezTo>
                  <a:cubicBezTo>
                    <a:pt x="1575" y="1205"/>
                    <a:pt x="1588" y="1174"/>
                    <a:pt x="1587" y="1130"/>
                  </a:cubicBezTo>
                  <a:cubicBezTo>
                    <a:pt x="1584" y="965"/>
                    <a:pt x="1586" y="801"/>
                    <a:pt x="1586" y="636"/>
                  </a:cubicBezTo>
                  <a:cubicBezTo>
                    <a:pt x="1586" y="623"/>
                    <a:pt x="1586" y="611"/>
                    <a:pt x="1586" y="595"/>
                  </a:cubicBezTo>
                  <a:cubicBezTo>
                    <a:pt x="1541" y="595"/>
                    <a:pt x="1501" y="594"/>
                    <a:pt x="1460" y="595"/>
                  </a:cubicBezTo>
                  <a:cubicBezTo>
                    <a:pt x="1428" y="596"/>
                    <a:pt x="1403" y="588"/>
                    <a:pt x="1387" y="558"/>
                  </a:cubicBezTo>
                  <a:cubicBezTo>
                    <a:pt x="1372" y="529"/>
                    <a:pt x="1381" y="503"/>
                    <a:pt x="1399" y="478"/>
                  </a:cubicBezTo>
                  <a:cubicBezTo>
                    <a:pt x="1507" y="332"/>
                    <a:pt x="1613" y="186"/>
                    <a:pt x="1721" y="41"/>
                  </a:cubicBezTo>
                  <a:cubicBezTo>
                    <a:pt x="1733" y="26"/>
                    <a:pt x="1750" y="14"/>
                    <a:pt x="1764" y="0"/>
                  </a:cubicBezTo>
                  <a:cubicBezTo>
                    <a:pt x="1779" y="0"/>
                    <a:pt x="1794" y="0"/>
                    <a:pt x="1810" y="0"/>
                  </a:cubicBezTo>
                  <a:close/>
                  <a:moveTo>
                    <a:pt x="1626" y="2660"/>
                  </a:moveTo>
                  <a:cubicBezTo>
                    <a:pt x="1628" y="2277"/>
                    <a:pt x="1810" y="2033"/>
                    <a:pt x="2172" y="1917"/>
                  </a:cubicBezTo>
                  <a:cubicBezTo>
                    <a:pt x="2170" y="1893"/>
                    <a:pt x="2168" y="1867"/>
                    <a:pt x="2165" y="1838"/>
                  </a:cubicBezTo>
                  <a:cubicBezTo>
                    <a:pt x="2151" y="1838"/>
                    <a:pt x="2141" y="1838"/>
                    <a:pt x="2130" y="1838"/>
                  </a:cubicBezTo>
                  <a:cubicBezTo>
                    <a:pt x="2067" y="1838"/>
                    <a:pt x="2003" y="1839"/>
                    <a:pt x="1940" y="1838"/>
                  </a:cubicBezTo>
                  <a:cubicBezTo>
                    <a:pt x="1876" y="1838"/>
                    <a:pt x="1845" y="1814"/>
                    <a:pt x="1824" y="1755"/>
                  </a:cubicBezTo>
                  <a:cubicBezTo>
                    <a:pt x="1812" y="1720"/>
                    <a:pt x="1798" y="1685"/>
                    <a:pt x="1782" y="1651"/>
                  </a:cubicBezTo>
                  <a:cubicBezTo>
                    <a:pt x="1748" y="1578"/>
                    <a:pt x="1751" y="1551"/>
                    <a:pt x="1809" y="1494"/>
                  </a:cubicBezTo>
                  <a:cubicBezTo>
                    <a:pt x="1859" y="1444"/>
                    <a:pt x="1909" y="1394"/>
                    <a:pt x="1965" y="1339"/>
                  </a:cubicBezTo>
                  <a:cubicBezTo>
                    <a:pt x="1899" y="1273"/>
                    <a:pt x="1835" y="1209"/>
                    <a:pt x="1770" y="1144"/>
                  </a:cubicBezTo>
                  <a:cubicBezTo>
                    <a:pt x="1712" y="1202"/>
                    <a:pt x="1659" y="1256"/>
                    <a:pt x="1606" y="1309"/>
                  </a:cubicBezTo>
                  <a:cubicBezTo>
                    <a:pt x="1560" y="1353"/>
                    <a:pt x="1526" y="1358"/>
                    <a:pt x="1469" y="1332"/>
                  </a:cubicBezTo>
                  <a:cubicBezTo>
                    <a:pt x="1430" y="1314"/>
                    <a:pt x="1390" y="1298"/>
                    <a:pt x="1350" y="1283"/>
                  </a:cubicBezTo>
                  <a:cubicBezTo>
                    <a:pt x="1295" y="1263"/>
                    <a:pt x="1272" y="1234"/>
                    <a:pt x="1271" y="1175"/>
                  </a:cubicBezTo>
                  <a:cubicBezTo>
                    <a:pt x="1270" y="1109"/>
                    <a:pt x="1271" y="1044"/>
                    <a:pt x="1271" y="978"/>
                  </a:cubicBezTo>
                  <a:cubicBezTo>
                    <a:pt x="1271" y="967"/>
                    <a:pt x="1270" y="955"/>
                    <a:pt x="1269" y="941"/>
                  </a:cubicBezTo>
                  <a:cubicBezTo>
                    <a:pt x="1176" y="941"/>
                    <a:pt x="1087" y="941"/>
                    <a:pt x="996" y="941"/>
                  </a:cubicBezTo>
                  <a:cubicBezTo>
                    <a:pt x="996" y="1022"/>
                    <a:pt x="996" y="1097"/>
                    <a:pt x="996" y="1173"/>
                  </a:cubicBezTo>
                  <a:cubicBezTo>
                    <a:pt x="996" y="1232"/>
                    <a:pt x="972" y="1263"/>
                    <a:pt x="917" y="1283"/>
                  </a:cubicBezTo>
                  <a:cubicBezTo>
                    <a:pt x="879" y="1297"/>
                    <a:pt x="842" y="1311"/>
                    <a:pt x="806" y="1328"/>
                  </a:cubicBezTo>
                  <a:cubicBezTo>
                    <a:pt x="740" y="1359"/>
                    <a:pt x="709" y="1355"/>
                    <a:pt x="657" y="1303"/>
                  </a:cubicBezTo>
                  <a:cubicBezTo>
                    <a:pt x="605" y="1252"/>
                    <a:pt x="554" y="1200"/>
                    <a:pt x="497" y="1144"/>
                  </a:cubicBezTo>
                  <a:cubicBezTo>
                    <a:pt x="432" y="1209"/>
                    <a:pt x="369" y="1273"/>
                    <a:pt x="303" y="1338"/>
                  </a:cubicBezTo>
                  <a:cubicBezTo>
                    <a:pt x="362" y="1397"/>
                    <a:pt x="414" y="1449"/>
                    <a:pt x="467" y="1501"/>
                  </a:cubicBezTo>
                  <a:cubicBezTo>
                    <a:pt x="512" y="1547"/>
                    <a:pt x="517" y="1584"/>
                    <a:pt x="490" y="1641"/>
                  </a:cubicBezTo>
                  <a:cubicBezTo>
                    <a:pt x="473" y="1677"/>
                    <a:pt x="458" y="1714"/>
                    <a:pt x="444" y="1751"/>
                  </a:cubicBezTo>
                  <a:cubicBezTo>
                    <a:pt x="421" y="1815"/>
                    <a:pt x="392" y="1838"/>
                    <a:pt x="322" y="1838"/>
                  </a:cubicBezTo>
                  <a:cubicBezTo>
                    <a:pt x="258" y="1838"/>
                    <a:pt x="193" y="1839"/>
                    <a:pt x="129" y="1838"/>
                  </a:cubicBezTo>
                  <a:cubicBezTo>
                    <a:pt x="109" y="1838"/>
                    <a:pt x="98" y="1843"/>
                    <a:pt x="99" y="1864"/>
                  </a:cubicBezTo>
                  <a:cubicBezTo>
                    <a:pt x="99" y="1938"/>
                    <a:pt x="99" y="2012"/>
                    <a:pt x="99" y="2087"/>
                  </a:cubicBezTo>
                  <a:cubicBezTo>
                    <a:pt x="99" y="2106"/>
                    <a:pt x="107" y="2112"/>
                    <a:pt x="126" y="2112"/>
                  </a:cubicBezTo>
                  <a:cubicBezTo>
                    <a:pt x="195" y="2111"/>
                    <a:pt x="264" y="2111"/>
                    <a:pt x="333" y="2112"/>
                  </a:cubicBezTo>
                  <a:cubicBezTo>
                    <a:pt x="390" y="2112"/>
                    <a:pt x="421" y="2135"/>
                    <a:pt x="441" y="2190"/>
                  </a:cubicBezTo>
                  <a:cubicBezTo>
                    <a:pt x="454" y="2225"/>
                    <a:pt x="467" y="2260"/>
                    <a:pt x="483" y="2294"/>
                  </a:cubicBezTo>
                  <a:cubicBezTo>
                    <a:pt x="520" y="2371"/>
                    <a:pt x="516" y="2399"/>
                    <a:pt x="455" y="2460"/>
                  </a:cubicBezTo>
                  <a:cubicBezTo>
                    <a:pt x="406" y="2508"/>
                    <a:pt x="357" y="2556"/>
                    <a:pt x="302" y="2610"/>
                  </a:cubicBezTo>
                  <a:cubicBezTo>
                    <a:pt x="369" y="2677"/>
                    <a:pt x="432" y="2740"/>
                    <a:pt x="497" y="2804"/>
                  </a:cubicBezTo>
                  <a:cubicBezTo>
                    <a:pt x="510" y="2792"/>
                    <a:pt x="518" y="2784"/>
                    <a:pt x="526" y="2777"/>
                  </a:cubicBezTo>
                  <a:cubicBezTo>
                    <a:pt x="574" y="2729"/>
                    <a:pt x="621" y="2681"/>
                    <a:pt x="669" y="2633"/>
                  </a:cubicBezTo>
                  <a:cubicBezTo>
                    <a:pt x="704" y="2599"/>
                    <a:pt x="744" y="2593"/>
                    <a:pt x="788" y="2612"/>
                  </a:cubicBezTo>
                  <a:cubicBezTo>
                    <a:pt x="834" y="2632"/>
                    <a:pt x="880" y="2651"/>
                    <a:pt x="927" y="2670"/>
                  </a:cubicBezTo>
                  <a:cubicBezTo>
                    <a:pt x="972" y="2688"/>
                    <a:pt x="996" y="2720"/>
                    <a:pt x="996" y="2768"/>
                  </a:cubicBezTo>
                  <a:cubicBezTo>
                    <a:pt x="996" y="2836"/>
                    <a:pt x="996" y="2904"/>
                    <a:pt x="996" y="2972"/>
                  </a:cubicBezTo>
                  <a:cubicBezTo>
                    <a:pt x="996" y="2983"/>
                    <a:pt x="997" y="2994"/>
                    <a:pt x="998" y="3009"/>
                  </a:cubicBezTo>
                  <a:cubicBezTo>
                    <a:pt x="1082" y="3009"/>
                    <a:pt x="1162" y="3008"/>
                    <a:pt x="1242" y="3009"/>
                  </a:cubicBezTo>
                  <a:cubicBezTo>
                    <a:pt x="1265" y="3009"/>
                    <a:pt x="1272" y="3001"/>
                    <a:pt x="1271" y="2979"/>
                  </a:cubicBezTo>
                  <a:cubicBezTo>
                    <a:pt x="1270" y="2912"/>
                    <a:pt x="1271" y="2845"/>
                    <a:pt x="1271" y="2779"/>
                  </a:cubicBezTo>
                  <a:cubicBezTo>
                    <a:pt x="1271" y="2746"/>
                    <a:pt x="1273" y="2709"/>
                    <a:pt x="1302" y="2695"/>
                  </a:cubicBezTo>
                  <a:cubicBezTo>
                    <a:pt x="1374" y="2660"/>
                    <a:pt x="1448" y="2628"/>
                    <a:pt x="1523" y="2604"/>
                  </a:cubicBezTo>
                  <a:cubicBezTo>
                    <a:pt x="1565" y="2590"/>
                    <a:pt x="1595" y="2629"/>
                    <a:pt x="1626" y="2660"/>
                  </a:cubicBezTo>
                  <a:close/>
                  <a:moveTo>
                    <a:pt x="1726" y="2604"/>
                  </a:moveTo>
                  <a:cubicBezTo>
                    <a:pt x="1725" y="2936"/>
                    <a:pt x="1997" y="3208"/>
                    <a:pt x="2328" y="3209"/>
                  </a:cubicBezTo>
                  <a:cubicBezTo>
                    <a:pt x="2659" y="3209"/>
                    <a:pt x="2932" y="2937"/>
                    <a:pt x="2933" y="2606"/>
                  </a:cubicBezTo>
                  <a:cubicBezTo>
                    <a:pt x="2933" y="2275"/>
                    <a:pt x="2660" y="2002"/>
                    <a:pt x="2330" y="2001"/>
                  </a:cubicBezTo>
                  <a:cubicBezTo>
                    <a:pt x="1999" y="2001"/>
                    <a:pt x="1726" y="2273"/>
                    <a:pt x="1726" y="2604"/>
                  </a:cubicBezTo>
                  <a:close/>
                  <a:moveTo>
                    <a:pt x="1887" y="1121"/>
                  </a:moveTo>
                  <a:cubicBezTo>
                    <a:pt x="1887" y="1101"/>
                    <a:pt x="1887" y="1089"/>
                    <a:pt x="1887" y="1078"/>
                  </a:cubicBezTo>
                  <a:cubicBezTo>
                    <a:pt x="1887" y="912"/>
                    <a:pt x="1887" y="746"/>
                    <a:pt x="1887" y="581"/>
                  </a:cubicBezTo>
                  <a:cubicBezTo>
                    <a:pt x="1887" y="521"/>
                    <a:pt x="1912" y="498"/>
                    <a:pt x="1972" y="497"/>
                  </a:cubicBezTo>
                  <a:cubicBezTo>
                    <a:pt x="1999" y="497"/>
                    <a:pt x="2026" y="497"/>
                    <a:pt x="2060" y="497"/>
                  </a:cubicBezTo>
                  <a:cubicBezTo>
                    <a:pt x="1966" y="368"/>
                    <a:pt x="1877" y="245"/>
                    <a:pt x="1786" y="118"/>
                  </a:cubicBezTo>
                  <a:cubicBezTo>
                    <a:pt x="1692" y="245"/>
                    <a:pt x="1602" y="369"/>
                    <a:pt x="1507" y="497"/>
                  </a:cubicBezTo>
                  <a:cubicBezTo>
                    <a:pt x="1543" y="497"/>
                    <a:pt x="1569" y="497"/>
                    <a:pt x="1596" y="497"/>
                  </a:cubicBezTo>
                  <a:cubicBezTo>
                    <a:pt x="1662" y="497"/>
                    <a:pt x="1686" y="521"/>
                    <a:pt x="1686" y="586"/>
                  </a:cubicBezTo>
                  <a:cubicBezTo>
                    <a:pt x="1686" y="740"/>
                    <a:pt x="1686" y="894"/>
                    <a:pt x="1686" y="1048"/>
                  </a:cubicBezTo>
                  <a:cubicBezTo>
                    <a:pt x="1686" y="1059"/>
                    <a:pt x="1687" y="1070"/>
                    <a:pt x="1688" y="1085"/>
                  </a:cubicBezTo>
                  <a:cubicBezTo>
                    <a:pt x="1768" y="1017"/>
                    <a:pt x="1825" y="1065"/>
                    <a:pt x="1887" y="1121"/>
                  </a:cubicBezTo>
                  <a:close/>
                </a:path>
              </a:pathLst>
            </a:custGeom>
            <a:solidFill>
              <a:srgbClr val="4FFF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5C425D0-AAF7-403A-A44C-9E565DEB9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3" y="1500188"/>
              <a:ext cx="952500" cy="950913"/>
            </a:xfrm>
            <a:custGeom>
              <a:avLst/>
              <a:gdLst>
                <a:gd name="T0" fmla="*/ 634 w 1229"/>
                <a:gd name="T1" fmla="*/ 1225 h 1226"/>
                <a:gd name="T2" fmla="*/ 40 w 1229"/>
                <a:gd name="T3" fmla="*/ 696 h 1226"/>
                <a:gd name="T4" fmla="*/ 568 w 1229"/>
                <a:gd name="T5" fmla="*/ 34 h 1226"/>
                <a:gd name="T6" fmla="*/ 1224 w 1229"/>
                <a:gd name="T7" fmla="*/ 524 h 1226"/>
                <a:gd name="T8" fmla="*/ 1187 w 1229"/>
                <a:gd name="T9" fmla="*/ 586 h 1226"/>
                <a:gd name="T10" fmla="*/ 1127 w 1229"/>
                <a:gd name="T11" fmla="*/ 542 h 1226"/>
                <a:gd name="T12" fmla="*/ 1026 w 1229"/>
                <a:gd name="T13" fmla="*/ 318 h 1226"/>
                <a:gd name="T14" fmla="*/ 503 w 1229"/>
                <a:gd name="T15" fmla="*/ 145 h 1226"/>
                <a:gd name="T16" fmla="*/ 140 w 1229"/>
                <a:gd name="T17" fmla="*/ 556 h 1226"/>
                <a:gd name="T18" fmla="*/ 584 w 1229"/>
                <a:gd name="T19" fmla="*/ 1124 h 1226"/>
                <a:gd name="T20" fmla="*/ 1111 w 1229"/>
                <a:gd name="T21" fmla="*/ 778 h 1226"/>
                <a:gd name="T22" fmla="*/ 1122 w 1229"/>
                <a:gd name="T23" fmla="*/ 744 h 1226"/>
                <a:gd name="T24" fmla="*/ 1177 w 1229"/>
                <a:gd name="T25" fmla="*/ 717 h 1226"/>
                <a:gd name="T26" fmla="*/ 1214 w 1229"/>
                <a:gd name="T27" fmla="*/ 767 h 1226"/>
                <a:gd name="T28" fmla="*/ 1201 w 1229"/>
                <a:gd name="T29" fmla="*/ 816 h 1226"/>
                <a:gd name="T30" fmla="*/ 634 w 1229"/>
                <a:gd name="T31" fmla="*/ 1225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9" h="1226">
                  <a:moveTo>
                    <a:pt x="634" y="1225"/>
                  </a:moveTo>
                  <a:cubicBezTo>
                    <a:pt x="330" y="1224"/>
                    <a:pt x="77" y="998"/>
                    <a:pt x="40" y="696"/>
                  </a:cubicBezTo>
                  <a:cubicBezTo>
                    <a:pt x="0" y="371"/>
                    <a:pt x="241" y="69"/>
                    <a:pt x="568" y="34"/>
                  </a:cubicBezTo>
                  <a:cubicBezTo>
                    <a:pt x="884" y="0"/>
                    <a:pt x="1167" y="211"/>
                    <a:pt x="1224" y="524"/>
                  </a:cubicBezTo>
                  <a:cubicBezTo>
                    <a:pt x="1229" y="554"/>
                    <a:pt x="1215" y="579"/>
                    <a:pt x="1187" y="586"/>
                  </a:cubicBezTo>
                  <a:cubicBezTo>
                    <a:pt x="1158" y="593"/>
                    <a:pt x="1134" y="576"/>
                    <a:pt x="1127" y="542"/>
                  </a:cubicBezTo>
                  <a:cubicBezTo>
                    <a:pt x="1111" y="459"/>
                    <a:pt x="1078" y="385"/>
                    <a:pt x="1026" y="318"/>
                  </a:cubicBezTo>
                  <a:cubicBezTo>
                    <a:pt x="908" y="164"/>
                    <a:pt x="696" y="93"/>
                    <a:pt x="503" y="145"/>
                  </a:cubicBezTo>
                  <a:cubicBezTo>
                    <a:pt x="314" y="196"/>
                    <a:pt x="168" y="364"/>
                    <a:pt x="140" y="556"/>
                  </a:cubicBezTo>
                  <a:cubicBezTo>
                    <a:pt x="101" y="819"/>
                    <a:pt x="284" y="1093"/>
                    <a:pt x="584" y="1124"/>
                  </a:cubicBezTo>
                  <a:cubicBezTo>
                    <a:pt x="826" y="1150"/>
                    <a:pt x="1040" y="1001"/>
                    <a:pt x="1111" y="778"/>
                  </a:cubicBezTo>
                  <a:cubicBezTo>
                    <a:pt x="1114" y="767"/>
                    <a:pt x="1117" y="755"/>
                    <a:pt x="1122" y="744"/>
                  </a:cubicBezTo>
                  <a:cubicBezTo>
                    <a:pt x="1133" y="722"/>
                    <a:pt x="1152" y="711"/>
                    <a:pt x="1177" y="717"/>
                  </a:cubicBezTo>
                  <a:cubicBezTo>
                    <a:pt x="1203" y="723"/>
                    <a:pt x="1216" y="741"/>
                    <a:pt x="1214" y="767"/>
                  </a:cubicBezTo>
                  <a:cubicBezTo>
                    <a:pt x="1212" y="784"/>
                    <a:pt x="1207" y="800"/>
                    <a:pt x="1201" y="816"/>
                  </a:cubicBezTo>
                  <a:cubicBezTo>
                    <a:pt x="1121" y="1061"/>
                    <a:pt x="891" y="1226"/>
                    <a:pt x="634" y="122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9A625A8-776B-46DE-AA3B-78BB160522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26" y="1690688"/>
              <a:ext cx="593725" cy="592138"/>
            </a:xfrm>
            <a:custGeom>
              <a:avLst/>
              <a:gdLst>
                <a:gd name="T0" fmla="*/ 385 w 767"/>
                <a:gd name="T1" fmla="*/ 1 h 765"/>
                <a:gd name="T2" fmla="*/ 767 w 767"/>
                <a:gd name="T3" fmla="*/ 382 h 765"/>
                <a:gd name="T4" fmla="*/ 379 w 767"/>
                <a:gd name="T5" fmla="*/ 764 h 765"/>
                <a:gd name="T6" fmla="*/ 1 w 767"/>
                <a:gd name="T7" fmla="*/ 380 h 765"/>
                <a:gd name="T8" fmla="*/ 385 w 767"/>
                <a:gd name="T9" fmla="*/ 1 h 765"/>
                <a:gd name="T10" fmla="*/ 667 w 767"/>
                <a:gd name="T11" fmla="*/ 382 h 765"/>
                <a:gd name="T12" fmla="*/ 382 w 767"/>
                <a:gd name="T13" fmla="*/ 99 h 765"/>
                <a:gd name="T14" fmla="*/ 100 w 767"/>
                <a:gd name="T15" fmla="*/ 383 h 765"/>
                <a:gd name="T16" fmla="*/ 382 w 767"/>
                <a:gd name="T17" fmla="*/ 667 h 765"/>
                <a:gd name="T18" fmla="*/ 667 w 767"/>
                <a:gd name="T19" fmla="*/ 382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7" h="765">
                  <a:moveTo>
                    <a:pt x="385" y="1"/>
                  </a:moveTo>
                  <a:cubicBezTo>
                    <a:pt x="595" y="1"/>
                    <a:pt x="766" y="172"/>
                    <a:pt x="767" y="382"/>
                  </a:cubicBezTo>
                  <a:cubicBezTo>
                    <a:pt x="767" y="593"/>
                    <a:pt x="593" y="765"/>
                    <a:pt x="379" y="764"/>
                  </a:cubicBezTo>
                  <a:cubicBezTo>
                    <a:pt x="171" y="764"/>
                    <a:pt x="0" y="590"/>
                    <a:pt x="1" y="380"/>
                  </a:cubicBezTo>
                  <a:cubicBezTo>
                    <a:pt x="2" y="171"/>
                    <a:pt x="175" y="0"/>
                    <a:pt x="385" y="1"/>
                  </a:cubicBezTo>
                  <a:close/>
                  <a:moveTo>
                    <a:pt x="667" y="382"/>
                  </a:moveTo>
                  <a:cubicBezTo>
                    <a:pt x="667" y="224"/>
                    <a:pt x="541" y="99"/>
                    <a:pt x="382" y="99"/>
                  </a:cubicBezTo>
                  <a:cubicBezTo>
                    <a:pt x="227" y="99"/>
                    <a:pt x="99" y="227"/>
                    <a:pt x="100" y="383"/>
                  </a:cubicBezTo>
                  <a:cubicBezTo>
                    <a:pt x="100" y="537"/>
                    <a:pt x="227" y="666"/>
                    <a:pt x="382" y="667"/>
                  </a:cubicBezTo>
                  <a:cubicBezTo>
                    <a:pt x="538" y="668"/>
                    <a:pt x="667" y="540"/>
                    <a:pt x="667" y="38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F8E258-5AA3-49BB-BE96-E71F31F4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076" y="2035175"/>
              <a:ext cx="835025" cy="944563"/>
            </a:xfrm>
            <a:custGeom>
              <a:avLst/>
              <a:gdLst>
                <a:gd name="T0" fmla="*/ 1 w 1077"/>
                <a:gd name="T1" fmla="*/ 568 h 1219"/>
                <a:gd name="T2" fmla="*/ 590 w 1077"/>
                <a:gd name="T3" fmla="*/ 30 h 1219"/>
                <a:gd name="T4" fmla="*/ 1070 w 1077"/>
                <a:gd name="T5" fmla="*/ 468 h 1219"/>
                <a:gd name="T6" fmla="*/ 1032 w 1077"/>
                <a:gd name="T7" fmla="*/ 535 h 1219"/>
                <a:gd name="T8" fmla="*/ 974 w 1077"/>
                <a:gd name="T9" fmla="*/ 490 h 1219"/>
                <a:gd name="T10" fmla="*/ 707 w 1077"/>
                <a:gd name="T11" fmla="*/ 161 h 1219"/>
                <a:gd name="T12" fmla="*/ 102 w 1077"/>
                <a:gd name="T13" fmla="*/ 510 h 1219"/>
                <a:gd name="T14" fmla="*/ 525 w 1077"/>
                <a:gd name="T15" fmla="*/ 1010 h 1219"/>
                <a:gd name="T16" fmla="*/ 950 w 1077"/>
                <a:gd name="T17" fmla="*/ 727 h 1219"/>
                <a:gd name="T18" fmla="*/ 962 w 1077"/>
                <a:gd name="T19" fmla="*/ 697 h 1219"/>
                <a:gd name="T20" fmla="*/ 1025 w 1077"/>
                <a:gd name="T21" fmla="*/ 668 h 1219"/>
                <a:gd name="T22" fmla="*/ 1053 w 1077"/>
                <a:gd name="T23" fmla="*/ 731 h 1219"/>
                <a:gd name="T24" fmla="*/ 780 w 1077"/>
                <a:gd name="T25" fmla="*/ 1050 h 1219"/>
                <a:gd name="T26" fmla="*/ 2 w 1077"/>
                <a:gd name="T27" fmla="*/ 626 h 1219"/>
                <a:gd name="T28" fmla="*/ 1 w 1077"/>
                <a:gd name="T29" fmla="*/ 568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7" h="1219">
                  <a:moveTo>
                    <a:pt x="1" y="568"/>
                  </a:moveTo>
                  <a:cubicBezTo>
                    <a:pt x="0" y="249"/>
                    <a:pt x="274" y="0"/>
                    <a:pt x="590" y="30"/>
                  </a:cubicBezTo>
                  <a:cubicBezTo>
                    <a:pt x="827" y="52"/>
                    <a:pt x="1025" y="233"/>
                    <a:pt x="1070" y="468"/>
                  </a:cubicBezTo>
                  <a:cubicBezTo>
                    <a:pt x="1077" y="503"/>
                    <a:pt x="1062" y="529"/>
                    <a:pt x="1032" y="535"/>
                  </a:cubicBezTo>
                  <a:cubicBezTo>
                    <a:pt x="1004" y="541"/>
                    <a:pt x="982" y="525"/>
                    <a:pt x="974" y="490"/>
                  </a:cubicBezTo>
                  <a:cubicBezTo>
                    <a:pt x="940" y="335"/>
                    <a:pt x="853" y="223"/>
                    <a:pt x="707" y="161"/>
                  </a:cubicBezTo>
                  <a:cubicBezTo>
                    <a:pt x="441" y="48"/>
                    <a:pt x="139" y="223"/>
                    <a:pt x="102" y="510"/>
                  </a:cubicBezTo>
                  <a:cubicBezTo>
                    <a:pt x="69" y="770"/>
                    <a:pt x="263" y="1000"/>
                    <a:pt x="525" y="1010"/>
                  </a:cubicBezTo>
                  <a:cubicBezTo>
                    <a:pt x="709" y="1017"/>
                    <a:pt x="883" y="901"/>
                    <a:pt x="950" y="727"/>
                  </a:cubicBezTo>
                  <a:cubicBezTo>
                    <a:pt x="954" y="717"/>
                    <a:pt x="958" y="707"/>
                    <a:pt x="962" y="697"/>
                  </a:cubicBezTo>
                  <a:cubicBezTo>
                    <a:pt x="975" y="669"/>
                    <a:pt x="999" y="658"/>
                    <a:pt x="1025" y="668"/>
                  </a:cubicBezTo>
                  <a:cubicBezTo>
                    <a:pt x="1050" y="678"/>
                    <a:pt x="1062" y="702"/>
                    <a:pt x="1053" y="731"/>
                  </a:cubicBezTo>
                  <a:cubicBezTo>
                    <a:pt x="1006" y="875"/>
                    <a:pt x="915" y="983"/>
                    <a:pt x="780" y="1050"/>
                  </a:cubicBezTo>
                  <a:cubicBezTo>
                    <a:pt x="443" y="1219"/>
                    <a:pt x="45" y="1001"/>
                    <a:pt x="2" y="626"/>
                  </a:cubicBezTo>
                  <a:cubicBezTo>
                    <a:pt x="0" y="607"/>
                    <a:pt x="1" y="587"/>
                    <a:pt x="1" y="56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53E5806-F48A-4A50-9F9A-F5D3FE9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2168525"/>
              <a:ext cx="244475" cy="355600"/>
            </a:xfrm>
            <a:custGeom>
              <a:avLst/>
              <a:gdLst>
                <a:gd name="T0" fmla="*/ 98 w 315"/>
                <a:gd name="T1" fmla="*/ 306 h 459"/>
                <a:gd name="T2" fmla="*/ 240 w 315"/>
                <a:gd name="T3" fmla="*/ 215 h 459"/>
                <a:gd name="T4" fmla="*/ 296 w 315"/>
                <a:gd name="T5" fmla="*/ 215 h 459"/>
                <a:gd name="T6" fmla="*/ 315 w 315"/>
                <a:gd name="T7" fmla="*/ 261 h 459"/>
                <a:gd name="T8" fmla="*/ 291 w 315"/>
                <a:gd name="T9" fmla="*/ 297 h 459"/>
                <a:gd name="T10" fmla="*/ 78 w 315"/>
                <a:gd name="T11" fmla="*/ 435 h 459"/>
                <a:gd name="T12" fmla="*/ 1 w 315"/>
                <a:gd name="T13" fmla="*/ 391 h 459"/>
                <a:gd name="T14" fmla="*/ 1 w 315"/>
                <a:gd name="T15" fmla="*/ 56 h 459"/>
                <a:gd name="T16" fmla="*/ 48 w 315"/>
                <a:gd name="T17" fmla="*/ 1 h 459"/>
                <a:gd name="T18" fmla="*/ 97 w 315"/>
                <a:gd name="T19" fmla="*/ 56 h 459"/>
                <a:gd name="T20" fmla="*/ 98 w 315"/>
                <a:gd name="T21" fmla="*/ 30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5" h="459">
                  <a:moveTo>
                    <a:pt x="98" y="306"/>
                  </a:moveTo>
                  <a:cubicBezTo>
                    <a:pt x="148" y="273"/>
                    <a:pt x="193" y="241"/>
                    <a:pt x="240" y="215"/>
                  </a:cubicBezTo>
                  <a:cubicBezTo>
                    <a:pt x="255" y="207"/>
                    <a:pt x="281" y="207"/>
                    <a:pt x="296" y="215"/>
                  </a:cubicBezTo>
                  <a:cubicBezTo>
                    <a:pt x="308" y="222"/>
                    <a:pt x="315" y="245"/>
                    <a:pt x="315" y="261"/>
                  </a:cubicBezTo>
                  <a:cubicBezTo>
                    <a:pt x="315" y="273"/>
                    <a:pt x="303" y="289"/>
                    <a:pt x="291" y="297"/>
                  </a:cubicBezTo>
                  <a:cubicBezTo>
                    <a:pt x="221" y="344"/>
                    <a:pt x="150" y="390"/>
                    <a:pt x="78" y="435"/>
                  </a:cubicBezTo>
                  <a:cubicBezTo>
                    <a:pt x="40" y="459"/>
                    <a:pt x="1" y="437"/>
                    <a:pt x="1" y="391"/>
                  </a:cubicBezTo>
                  <a:cubicBezTo>
                    <a:pt x="0" y="279"/>
                    <a:pt x="0" y="167"/>
                    <a:pt x="1" y="56"/>
                  </a:cubicBezTo>
                  <a:cubicBezTo>
                    <a:pt x="1" y="23"/>
                    <a:pt x="20" y="2"/>
                    <a:pt x="48" y="1"/>
                  </a:cubicBezTo>
                  <a:cubicBezTo>
                    <a:pt x="76" y="0"/>
                    <a:pt x="97" y="23"/>
                    <a:pt x="97" y="56"/>
                  </a:cubicBezTo>
                  <a:cubicBezTo>
                    <a:pt x="98" y="137"/>
                    <a:pt x="98" y="217"/>
                    <a:pt x="98" y="3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B1B7027-E7EA-4602-9719-C1E4C9AA3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33851" y="1839913"/>
              <a:ext cx="296863" cy="293688"/>
            </a:xfrm>
            <a:custGeom>
              <a:avLst/>
              <a:gdLst>
                <a:gd name="T0" fmla="*/ 188 w 381"/>
                <a:gd name="T1" fmla="*/ 378 h 378"/>
                <a:gd name="T2" fmla="*/ 1 w 381"/>
                <a:gd name="T3" fmla="*/ 189 h 378"/>
                <a:gd name="T4" fmla="*/ 189 w 381"/>
                <a:gd name="T5" fmla="*/ 0 h 378"/>
                <a:gd name="T6" fmla="*/ 380 w 381"/>
                <a:gd name="T7" fmla="*/ 188 h 378"/>
                <a:gd name="T8" fmla="*/ 188 w 381"/>
                <a:gd name="T9" fmla="*/ 378 h 378"/>
                <a:gd name="T10" fmla="*/ 189 w 381"/>
                <a:gd name="T11" fmla="*/ 100 h 378"/>
                <a:gd name="T12" fmla="*/ 98 w 381"/>
                <a:gd name="T13" fmla="*/ 189 h 378"/>
                <a:gd name="T14" fmla="*/ 188 w 381"/>
                <a:gd name="T15" fmla="*/ 281 h 378"/>
                <a:gd name="T16" fmla="*/ 279 w 381"/>
                <a:gd name="T17" fmla="*/ 188 h 378"/>
                <a:gd name="T18" fmla="*/ 189 w 381"/>
                <a:gd name="T19" fmla="*/ 10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378">
                  <a:moveTo>
                    <a:pt x="188" y="378"/>
                  </a:moveTo>
                  <a:cubicBezTo>
                    <a:pt x="84" y="378"/>
                    <a:pt x="0" y="293"/>
                    <a:pt x="1" y="189"/>
                  </a:cubicBezTo>
                  <a:cubicBezTo>
                    <a:pt x="1" y="85"/>
                    <a:pt x="85" y="0"/>
                    <a:pt x="189" y="0"/>
                  </a:cubicBezTo>
                  <a:cubicBezTo>
                    <a:pt x="292" y="0"/>
                    <a:pt x="379" y="85"/>
                    <a:pt x="380" y="188"/>
                  </a:cubicBezTo>
                  <a:cubicBezTo>
                    <a:pt x="381" y="292"/>
                    <a:pt x="294" y="378"/>
                    <a:pt x="188" y="378"/>
                  </a:cubicBezTo>
                  <a:close/>
                  <a:moveTo>
                    <a:pt x="189" y="100"/>
                  </a:moveTo>
                  <a:cubicBezTo>
                    <a:pt x="140" y="100"/>
                    <a:pt x="99" y="140"/>
                    <a:pt x="98" y="189"/>
                  </a:cubicBezTo>
                  <a:cubicBezTo>
                    <a:pt x="98" y="237"/>
                    <a:pt x="140" y="280"/>
                    <a:pt x="188" y="281"/>
                  </a:cubicBezTo>
                  <a:cubicBezTo>
                    <a:pt x="238" y="282"/>
                    <a:pt x="280" y="240"/>
                    <a:pt x="279" y="188"/>
                  </a:cubicBezTo>
                  <a:cubicBezTo>
                    <a:pt x="279" y="138"/>
                    <a:pt x="240" y="99"/>
                    <a:pt x="189" y="10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2CF71686-B5BB-418E-8B22-CE8FC0E393E0}"/>
              </a:ext>
            </a:extLst>
          </p:cNvPr>
          <p:cNvGrpSpPr/>
          <p:nvPr/>
        </p:nvGrpSpPr>
        <p:grpSpPr>
          <a:xfrm>
            <a:off x="180523" y="165553"/>
            <a:ext cx="4848746" cy="472784"/>
            <a:chOff x="158752" y="252637"/>
            <a:chExt cx="4848746" cy="472784"/>
          </a:xfrm>
        </p:grpSpPr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FB4F0A56-C37F-4AA4-864B-186C2EB6B91F}"/>
                </a:ext>
              </a:extLst>
            </p:cNvPr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cs typeface="B Nazanin" panose="00000700000000000000" pitchFamily="2" charset="-78"/>
              </a:endParaRPr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id="{4FDCBE9D-04D7-4BFE-BF2E-B4CDF4853736}"/>
                </a:ext>
              </a:extLst>
            </p:cNvPr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rupo 103">
            <a:extLst>
              <a:ext uri="{FF2B5EF4-FFF2-40B4-BE49-F238E27FC236}">
                <a16:creationId xmlns:a16="http://schemas.microsoft.com/office/drawing/2014/main" id="{16A05727-1314-43A4-938C-D6548F8EEF2C}"/>
              </a:ext>
            </a:extLst>
          </p:cNvPr>
          <p:cNvGrpSpPr/>
          <p:nvPr/>
        </p:nvGrpSpPr>
        <p:grpSpPr>
          <a:xfrm rot="10800000">
            <a:off x="4221403" y="4606353"/>
            <a:ext cx="4848746" cy="472784"/>
            <a:chOff x="158752" y="252637"/>
            <a:chExt cx="4848746" cy="472784"/>
          </a:xfrm>
        </p:grpSpPr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DF4036CC-EF23-48E4-B8BC-6A289E1FCF1D}"/>
                </a:ext>
              </a:extLst>
            </p:cNvPr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cs typeface="B Nazanin" panose="00000700000000000000" pitchFamily="2" charset="-78"/>
              </a:endParaRPr>
            </a:p>
          </p:txBody>
        </p:sp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id="{C2F3849C-24CA-4622-89FE-88CCFE561EF6}"/>
                </a:ext>
              </a:extLst>
            </p:cNvPr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cs typeface="B Nazanin" panose="00000700000000000000" pitchFamily="2" charset="-78"/>
              </a:endParaRPr>
            </a:p>
          </p:txBody>
        </p:sp>
      </p:grpSp>
      <p:sp>
        <p:nvSpPr>
          <p:cNvPr id="62" name="TextBox 59">
            <a:extLst>
              <a:ext uri="{FF2B5EF4-FFF2-40B4-BE49-F238E27FC236}">
                <a16:creationId xmlns:a16="http://schemas.microsoft.com/office/drawing/2014/main" id="{BBD69CC3-F0F1-46A9-9017-23435EF559B6}"/>
              </a:ext>
            </a:extLst>
          </p:cNvPr>
          <p:cNvSpPr txBox="1"/>
          <p:nvPr/>
        </p:nvSpPr>
        <p:spPr>
          <a:xfrm>
            <a:off x="7700791" y="4816339"/>
            <a:ext cx="128180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latin typeface="Arial" pitchFamily="34" charset="0"/>
                <a:cs typeface="B Nazanin" panose="00000700000000000000" pitchFamily="2" charset="-78"/>
              </a:rPr>
              <a:t>20begir.com</a:t>
            </a:r>
            <a:endParaRPr lang="ko-KR" altLang="en-US" dirty="0">
              <a:solidFill>
                <a:schemeClr val="bg1"/>
              </a:solidFill>
              <a:latin typeface="Arial" pitchFamily="34" charset="0"/>
              <a:cs typeface="B Nazanin" panose="00000700000000000000" pitchFamily="2" charset="-78"/>
            </a:endParaRP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09350E22-BAB3-417C-90CC-244A73034AA7}"/>
              </a:ext>
            </a:extLst>
          </p:cNvPr>
          <p:cNvGrpSpPr/>
          <p:nvPr/>
        </p:nvGrpSpPr>
        <p:grpSpPr>
          <a:xfrm>
            <a:off x="8477874" y="98854"/>
            <a:ext cx="571452" cy="446849"/>
            <a:chOff x="8464551" y="53975"/>
            <a:chExt cx="633413" cy="495300"/>
          </a:xfrm>
          <a:solidFill>
            <a:schemeClr val="accent4">
              <a:lumMod val="75000"/>
            </a:schemeClr>
          </a:solidFill>
        </p:grpSpPr>
        <p:sp>
          <p:nvSpPr>
            <p:cNvPr id="108" name="Freeform 5">
              <a:extLst>
                <a:ext uri="{FF2B5EF4-FFF2-40B4-BE49-F238E27FC236}">
                  <a16:creationId xmlns:a16="http://schemas.microsoft.com/office/drawing/2014/main" id="{00900AB9-DD0B-42D1-B31C-55C4D0E740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4551" y="173037"/>
              <a:ext cx="633413" cy="376238"/>
            </a:xfrm>
            <a:custGeom>
              <a:avLst/>
              <a:gdLst>
                <a:gd name="T0" fmla="*/ 1016 w 1016"/>
                <a:gd name="T1" fmla="*/ 582 h 604"/>
                <a:gd name="T2" fmla="*/ 978 w 1016"/>
                <a:gd name="T3" fmla="*/ 604 h 604"/>
                <a:gd name="T4" fmla="*/ 40 w 1016"/>
                <a:gd name="T5" fmla="*/ 604 h 604"/>
                <a:gd name="T6" fmla="*/ 23 w 1016"/>
                <a:gd name="T7" fmla="*/ 602 h 604"/>
                <a:gd name="T8" fmla="*/ 3 w 1016"/>
                <a:gd name="T9" fmla="*/ 569 h 604"/>
                <a:gd name="T10" fmla="*/ 32 w 1016"/>
                <a:gd name="T11" fmla="*/ 544 h 604"/>
                <a:gd name="T12" fmla="*/ 92 w 1016"/>
                <a:gd name="T13" fmla="*/ 544 h 604"/>
                <a:gd name="T14" fmla="*/ 92 w 1016"/>
                <a:gd name="T15" fmla="*/ 532 h 604"/>
                <a:gd name="T16" fmla="*/ 92 w 1016"/>
                <a:gd name="T17" fmla="*/ 124 h 604"/>
                <a:gd name="T18" fmla="*/ 129 w 1016"/>
                <a:gd name="T19" fmla="*/ 87 h 604"/>
                <a:gd name="T20" fmla="*/ 276 w 1016"/>
                <a:gd name="T21" fmla="*/ 87 h 604"/>
                <a:gd name="T22" fmla="*/ 317 w 1016"/>
                <a:gd name="T23" fmla="*/ 127 h 604"/>
                <a:gd name="T24" fmla="*/ 316 w 1016"/>
                <a:gd name="T25" fmla="*/ 531 h 604"/>
                <a:gd name="T26" fmla="*/ 316 w 1016"/>
                <a:gd name="T27" fmla="*/ 544 h 604"/>
                <a:gd name="T28" fmla="*/ 397 w 1016"/>
                <a:gd name="T29" fmla="*/ 544 h 604"/>
                <a:gd name="T30" fmla="*/ 397 w 1016"/>
                <a:gd name="T31" fmla="*/ 531 h 604"/>
                <a:gd name="T32" fmla="*/ 397 w 1016"/>
                <a:gd name="T33" fmla="*/ 40 h 604"/>
                <a:gd name="T34" fmla="*/ 436 w 1016"/>
                <a:gd name="T35" fmla="*/ 0 h 604"/>
                <a:gd name="T36" fmla="*/ 584 w 1016"/>
                <a:gd name="T37" fmla="*/ 0 h 604"/>
                <a:gd name="T38" fmla="*/ 622 w 1016"/>
                <a:gd name="T39" fmla="*/ 39 h 604"/>
                <a:gd name="T40" fmla="*/ 622 w 1016"/>
                <a:gd name="T41" fmla="*/ 530 h 604"/>
                <a:gd name="T42" fmla="*/ 622 w 1016"/>
                <a:gd name="T43" fmla="*/ 544 h 604"/>
                <a:gd name="T44" fmla="*/ 702 w 1016"/>
                <a:gd name="T45" fmla="*/ 544 h 604"/>
                <a:gd name="T46" fmla="*/ 702 w 1016"/>
                <a:gd name="T47" fmla="*/ 531 h 604"/>
                <a:gd name="T48" fmla="*/ 702 w 1016"/>
                <a:gd name="T49" fmla="*/ 159 h 604"/>
                <a:gd name="T50" fmla="*/ 703 w 1016"/>
                <a:gd name="T51" fmla="*/ 145 h 604"/>
                <a:gd name="T52" fmla="*/ 732 w 1016"/>
                <a:gd name="T53" fmla="*/ 119 h 604"/>
                <a:gd name="T54" fmla="*/ 896 w 1016"/>
                <a:gd name="T55" fmla="*/ 119 h 604"/>
                <a:gd name="T56" fmla="*/ 927 w 1016"/>
                <a:gd name="T57" fmla="*/ 147 h 604"/>
                <a:gd name="T58" fmla="*/ 927 w 1016"/>
                <a:gd name="T59" fmla="*/ 157 h 604"/>
                <a:gd name="T60" fmla="*/ 927 w 1016"/>
                <a:gd name="T61" fmla="*/ 531 h 604"/>
                <a:gd name="T62" fmla="*/ 927 w 1016"/>
                <a:gd name="T63" fmla="*/ 544 h 604"/>
                <a:gd name="T64" fmla="*/ 954 w 1016"/>
                <a:gd name="T65" fmla="*/ 544 h 604"/>
                <a:gd name="T66" fmla="*/ 977 w 1016"/>
                <a:gd name="T67" fmla="*/ 544 h 604"/>
                <a:gd name="T68" fmla="*/ 1016 w 1016"/>
                <a:gd name="T69" fmla="*/ 566 h 604"/>
                <a:gd name="T70" fmla="*/ 1016 w 1016"/>
                <a:gd name="T71" fmla="*/ 582 h 604"/>
                <a:gd name="T72" fmla="*/ 560 w 1016"/>
                <a:gd name="T73" fmla="*/ 544 h 604"/>
                <a:gd name="T74" fmla="*/ 560 w 1016"/>
                <a:gd name="T75" fmla="*/ 61 h 604"/>
                <a:gd name="T76" fmla="*/ 458 w 1016"/>
                <a:gd name="T77" fmla="*/ 61 h 604"/>
                <a:gd name="T78" fmla="*/ 458 w 1016"/>
                <a:gd name="T79" fmla="*/ 544 h 604"/>
                <a:gd name="T80" fmla="*/ 560 w 1016"/>
                <a:gd name="T81" fmla="*/ 544 h 604"/>
                <a:gd name="T82" fmla="*/ 255 w 1016"/>
                <a:gd name="T83" fmla="*/ 544 h 604"/>
                <a:gd name="T84" fmla="*/ 255 w 1016"/>
                <a:gd name="T85" fmla="*/ 147 h 604"/>
                <a:gd name="T86" fmla="*/ 153 w 1016"/>
                <a:gd name="T87" fmla="*/ 147 h 604"/>
                <a:gd name="T88" fmla="*/ 153 w 1016"/>
                <a:gd name="T89" fmla="*/ 544 h 604"/>
                <a:gd name="T90" fmla="*/ 255 w 1016"/>
                <a:gd name="T91" fmla="*/ 544 h 604"/>
                <a:gd name="T92" fmla="*/ 763 w 1016"/>
                <a:gd name="T93" fmla="*/ 179 h 604"/>
                <a:gd name="T94" fmla="*/ 763 w 1016"/>
                <a:gd name="T95" fmla="*/ 544 h 604"/>
                <a:gd name="T96" fmla="*/ 865 w 1016"/>
                <a:gd name="T97" fmla="*/ 544 h 604"/>
                <a:gd name="T98" fmla="*/ 865 w 1016"/>
                <a:gd name="T99" fmla="*/ 179 h 604"/>
                <a:gd name="T100" fmla="*/ 763 w 1016"/>
                <a:gd name="T101" fmla="*/ 17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6" h="604">
                  <a:moveTo>
                    <a:pt x="1016" y="582"/>
                  </a:moveTo>
                  <a:cubicBezTo>
                    <a:pt x="1009" y="599"/>
                    <a:pt x="996" y="604"/>
                    <a:pt x="978" y="604"/>
                  </a:cubicBezTo>
                  <a:cubicBezTo>
                    <a:pt x="666" y="604"/>
                    <a:pt x="353" y="604"/>
                    <a:pt x="40" y="604"/>
                  </a:cubicBezTo>
                  <a:cubicBezTo>
                    <a:pt x="35" y="604"/>
                    <a:pt x="28" y="604"/>
                    <a:pt x="23" y="602"/>
                  </a:cubicBezTo>
                  <a:cubicBezTo>
                    <a:pt x="9" y="598"/>
                    <a:pt x="0" y="584"/>
                    <a:pt x="3" y="569"/>
                  </a:cubicBezTo>
                  <a:cubicBezTo>
                    <a:pt x="5" y="555"/>
                    <a:pt x="17" y="545"/>
                    <a:pt x="32" y="544"/>
                  </a:cubicBezTo>
                  <a:cubicBezTo>
                    <a:pt x="51" y="544"/>
                    <a:pt x="71" y="544"/>
                    <a:pt x="92" y="544"/>
                  </a:cubicBezTo>
                  <a:cubicBezTo>
                    <a:pt x="92" y="540"/>
                    <a:pt x="92" y="536"/>
                    <a:pt x="92" y="532"/>
                  </a:cubicBezTo>
                  <a:cubicBezTo>
                    <a:pt x="92" y="396"/>
                    <a:pt x="92" y="260"/>
                    <a:pt x="92" y="124"/>
                  </a:cubicBezTo>
                  <a:cubicBezTo>
                    <a:pt x="92" y="98"/>
                    <a:pt x="103" y="87"/>
                    <a:pt x="129" y="87"/>
                  </a:cubicBezTo>
                  <a:cubicBezTo>
                    <a:pt x="178" y="87"/>
                    <a:pt x="227" y="88"/>
                    <a:pt x="276" y="87"/>
                  </a:cubicBezTo>
                  <a:cubicBezTo>
                    <a:pt x="307" y="86"/>
                    <a:pt x="317" y="102"/>
                    <a:pt x="317" y="127"/>
                  </a:cubicBezTo>
                  <a:cubicBezTo>
                    <a:pt x="316" y="262"/>
                    <a:pt x="316" y="396"/>
                    <a:pt x="316" y="531"/>
                  </a:cubicBezTo>
                  <a:cubicBezTo>
                    <a:pt x="316" y="535"/>
                    <a:pt x="316" y="539"/>
                    <a:pt x="316" y="544"/>
                  </a:cubicBezTo>
                  <a:cubicBezTo>
                    <a:pt x="343" y="544"/>
                    <a:pt x="369" y="544"/>
                    <a:pt x="397" y="544"/>
                  </a:cubicBezTo>
                  <a:cubicBezTo>
                    <a:pt x="397" y="540"/>
                    <a:pt x="397" y="536"/>
                    <a:pt x="397" y="531"/>
                  </a:cubicBezTo>
                  <a:cubicBezTo>
                    <a:pt x="397" y="367"/>
                    <a:pt x="397" y="204"/>
                    <a:pt x="397" y="40"/>
                  </a:cubicBezTo>
                  <a:cubicBezTo>
                    <a:pt x="397" y="11"/>
                    <a:pt x="408" y="0"/>
                    <a:pt x="436" y="0"/>
                  </a:cubicBezTo>
                  <a:cubicBezTo>
                    <a:pt x="486" y="0"/>
                    <a:pt x="535" y="0"/>
                    <a:pt x="584" y="0"/>
                  </a:cubicBezTo>
                  <a:cubicBezTo>
                    <a:pt x="610" y="0"/>
                    <a:pt x="622" y="12"/>
                    <a:pt x="622" y="39"/>
                  </a:cubicBezTo>
                  <a:cubicBezTo>
                    <a:pt x="622" y="202"/>
                    <a:pt x="622" y="366"/>
                    <a:pt x="622" y="530"/>
                  </a:cubicBezTo>
                  <a:cubicBezTo>
                    <a:pt x="622" y="535"/>
                    <a:pt x="622" y="539"/>
                    <a:pt x="622" y="544"/>
                  </a:cubicBezTo>
                  <a:cubicBezTo>
                    <a:pt x="648" y="544"/>
                    <a:pt x="675" y="544"/>
                    <a:pt x="702" y="544"/>
                  </a:cubicBezTo>
                  <a:cubicBezTo>
                    <a:pt x="702" y="539"/>
                    <a:pt x="702" y="535"/>
                    <a:pt x="702" y="531"/>
                  </a:cubicBezTo>
                  <a:cubicBezTo>
                    <a:pt x="702" y="407"/>
                    <a:pt x="702" y="283"/>
                    <a:pt x="702" y="159"/>
                  </a:cubicBezTo>
                  <a:cubicBezTo>
                    <a:pt x="702" y="154"/>
                    <a:pt x="702" y="150"/>
                    <a:pt x="703" y="145"/>
                  </a:cubicBezTo>
                  <a:cubicBezTo>
                    <a:pt x="705" y="129"/>
                    <a:pt x="716" y="119"/>
                    <a:pt x="732" y="119"/>
                  </a:cubicBezTo>
                  <a:cubicBezTo>
                    <a:pt x="787" y="119"/>
                    <a:pt x="842" y="119"/>
                    <a:pt x="896" y="119"/>
                  </a:cubicBezTo>
                  <a:cubicBezTo>
                    <a:pt x="913" y="119"/>
                    <a:pt x="925" y="131"/>
                    <a:pt x="927" y="147"/>
                  </a:cubicBezTo>
                  <a:cubicBezTo>
                    <a:pt x="927" y="150"/>
                    <a:pt x="927" y="154"/>
                    <a:pt x="927" y="157"/>
                  </a:cubicBezTo>
                  <a:cubicBezTo>
                    <a:pt x="927" y="281"/>
                    <a:pt x="927" y="406"/>
                    <a:pt x="927" y="531"/>
                  </a:cubicBezTo>
                  <a:cubicBezTo>
                    <a:pt x="927" y="535"/>
                    <a:pt x="927" y="539"/>
                    <a:pt x="927" y="544"/>
                  </a:cubicBezTo>
                  <a:cubicBezTo>
                    <a:pt x="936" y="544"/>
                    <a:pt x="945" y="544"/>
                    <a:pt x="954" y="544"/>
                  </a:cubicBezTo>
                  <a:cubicBezTo>
                    <a:pt x="962" y="544"/>
                    <a:pt x="969" y="545"/>
                    <a:pt x="977" y="544"/>
                  </a:cubicBezTo>
                  <a:cubicBezTo>
                    <a:pt x="995" y="543"/>
                    <a:pt x="1008" y="549"/>
                    <a:pt x="1016" y="566"/>
                  </a:cubicBezTo>
                  <a:cubicBezTo>
                    <a:pt x="1016" y="571"/>
                    <a:pt x="1016" y="577"/>
                    <a:pt x="1016" y="582"/>
                  </a:cubicBezTo>
                  <a:close/>
                  <a:moveTo>
                    <a:pt x="560" y="544"/>
                  </a:moveTo>
                  <a:cubicBezTo>
                    <a:pt x="560" y="383"/>
                    <a:pt x="560" y="222"/>
                    <a:pt x="560" y="61"/>
                  </a:cubicBezTo>
                  <a:cubicBezTo>
                    <a:pt x="526" y="61"/>
                    <a:pt x="492" y="61"/>
                    <a:pt x="458" y="61"/>
                  </a:cubicBezTo>
                  <a:cubicBezTo>
                    <a:pt x="458" y="223"/>
                    <a:pt x="458" y="383"/>
                    <a:pt x="458" y="544"/>
                  </a:cubicBezTo>
                  <a:cubicBezTo>
                    <a:pt x="493" y="544"/>
                    <a:pt x="526" y="544"/>
                    <a:pt x="560" y="544"/>
                  </a:cubicBezTo>
                  <a:close/>
                  <a:moveTo>
                    <a:pt x="255" y="544"/>
                  </a:moveTo>
                  <a:cubicBezTo>
                    <a:pt x="255" y="411"/>
                    <a:pt x="255" y="279"/>
                    <a:pt x="255" y="147"/>
                  </a:cubicBezTo>
                  <a:cubicBezTo>
                    <a:pt x="221" y="147"/>
                    <a:pt x="187" y="147"/>
                    <a:pt x="153" y="147"/>
                  </a:cubicBezTo>
                  <a:cubicBezTo>
                    <a:pt x="153" y="280"/>
                    <a:pt x="153" y="412"/>
                    <a:pt x="153" y="544"/>
                  </a:cubicBezTo>
                  <a:cubicBezTo>
                    <a:pt x="187" y="544"/>
                    <a:pt x="221" y="544"/>
                    <a:pt x="255" y="544"/>
                  </a:cubicBezTo>
                  <a:close/>
                  <a:moveTo>
                    <a:pt x="763" y="179"/>
                  </a:moveTo>
                  <a:cubicBezTo>
                    <a:pt x="763" y="301"/>
                    <a:pt x="763" y="422"/>
                    <a:pt x="763" y="544"/>
                  </a:cubicBezTo>
                  <a:cubicBezTo>
                    <a:pt x="798" y="544"/>
                    <a:pt x="831" y="544"/>
                    <a:pt x="865" y="544"/>
                  </a:cubicBezTo>
                  <a:cubicBezTo>
                    <a:pt x="865" y="422"/>
                    <a:pt x="865" y="300"/>
                    <a:pt x="865" y="179"/>
                  </a:cubicBezTo>
                  <a:cubicBezTo>
                    <a:pt x="831" y="179"/>
                    <a:pt x="798" y="179"/>
                    <a:pt x="763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847CF40D-2737-43F5-A237-4845BA8A6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53975"/>
              <a:ext cx="611188" cy="150813"/>
            </a:xfrm>
            <a:custGeom>
              <a:avLst/>
              <a:gdLst>
                <a:gd name="T0" fmla="*/ 871 w 980"/>
                <a:gd name="T1" fmla="*/ 124 h 241"/>
                <a:gd name="T2" fmla="*/ 846 w 980"/>
                <a:gd name="T3" fmla="*/ 118 h 241"/>
                <a:gd name="T4" fmla="*/ 822 w 980"/>
                <a:gd name="T5" fmla="*/ 83 h 241"/>
                <a:gd name="T6" fmla="*/ 859 w 980"/>
                <a:gd name="T7" fmla="*/ 60 h 241"/>
                <a:gd name="T8" fmla="*/ 955 w 980"/>
                <a:gd name="T9" fmla="*/ 83 h 241"/>
                <a:gd name="T10" fmla="*/ 977 w 980"/>
                <a:gd name="T11" fmla="*/ 120 h 241"/>
                <a:gd name="T12" fmla="*/ 957 w 980"/>
                <a:gd name="T13" fmla="*/ 213 h 241"/>
                <a:gd name="T14" fmla="*/ 920 w 980"/>
                <a:gd name="T15" fmla="*/ 237 h 241"/>
                <a:gd name="T16" fmla="*/ 898 w 980"/>
                <a:gd name="T17" fmla="*/ 202 h 241"/>
                <a:gd name="T18" fmla="*/ 903 w 980"/>
                <a:gd name="T19" fmla="*/ 175 h 241"/>
                <a:gd name="T20" fmla="*/ 895 w 980"/>
                <a:gd name="T21" fmla="*/ 180 h 241"/>
                <a:gd name="T22" fmla="*/ 818 w 980"/>
                <a:gd name="T23" fmla="*/ 227 h 241"/>
                <a:gd name="T24" fmla="*/ 773 w 980"/>
                <a:gd name="T25" fmla="*/ 228 h 241"/>
                <a:gd name="T26" fmla="*/ 496 w 980"/>
                <a:gd name="T27" fmla="*/ 70 h 241"/>
                <a:gd name="T28" fmla="*/ 476 w 980"/>
                <a:gd name="T29" fmla="*/ 70 h 241"/>
                <a:gd name="T30" fmla="*/ 201 w 980"/>
                <a:gd name="T31" fmla="*/ 199 h 241"/>
                <a:gd name="T32" fmla="*/ 162 w 980"/>
                <a:gd name="T33" fmla="*/ 197 h 241"/>
                <a:gd name="T34" fmla="*/ 17 w 980"/>
                <a:gd name="T35" fmla="*/ 105 h 241"/>
                <a:gd name="T36" fmla="*/ 2 w 980"/>
                <a:gd name="T37" fmla="*/ 75 h 241"/>
                <a:gd name="T38" fmla="*/ 22 w 980"/>
                <a:gd name="T39" fmla="*/ 51 h 241"/>
                <a:gd name="T40" fmla="*/ 51 w 980"/>
                <a:gd name="T41" fmla="*/ 56 h 241"/>
                <a:gd name="T42" fmla="*/ 177 w 980"/>
                <a:gd name="T43" fmla="*/ 135 h 241"/>
                <a:gd name="T44" fmla="*/ 195 w 980"/>
                <a:gd name="T45" fmla="*/ 136 h 241"/>
                <a:gd name="T46" fmla="*/ 472 w 980"/>
                <a:gd name="T47" fmla="*/ 6 h 241"/>
                <a:gd name="T48" fmla="*/ 508 w 980"/>
                <a:gd name="T49" fmla="*/ 8 h 241"/>
                <a:gd name="T50" fmla="*/ 786 w 980"/>
                <a:gd name="T51" fmla="*/ 166 h 241"/>
                <a:gd name="T52" fmla="*/ 803 w 980"/>
                <a:gd name="T53" fmla="*/ 166 h 241"/>
                <a:gd name="T54" fmla="*/ 871 w 980"/>
                <a:gd name="T55" fmla="*/ 1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241">
                  <a:moveTo>
                    <a:pt x="871" y="124"/>
                  </a:moveTo>
                  <a:cubicBezTo>
                    <a:pt x="861" y="122"/>
                    <a:pt x="853" y="120"/>
                    <a:pt x="846" y="118"/>
                  </a:cubicBezTo>
                  <a:cubicBezTo>
                    <a:pt x="829" y="114"/>
                    <a:pt x="819" y="99"/>
                    <a:pt x="822" y="83"/>
                  </a:cubicBezTo>
                  <a:cubicBezTo>
                    <a:pt x="826" y="66"/>
                    <a:pt x="841" y="56"/>
                    <a:pt x="859" y="60"/>
                  </a:cubicBezTo>
                  <a:cubicBezTo>
                    <a:pt x="891" y="67"/>
                    <a:pt x="923" y="75"/>
                    <a:pt x="955" y="83"/>
                  </a:cubicBezTo>
                  <a:cubicBezTo>
                    <a:pt x="972" y="87"/>
                    <a:pt x="980" y="103"/>
                    <a:pt x="977" y="120"/>
                  </a:cubicBezTo>
                  <a:cubicBezTo>
                    <a:pt x="970" y="151"/>
                    <a:pt x="964" y="182"/>
                    <a:pt x="957" y="213"/>
                  </a:cubicBezTo>
                  <a:cubicBezTo>
                    <a:pt x="953" y="231"/>
                    <a:pt x="938" y="241"/>
                    <a:pt x="920" y="237"/>
                  </a:cubicBezTo>
                  <a:cubicBezTo>
                    <a:pt x="904" y="234"/>
                    <a:pt x="895" y="221"/>
                    <a:pt x="898" y="202"/>
                  </a:cubicBezTo>
                  <a:cubicBezTo>
                    <a:pt x="899" y="193"/>
                    <a:pt x="901" y="185"/>
                    <a:pt x="903" y="175"/>
                  </a:cubicBezTo>
                  <a:cubicBezTo>
                    <a:pt x="899" y="177"/>
                    <a:pt x="897" y="178"/>
                    <a:pt x="895" y="180"/>
                  </a:cubicBezTo>
                  <a:cubicBezTo>
                    <a:pt x="869" y="196"/>
                    <a:pt x="843" y="211"/>
                    <a:pt x="818" y="227"/>
                  </a:cubicBezTo>
                  <a:cubicBezTo>
                    <a:pt x="803" y="237"/>
                    <a:pt x="789" y="237"/>
                    <a:pt x="773" y="228"/>
                  </a:cubicBezTo>
                  <a:cubicBezTo>
                    <a:pt x="681" y="175"/>
                    <a:pt x="588" y="123"/>
                    <a:pt x="496" y="70"/>
                  </a:cubicBezTo>
                  <a:cubicBezTo>
                    <a:pt x="489" y="66"/>
                    <a:pt x="484" y="66"/>
                    <a:pt x="476" y="70"/>
                  </a:cubicBezTo>
                  <a:cubicBezTo>
                    <a:pt x="385" y="113"/>
                    <a:pt x="293" y="156"/>
                    <a:pt x="201" y="199"/>
                  </a:cubicBezTo>
                  <a:cubicBezTo>
                    <a:pt x="188" y="206"/>
                    <a:pt x="176" y="205"/>
                    <a:pt x="162" y="197"/>
                  </a:cubicBezTo>
                  <a:cubicBezTo>
                    <a:pt x="114" y="166"/>
                    <a:pt x="65" y="136"/>
                    <a:pt x="17" y="105"/>
                  </a:cubicBezTo>
                  <a:cubicBezTo>
                    <a:pt x="5" y="98"/>
                    <a:pt x="0" y="88"/>
                    <a:pt x="2" y="75"/>
                  </a:cubicBezTo>
                  <a:cubicBezTo>
                    <a:pt x="3" y="62"/>
                    <a:pt x="11" y="54"/>
                    <a:pt x="22" y="51"/>
                  </a:cubicBezTo>
                  <a:cubicBezTo>
                    <a:pt x="33" y="47"/>
                    <a:pt x="42" y="50"/>
                    <a:pt x="51" y="56"/>
                  </a:cubicBezTo>
                  <a:cubicBezTo>
                    <a:pt x="93" y="82"/>
                    <a:pt x="135" y="108"/>
                    <a:pt x="177" y="135"/>
                  </a:cubicBezTo>
                  <a:cubicBezTo>
                    <a:pt x="183" y="139"/>
                    <a:pt x="188" y="139"/>
                    <a:pt x="195" y="136"/>
                  </a:cubicBezTo>
                  <a:cubicBezTo>
                    <a:pt x="287" y="93"/>
                    <a:pt x="379" y="49"/>
                    <a:pt x="472" y="6"/>
                  </a:cubicBezTo>
                  <a:cubicBezTo>
                    <a:pt x="485" y="0"/>
                    <a:pt x="496" y="1"/>
                    <a:pt x="508" y="8"/>
                  </a:cubicBezTo>
                  <a:cubicBezTo>
                    <a:pt x="601" y="61"/>
                    <a:pt x="693" y="114"/>
                    <a:pt x="786" y="166"/>
                  </a:cubicBezTo>
                  <a:cubicBezTo>
                    <a:pt x="792" y="170"/>
                    <a:pt x="797" y="170"/>
                    <a:pt x="803" y="166"/>
                  </a:cubicBezTo>
                  <a:cubicBezTo>
                    <a:pt x="824" y="152"/>
                    <a:pt x="846" y="139"/>
                    <a:pt x="87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72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1262115" y="287370"/>
            <a:ext cx="20696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dirty="0">
                <a:solidFill>
                  <a:srgbClr val="02FFB3"/>
                </a:solidFill>
                <a:cs typeface="B Nazanin" panose="00000400000000000000" pitchFamily="2" charset="-78"/>
              </a:rPr>
              <a:t>منابع</a:t>
            </a:r>
            <a:endParaRPr sz="3000" dirty="0">
              <a:solidFill>
                <a:srgbClr val="02FFB3"/>
              </a:solidFill>
              <a:cs typeface="B Nazanin" panose="00000400000000000000" pitchFamily="2" charset="-78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810B8246-D39B-44D1-9E21-94A4EA72F2E4}"/>
              </a:ext>
            </a:extLst>
          </p:cNvPr>
          <p:cNvGrpSpPr/>
          <p:nvPr/>
        </p:nvGrpSpPr>
        <p:grpSpPr>
          <a:xfrm>
            <a:off x="255502" y="860070"/>
            <a:ext cx="1830388" cy="1878013"/>
            <a:chOff x="366713" y="889000"/>
            <a:chExt cx="1830388" cy="1878013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BAA2F04-A5DA-4784-91B7-7F74CD62F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8" y="1914525"/>
              <a:ext cx="1509713" cy="852488"/>
            </a:xfrm>
            <a:custGeom>
              <a:avLst/>
              <a:gdLst>
                <a:gd name="T0" fmla="*/ 330 w 1112"/>
                <a:gd name="T1" fmla="*/ 628 h 628"/>
                <a:gd name="T2" fmla="*/ 317 w 1112"/>
                <a:gd name="T3" fmla="*/ 598 h 628"/>
                <a:gd name="T4" fmla="*/ 317 w 1112"/>
                <a:gd name="T5" fmla="*/ 276 h 628"/>
                <a:gd name="T6" fmla="*/ 296 w 1112"/>
                <a:gd name="T7" fmla="*/ 244 h 628"/>
                <a:gd name="T8" fmla="*/ 49 w 1112"/>
                <a:gd name="T9" fmla="*/ 139 h 628"/>
                <a:gd name="T10" fmla="*/ 9 w 1112"/>
                <a:gd name="T11" fmla="*/ 61 h 628"/>
                <a:gd name="T12" fmla="*/ 96 w 1112"/>
                <a:gd name="T13" fmla="*/ 15 h 628"/>
                <a:gd name="T14" fmla="*/ 332 w 1112"/>
                <a:gd name="T15" fmla="*/ 99 h 628"/>
                <a:gd name="T16" fmla="*/ 354 w 1112"/>
                <a:gd name="T17" fmla="*/ 103 h 628"/>
                <a:gd name="T18" fmla="*/ 431 w 1112"/>
                <a:gd name="T19" fmla="*/ 103 h 628"/>
                <a:gd name="T20" fmla="*/ 462 w 1112"/>
                <a:gd name="T21" fmla="*/ 123 h 628"/>
                <a:gd name="T22" fmla="*/ 537 w 1112"/>
                <a:gd name="T23" fmla="*/ 187 h 628"/>
                <a:gd name="T24" fmla="*/ 650 w 1112"/>
                <a:gd name="T25" fmla="*/ 128 h 628"/>
                <a:gd name="T26" fmla="*/ 691 w 1112"/>
                <a:gd name="T27" fmla="*/ 103 h 628"/>
                <a:gd name="T28" fmla="*/ 849 w 1112"/>
                <a:gd name="T29" fmla="*/ 76 h 628"/>
                <a:gd name="T30" fmla="*/ 1019 w 1112"/>
                <a:gd name="T31" fmla="*/ 15 h 628"/>
                <a:gd name="T32" fmla="*/ 1108 w 1112"/>
                <a:gd name="T33" fmla="*/ 70 h 628"/>
                <a:gd name="T34" fmla="*/ 1066 w 1112"/>
                <a:gd name="T35" fmla="*/ 138 h 628"/>
                <a:gd name="T36" fmla="*/ 863 w 1112"/>
                <a:gd name="T37" fmla="*/ 226 h 628"/>
                <a:gd name="T38" fmla="*/ 818 w 1112"/>
                <a:gd name="T39" fmla="*/ 245 h 628"/>
                <a:gd name="T40" fmla="*/ 799 w 1112"/>
                <a:gd name="T41" fmla="*/ 274 h 628"/>
                <a:gd name="T42" fmla="*/ 799 w 1112"/>
                <a:gd name="T43" fmla="*/ 597 h 628"/>
                <a:gd name="T44" fmla="*/ 784 w 1112"/>
                <a:gd name="T45" fmla="*/ 628 h 628"/>
                <a:gd name="T46" fmla="*/ 330 w 1112"/>
                <a:gd name="T47" fmla="*/ 628 h 628"/>
                <a:gd name="T48" fmla="*/ 754 w 1112"/>
                <a:gd name="T49" fmla="*/ 584 h 628"/>
                <a:gd name="T50" fmla="*/ 754 w 1112"/>
                <a:gd name="T51" fmla="*/ 567 h 628"/>
                <a:gd name="T52" fmla="*/ 754 w 1112"/>
                <a:gd name="T53" fmla="*/ 265 h 628"/>
                <a:gd name="T54" fmla="*/ 791 w 1112"/>
                <a:gd name="T55" fmla="*/ 208 h 628"/>
                <a:gd name="T56" fmla="*/ 943 w 1112"/>
                <a:gd name="T57" fmla="*/ 143 h 628"/>
                <a:gd name="T58" fmla="*/ 1048 w 1112"/>
                <a:gd name="T59" fmla="*/ 98 h 628"/>
                <a:gd name="T60" fmla="*/ 1063 w 1112"/>
                <a:gd name="T61" fmla="*/ 78 h 628"/>
                <a:gd name="T62" fmla="*/ 1053 w 1112"/>
                <a:gd name="T63" fmla="*/ 59 h 628"/>
                <a:gd name="T64" fmla="*/ 1030 w 1112"/>
                <a:gd name="T65" fmla="*/ 59 h 628"/>
                <a:gd name="T66" fmla="*/ 860 w 1112"/>
                <a:gd name="T67" fmla="*/ 119 h 628"/>
                <a:gd name="T68" fmla="*/ 704 w 1112"/>
                <a:gd name="T69" fmla="*/ 147 h 628"/>
                <a:gd name="T70" fmla="*/ 684 w 1112"/>
                <a:gd name="T71" fmla="*/ 159 h 628"/>
                <a:gd name="T72" fmla="*/ 443 w 1112"/>
                <a:gd name="T73" fmla="*/ 175 h 628"/>
                <a:gd name="T74" fmla="*/ 385 w 1112"/>
                <a:gd name="T75" fmla="*/ 147 h 628"/>
                <a:gd name="T76" fmla="*/ 297 w 1112"/>
                <a:gd name="T77" fmla="*/ 135 h 628"/>
                <a:gd name="T78" fmla="*/ 84 w 1112"/>
                <a:gd name="T79" fmla="*/ 58 h 628"/>
                <a:gd name="T80" fmla="*/ 52 w 1112"/>
                <a:gd name="T81" fmla="*/ 70 h 628"/>
                <a:gd name="T82" fmla="*/ 69 w 1112"/>
                <a:gd name="T83" fmla="*/ 99 h 628"/>
                <a:gd name="T84" fmla="*/ 73 w 1112"/>
                <a:gd name="T85" fmla="*/ 101 h 628"/>
                <a:gd name="T86" fmla="*/ 323 w 1112"/>
                <a:gd name="T87" fmla="*/ 208 h 628"/>
                <a:gd name="T88" fmla="*/ 360 w 1112"/>
                <a:gd name="T89" fmla="*/ 264 h 628"/>
                <a:gd name="T90" fmla="*/ 361 w 1112"/>
                <a:gd name="T91" fmla="*/ 569 h 628"/>
                <a:gd name="T92" fmla="*/ 361 w 1112"/>
                <a:gd name="T93" fmla="*/ 584 h 628"/>
                <a:gd name="T94" fmla="*/ 754 w 1112"/>
                <a:gd name="T95" fmla="*/ 58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2" h="628">
                  <a:moveTo>
                    <a:pt x="330" y="628"/>
                  </a:moveTo>
                  <a:cubicBezTo>
                    <a:pt x="319" y="621"/>
                    <a:pt x="316" y="610"/>
                    <a:pt x="317" y="598"/>
                  </a:cubicBezTo>
                  <a:cubicBezTo>
                    <a:pt x="317" y="490"/>
                    <a:pt x="317" y="383"/>
                    <a:pt x="317" y="276"/>
                  </a:cubicBezTo>
                  <a:cubicBezTo>
                    <a:pt x="317" y="260"/>
                    <a:pt x="310" y="250"/>
                    <a:pt x="296" y="244"/>
                  </a:cubicBezTo>
                  <a:cubicBezTo>
                    <a:pt x="214" y="209"/>
                    <a:pt x="132" y="174"/>
                    <a:pt x="49" y="139"/>
                  </a:cubicBezTo>
                  <a:cubicBezTo>
                    <a:pt x="17" y="125"/>
                    <a:pt x="0" y="93"/>
                    <a:pt x="9" y="61"/>
                  </a:cubicBezTo>
                  <a:cubicBezTo>
                    <a:pt x="19" y="22"/>
                    <a:pt x="57" y="2"/>
                    <a:pt x="96" y="15"/>
                  </a:cubicBezTo>
                  <a:cubicBezTo>
                    <a:pt x="174" y="43"/>
                    <a:pt x="253" y="71"/>
                    <a:pt x="332" y="99"/>
                  </a:cubicBezTo>
                  <a:cubicBezTo>
                    <a:pt x="339" y="101"/>
                    <a:pt x="347" y="103"/>
                    <a:pt x="354" y="103"/>
                  </a:cubicBezTo>
                  <a:cubicBezTo>
                    <a:pt x="380" y="103"/>
                    <a:pt x="405" y="104"/>
                    <a:pt x="431" y="103"/>
                  </a:cubicBezTo>
                  <a:cubicBezTo>
                    <a:pt x="447" y="102"/>
                    <a:pt x="456" y="108"/>
                    <a:pt x="462" y="123"/>
                  </a:cubicBezTo>
                  <a:cubicBezTo>
                    <a:pt x="476" y="157"/>
                    <a:pt x="502" y="179"/>
                    <a:pt x="537" y="187"/>
                  </a:cubicBezTo>
                  <a:cubicBezTo>
                    <a:pt x="581" y="198"/>
                    <a:pt x="631" y="173"/>
                    <a:pt x="650" y="128"/>
                  </a:cubicBezTo>
                  <a:cubicBezTo>
                    <a:pt x="659" y="108"/>
                    <a:pt x="670" y="101"/>
                    <a:pt x="691" y="103"/>
                  </a:cubicBezTo>
                  <a:cubicBezTo>
                    <a:pt x="746" y="108"/>
                    <a:pt x="798" y="97"/>
                    <a:pt x="849" y="76"/>
                  </a:cubicBezTo>
                  <a:cubicBezTo>
                    <a:pt x="905" y="54"/>
                    <a:pt x="962" y="35"/>
                    <a:pt x="1019" y="15"/>
                  </a:cubicBezTo>
                  <a:cubicBezTo>
                    <a:pt x="1062" y="0"/>
                    <a:pt x="1102" y="25"/>
                    <a:pt x="1108" y="70"/>
                  </a:cubicBezTo>
                  <a:cubicBezTo>
                    <a:pt x="1112" y="98"/>
                    <a:pt x="1095" y="126"/>
                    <a:pt x="1066" y="138"/>
                  </a:cubicBezTo>
                  <a:cubicBezTo>
                    <a:pt x="998" y="168"/>
                    <a:pt x="931" y="197"/>
                    <a:pt x="863" y="226"/>
                  </a:cubicBezTo>
                  <a:cubicBezTo>
                    <a:pt x="848" y="232"/>
                    <a:pt x="833" y="239"/>
                    <a:pt x="818" y="245"/>
                  </a:cubicBezTo>
                  <a:cubicBezTo>
                    <a:pt x="805" y="250"/>
                    <a:pt x="799" y="259"/>
                    <a:pt x="799" y="274"/>
                  </a:cubicBezTo>
                  <a:cubicBezTo>
                    <a:pt x="799" y="382"/>
                    <a:pt x="799" y="489"/>
                    <a:pt x="799" y="597"/>
                  </a:cubicBezTo>
                  <a:cubicBezTo>
                    <a:pt x="799" y="611"/>
                    <a:pt x="796" y="621"/>
                    <a:pt x="784" y="628"/>
                  </a:cubicBezTo>
                  <a:cubicBezTo>
                    <a:pt x="632" y="628"/>
                    <a:pt x="481" y="628"/>
                    <a:pt x="330" y="628"/>
                  </a:cubicBezTo>
                  <a:close/>
                  <a:moveTo>
                    <a:pt x="754" y="584"/>
                  </a:moveTo>
                  <a:cubicBezTo>
                    <a:pt x="754" y="577"/>
                    <a:pt x="754" y="572"/>
                    <a:pt x="754" y="567"/>
                  </a:cubicBezTo>
                  <a:cubicBezTo>
                    <a:pt x="754" y="466"/>
                    <a:pt x="753" y="366"/>
                    <a:pt x="754" y="265"/>
                  </a:cubicBezTo>
                  <a:cubicBezTo>
                    <a:pt x="754" y="239"/>
                    <a:pt x="768" y="219"/>
                    <a:pt x="791" y="208"/>
                  </a:cubicBezTo>
                  <a:cubicBezTo>
                    <a:pt x="841" y="186"/>
                    <a:pt x="892" y="165"/>
                    <a:pt x="943" y="143"/>
                  </a:cubicBezTo>
                  <a:cubicBezTo>
                    <a:pt x="978" y="128"/>
                    <a:pt x="1013" y="113"/>
                    <a:pt x="1048" y="98"/>
                  </a:cubicBezTo>
                  <a:cubicBezTo>
                    <a:pt x="1057" y="94"/>
                    <a:pt x="1065" y="88"/>
                    <a:pt x="1063" y="78"/>
                  </a:cubicBezTo>
                  <a:cubicBezTo>
                    <a:pt x="1062" y="71"/>
                    <a:pt x="1058" y="62"/>
                    <a:pt x="1053" y="59"/>
                  </a:cubicBezTo>
                  <a:cubicBezTo>
                    <a:pt x="1047" y="56"/>
                    <a:pt x="1037" y="56"/>
                    <a:pt x="1030" y="59"/>
                  </a:cubicBezTo>
                  <a:cubicBezTo>
                    <a:pt x="973" y="78"/>
                    <a:pt x="916" y="97"/>
                    <a:pt x="860" y="119"/>
                  </a:cubicBezTo>
                  <a:cubicBezTo>
                    <a:pt x="810" y="139"/>
                    <a:pt x="759" y="153"/>
                    <a:pt x="704" y="147"/>
                  </a:cubicBezTo>
                  <a:cubicBezTo>
                    <a:pt x="694" y="146"/>
                    <a:pt x="689" y="150"/>
                    <a:pt x="684" y="159"/>
                  </a:cubicBezTo>
                  <a:cubicBezTo>
                    <a:pt x="632" y="248"/>
                    <a:pt x="510" y="265"/>
                    <a:pt x="443" y="175"/>
                  </a:cubicBezTo>
                  <a:cubicBezTo>
                    <a:pt x="426" y="152"/>
                    <a:pt x="410" y="145"/>
                    <a:pt x="385" y="147"/>
                  </a:cubicBezTo>
                  <a:cubicBezTo>
                    <a:pt x="355" y="150"/>
                    <a:pt x="326" y="146"/>
                    <a:pt x="297" y="135"/>
                  </a:cubicBezTo>
                  <a:cubicBezTo>
                    <a:pt x="227" y="108"/>
                    <a:pt x="155" y="84"/>
                    <a:pt x="84" y="58"/>
                  </a:cubicBezTo>
                  <a:cubicBezTo>
                    <a:pt x="68" y="53"/>
                    <a:pt x="57" y="57"/>
                    <a:pt x="52" y="70"/>
                  </a:cubicBezTo>
                  <a:cubicBezTo>
                    <a:pt x="48" y="82"/>
                    <a:pt x="53" y="92"/>
                    <a:pt x="69" y="99"/>
                  </a:cubicBezTo>
                  <a:cubicBezTo>
                    <a:pt x="70" y="99"/>
                    <a:pt x="72" y="100"/>
                    <a:pt x="73" y="101"/>
                  </a:cubicBezTo>
                  <a:cubicBezTo>
                    <a:pt x="157" y="136"/>
                    <a:pt x="240" y="172"/>
                    <a:pt x="323" y="208"/>
                  </a:cubicBezTo>
                  <a:cubicBezTo>
                    <a:pt x="346" y="218"/>
                    <a:pt x="360" y="238"/>
                    <a:pt x="360" y="264"/>
                  </a:cubicBezTo>
                  <a:cubicBezTo>
                    <a:pt x="361" y="366"/>
                    <a:pt x="361" y="468"/>
                    <a:pt x="361" y="569"/>
                  </a:cubicBezTo>
                  <a:cubicBezTo>
                    <a:pt x="361" y="574"/>
                    <a:pt x="361" y="579"/>
                    <a:pt x="361" y="584"/>
                  </a:cubicBezTo>
                  <a:cubicBezTo>
                    <a:pt x="493" y="584"/>
                    <a:pt x="622" y="584"/>
                    <a:pt x="754" y="584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C0D6F69-9A8B-401F-9388-CAFC48264D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713" y="889000"/>
              <a:ext cx="1830388" cy="896938"/>
            </a:xfrm>
            <a:custGeom>
              <a:avLst/>
              <a:gdLst>
                <a:gd name="T0" fmla="*/ 798 w 1347"/>
                <a:gd name="T1" fmla="*/ 188 h 660"/>
                <a:gd name="T2" fmla="*/ 666 w 1347"/>
                <a:gd name="T3" fmla="*/ 156 h 660"/>
                <a:gd name="T4" fmla="*/ 404 w 1347"/>
                <a:gd name="T5" fmla="*/ 219 h 660"/>
                <a:gd name="T6" fmla="*/ 393 w 1347"/>
                <a:gd name="T7" fmla="*/ 241 h 660"/>
                <a:gd name="T8" fmla="*/ 192 w 1347"/>
                <a:gd name="T9" fmla="*/ 461 h 660"/>
                <a:gd name="T10" fmla="*/ 7 w 1347"/>
                <a:gd name="T11" fmla="*/ 251 h 660"/>
                <a:gd name="T12" fmla="*/ 168 w 1347"/>
                <a:gd name="T13" fmla="*/ 76 h 660"/>
                <a:gd name="T14" fmla="*/ 372 w 1347"/>
                <a:gd name="T15" fmla="*/ 176 h 660"/>
                <a:gd name="T16" fmla="*/ 374 w 1347"/>
                <a:gd name="T17" fmla="*/ 180 h 660"/>
                <a:gd name="T18" fmla="*/ 494 w 1347"/>
                <a:gd name="T19" fmla="*/ 131 h 660"/>
                <a:gd name="T20" fmla="*/ 818 w 1347"/>
                <a:gd name="T21" fmla="*/ 148 h 660"/>
                <a:gd name="T22" fmla="*/ 838 w 1347"/>
                <a:gd name="T23" fmla="*/ 145 h 660"/>
                <a:gd name="T24" fmla="*/ 1305 w 1347"/>
                <a:gd name="T25" fmla="*/ 286 h 660"/>
                <a:gd name="T26" fmla="*/ 1078 w 1347"/>
                <a:gd name="T27" fmla="*/ 635 h 660"/>
                <a:gd name="T28" fmla="*/ 749 w 1347"/>
                <a:gd name="T29" fmla="*/ 401 h 660"/>
                <a:gd name="T30" fmla="*/ 790 w 1347"/>
                <a:gd name="T31" fmla="*/ 202 h 660"/>
                <a:gd name="T32" fmla="*/ 798 w 1347"/>
                <a:gd name="T33" fmla="*/ 188 h 660"/>
                <a:gd name="T34" fmla="*/ 1270 w 1347"/>
                <a:gd name="T35" fmla="*/ 355 h 660"/>
                <a:gd name="T36" fmla="*/ 1030 w 1347"/>
                <a:gd name="T37" fmla="*/ 115 h 660"/>
                <a:gd name="T38" fmla="*/ 789 w 1347"/>
                <a:gd name="T39" fmla="*/ 355 h 660"/>
                <a:gd name="T40" fmla="*/ 1030 w 1347"/>
                <a:gd name="T41" fmla="*/ 596 h 660"/>
                <a:gd name="T42" fmla="*/ 1270 w 1347"/>
                <a:gd name="T43" fmla="*/ 355 h 660"/>
                <a:gd name="T44" fmla="*/ 198 w 1347"/>
                <a:gd name="T45" fmla="*/ 420 h 660"/>
                <a:gd name="T46" fmla="*/ 351 w 1347"/>
                <a:gd name="T47" fmla="*/ 267 h 660"/>
                <a:gd name="T48" fmla="*/ 198 w 1347"/>
                <a:gd name="T49" fmla="*/ 115 h 660"/>
                <a:gd name="T50" fmla="*/ 45 w 1347"/>
                <a:gd name="T51" fmla="*/ 269 h 660"/>
                <a:gd name="T52" fmla="*/ 198 w 1347"/>
                <a:gd name="T53" fmla="*/ 42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7" h="660">
                  <a:moveTo>
                    <a:pt x="798" y="188"/>
                  </a:moveTo>
                  <a:cubicBezTo>
                    <a:pt x="755" y="170"/>
                    <a:pt x="711" y="159"/>
                    <a:pt x="666" y="156"/>
                  </a:cubicBezTo>
                  <a:cubicBezTo>
                    <a:pt x="572" y="149"/>
                    <a:pt x="484" y="170"/>
                    <a:pt x="404" y="219"/>
                  </a:cubicBezTo>
                  <a:cubicBezTo>
                    <a:pt x="395" y="224"/>
                    <a:pt x="391" y="229"/>
                    <a:pt x="393" y="241"/>
                  </a:cubicBezTo>
                  <a:cubicBezTo>
                    <a:pt x="411" y="359"/>
                    <a:pt x="312" y="468"/>
                    <a:pt x="192" y="461"/>
                  </a:cubicBezTo>
                  <a:cubicBezTo>
                    <a:pt x="81" y="455"/>
                    <a:pt x="0" y="363"/>
                    <a:pt x="7" y="251"/>
                  </a:cubicBezTo>
                  <a:cubicBezTo>
                    <a:pt x="13" y="166"/>
                    <a:pt x="84" y="88"/>
                    <a:pt x="168" y="76"/>
                  </a:cubicBezTo>
                  <a:cubicBezTo>
                    <a:pt x="254" y="63"/>
                    <a:pt x="330" y="100"/>
                    <a:pt x="372" y="176"/>
                  </a:cubicBezTo>
                  <a:cubicBezTo>
                    <a:pt x="374" y="178"/>
                    <a:pt x="375" y="181"/>
                    <a:pt x="374" y="180"/>
                  </a:cubicBezTo>
                  <a:cubicBezTo>
                    <a:pt x="415" y="163"/>
                    <a:pt x="454" y="143"/>
                    <a:pt x="494" y="131"/>
                  </a:cubicBezTo>
                  <a:cubicBezTo>
                    <a:pt x="604" y="97"/>
                    <a:pt x="712" y="104"/>
                    <a:pt x="818" y="148"/>
                  </a:cubicBezTo>
                  <a:cubicBezTo>
                    <a:pt x="826" y="152"/>
                    <a:pt x="831" y="151"/>
                    <a:pt x="838" y="145"/>
                  </a:cubicBezTo>
                  <a:cubicBezTo>
                    <a:pt x="999" y="0"/>
                    <a:pt x="1251" y="76"/>
                    <a:pt x="1305" y="286"/>
                  </a:cubicBezTo>
                  <a:cubicBezTo>
                    <a:pt x="1347" y="444"/>
                    <a:pt x="1239" y="609"/>
                    <a:pt x="1078" y="635"/>
                  </a:cubicBezTo>
                  <a:cubicBezTo>
                    <a:pt x="919" y="660"/>
                    <a:pt x="776" y="559"/>
                    <a:pt x="749" y="401"/>
                  </a:cubicBezTo>
                  <a:cubicBezTo>
                    <a:pt x="737" y="330"/>
                    <a:pt x="751" y="263"/>
                    <a:pt x="790" y="202"/>
                  </a:cubicBezTo>
                  <a:cubicBezTo>
                    <a:pt x="792" y="198"/>
                    <a:pt x="795" y="194"/>
                    <a:pt x="798" y="188"/>
                  </a:cubicBezTo>
                  <a:close/>
                  <a:moveTo>
                    <a:pt x="1270" y="355"/>
                  </a:moveTo>
                  <a:cubicBezTo>
                    <a:pt x="1270" y="223"/>
                    <a:pt x="1162" y="115"/>
                    <a:pt x="1030" y="115"/>
                  </a:cubicBezTo>
                  <a:cubicBezTo>
                    <a:pt x="898" y="114"/>
                    <a:pt x="789" y="223"/>
                    <a:pt x="789" y="355"/>
                  </a:cubicBezTo>
                  <a:cubicBezTo>
                    <a:pt x="789" y="488"/>
                    <a:pt x="898" y="596"/>
                    <a:pt x="1030" y="596"/>
                  </a:cubicBezTo>
                  <a:cubicBezTo>
                    <a:pt x="1162" y="595"/>
                    <a:pt x="1269" y="488"/>
                    <a:pt x="1270" y="355"/>
                  </a:cubicBezTo>
                  <a:close/>
                  <a:moveTo>
                    <a:pt x="198" y="420"/>
                  </a:moveTo>
                  <a:cubicBezTo>
                    <a:pt x="283" y="420"/>
                    <a:pt x="351" y="352"/>
                    <a:pt x="351" y="267"/>
                  </a:cubicBezTo>
                  <a:cubicBezTo>
                    <a:pt x="351" y="184"/>
                    <a:pt x="282" y="115"/>
                    <a:pt x="198" y="115"/>
                  </a:cubicBezTo>
                  <a:cubicBezTo>
                    <a:pt x="114" y="114"/>
                    <a:pt x="45" y="184"/>
                    <a:pt x="45" y="269"/>
                  </a:cubicBezTo>
                  <a:cubicBezTo>
                    <a:pt x="45" y="353"/>
                    <a:pt x="114" y="420"/>
                    <a:pt x="198" y="42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33AF2C1E-D96D-478A-9B16-086533319B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0926" y="1619250"/>
              <a:ext cx="442913" cy="533400"/>
            </a:xfrm>
            <a:custGeom>
              <a:avLst/>
              <a:gdLst>
                <a:gd name="T0" fmla="*/ 0 w 326"/>
                <a:gd name="T1" fmla="*/ 188 h 392"/>
                <a:gd name="T2" fmla="*/ 64 w 326"/>
                <a:gd name="T3" fmla="*/ 47 h 392"/>
                <a:gd name="T4" fmla="*/ 251 w 326"/>
                <a:gd name="T5" fmla="*/ 54 h 392"/>
                <a:gd name="T6" fmla="*/ 262 w 326"/>
                <a:gd name="T7" fmla="*/ 312 h 392"/>
                <a:gd name="T8" fmla="*/ 25 w 326"/>
                <a:gd name="T9" fmla="*/ 284 h 392"/>
                <a:gd name="T10" fmla="*/ 0 w 326"/>
                <a:gd name="T11" fmla="*/ 188 h 392"/>
                <a:gd name="T12" fmla="*/ 262 w 326"/>
                <a:gd name="T13" fmla="*/ 190 h 392"/>
                <a:gd name="T14" fmla="*/ 226 w 326"/>
                <a:gd name="T15" fmla="*/ 91 h 392"/>
                <a:gd name="T16" fmla="*/ 84 w 326"/>
                <a:gd name="T17" fmla="*/ 88 h 392"/>
                <a:gd name="T18" fmla="*/ 83 w 326"/>
                <a:gd name="T19" fmla="*/ 289 h 392"/>
                <a:gd name="T20" fmla="*/ 227 w 326"/>
                <a:gd name="T21" fmla="*/ 286 h 392"/>
                <a:gd name="T22" fmla="*/ 262 w 326"/>
                <a:gd name="T23" fmla="*/ 19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6" h="392">
                  <a:moveTo>
                    <a:pt x="0" y="188"/>
                  </a:moveTo>
                  <a:cubicBezTo>
                    <a:pt x="2" y="132"/>
                    <a:pt x="20" y="84"/>
                    <a:pt x="64" y="47"/>
                  </a:cubicBezTo>
                  <a:cubicBezTo>
                    <a:pt x="119" y="0"/>
                    <a:pt x="199" y="3"/>
                    <a:pt x="251" y="54"/>
                  </a:cubicBezTo>
                  <a:cubicBezTo>
                    <a:pt x="321" y="122"/>
                    <a:pt x="326" y="238"/>
                    <a:pt x="262" y="312"/>
                  </a:cubicBezTo>
                  <a:cubicBezTo>
                    <a:pt x="194" y="392"/>
                    <a:pt x="77" y="378"/>
                    <a:pt x="25" y="284"/>
                  </a:cubicBezTo>
                  <a:cubicBezTo>
                    <a:pt x="8" y="254"/>
                    <a:pt x="0" y="222"/>
                    <a:pt x="0" y="188"/>
                  </a:cubicBezTo>
                  <a:close/>
                  <a:moveTo>
                    <a:pt x="262" y="190"/>
                  </a:moveTo>
                  <a:cubicBezTo>
                    <a:pt x="262" y="151"/>
                    <a:pt x="250" y="117"/>
                    <a:pt x="226" y="91"/>
                  </a:cubicBezTo>
                  <a:cubicBezTo>
                    <a:pt x="186" y="48"/>
                    <a:pt x="125" y="47"/>
                    <a:pt x="84" y="88"/>
                  </a:cubicBezTo>
                  <a:cubicBezTo>
                    <a:pt x="32" y="141"/>
                    <a:pt x="31" y="237"/>
                    <a:pt x="83" y="289"/>
                  </a:cubicBezTo>
                  <a:cubicBezTo>
                    <a:pt x="125" y="331"/>
                    <a:pt x="187" y="330"/>
                    <a:pt x="227" y="286"/>
                  </a:cubicBezTo>
                  <a:cubicBezTo>
                    <a:pt x="251" y="258"/>
                    <a:pt x="262" y="226"/>
                    <a:pt x="262" y="19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C82373A-1372-4B5B-A0B6-DB4F2BD0BF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4388" y="1430338"/>
              <a:ext cx="179388" cy="179388"/>
            </a:xfrm>
            <a:custGeom>
              <a:avLst/>
              <a:gdLst>
                <a:gd name="T0" fmla="*/ 66 w 132"/>
                <a:gd name="T1" fmla="*/ 0 h 131"/>
                <a:gd name="T2" fmla="*/ 132 w 132"/>
                <a:gd name="T3" fmla="*/ 66 h 131"/>
                <a:gd name="T4" fmla="*/ 66 w 132"/>
                <a:gd name="T5" fmla="*/ 131 h 131"/>
                <a:gd name="T6" fmla="*/ 0 w 132"/>
                <a:gd name="T7" fmla="*/ 65 h 131"/>
                <a:gd name="T8" fmla="*/ 66 w 132"/>
                <a:gd name="T9" fmla="*/ 0 h 131"/>
                <a:gd name="T10" fmla="*/ 66 w 132"/>
                <a:gd name="T11" fmla="*/ 87 h 131"/>
                <a:gd name="T12" fmla="*/ 87 w 132"/>
                <a:gd name="T13" fmla="*/ 66 h 131"/>
                <a:gd name="T14" fmla="*/ 66 w 132"/>
                <a:gd name="T15" fmla="*/ 44 h 131"/>
                <a:gd name="T16" fmla="*/ 44 w 132"/>
                <a:gd name="T17" fmla="*/ 65 h 131"/>
                <a:gd name="T18" fmla="*/ 66 w 132"/>
                <a:gd name="T19" fmla="*/ 8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1">
                  <a:moveTo>
                    <a:pt x="66" y="0"/>
                  </a:moveTo>
                  <a:cubicBezTo>
                    <a:pt x="103" y="0"/>
                    <a:pt x="132" y="29"/>
                    <a:pt x="132" y="66"/>
                  </a:cubicBezTo>
                  <a:cubicBezTo>
                    <a:pt x="132" y="102"/>
                    <a:pt x="103" y="131"/>
                    <a:pt x="66" y="131"/>
                  </a:cubicBezTo>
                  <a:cubicBezTo>
                    <a:pt x="29" y="131"/>
                    <a:pt x="0" y="102"/>
                    <a:pt x="0" y="65"/>
                  </a:cubicBezTo>
                  <a:cubicBezTo>
                    <a:pt x="0" y="29"/>
                    <a:pt x="29" y="0"/>
                    <a:pt x="66" y="0"/>
                  </a:cubicBezTo>
                  <a:close/>
                  <a:moveTo>
                    <a:pt x="66" y="87"/>
                  </a:moveTo>
                  <a:cubicBezTo>
                    <a:pt x="77" y="87"/>
                    <a:pt x="87" y="77"/>
                    <a:pt x="87" y="66"/>
                  </a:cubicBezTo>
                  <a:cubicBezTo>
                    <a:pt x="88" y="55"/>
                    <a:pt x="77" y="44"/>
                    <a:pt x="66" y="44"/>
                  </a:cubicBezTo>
                  <a:cubicBezTo>
                    <a:pt x="55" y="44"/>
                    <a:pt x="45" y="54"/>
                    <a:pt x="44" y="65"/>
                  </a:cubicBezTo>
                  <a:cubicBezTo>
                    <a:pt x="44" y="77"/>
                    <a:pt x="54" y="87"/>
                    <a:pt x="66" y="87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BD53602-D36D-433E-9B4B-DE6FED874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2026" y="1579563"/>
              <a:ext cx="149225" cy="149225"/>
            </a:xfrm>
            <a:custGeom>
              <a:avLst/>
              <a:gdLst>
                <a:gd name="T0" fmla="*/ 110 w 110"/>
                <a:gd name="T1" fmla="*/ 55 h 110"/>
                <a:gd name="T2" fmla="*/ 55 w 110"/>
                <a:gd name="T3" fmla="*/ 110 h 110"/>
                <a:gd name="T4" fmla="*/ 0 w 110"/>
                <a:gd name="T5" fmla="*/ 55 h 110"/>
                <a:gd name="T6" fmla="*/ 56 w 110"/>
                <a:gd name="T7" fmla="*/ 0 h 110"/>
                <a:gd name="T8" fmla="*/ 110 w 110"/>
                <a:gd name="T9" fmla="*/ 55 h 110"/>
                <a:gd name="T10" fmla="*/ 70 w 110"/>
                <a:gd name="T11" fmla="*/ 55 h 110"/>
                <a:gd name="T12" fmla="*/ 55 w 110"/>
                <a:gd name="T13" fmla="*/ 45 h 110"/>
                <a:gd name="T14" fmla="*/ 46 w 110"/>
                <a:gd name="T15" fmla="*/ 55 h 110"/>
                <a:gd name="T16" fmla="*/ 56 w 110"/>
                <a:gd name="T17" fmla="*/ 65 h 110"/>
                <a:gd name="T18" fmla="*/ 70 w 110"/>
                <a:gd name="T1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0">
                  <a:moveTo>
                    <a:pt x="110" y="55"/>
                  </a:moveTo>
                  <a:cubicBezTo>
                    <a:pt x="110" y="86"/>
                    <a:pt x="86" y="110"/>
                    <a:pt x="55" y="110"/>
                  </a:cubicBezTo>
                  <a:cubicBezTo>
                    <a:pt x="25" y="110"/>
                    <a:pt x="0" y="85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6" y="0"/>
                    <a:pt x="110" y="24"/>
                    <a:pt x="110" y="55"/>
                  </a:cubicBezTo>
                  <a:close/>
                  <a:moveTo>
                    <a:pt x="70" y="55"/>
                  </a:moveTo>
                  <a:cubicBezTo>
                    <a:pt x="63" y="50"/>
                    <a:pt x="59" y="45"/>
                    <a:pt x="55" y="45"/>
                  </a:cubicBezTo>
                  <a:cubicBezTo>
                    <a:pt x="51" y="46"/>
                    <a:pt x="46" y="52"/>
                    <a:pt x="46" y="55"/>
                  </a:cubicBezTo>
                  <a:cubicBezTo>
                    <a:pt x="46" y="59"/>
                    <a:pt x="52" y="65"/>
                    <a:pt x="56" y="65"/>
                  </a:cubicBezTo>
                  <a:cubicBezTo>
                    <a:pt x="60" y="65"/>
                    <a:pt x="64" y="60"/>
                    <a:pt x="70" y="55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2A7D96A-4324-46F7-B5FA-DD0549C4D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6" y="2619375"/>
              <a:ext cx="60325" cy="60325"/>
            </a:xfrm>
            <a:custGeom>
              <a:avLst/>
              <a:gdLst>
                <a:gd name="T0" fmla="*/ 44 w 45"/>
                <a:gd name="T1" fmla="*/ 0 h 44"/>
                <a:gd name="T2" fmla="*/ 44 w 45"/>
                <a:gd name="T3" fmla="*/ 39 h 44"/>
                <a:gd name="T4" fmla="*/ 39 w 45"/>
                <a:gd name="T5" fmla="*/ 44 h 44"/>
                <a:gd name="T6" fmla="*/ 0 w 45"/>
                <a:gd name="T7" fmla="*/ 44 h 44"/>
                <a:gd name="T8" fmla="*/ 0 w 45"/>
                <a:gd name="T9" fmla="*/ 0 h 44"/>
                <a:gd name="T10" fmla="*/ 44 w 45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4">
                  <a:moveTo>
                    <a:pt x="44" y="0"/>
                  </a:moveTo>
                  <a:cubicBezTo>
                    <a:pt x="44" y="13"/>
                    <a:pt x="45" y="26"/>
                    <a:pt x="44" y="39"/>
                  </a:cubicBezTo>
                  <a:cubicBezTo>
                    <a:pt x="44" y="41"/>
                    <a:pt x="41" y="44"/>
                    <a:pt x="39" y="44"/>
                  </a:cubicBezTo>
                  <a:cubicBezTo>
                    <a:pt x="26" y="44"/>
                    <a:pt x="13" y="44"/>
                    <a:pt x="0" y="44"/>
                  </a:cubicBezTo>
                  <a:cubicBezTo>
                    <a:pt x="0" y="29"/>
                    <a:pt x="0" y="15"/>
                    <a:pt x="0" y="0"/>
                  </a:cubicBezTo>
                  <a:cubicBezTo>
                    <a:pt x="15" y="0"/>
                    <a:pt x="29" y="0"/>
                    <a:pt x="44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9F9CA3F-6868-4EC3-99EC-D4AD7636C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76" y="2619375"/>
              <a:ext cx="57150" cy="58738"/>
            </a:xfrm>
            <a:custGeom>
              <a:avLst/>
              <a:gdLst>
                <a:gd name="T0" fmla="*/ 0 w 42"/>
                <a:gd name="T1" fmla="*/ 43 h 43"/>
                <a:gd name="T2" fmla="*/ 0 w 42"/>
                <a:gd name="T3" fmla="*/ 0 h 43"/>
                <a:gd name="T4" fmla="*/ 42 w 42"/>
                <a:gd name="T5" fmla="*/ 0 h 43"/>
                <a:gd name="T6" fmla="*/ 42 w 42"/>
                <a:gd name="T7" fmla="*/ 43 h 43"/>
                <a:gd name="T8" fmla="*/ 0 w 4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0" y="43"/>
                  </a:moveTo>
                  <a:cubicBezTo>
                    <a:pt x="0" y="28"/>
                    <a:pt x="0" y="15"/>
                    <a:pt x="0" y="0"/>
                  </a:cubicBezTo>
                  <a:cubicBezTo>
                    <a:pt x="15" y="0"/>
                    <a:pt x="28" y="0"/>
                    <a:pt x="42" y="0"/>
                  </a:cubicBezTo>
                  <a:cubicBezTo>
                    <a:pt x="42" y="14"/>
                    <a:pt x="42" y="28"/>
                    <a:pt x="42" y="43"/>
                  </a:cubicBezTo>
                  <a:cubicBezTo>
                    <a:pt x="29" y="43"/>
                    <a:pt x="15" y="43"/>
                    <a:pt x="0" y="43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1110ED4-F37C-4B2E-8309-8B47E4F93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9863" y="2530475"/>
              <a:ext cx="57150" cy="58738"/>
            </a:xfrm>
            <a:custGeom>
              <a:avLst/>
              <a:gdLst>
                <a:gd name="T0" fmla="*/ 42 w 42"/>
                <a:gd name="T1" fmla="*/ 0 h 43"/>
                <a:gd name="T2" fmla="*/ 42 w 42"/>
                <a:gd name="T3" fmla="*/ 43 h 43"/>
                <a:gd name="T4" fmla="*/ 0 w 42"/>
                <a:gd name="T5" fmla="*/ 43 h 43"/>
                <a:gd name="T6" fmla="*/ 0 w 42"/>
                <a:gd name="T7" fmla="*/ 0 h 43"/>
                <a:gd name="T8" fmla="*/ 42 w 4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0"/>
                  </a:moveTo>
                  <a:cubicBezTo>
                    <a:pt x="42" y="15"/>
                    <a:pt x="42" y="28"/>
                    <a:pt x="42" y="43"/>
                  </a:cubicBezTo>
                  <a:cubicBezTo>
                    <a:pt x="28" y="43"/>
                    <a:pt x="14" y="43"/>
                    <a:pt x="0" y="43"/>
                  </a:cubicBezTo>
                  <a:cubicBezTo>
                    <a:pt x="0" y="29"/>
                    <a:pt x="0" y="15"/>
                    <a:pt x="0" y="0"/>
                  </a:cubicBezTo>
                  <a:cubicBezTo>
                    <a:pt x="13" y="0"/>
                    <a:pt x="27" y="0"/>
                    <a:pt x="42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B65D645-0021-4F2F-9699-331358A78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138" y="1193800"/>
              <a:ext cx="268288" cy="211138"/>
            </a:xfrm>
            <a:custGeom>
              <a:avLst/>
              <a:gdLst>
                <a:gd name="T0" fmla="*/ 44 w 198"/>
                <a:gd name="T1" fmla="*/ 102 h 156"/>
                <a:gd name="T2" fmla="*/ 161 w 198"/>
                <a:gd name="T3" fmla="*/ 69 h 156"/>
                <a:gd name="T4" fmla="*/ 178 w 198"/>
                <a:gd name="T5" fmla="*/ 66 h 156"/>
                <a:gd name="T6" fmla="*/ 197 w 198"/>
                <a:gd name="T7" fmla="*/ 86 h 156"/>
                <a:gd name="T8" fmla="*/ 179 w 198"/>
                <a:gd name="T9" fmla="*/ 109 h 156"/>
                <a:gd name="T10" fmla="*/ 76 w 198"/>
                <a:gd name="T11" fmla="*/ 139 h 156"/>
                <a:gd name="T12" fmla="*/ 30 w 198"/>
                <a:gd name="T13" fmla="*/ 152 h 156"/>
                <a:gd name="T14" fmla="*/ 0 w 198"/>
                <a:gd name="T15" fmla="*/ 130 h 156"/>
                <a:gd name="T16" fmla="*/ 0 w 198"/>
                <a:gd name="T17" fmla="*/ 24 h 156"/>
                <a:gd name="T18" fmla="*/ 22 w 198"/>
                <a:gd name="T19" fmla="*/ 0 h 156"/>
                <a:gd name="T20" fmla="*/ 44 w 198"/>
                <a:gd name="T21" fmla="*/ 23 h 156"/>
                <a:gd name="T22" fmla="*/ 44 w 198"/>
                <a:gd name="T23" fmla="*/ 10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156">
                  <a:moveTo>
                    <a:pt x="44" y="102"/>
                  </a:moveTo>
                  <a:cubicBezTo>
                    <a:pt x="85" y="90"/>
                    <a:pt x="123" y="79"/>
                    <a:pt x="161" y="69"/>
                  </a:cubicBezTo>
                  <a:cubicBezTo>
                    <a:pt x="167" y="67"/>
                    <a:pt x="173" y="65"/>
                    <a:pt x="178" y="66"/>
                  </a:cubicBezTo>
                  <a:cubicBezTo>
                    <a:pt x="189" y="68"/>
                    <a:pt x="196" y="75"/>
                    <a:pt x="197" y="86"/>
                  </a:cubicBezTo>
                  <a:cubicBezTo>
                    <a:pt x="198" y="98"/>
                    <a:pt x="191" y="106"/>
                    <a:pt x="179" y="109"/>
                  </a:cubicBezTo>
                  <a:cubicBezTo>
                    <a:pt x="145" y="119"/>
                    <a:pt x="111" y="129"/>
                    <a:pt x="76" y="139"/>
                  </a:cubicBezTo>
                  <a:cubicBezTo>
                    <a:pt x="61" y="143"/>
                    <a:pt x="45" y="148"/>
                    <a:pt x="30" y="152"/>
                  </a:cubicBezTo>
                  <a:cubicBezTo>
                    <a:pt x="13" y="156"/>
                    <a:pt x="0" y="147"/>
                    <a:pt x="0" y="130"/>
                  </a:cubicBezTo>
                  <a:cubicBezTo>
                    <a:pt x="0" y="94"/>
                    <a:pt x="0" y="59"/>
                    <a:pt x="0" y="24"/>
                  </a:cubicBezTo>
                  <a:cubicBezTo>
                    <a:pt x="0" y="9"/>
                    <a:pt x="9" y="0"/>
                    <a:pt x="22" y="0"/>
                  </a:cubicBezTo>
                  <a:cubicBezTo>
                    <a:pt x="35" y="0"/>
                    <a:pt x="44" y="8"/>
                    <a:pt x="44" y="23"/>
                  </a:cubicBezTo>
                  <a:cubicBezTo>
                    <a:pt x="45" y="48"/>
                    <a:pt x="44" y="74"/>
                    <a:pt x="44" y="102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23765-48DE-47CC-99DF-51258E1E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1341438"/>
              <a:ext cx="68263" cy="63500"/>
            </a:xfrm>
            <a:custGeom>
              <a:avLst/>
              <a:gdLst>
                <a:gd name="T0" fmla="*/ 6 w 50"/>
                <a:gd name="T1" fmla="*/ 0 h 47"/>
                <a:gd name="T2" fmla="*/ 50 w 50"/>
                <a:gd name="T3" fmla="*/ 0 h 47"/>
                <a:gd name="T4" fmla="*/ 50 w 50"/>
                <a:gd name="T5" fmla="*/ 39 h 47"/>
                <a:gd name="T6" fmla="*/ 44 w 50"/>
                <a:gd name="T7" fmla="*/ 45 h 47"/>
                <a:gd name="T8" fmla="*/ 41 w 50"/>
                <a:gd name="T9" fmla="*/ 45 h 47"/>
                <a:gd name="T10" fmla="*/ 6 w 5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7">
                  <a:moveTo>
                    <a:pt x="6" y="0"/>
                  </a:moveTo>
                  <a:cubicBezTo>
                    <a:pt x="21" y="0"/>
                    <a:pt x="35" y="0"/>
                    <a:pt x="50" y="0"/>
                  </a:cubicBezTo>
                  <a:cubicBezTo>
                    <a:pt x="50" y="14"/>
                    <a:pt x="50" y="26"/>
                    <a:pt x="50" y="39"/>
                  </a:cubicBezTo>
                  <a:cubicBezTo>
                    <a:pt x="50" y="41"/>
                    <a:pt x="46" y="43"/>
                    <a:pt x="44" y="45"/>
                  </a:cubicBezTo>
                  <a:cubicBezTo>
                    <a:pt x="44" y="45"/>
                    <a:pt x="42" y="45"/>
                    <a:pt x="41" y="45"/>
                  </a:cubicBezTo>
                  <a:cubicBezTo>
                    <a:pt x="3" y="47"/>
                    <a:pt x="0" y="43"/>
                    <a:pt x="6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1E89750-AD82-461C-8C12-910595DD0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26" y="1343025"/>
              <a:ext cx="57150" cy="58738"/>
            </a:xfrm>
            <a:custGeom>
              <a:avLst/>
              <a:gdLst>
                <a:gd name="T0" fmla="*/ 42 w 42"/>
                <a:gd name="T1" fmla="*/ 43 h 43"/>
                <a:gd name="T2" fmla="*/ 0 w 42"/>
                <a:gd name="T3" fmla="*/ 43 h 43"/>
                <a:gd name="T4" fmla="*/ 0 w 42"/>
                <a:gd name="T5" fmla="*/ 0 h 43"/>
                <a:gd name="T6" fmla="*/ 42 w 42"/>
                <a:gd name="T7" fmla="*/ 0 h 43"/>
                <a:gd name="T8" fmla="*/ 42 w 42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42" y="43"/>
                  </a:moveTo>
                  <a:cubicBezTo>
                    <a:pt x="28" y="43"/>
                    <a:pt x="15" y="43"/>
                    <a:pt x="0" y="43"/>
                  </a:cubicBezTo>
                  <a:cubicBezTo>
                    <a:pt x="0" y="29"/>
                    <a:pt x="0" y="15"/>
                    <a:pt x="0" y="0"/>
                  </a:cubicBezTo>
                  <a:cubicBezTo>
                    <a:pt x="14" y="0"/>
                    <a:pt x="28" y="0"/>
                    <a:pt x="42" y="0"/>
                  </a:cubicBezTo>
                  <a:cubicBezTo>
                    <a:pt x="42" y="14"/>
                    <a:pt x="42" y="28"/>
                    <a:pt x="42" y="43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FF9A3F8-650B-4408-BC96-6D5CF224E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6" y="1074738"/>
              <a:ext cx="58738" cy="58738"/>
            </a:xfrm>
            <a:custGeom>
              <a:avLst/>
              <a:gdLst>
                <a:gd name="T0" fmla="*/ 0 w 44"/>
                <a:gd name="T1" fmla="*/ 44 h 44"/>
                <a:gd name="T2" fmla="*/ 0 w 44"/>
                <a:gd name="T3" fmla="*/ 0 h 44"/>
                <a:gd name="T4" fmla="*/ 38 w 44"/>
                <a:gd name="T5" fmla="*/ 0 h 44"/>
                <a:gd name="T6" fmla="*/ 43 w 44"/>
                <a:gd name="T7" fmla="*/ 6 h 44"/>
                <a:gd name="T8" fmla="*/ 43 w 44"/>
                <a:gd name="T9" fmla="*/ 44 h 44"/>
                <a:gd name="T10" fmla="*/ 0 w 44"/>
                <a:gd name="T1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0" y="44"/>
                  </a:moveTo>
                  <a:cubicBezTo>
                    <a:pt x="0" y="30"/>
                    <a:pt x="0" y="16"/>
                    <a:pt x="0" y="0"/>
                  </a:cubicBezTo>
                  <a:cubicBezTo>
                    <a:pt x="13" y="0"/>
                    <a:pt x="25" y="0"/>
                    <a:pt x="38" y="0"/>
                  </a:cubicBezTo>
                  <a:cubicBezTo>
                    <a:pt x="40" y="0"/>
                    <a:pt x="43" y="4"/>
                    <a:pt x="43" y="6"/>
                  </a:cubicBezTo>
                  <a:cubicBezTo>
                    <a:pt x="44" y="18"/>
                    <a:pt x="43" y="31"/>
                    <a:pt x="43" y="44"/>
                  </a:cubicBezTo>
                  <a:cubicBezTo>
                    <a:pt x="28" y="44"/>
                    <a:pt x="14" y="44"/>
                    <a:pt x="0" y="44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1AB6BE03-698B-4E34-B627-F1864BF62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6" y="1100138"/>
              <a:ext cx="80963" cy="80963"/>
            </a:xfrm>
            <a:custGeom>
              <a:avLst/>
              <a:gdLst>
                <a:gd name="T0" fmla="*/ 38 w 60"/>
                <a:gd name="T1" fmla="*/ 0 h 60"/>
                <a:gd name="T2" fmla="*/ 60 w 60"/>
                <a:gd name="T3" fmla="*/ 38 h 60"/>
                <a:gd name="T4" fmla="*/ 22 w 60"/>
                <a:gd name="T5" fmla="*/ 60 h 60"/>
                <a:gd name="T6" fmla="*/ 0 w 60"/>
                <a:gd name="T7" fmla="*/ 22 h 60"/>
                <a:gd name="T8" fmla="*/ 38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8" y="0"/>
                  </a:moveTo>
                  <a:cubicBezTo>
                    <a:pt x="46" y="13"/>
                    <a:pt x="53" y="25"/>
                    <a:pt x="60" y="38"/>
                  </a:cubicBezTo>
                  <a:cubicBezTo>
                    <a:pt x="47" y="45"/>
                    <a:pt x="35" y="52"/>
                    <a:pt x="22" y="60"/>
                  </a:cubicBezTo>
                  <a:cubicBezTo>
                    <a:pt x="14" y="47"/>
                    <a:pt x="7" y="35"/>
                    <a:pt x="0" y="22"/>
                  </a:cubicBezTo>
                  <a:cubicBezTo>
                    <a:pt x="13" y="14"/>
                    <a:pt x="25" y="7"/>
                    <a:pt x="38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E82F0FE-C625-4E66-A77B-618BA17FF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1098550"/>
              <a:ext cx="80963" cy="82550"/>
            </a:xfrm>
            <a:custGeom>
              <a:avLst/>
              <a:gdLst>
                <a:gd name="T0" fmla="*/ 22 w 60"/>
                <a:gd name="T1" fmla="*/ 0 h 61"/>
                <a:gd name="T2" fmla="*/ 60 w 60"/>
                <a:gd name="T3" fmla="*/ 23 h 61"/>
                <a:gd name="T4" fmla="*/ 38 w 60"/>
                <a:gd name="T5" fmla="*/ 61 h 61"/>
                <a:gd name="T6" fmla="*/ 0 w 60"/>
                <a:gd name="T7" fmla="*/ 39 h 61"/>
                <a:gd name="T8" fmla="*/ 22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22" y="0"/>
                  </a:moveTo>
                  <a:cubicBezTo>
                    <a:pt x="35" y="8"/>
                    <a:pt x="47" y="15"/>
                    <a:pt x="60" y="23"/>
                  </a:cubicBezTo>
                  <a:cubicBezTo>
                    <a:pt x="53" y="35"/>
                    <a:pt x="46" y="47"/>
                    <a:pt x="38" y="61"/>
                  </a:cubicBezTo>
                  <a:cubicBezTo>
                    <a:pt x="25" y="54"/>
                    <a:pt x="13" y="47"/>
                    <a:pt x="0" y="39"/>
                  </a:cubicBezTo>
                  <a:cubicBezTo>
                    <a:pt x="7" y="26"/>
                    <a:pt x="14" y="14"/>
                    <a:pt x="22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FA836A6-5149-4C1E-8CED-3ADF3C5A2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1" y="1196975"/>
              <a:ext cx="82550" cy="82550"/>
            </a:xfrm>
            <a:custGeom>
              <a:avLst/>
              <a:gdLst>
                <a:gd name="T0" fmla="*/ 60 w 60"/>
                <a:gd name="T1" fmla="*/ 22 h 60"/>
                <a:gd name="T2" fmla="*/ 38 w 60"/>
                <a:gd name="T3" fmla="*/ 60 h 60"/>
                <a:gd name="T4" fmla="*/ 0 w 60"/>
                <a:gd name="T5" fmla="*/ 38 h 60"/>
                <a:gd name="T6" fmla="*/ 22 w 60"/>
                <a:gd name="T7" fmla="*/ 0 h 60"/>
                <a:gd name="T8" fmla="*/ 60 w 60"/>
                <a:gd name="T9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22"/>
                  </a:moveTo>
                  <a:cubicBezTo>
                    <a:pt x="53" y="35"/>
                    <a:pt x="46" y="47"/>
                    <a:pt x="38" y="60"/>
                  </a:cubicBezTo>
                  <a:cubicBezTo>
                    <a:pt x="25" y="53"/>
                    <a:pt x="13" y="46"/>
                    <a:pt x="0" y="38"/>
                  </a:cubicBezTo>
                  <a:cubicBezTo>
                    <a:pt x="7" y="25"/>
                    <a:pt x="14" y="13"/>
                    <a:pt x="22" y="0"/>
                  </a:cubicBezTo>
                  <a:cubicBezTo>
                    <a:pt x="35" y="7"/>
                    <a:pt x="47" y="14"/>
                    <a:pt x="60" y="22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D6495F72-1F7A-4960-884A-4D16D56E1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1196975"/>
              <a:ext cx="80963" cy="82550"/>
            </a:xfrm>
            <a:custGeom>
              <a:avLst/>
              <a:gdLst>
                <a:gd name="T0" fmla="*/ 0 w 60"/>
                <a:gd name="T1" fmla="*/ 22 h 60"/>
                <a:gd name="T2" fmla="*/ 38 w 60"/>
                <a:gd name="T3" fmla="*/ 0 h 60"/>
                <a:gd name="T4" fmla="*/ 60 w 60"/>
                <a:gd name="T5" fmla="*/ 38 h 60"/>
                <a:gd name="T6" fmla="*/ 22 w 60"/>
                <a:gd name="T7" fmla="*/ 60 h 60"/>
                <a:gd name="T8" fmla="*/ 0 w 60"/>
                <a:gd name="T9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0" y="22"/>
                  </a:moveTo>
                  <a:cubicBezTo>
                    <a:pt x="13" y="14"/>
                    <a:pt x="25" y="7"/>
                    <a:pt x="38" y="0"/>
                  </a:cubicBezTo>
                  <a:cubicBezTo>
                    <a:pt x="45" y="12"/>
                    <a:pt x="52" y="25"/>
                    <a:pt x="60" y="38"/>
                  </a:cubicBezTo>
                  <a:cubicBezTo>
                    <a:pt x="48" y="45"/>
                    <a:pt x="35" y="52"/>
                    <a:pt x="22" y="60"/>
                  </a:cubicBezTo>
                  <a:cubicBezTo>
                    <a:pt x="14" y="47"/>
                    <a:pt x="8" y="35"/>
                    <a:pt x="0" y="22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97007A00-E5D2-4441-BAE2-95067792C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251" y="1463675"/>
              <a:ext cx="82550" cy="82550"/>
            </a:xfrm>
            <a:custGeom>
              <a:avLst/>
              <a:gdLst>
                <a:gd name="T0" fmla="*/ 38 w 60"/>
                <a:gd name="T1" fmla="*/ 0 h 61"/>
                <a:gd name="T2" fmla="*/ 60 w 60"/>
                <a:gd name="T3" fmla="*/ 39 h 61"/>
                <a:gd name="T4" fmla="*/ 22 w 60"/>
                <a:gd name="T5" fmla="*/ 61 h 61"/>
                <a:gd name="T6" fmla="*/ 0 w 60"/>
                <a:gd name="T7" fmla="*/ 23 h 61"/>
                <a:gd name="T8" fmla="*/ 38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38" y="0"/>
                  </a:moveTo>
                  <a:cubicBezTo>
                    <a:pt x="46" y="14"/>
                    <a:pt x="53" y="26"/>
                    <a:pt x="60" y="39"/>
                  </a:cubicBezTo>
                  <a:cubicBezTo>
                    <a:pt x="47" y="46"/>
                    <a:pt x="35" y="53"/>
                    <a:pt x="22" y="61"/>
                  </a:cubicBezTo>
                  <a:cubicBezTo>
                    <a:pt x="15" y="48"/>
                    <a:pt x="7" y="36"/>
                    <a:pt x="0" y="23"/>
                  </a:cubicBezTo>
                  <a:cubicBezTo>
                    <a:pt x="13" y="15"/>
                    <a:pt x="25" y="8"/>
                    <a:pt x="38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11305F7-18D9-46C3-97DB-C308A183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1" y="1463675"/>
              <a:ext cx="80963" cy="82550"/>
            </a:xfrm>
            <a:custGeom>
              <a:avLst/>
              <a:gdLst>
                <a:gd name="T0" fmla="*/ 0 w 60"/>
                <a:gd name="T1" fmla="*/ 39 h 61"/>
                <a:gd name="T2" fmla="*/ 22 w 60"/>
                <a:gd name="T3" fmla="*/ 0 h 61"/>
                <a:gd name="T4" fmla="*/ 60 w 60"/>
                <a:gd name="T5" fmla="*/ 23 h 61"/>
                <a:gd name="T6" fmla="*/ 38 w 60"/>
                <a:gd name="T7" fmla="*/ 61 h 61"/>
                <a:gd name="T8" fmla="*/ 0 w 60"/>
                <a:gd name="T9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0" y="39"/>
                  </a:moveTo>
                  <a:cubicBezTo>
                    <a:pt x="7" y="26"/>
                    <a:pt x="14" y="14"/>
                    <a:pt x="22" y="0"/>
                  </a:cubicBezTo>
                  <a:cubicBezTo>
                    <a:pt x="35" y="8"/>
                    <a:pt x="47" y="15"/>
                    <a:pt x="60" y="23"/>
                  </a:cubicBezTo>
                  <a:cubicBezTo>
                    <a:pt x="53" y="36"/>
                    <a:pt x="46" y="48"/>
                    <a:pt x="38" y="61"/>
                  </a:cubicBezTo>
                  <a:cubicBezTo>
                    <a:pt x="25" y="54"/>
                    <a:pt x="13" y="47"/>
                    <a:pt x="0" y="39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71DE26A5-446A-404F-88B7-53317B0A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676" y="1562100"/>
              <a:ext cx="80963" cy="82550"/>
            </a:xfrm>
            <a:custGeom>
              <a:avLst/>
              <a:gdLst>
                <a:gd name="T0" fmla="*/ 22 w 60"/>
                <a:gd name="T1" fmla="*/ 0 h 61"/>
                <a:gd name="T2" fmla="*/ 60 w 60"/>
                <a:gd name="T3" fmla="*/ 23 h 61"/>
                <a:gd name="T4" fmla="*/ 38 w 60"/>
                <a:gd name="T5" fmla="*/ 61 h 61"/>
                <a:gd name="T6" fmla="*/ 0 w 60"/>
                <a:gd name="T7" fmla="*/ 39 h 61"/>
                <a:gd name="T8" fmla="*/ 22 w 60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1">
                  <a:moveTo>
                    <a:pt x="22" y="0"/>
                  </a:moveTo>
                  <a:cubicBezTo>
                    <a:pt x="35" y="8"/>
                    <a:pt x="47" y="15"/>
                    <a:pt x="60" y="23"/>
                  </a:cubicBezTo>
                  <a:cubicBezTo>
                    <a:pt x="53" y="36"/>
                    <a:pt x="46" y="48"/>
                    <a:pt x="38" y="61"/>
                  </a:cubicBezTo>
                  <a:cubicBezTo>
                    <a:pt x="25" y="54"/>
                    <a:pt x="13" y="46"/>
                    <a:pt x="0" y="39"/>
                  </a:cubicBezTo>
                  <a:cubicBezTo>
                    <a:pt x="7" y="26"/>
                    <a:pt x="14" y="14"/>
                    <a:pt x="22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0DB65C2B-0B68-42C0-A37C-0D5437217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8963" y="1562100"/>
              <a:ext cx="80963" cy="82550"/>
            </a:xfrm>
            <a:custGeom>
              <a:avLst/>
              <a:gdLst>
                <a:gd name="T0" fmla="*/ 38 w 60"/>
                <a:gd name="T1" fmla="*/ 0 h 60"/>
                <a:gd name="T2" fmla="*/ 60 w 60"/>
                <a:gd name="T3" fmla="*/ 38 h 60"/>
                <a:gd name="T4" fmla="*/ 22 w 60"/>
                <a:gd name="T5" fmla="*/ 60 h 60"/>
                <a:gd name="T6" fmla="*/ 0 w 60"/>
                <a:gd name="T7" fmla="*/ 22 h 60"/>
                <a:gd name="T8" fmla="*/ 38 w 60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38" y="0"/>
                  </a:moveTo>
                  <a:cubicBezTo>
                    <a:pt x="46" y="13"/>
                    <a:pt x="53" y="25"/>
                    <a:pt x="60" y="38"/>
                  </a:cubicBezTo>
                  <a:cubicBezTo>
                    <a:pt x="47" y="45"/>
                    <a:pt x="35" y="52"/>
                    <a:pt x="22" y="60"/>
                  </a:cubicBezTo>
                  <a:cubicBezTo>
                    <a:pt x="15" y="47"/>
                    <a:pt x="7" y="35"/>
                    <a:pt x="0" y="22"/>
                  </a:cubicBezTo>
                  <a:cubicBezTo>
                    <a:pt x="13" y="14"/>
                    <a:pt x="25" y="7"/>
                    <a:pt x="38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0F10755B-A659-46BA-A4B8-D37C63058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6726" y="1609725"/>
              <a:ext cx="57150" cy="57150"/>
            </a:xfrm>
            <a:custGeom>
              <a:avLst/>
              <a:gdLst>
                <a:gd name="T0" fmla="*/ 0 w 43"/>
                <a:gd name="T1" fmla="*/ 42 h 42"/>
                <a:gd name="T2" fmla="*/ 0 w 43"/>
                <a:gd name="T3" fmla="*/ 0 h 42"/>
                <a:gd name="T4" fmla="*/ 43 w 43"/>
                <a:gd name="T5" fmla="*/ 0 h 42"/>
                <a:gd name="T6" fmla="*/ 43 w 43"/>
                <a:gd name="T7" fmla="*/ 42 h 42"/>
                <a:gd name="T8" fmla="*/ 0 w 43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0" y="42"/>
                  </a:moveTo>
                  <a:cubicBezTo>
                    <a:pt x="0" y="28"/>
                    <a:pt x="0" y="15"/>
                    <a:pt x="0" y="0"/>
                  </a:cubicBezTo>
                  <a:cubicBezTo>
                    <a:pt x="14" y="0"/>
                    <a:pt x="28" y="0"/>
                    <a:pt x="43" y="0"/>
                  </a:cubicBezTo>
                  <a:cubicBezTo>
                    <a:pt x="43" y="14"/>
                    <a:pt x="43" y="27"/>
                    <a:pt x="43" y="42"/>
                  </a:cubicBezTo>
                  <a:cubicBezTo>
                    <a:pt x="29" y="42"/>
                    <a:pt x="15" y="42"/>
                    <a:pt x="0" y="42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F6B0845F-C1E2-47C0-99E6-6CB9EAD9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76" y="1074738"/>
              <a:ext cx="193675" cy="355600"/>
            </a:xfrm>
            <a:custGeom>
              <a:avLst/>
              <a:gdLst>
                <a:gd name="T0" fmla="*/ 52 w 142"/>
                <a:gd name="T1" fmla="*/ 0 h 261"/>
                <a:gd name="T2" fmla="*/ 95 w 142"/>
                <a:gd name="T3" fmla="*/ 0 h 261"/>
                <a:gd name="T4" fmla="*/ 114 w 142"/>
                <a:gd name="T5" fmla="*/ 37 h 261"/>
                <a:gd name="T6" fmla="*/ 138 w 142"/>
                <a:gd name="T7" fmla="*/ 86 h 261"/>
                <a:gd name="T8" fmla="*/ 96 w 142"/>
                <a:gd name="T9" fmla="*/ 86 h 261"/>
                <a:gd name="T10" fmla="*/ 92 w 142"/>
                <a:gd name="T11" fmla="*/ 77 h 261"/>
                <a:gd name="T12" fmla="*/ 67 w 142"/>
                <a:gd name="T13" fmla="*/ 67 h 261"/>
                <a:gd name="T14" fmla="*/ 52 w 142"/>
                <a:gd name="T15" fmla="*/ 88 h 261"/>
                <a:gd name="T16" fmla="*/ 70 w 142"/>
                <a:gd name="T17" fmla="*/ 108 h 261"/>
                <a:gd name="T18" fmla="*/ 92 w 142"/>
                <a:gd name="T19" fmla="*/ 112 h 261"/>
                <a:gd name="T20" fmla="*/ 138 w 142"/>
                <a:gd name="T21" fmla="*/ 164 h 261"/>
                <a:gd name="T22" fmla="*/ 109 w 142"/>
                <a:gd name="T23" fmla="*/ 229 h 261"/>
                <a:gd name="T24" fmla="*/ 95 w 142"/>
                <a:gd name="T25" fmla="*/ 254 h 261"/>
                <a:gd name="T26" fmla="*/ 94 w 142"/>
                <a:gd name="T27" fmla="*/ 261 h 261"/>
                <a:gd name="T28" fmla="*/ 51 w 142"/>
                <a:gd name="T29" fmla="*/ 261 h 261"/>
                <a:gd name="T30" fmla="*/ 32 w 142"/>
                <a:gd name="T31" fmla="*/ 225 h 261"/>
                <a:gd name="T32" fmla="*/ 9 w 142"/>
                <a:gd name="T33" fmla="*/ 175 h 261"/>
                <a:gd name="T34" fmla="*/ 45 w 142"/>
                <a:gd name="T35" fmla="*/ 175 h 261"/>
                <a:gd name="T36" fmla="*/ 53 w 142"/>
                <a:gd name="T37" fmla="*/ 182 h 261"/>
                <a:gd name="T38" fmla="*/ 78 w 142"/>
                <a:gd name="T39" fmla="*/ 195 h 261"/>
                <a:gd name="T40" fmla="*/ 95 w 142"/>
                <a:gd name="T41" fmla="*/ 173 h 261"/>
                <a:gd name="T42" fmla="*/ 73 w 142"/>
                <a:gd name="T43" fmla="*/ 153 h 261"/>
                <a:gd name="T44" fmla="*/ 11 w 142"/>
                <a:gd name="T45" fmla="*/ 110 h 261"/>
                <a:gd name="T46" fmla="*/ 37 w 142"/>
                <a:gd name="T47" fmla="*/ 33 h 261"/>
                <a:gd name="T48" fmla="*/ 51 w 142"/>
                <a:gd name="T49" fmla="*/ 7 h 261"/>
                <a:gd name="T50" fmla="*/ 52 w 142"/>
                <a:gd name="T5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2" h="261">
                  <a:moveTo>
                    <a:pt x="52" y="0"/>
                  </a:moveTo>
                  <a:cubicBezTo>
                    <a:pt x="66" y="0"/>
                    <a:pt x="80" y="0"/>
                    <a:pt x="95" y="0"/>
                  </a:cubicBezTo>
                  <a:cubicBezTo>
                    <a:pt x="89" y="19"/>
                    <a:pt x="101" y="28"/>
                    <a:pt x="114" y="37"/>
                  </a:cubicBezTo>
                  <a:cubicBezTo>
                    <a:pt x="131" y="48"/>
                    <a:pt x="138" y="65"/>
                    <a:pt x="138" y="86"/>
                  </a:cubicBezTo>
                  <a:cubicBezTo>
                    <a:pt x="124" y="86"/>
                    <a:pt x="110" y="86"/>
                    <a:pt x="96" y="86"/>
                  </a:cubicBezTo>
                  <a:cubicBezTo>
                    <a:pt x="95" y="84"/>
                    <a:pt x="94" y="80"/>
                    <a:pt x="92" y="77"/>
                  </a:cubicBezTo>
                  <a:cubicBezTo>
                    <a:pt x="86" y="67"/>
                    <a:pt x="77" y="64"/>
                    <a:pt x="67" y="67"/>
                  </a:cubicBezTo>
                  <a:cubicBezTo>
                    <a:pt x="56" y="70"/>
                    <a:pt x="51" y="78"/>
                    <a:pt x="52" y="88"/>
                  </a:cubicBezTo>
                  <a:cubicBezTo>
                    <a:pt x="52" y="99"/>
                    <a:pt x="59" y="106"/>
                    <a:pt x="70" y="108"/>
                  </a:cubicBezTo>
                  <a:cubicBezTo>
                    <a:pt x="77" y="110"/>
                    <a:pt x="85" y="109"/>
                    <a:pt x="92" y="112"/>
                  </a:cubicBezTo>
                  <a:cubicBezTo>
                    <a:pt x="118" y="120"/>
                    <a:pt x="134" y="138"/>
                    <a:pt x="138" y="164"/>
                  </a:cubicBezTo>
                  <a:cubicBezTo>
                    <a:pt x="142" y="191"/>
                    <a:pt x="133" y="214"/>
                    <a:pt x="109" y="229"/>
                  </a:cubicBezTo>
                  <a:cubicBezTo>
                    <a:pt x="98" y="235"/>
                    <a:pt x="93" y="242"/>
                    <a:pt x="95" y="254"/>
                  </a:cubicBezTo>
                  <a:cubicBezTo>
                    <a:pt x="95" y="256"/>
                    <a:pt x="94" y="259"/>
                    <a:pt x="94" y="261"/>
                  </a:cubicBezTo>
                  <a:cubicBezTo>
                    <a:pt x="80" y="261"/>
                    <a:pt x="66" y="261"/>
                    <a:pt x="51" y="261"/>
                  </a:cubicBezTo>
                  <a:cubicBezTo>
                    <a:pt x="56" y="243"/>
                    <a:pt x="46" y="234"/>
                    <a:pt x="32" y="225"/>
                  </a:cubicBezTo>
                  <a:cubicBezTo>
                    <a:pt x="15" y="214"/>
                    <a:pt x="7" y="193"/>
                    <a:pt x="9" y="175"/>
                  </a:cubicBezTo>
                  <a:cubicBezTo>
                    <a:pt x="21" y="175"/>
                    <a:pt x="33" y="174"/>
                    <a:pt x="45" y="175"/>
                  </a:cubicBezTo>
                  <a:cubicBezTo>
                    <a:pt x="48" y="175"/>
                    <a:pt x="51" y="179"/>
                    <a:pt x="53" y="182"/>
                  </a:cubicBezTo>
                  <a:cubicBezTo>
                    <a:pt x="59" y="193"/>
                    <a:pt x="67" y="198"/>
                    <a:pt x="78" y="195"/>
                  </a:cubicBezTo>
                  <a:cubicBezTo>
                    <a:pt x="88" y="193"/>
                    <a:pt x="96" y="183"/>
                    <a:pt x="95" y="173"/>
                  </a:cubicBezTo>
                  <a:cubicBezTo>
                    <a:pt x="93" y="161"/>
                    <a:pt x="86" y="154"/>
                    <a:pt x="73" y="153"/>
                  </a:cubicBezTo>
                  <a:cubicBezTo>
                    <a:pt x="44" y="151"/>
                    <a:pt x="22" y="138"/>
                    <a:pt x="11" y="110"/>
                  </a:cubicBezTo>
                  <a:cubicBezTo>
                    <a:pt x="0" y="82"/>
                    <a:pt x="11" y="48"/>
                    <a:pt x="37" y="33"/>
                  </a:cubicBezTo>
                  <a:cubicBezTo>
                    <a:pt x="49" y="26"/>
                    <a:pt x="53" y="19"/>
                    <a:pt x="51" y="7"/>
                  </a:cubicBezTo>
                  <a:cubicBezTo>
                    <a:pt x="51" y="5"/>
                    <a:pt x="51" y="3"/>
                    <a:pt x="52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34" name="Freeform 30">
            <a:extLst>
              <a:ext uri="{FF2B5EF4-FFF2-40B4-BE49-F238E27FC236}">
                <a16:creationId xmlns:a16="http://schemas.microsoft.com/office/drawing/2014/main" id="{9201B9D7-614F-4C61-B99E-565B9489EF0F}"/>
              </a:ext>
            </a:extLst>
          </p:cNvPr>
          <p:cNvSpPr>
            <a:spLocks/>
          </p:cNvSpPr>
          <p:nvPr/>
        </p:nvSpPr>
        <p:spPr bwMode="auto">
          <a:xfrm>
            <a:off x="301760" y="3336439"/>
            <a:ext cx="1690245" cy="1480152"/>
          </a:xfrm>
          <a:custGeom>
            <a:avLst/>
            <a:gdLst>
              <a:gd name="T0" fmla="*/ 752 w 907"/>
              <a:gd name="T1" fmla="*/ 686 h 794"/>
              <a:gd name="T2" fmla="*/ 43 w 907"/>
              <a:gd name="T3" fmla="*/ 686 h 794"/>
              <a:gd name="T4" fmla="*/ 3 w 907"/>
              <a:gd name="T5" fmla="*/ 43 h 794"/>
              <a:gd name="T6" fmla="*/ 38 w 907"/>
              <a:gd name="T7" fmla="*/ 2 h 794"/>
              <a:gd name="T8" fmla="*/ 64 w 907"/>
              <a:gd name="T9" fmla="*/ 107 h 794"/>
              <a:gd name="T10" fmla="*/ 64 w 907"/>
              <a:gd name="T11" fmla="*/ 295 h 794"/>
              <a:gd name="T12" fmla="*/ 105 w 907"/>
              <a:gd name="T13" fmla="*/ 258 h 794"/>
              <a:gd name="T14" fmla="*/ 206 w 907"/>
              <a:gd name="T15" fmla="*/ 303 h 794"/>
              <a:gd name="T16" fmla="*/ 322 w 907"/>
              <a:gd name="T17" fmla="*/ 185 h 794"/>
              <a:gd name="T18" fmla="*/ 514 w 907"/>
              <a:gd name="T19" fmla="*/ 327 h 794"/>
              <a:gd name="T20" fmla="*/ 796 w 907"/>
              <a:gd name="T21" fmla="*/ 64 h 794"/>
              <a:gd name="T22" fmla="*/ 753 w 907"/>
              <a:gd name="T23" fmla="*/ 34 h 794"/>
              <a:gd name="T24" fmla="*/ 881 w 907"/>
              <a:gd name="T25" fmla="*/ 3 h 794"/>
              <a:gd name="T26" fmla="*/ 907 w 907"/>
              <a:gd name="T27" fmla="*/ 126 h 794"/>
              <a:gd name="T28" fmla="*/ 846 w 907"/>
              <a:gd name="T29" fmla="*/ 126 h 794"/>
              <a:gd name="T30" fmla="*/ 802 w 907"/>
              <a:gd name="T31" fmla="*/ 150 h 794"/>
              <a:gd name="T32" fmla="*/ 496 w 907"/>
              <a:gd name="T33" fmla="*/ 397 h 794"/>
              <a:gd name="T34" fmla="*/ 337 w 907"/>
              <a:gd name="T35" fmla="*/ 257 h 794"/>
              <a:gd name="T36" fmla="*/ 180 w 907"/>
              <a:gd name="T37" fmla="*/ 364 h 794"/>
              <a:gd name="T38" fmla="*/ 134 w 907"/>
              <a:gd name="T39" fmla="*/ 318 h 794"/>
              <a:gd name="T40" fmla="*/ 64 w 907"/>
              <a:gd name="T41" fmla="*/ 395 h 794"/>
              <a:gd name="T42" fmla="*/ 65 w 907"/>
              <a:gd name="T43" fmla="*/ 624 h 794"/>
              <a:gd name="T44" fmla="*/ 160 w 907"/>
              <a:gd name="T45" fmla="*/ 597 h 794"/>
              <a:gd name="T46" fmla="*/ 191 w 907"/>
              <a:gd name="T47" fmla="*/ 423 h 794"/>
              <a:gd name="T48" fmla="*/ 222 w 907"/>
              <a:gd name="T49" fmla="*/ 607 h 794"/>
              <a:gd name="T50" fmla="*/ 322 w 907"/>
              <a:gd name="T51" fmla="*/ 623 h 794"/>
              <a:gd name="T52" fmla="*/ 322 w 907"/>
              <a:gd name="T53" fmla="*/ 369 h 794"/>
              <a:gd name="T54" fmla="*/ 384 w 907"/>
              <a:gd name="T55" fmla="*/ 370 h 794"/>
              <a:gd name="T56" fmla="*/ 384 w 907"/>
              <a:gd name="T57" fmla="*/ 623 h 794"/>
              <a:gd name="T58" fmla="*/ 484 w 907"/>
              <a:gd name="T59" fmla="*/ 563 h 794"/>
              <a:gd name="T60" fmla="*/ 514 w 907"/>
              <a:gd name="T61" fmla="*/ 475 h 794"/>
              <a:gd name="T62" fmla="*/ 546 w 907"/>
              <a:gd name="T63" fmla="*/ 608 h 794"/>
              <a:gd name="T64" fmla="*/ 633 w 907"/>
              <a:gd name="T65" fmla="*/ 623 h 794"/>
              <a:gd name="T66" fmla="*/ 633 w 907"/>
              <a:gd name="T67" fmla="*/ 416 h 794"/>
              <a:gd name="T68" fmla="*/ 695 w 907"/>
              <a:gd name="T69" fmla="*/ 414 h 794"/>
              <a:gd name="T70" fmla="*/ 695 w 907"/>
              <a:gd name="T71" fmla="*/ 623 h 794"/>
              <a:gd name="T72" fmla="*/ 780 w 907"/>
              <a:gd name="T73" fmla="*/ 624 h 794"/>
              <a:gd name="T74" fmla="*/ 815 w 907"/>
              <a:gd name="T75" fmla="*/ 757 h 794"/>
              <a:gd name="T76" fmla="*/ 773 w 907"/>
              <a:gd name="T77" fmla="*/ 794 h 794"/>
              <a:gd name="T78" fmla="*/ 20 w 907"/>
              <a:gd name="T79" fmla="*/ 790 h 794"/>
              <a:gd name="T80" fmla="*/ 34 w 907"/>
              <a:gd name="T81" fmla="*/ 732 h 794"/>
              <a:gd name="T82" fmla="*/ 740 w 907"/>
              <a:gd name="T83" fmla="*/ 732 h 7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07" h="794">
                <a:moveTo>
                  <a:pt x="752" y="732"/>
                </a:moveTo>
                <a:cubicBezTo>
                  <a:pt x="752" y="716"/>
                  <a:pt x="752" y="702"/>
                  <a:pt x="752" y="686"/>
                </a:cubicBezTo>
                <a:cubicBezTo>
                  <a:pt x="746" y="686"/>
                  <a:pt x="740" y="686"/>
                  <a:pt x="734" y="686"/>
                </a:cubicBezTo>
                <a:cubicBezTo>
                  <a:pt x="503" y="686"/>
                  <a:pt x="273" y="686"/>
                  <a:pt x="43" y="686"/>
                </a:cubicBezTo>
                <a:cubicBezTo>
                  <a:pt x="12" y="686"/>
                  <a:pt x="3" y="677"/>
                  <a:pt x="3" y="647"/>
                </a:cubicBezTo>
                <a:cubicBezTo>
                  <a:pt x="3" y="445"/>
                  <a:pt x="3" y="244"/>
                  <a:pt x="3" y="43"/>
                </a:cubicBezTo>
                <a:cubicBezTo>
                  <a:pt x="3" y="35"/>
                  <a:pt x="3" y="28"/>
                  <a:pt x="5" y="21"/>
                </a:cubicBezTo>
                <a:cubicBezTo>
                  <a:pt x="9" y="8"/>
                  <a:pt x="24" y="0"/>
                  <a:pt x="38" y="2"/>
                </a:cubicBezTo>
                <a:cubicBezTo>
                  <a:pt x="53" y="5"/>
                  <a:pt x="64" y="16"/>
                  <a:pt x="64" y="32"/>
                </a:cubicBezTo>
                <a:cubicBezTo>
                  <a:pt x="64" y="57"/>
                  <a:pt x="64" y="82"/>
                  <a:pt x="64" y="107"/>
                </a:cubicBezTo>
                <a:cubicBezTo>
                  <a:pt x="64" y="166"/>
                  <a:pt x="64" y="224"/>
                  <a:pt x="64" y="282"/>
                </a:cubicBezTo>
                <a:cubicBezTo>
                  <a:pt x="64" y="286"/>
                  <a:pt x="64" y="291"/>
                  <a:pt x="64" y="295"/>
                </a:cubicBezTo>
                <a:cubicBezTo>
                  <a:pt x="65" y="296"/>
                  <a:pt x="66" y="297"/>
                  <a:pt x="68" y="298"/>
                </a:cubicBezTo>
                <a:cubicBezTo>
                  <a:pt x="80" y="285"/>
                  <a:pt x="92" y="271"/>
                  <a:pt x="105" y="258"/>
                </a:cubicBezTo>
                <a:cubicBezTo>
                  <a:pt x="126" y="237"/>
                  <a:pt x="141" y="237"/>
                  <a:pt x="162" y="258"/>
                </a:cubicBezTo>
                <a:cubicBezTo>
                  <a:pt x="176" y="272"/>
                  <a:pt x="190" y="287"/>
                  <a:pt x="206" y="303"/>
                </a:cubicBezTo>
                <a:cubicBezTo>
                  <a:pt x="218" y="290"/>
                  <a:pt x="230" y="277"/>
                  <a:pt x="242" y="265"/>
                </a:cubicBezTo>
                <a:cubicBezTo>
                  <a:pt x="268" y="238"/>
                  <a:pt x="295" y="212"/>
                  <a:pt x="322" y="185"/>
                </a:cubicBezTo>
                <a:cubicBezTo>
                  <a:pt x="338" y="168"/>
                  <a:pt x="355" y="168"/>
                  <a:pt x="372" y="185"/>
                </a:cubicBezTo>
                <a:cubicBezTo>
                  <a:pt x="420" y="232"/>
                  <a:pt x="467" y="279"/>
                  <a:pt x="514" y="327"/>
                </a:cubicBezTo>
                <a:cubicBezTo>
                  <a:pt x="517" y="330"/>
                  <a:pt x="520" y="335"/>
                  <a:pt x="525" y="341"/>
                </a:cubicBezTo>
                <a:cubicBezTo>
                  <a:pt x="616" y="247"/>
                  <a:pt x="706" y="155"/>
                  <a:pt x="796" y="64"/>
                </a:cubicBezTo>
                <a:cubicBezTo>
                  <a:pt x="793" y="64"/>
                  <a:pt x="787" y="64"/>
                  <a:pt x="782" y="64"/>
                </a:cubicBezTo>
                <a:cubicBezTo>
                  <a:pt x="766" y="62"/>
                  <a:pt x="754" y="50"/>
                  <a:pt x="753" y="34"/>
                </a:cubicBezTo>
                <a:cubicBezTo>
                  <a:pt x="752" y="19"/>
                  <a:pt x="763" y="4"/>
                  <a:pt x="779" y="3"/>
                </a:cubicBezTo>
                <a:cubicBezTo>
                  <a:pt x="813" y="2"/>
                  <a:pt x="847" y="2"/>
                  <a:pt x="881" y="3"/>
                </a:cubicBezTo>
                <a:cubicBezTo>
                  <a:pt x="897" y="4"/>
                  <a:pt x="907" y="16"/>
                  <a:pt x="907" y="32"/>
                </a:cubicBezTo>
                <a:cubicBezTo>
                  <a:pt x="907" y="64"/>
                  <a:pt x="907" y="95"/>
                  <a:pt x="907" y="126"/>
                </a:cubicBezTo>
                <a:cubicBezTo>
                  <a:pt x="907" y="143"/>
                  <a:pt x="893" y="157"/>
                  <a:pt x="877" y="157"/>
                </a:cubicBezTo>
                <a:cubicBezTo>
                  <a:pt x="860" y="157"/>
                  <a:pt x="847" y="144"/>
                  <a:pt x="846" y="126"/>
                </a:cubicBezTo>
                <a:cubicBezTo>
                  <a:pt x="846" y="121"/>
                  <a:pt x="846" y="116"/>
                  <a:pt x="846" y="107"/>
                </a:cubicBezTo>
                <a:cubicBezTo>
                  <a:pt x="830" y="123"/>
                  <a:pt x="816" y="136"/>
                  <a:pt x="802" y="150"/>
                </a:cubicBezTo>
                <a:cubicBezTo>
                  <a:pt x="719" y="232"/>
                  <a:pt x="636" y="315"/>
                  <a:pt x="553" y="397"/>
                </a:cubicBezTo>
                <a:cubicBezTo>
                  <a:pt x="532" y="419"/>
                  <a:pt x="518" y="418"/>
                  <a:pt x="496" y="397"/>
                </a:cubicBezTo>
                <a:cubicBezTo>
                  <a:pt x="447" y="347"/>
                  <a:pt x="398" y="298"/>
                  <a:pt x="344" y="244"/>
                </a:cubicBezTo>
                <a:cubicBezTo>
                  <a:pt x="341" y="249"/>
                  <a:pt x="340" y="254"/>
                  <a:pt x="337" y="257"/>
                </a:cubicBezTo>
                <a:cubicBezTo>
                  <a:pt x="301" y="293"/>
                  <a:pt x="266" y="328"/>
                  <a:pt x="231" y="364"/>
                </a:cubicBezTo>
                <a:cubicBezTo>
                  <a:pt x="214" y="380"/>
                  <a:pt x="197" y="380"/>
                  <a:pt x="180" y="364"/>
                </a:cubicBezTo>
                <a:cubicBezTo>
                  <a:pt x="172" y="356"/>
                  <a:pt x="164" y="348"/>
                  <a:pt x="157" y="341"/>
                </a:cubicBezTo>
                <a:cubicBezTo>
                  <a:pt x="149" y="333"/>
                  <a:pt x="142" y="326"/>
                  <a:pt x="134" y="318"/>
                </a:cubicBezTo>
                <a:cubicBezTo>
                  <a:pt x="112" y="340"/>
                  <a:pt x="89" y="362"/>
                  <a:pt x="67" y="384"/>
                </a:cubicBezTo>
                <a:cubicBezTo>
                  <a:pt x="65" y="387"/>
                  <a:pt x="64" y="391"/>
                  <a:pt x="64" y="395"/>
                </a:cubicBezTo>
                <a:cubicBezTo>
                  <a:pt x="64" y="469"/>
                  <a:pt x="64" y="543"/>
                  <a:pt x="64" y="617"/>
                </a:cubicBezTo>
                <a:cubicBezTo>
                  <a:pt x="64" y="619"/>
                  <a:pt x="65" y="621"/>
                  <a:pt x="65" y="624"/>
                </a:cubicBezTo>
                <a:cubicBezTo>
                  <a:pt x="97" y="624"/>
                  <a:pt x="128" y="624"/>
                  <a:pt x="160" y="624"/>
                </a:cubicBezTo>
                <a:cubicBezTo>
                  <a:pt x="160" y="614"/>
                  <a:pt x="160" y="606"/>
                  <a:pt x="160" y="597"/>
                </a:cubicBezTo>
                <a:cubicBezTo>
                  <a:pt x="160" y="551"/>
                  <a:pt x="160" y="505"/>
                  <a:pt x="160" y="459"/>
                </a:cubicBezTo>
                <a:cubicBezTo>
                  <a:pt x="160" y="437"/>
                  <a:pt x="172" y="424"/>
                  <a:pt x="191" y="423"/>
                </a:cubicBezTo>
                <a:cubicBezTo>
                  <a:pt x="209" y="423"/>
                  <a:pt x="221" y="438"/>
                  <a:pt x="222" y="458"/>
                </a:cubicBezTo>
                <a:cubicBezTo>
                  <a:pt x="222" y="508"/>
                  <a:pt x="222" y="557"/>
                  <a:pt x="222" y="607"/>
                </a:cubicBezTo>
                <a:cubicBezTo>
                  <a:pt x="222" y="612"/>
                  <a:pt x="222" y="617"/>
                  <a:pt x="222" y="623"/>
                </a:cubicBezTo>
                <a:cubicBezTo>
                  <a:pt x="256" y="623"/>
                  <a:pt x="288" y="623"/>
                  <a:pt x="322" y="623"/>
                </a:cubicBezTo>
                <a:cubicBezTo>
                  <a:pt x="322" y="577"/>
                  <a:pt x="322" y="531"/>
                  <a:pt x="322" y="485"/>
                </a:cubicBezTo>
                <a:cubicBezTo>
                  <a:pt x="322" y="446"/>
                  <a:pt x="322" y="407"/>
                  <a:pt x="322" y="369"/>
                </a:cubicBezTo>
                <a:cubicBezTo>
                  <a:pt x="322" y="347"/>
                  <a:pt x="335" y="332"/>
                  <a:pt x="354" y="333"/>
                </a:cubicBezTo>
                <a:cubicBezTo>
                  <a:pt x="372" y="334"/>
                  <a:pt x="384" y="348"/>
                  <a:pt x="384" y="370"/>
                </a:cubicBezTo>
                <a:cubicBezTo>
                  <a:pt x="384" y="448"/>
                  <a:pt x="384" y="526"/>
                  <a:pt x="384" y="604"/>
                </a:cubicBezTo>
                <a:cubicBezTo>
                  <a:pt x="384" y="610"/>
                  <a:pt x="384" y="616"/>
                  <a:pt x="384" y="623"/>
                </a:cubicBezTo>
                <a:cubicBezTo>
                  <a:pt x="417" y="623"/>
                  <a:pt x="450" y="623"/>
                  <a:pt x="484" y="623"/>
                </a:cubicBezTo>
                <a:cubicBezTo>
                  <a:pt x="484" y="603"/>
                  <a:pt x="484" y="583"/>
                  <a:pt x="484" y="563"/>
                </a:cubicBezTo>
                <a:cubicBezTo>
                  <a:pt x="484" y="547"/>
                  <a:pt x="484" y="530"/>
                  <a:pt x="484" y="513"/>
                </a:cubicBezTo>
                <a:cubicBezTo>
                  <a:pt x="484" y="490"/>
                  <a:pt x="495" y="475"/>
                  <a:pt x="514" y="475"/>
                </a:cubicBezTo>
                <a:cubicBezTo>
                  <a:pt x="534" y="475"/>
                  <a:pt x="546" y="490"/>
                  <a:pt x="546" y="514"/>
                </a:cubicBezTo>
                <a:cubicBezTo>
                  <a:pt x="546" y="545"/>
                  <a:pt x="546" y="577"/>
                  <a:pt x="546" y="608"/>
                </a:cubicBezTo>
                <a:cubicBezTo>
                  <a:pt x="546" y="613"/>
                  <a:pt x="546" y="618"/>
                  <a:pt x="546" y="623"/>
                </a:cubicBezTo>
                <a:cubicBezTo>
                  <a:pt x="575" y="623"/>
                  <a:pt x="603" y="623"/>
                  <a:pt x="633" y="623"/>
                </a:cubicBezTo>
                <a:cubicBezTo>
                  <a:pt x="633" y="618"/>
                  <a:pt x="633" y="612"/>
                  <a:pt x="633" y="607"/>
                </a:cubicBezTo>
                <a:cubicBezTo>
                  <a:pt x="633" y="543"/>
                  <a:pt x="633" y="479"/>
                  <a:pt x="633" y="416"/>
                </a:cubicBezTo>
                <a:cubicBezTo>
                  <a:pt x="633" y="395"/>
                  <a:pt x="643" y="382"/>
                  <a:pt x="659" y="380"/>
                </a:cubicBezTo>
                <a:cubicBezTo>
                  <a:pt x="680" y="378"/>
                  <a:pt x="695" y="391"/>
                  <a:pt x="695" y="414"/>
                </a:cubicBezTo>
                <a:cubicBezTo>
                  <a:pt x="695" y="479"/>
                  <a:pt x="695" y="543"/>
                  <a:pt x="695" y="608"/>
                </a:cubicBezTo>
                <a:cubicBezTo>
                  <a:pt x="695" y="613"/>
                  <a:pt x="695" y="618"/>
                  <a:pt x="695" y="623"/>
                </a:cubicBezTo>
                <a:cubicBezTo>
                  <a:pt x="698" y="624"/>
                  <a:pt x="701" y="624"/>
                  <a:pt x="704" y="624"/>
                </a:cubicBezTo>
                <a:cubicBezTo>
                  <a:pt x="730" y="624"/>
                  <a:pt x="755" y="624"/>
                  <a:pt x="780" y="624"/>
                </a:cubicBezTo>
                <a:cubicBezTo>
                  <a:pt x="803" y="625"/>
                  <a:pt x="815" y="637"/>
                  <a:pt x="815" y="660"/>
                </a:cubicBezTo>
                <a:cubicBezTo>
                  <a:pt x="815" y="693"/>
                  <a:pt x="815" y="725"/>
                  <a:pt x="815" y="757"/>
                </a:cubicBezTo>
                <a:cubicBezTo>
                  <a:pt x="815" y="781"/>
                  <a:pt x="804" y="792"/>
                  <a:pt x="780" y="794"/>
                </a:cubicBezTo>
                <a:cubicBezTo>
                  <a:pt x="778" y="794"/>
                  <a:pt x="776" y="794"/>
                  <a:pt x="773" y="794"/>
                </a:cubicBezTo>
                <a:cubicBezTo>
                  <a:pt x="530" y="794"/>
                  <a:pt x="286" y="794"/>
                  <a:pt x="42" y="794"/>
                </a:cubicBezTo>
                <a:cubicBezTo>
                  <a:pt x="35" y="794"/>
                  <a:pt x="27" y="793"/>
                  <a:pt x="20" y="790"/>
                </a:cubicBezTo>
                <a:cubicBezTo>
                  <a:pt x="6" y="784"/>
                  <a:pt x="0" y="769"/>
                  <a:pt x="4" y="754"/>
                </a:cubicBezTo>
                <a:cubicBezTo>
                  <a:pt x="7" y="741"/>
                  <a:pt x="19" y="732"/>
                  <a:pt x="34" y="732"/>
                </a:cubicBezTo>
                <a:cubicBezTo>
                  <a:pt x="103" y="732"/>
                  <a:pt x="171" y="732"/>
                  <a:pt x="240" y="732"/>
                </a:cubicBezTo>
                <a:cubicBezTo>
                  <a:pt x="407" y="732"/>
                  <a:pt x="573" y="732"/>
                  <a:pt x="740" y="732"/>
                </a:cubicBezTo>
                <a:cubicBezTo>
                  <a:pt x="743" y="732"/>
                  <a:pt x="747" y="732"/>
                  <a:pt x="752" y="732"/>
                </a:cubicBezTo>
                <a:close/>
              </a:path>
            </a:pathLst>
          </a:custGeom>
          <a:solidFill>
            <a:srgbClr val="02FFB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A1CCA9B1-76DF-4C65-8449-E4BECD09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890" y="709290"/>
            <a:ext cx="1964281" cy="227835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5F8D6AD7-D7F1-45C0-AED4-112A0BAB8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806" y="3202292"/>
            <a:ext cx="3451653" cy="1665200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46BF7B9F-14A0-432E-A9A9-B00B880B7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283750"/>
            <a:ext cx="1493197" cy="159641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A966F347-EE2F-425C-A3BB-42DAD2A169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202" y="3397495"/>
            <a:ext cx="1469997" cy="1469997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282D642D-207B-4ECB-8B06-8E75E7177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3283" y="1532096"/>
            <a:ext cx="1421016" cy="1659054"/>
          </a:xfrm>
          <a:prstGeom prst="rect">
            <a:avLst/>
          </a:prstGeom>
        </p:spPr>
      </p:pic>
      <p:grpSp>
        <p:nvGrpSpPr>
          <p:cNvPr id="47" name="Group 33">
            <a:extLst>
              <a:ext uri="{FF2B5EF4-FFF2-40B4-BE49-F238E27FC236}">
                <a16:creationId xmlns:a16="http://schemas.microsoft.com/office/drawing/2014/main" id="{3842ABDC-15CC-4D1C-AD1C-2D93FBADFB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24602" y="3398954"/>
            <a:ext cx="1417638" cy="1417637"/>
            <a:chOff x="4784" y="2267"/>
            <a:chExt cx="893" cy="893"/>
          </a:xfrm>
        </p:grpSpPr>
        <p:sp>
          <p:nvSpPr>
            <p:cNvPr id="48" name="AutoShape 32">
              <a:extLst>
                <a:ext uri="{FF2B5EF4-FFF2-40B4-BE49-F238E27FC236}">
                  <a16:creationId xmlns:a16="http://schemas.microsoft.com/office/drawing/2014/main" id="{AEB061BD-35DF-403B-9D8F-D671971476E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84" y="2267"/>
              <a:ext cx="893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F2135877-63BD-40F5-828E-FFD03BC2B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2531"/>
              <a:ext cx="895" cy="532"/>
            </a:xfrm>
            <a:custGeom>
              <a:avLst/>
              <a:gdLst>
                <a:gd name="T0" fmla="*/ 1016 w 1016"/>
                <a:gd name="T1" fmla="*/ 582 h 604"/>
                <a:gd name="T2" fmla="*/ 978 w 1016"/>
                <a:gd name="T3" fmla="*/ 604 h 604"/>
                <a:gd name="T4" fmla="*/ 40 w 1016"/>
                <a:gd name="T5" fmla="*/ 604 h 604"/>
                <a:gd name="T6" fmla="*/ 23 w 1016"/>
                <a:gd name="T7" fmla="*/ 602 h 604"/>
                <a:gd name="T8" fmla="*/ 3 w 1016"/>
                <a:gd name="T9" fmla="*/ 569 h 604"/>
                <a:gd name="T10" fmla="*/ 32 w 1016"/>
                <a:gd name="T11" fmla="*/ 544 h 604"/>
                <a:gd name="T12" fmla="*/ 92 w 1016"/>
                <a:gd name="T13" fmla="*/ 544 h 604"/>
                <a:gd name="T14" fmla="*/ 92 w 1016"/>
                <a:gd name="T15" fmla="*/ 532 h 604"/>
                <a:gd name="T16" fmla="*/ 92 w 1016"/>
                <a:gd name="T17" fmla="*/ 124 h 604"/>
                <a:gd name="T18" fmla="*/ 129 w 1016"/>
                <a:gd name="T19" fmla="*/ 87 h 604"/>
                <a:gd name="T20" fmla="*/ 276 w 1016"/>
                <a:gd name="T21" fmla="*/ 87 h 604"/>
                <a:gd name="T22" fmla="*/ 317 w 1016"/>
                <a:gd name="T23" fmla="*/ 127 h 604"/>
                <a:gd name="T24" fmla="*/ 316 w 1016"/>
                <a:gd name="T25" fmla="*/ 531 h 604"/>
                <a:gd name="T26" fmla="*/ 316 w 1016"/>
                <a:gd name="T27" fmla="*/ 544 h 604"/>
                <a:gd name="T28" fmla="*/ 397 w 1016"/>
                <a:gd name="T29" fmla="*/ 544 h 604"/>
                <a:gd name="T30" fmla="*/ 397 w 1016"/>
                <a:gd name="T31" fmla="*/ 531 h 604"/>
                <a:gd name="T32" fmla="*/ 397 w 1016"/>
                <a:gd name="T33" fmla="*/ 40 h 604"/>
                <a:gd name="T34" fmla="*/ 436 w 1016"/>
                <a:gd name="T35" fmla="*/ 0 h 604"/>
                <a:gd name="T36" fmla="*/ 584 w 1016"/>
                <a:gd name="T37" fmla="*/ 0 h 604"/>
                <a:gd name="T38" fmla="*/ 622 w 1016"/>
                <a:gd name="T39" fmla="*/ 39 h 604"/>
                <a:gd name="T40" fmla="*/ 622 w 1016"/>
                <a:gd name="T41" fmla="*/ 530 h 604"/>
                <a:gd name="T42" fmla="*/ 622 w 1016"/>
                <a:gd name="T43" fmla="*/ 544 h 604"/>
                <a:gd name="T44" fmla="*/ 702 w 1016"/>
                <a:gd name="T45" fmla="*/ 544 h 604"/>
                <a:gd name="T46" fmla="*/ 702 w 1016"/>
                <a:gd name="T47" fmla="*/ 531 h 604"/>
                <a:gd name="T48" fmla="*/ 702 w 1016"/>
                <a:gd name="T49" fmla="*/ 159 h 604"/>
                <a:gd name="T50" fmla="*/ 703 w 1016"/>
                <a:gd name="T51" fmla="*/ 145 h 604"/>
                <a:gd name="T52" fmla="*/ 732 w 1016"/>
                <a:gd name="T53" fmla="*/ 119 h 604"/>
                <a:gd name="T54" fmla="*/ 896 w 1016"/>
                <a:gd name="T55" fmla="*/ 119 h 604"/>
                <a:gd name="T56" fmla="*/ 927 w 1016"/>
                <a:gd name="T57" fmla="*/ 147 h 604"/>
                <a:gd name="T58" fmla="*/ 927 w 1016"/>
                <a:gd name="T59" fmla="*/ 157 h 604"/>
                <a:gd name="T60" fmla="*/ 927 w 1016"/>
                <a:gd name="T61" fmla="*/ 531 h 604"/>
                <a:gd name="T62" fmla="*/ 927 w 1016"/>
                <a:gd name="T63" fmla="*/ 544 h 604"/>
                <a:gd name="T64" fmla="*/ 954 w 1016"/>
                <a:gd name="T65" fmla="*/ 544 h 604"/>
                <a:gd name="T66" fmla="*/ 977 w 1016"/>
                <a:gd name="T67" fmla="*/ 544 h 604"/>
                <a:gd name="T68" fmla="*/ 1016 w 1016"/>
                <a:gd name="T69" fmla="*/ 566 h 604"/>
                <a:gd name="T70" fmla="*/ 1016 w 1016"/>
                <a:gd name="T71" fmla="*/ 582 h 604"/>
                <a:gd name="T72" fmla="*/ 560 w 1016"/>
                <a:gd name="T73" fmla="*/ 544 h 604"/>
                <a:gd name="T74" fmla="*/ 560 w 1016"/>
                <a:gd name="T75" fmla="*/ 61 h 604"/>
                <a:gd name="T76" fmla="*/ 458 w 1016"/>
                <a:gd name="T77" fmla="*/ 61 h 604"/>
                <a:gd name="T78" fmla="*/ 458 w 1016"/>
                <a:gd name="T79" fmla="*/ 544 h 604"/>
                <a:gd name="T80" fmla="*/ 560 w 1016"/>
                <a:gd name="T81" fmla="*/ 544 h 604"/>
                <a:gd name="T82" fmla="*/ 255 w 1016"/>
                <a:gd name="T83" fmla="*/ 544 h 604"/>
                <a:gd name="T84" fmla="*/ 255 w 1016"/>
                <a:gd name="T85" fmla="*/ 147 h 604"/>
                <a:gd name="T86" fmla="*/ 153 w 1016"/>
                <a:gd name="T87" fmla="*/ 147 h 604"/>
                <a:gd name="T88" fmla="*/ 153 w 1016"/>
                <a:gd name="T89" fmla="*/ 544 h 604"/>
                <a:gd name="T90" fmla="*/ 255 w 1016"/>
                <a:gd name="T91" fmla="*/ 544 h 604"/>
                <a:gd name="T92" fmla="*/ 763 w 1016"/>
                <a:gd name="T93" fmla="*/ 179 h 604"/>
                <a:gd name="T94" fmla="*/ 763 w 1016"/>
                <a:gd name="T95" fmla="*/ 544 h 604"/>
                <a:gd name="T96" fmla="*/ 865 w 1016"/>
                <a:gd name="T97" fmla="*/ 544 h 604"/>
                <a:gd name="T98" fmla="*/ 865 w 1016"/>
                <a:gd name="T99" fmla="*/ 179 h 604"/>
                <a:gd name="T100" fmla="*/ 763 w 1016"/>
                <a:gd name="T101" fmla="*/ 17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6" h="604">
                  <a:moveTo>
                    <a:pt x="1016" y="582"/>
                  </a:moveTo>
                  <a:cubicBezTo>
                    <a:pt x="1009" y="599"/>
                    <a:pt x="996" y="604"/>
                    <a:pt x="978" y="604"/>
                  </a:cubicBezTo>
                  <a:cubicBezTo>
                    <a:pt x="666" y="604"/>
                    <a:pt x="353" y="604"/>
                    <a:pt x="40" y="604"/>
                  </a:cubicBezTo>
                  <a:cubicBezTo>
                    <a:pt x="35" y="604"/>
                    <a:pt x="28" y="604"/>
                    <a:pt x="23" y="602"/>
                  </a:cubicBezTo>
                  <a:cubicBezTo>
                    <a:pt x="9" y="598"/>
                    <a:pt x="0" y="584"/>
                    <a:pt x="3" y="569"/>
                  </a:cubicBezTo>
                  <a:cubicBezTo>
                    <a:pt x="5" y="555"/>
                    <a:pt x="17" y="545"/>
                    <a:pt x="32" y="544"/>
                  </a:cubicBezTo>
                  <a:cubicBezTo>
                    <a:pt x="51" y="544"/>
                    <a:pt x="71" y="544"/>
                    <a:pt x="92" y="544"/>
                  </a:cubicBezTo>
                  <a:cubicBezTo>
                    <a:pt x="92" y="540"/>
                    <a:pt x="92" y="536"/>
                    <a:pt x="92" y="532"/>
                  </a:cubicBezTo>
                  <a:cubicBezTo>
                    <a:pt x="92" y="396"/>
                    <a:pt x="92" y="260"/>
                    <a:pt x="92" y="124"/>
                  </a:cubicBezTo>
                  <a:cubicBezTo>
                    <a:pt x="92" y="98"/>
                    <a:pt x="103" y="87"/>
                    <a:pt x="129" y="87"/>
                  </a:cubicBezTo>
                  <a:cubicBezTo>
                    <a:pt x="178" y="87"/>
                    <a:pt x="227" y="88"/>
                    <a:pt x="276" y="87"/>
                  </a:cubicBezTo>
                  <a:cubicBezTo>
                    <a:pt x="307" y="86"/>
                    <a:pt x="317" y="102"/>
                    <a:pt x="317" y="127"/>
                  </a:cubicBezTo>
                  <a:cubicBezTo>
                    <a:pt x="316" y="262"/>
                    <a:pt x="316" y="396"/>
                    <a:pt x="316" y="531"/>
                  </a:cubicBezTo>
                  <a:cubicBezTo>
                    <a:pt x="316" y="535"/>
                    <a:pt x="316" y="539"/>
                    <a:pt x="316" y="544"/>
                  </a:cubicBezTo>
                  <a:cubicBezTo>
                    <a:pt x="343" y="544"/>
                    <a:pt x="369" y="544"/>
                    <a:pt x="397" y="544"/>
                  </a:cubicBezTo>
                  <a:cubicBezTo>
                    <a:pt x="397" y="540"/>
                    <a:pt x="397" y="536"/>
                    <a:pt x="397" y="531"/>
                  </a:cubicBezTo>
                  <a:cubicBezTo>
                    <a:pt x="397" y="367"/>
                    <a:pt x="397" y="204"/>
                    <a:pt x="397" y="40"/>
                  </a:cubicBezTo>
                  <a:cubicBezTo>
                    <a:pt x="397" y="11"/>
                    <a:pt x="408" y="0"/>
                    <a:pt x="436" y="0"/>
                  </a:cubicBezTo>
                  <a:cubicBezTo>
                    <a:pt x="486" y="0"/>
                    <a:pt x="535" y="0"/>
                    <a:pt x="584" y="0"/>
                  </a:cubicBezTo>
                  <a:cubicBezTo>
                    <a:pt x="610" y="0"/>
                    <a:pt x="622" y="12"/>
                    <a:pt x="622" y="39"/>
                  </a:cubicBezTo>
                  <a:cubicBezTo>
                    <a:pt x="622" y="202"/>
                    <a:pt x="622" y="366"/>
                    <a:pt x="622" y="530"/>
                  </a:cubicBezTo>
                  <a:cubicBezTo>
                    <a:pt x="622" y="535"/>
                    <a:pt x="622" y="539"/>
                    <a:pt x="622" y="544"/>
                  </a:cubicBezTo>
                  <a:cubicBezTo>
                    <a:pt x="648" y="544"/>
                    <a:pt x="675" y="544"/>
                    <a:pt x="702" y="544"/>
                  </a:cubicBezTo>
                  <a:cubicBezTo>
                    <a:pt x="702" y="539"/>
                    <a:pt x="702" y="535"/>
                    <a:pt x="702" y="531"/>
                  </a:cubicBezTo>
                  <a:cubicBezTo>
                    <a:pt x="702" y="407"/>
                    <a:pt x="702" y="283"/>
                    <a:pt x="702" y="159"/>
                  </a:cubicBezTo>
                  <a:cubicBezTo>
                    <a:pt x="702" y="154"/>
                    <a:pt x="702" y="150"/>
                    <a:pt x="703" y="145"/>
                  </a:cubicBezTo>
                  <a:cubicBezTo>
                    <a:pt x="705" y="129"/>
                    <a:pt x="716" y="119"/>
                    <a:pt x="732" y="119"/>
                  </a:cubicBezTo>
                  <a:cubicBezTo>
                    <a:pt x="787" y="119"/>
                    <a:pt x="842" y="119"/>
                    <a:pt x="896" y="119"/>
                  </a:cubicBezTo>
                  <a:cubicBezTo>
                    <a:pt x="913" y="119"/>
                    <a:pt x="925" y="131"/>
                    <a:pt x="927" y="147"/>
                  </a:cubicBezTo>
                  <a:cubicBezTo>
                    <a:pt x="927" y="150"/>
                    <a:pt x="927" y="154"/>
                    <a:pt x="927" y="157"/>
                  </a:cubicBezTo>
                  <a:cubicBezTo>
                    <a:pt x="927" y="281"/>
                    <a:pt x="927" y="406"/>
                    <a:pt x="927" y="531"/>
                  </a:cubicBezTo>
                  <a:cubicBezTo>
                    <a:pt x="927" y="535"/>
                    <a:pt x="927" y="539"/>
                    <a:pt x="927" y="544"/>
                  </a:cubicBezTo>
                  <a:cubicBezTo>
                    <a:pt x="936" y="544"/>
                    <a:pt x="945" y="544"/>
                    <a:pt x="954" y="544"/>
                  </a:cubicBezTo>
                  <a:cubicBezTo>
                    <a:pt x="962" y="544"/>
                    <a:pt x="969" y="545"/>
                    <a:pt x="977" y="544"/>
                  </a:cubicBezTo>
                  <a:cubicBezTo>
                    <a:pt x="995" y="543"/>
                    <a:pt x="1008" y="549"/>
                    <a:pt x="1016" y="566"/>
                  </a:cubicBezTo>
                  <a:cubicBezTo>
                    <a:pt x="1016" y="571"/>
                    <a:pt x="1016" y="577"/>
                    <a:pt x="1016" y="582"/>
                  </a:cubicBezTo>
                  <a:close/>
                  <a:moveTo>
                    <a:pt x="560" y="544"/>
                  </a:moveTo>
                  <a:cubicBezTo>
                    <a:pt x="560" y="383"/>
                    <a:pt x="560" y="222"/>
                    <a:pt x="560" y="61"/>
                  </a:cubicBezTo>
                  <a:cubicBezTo>
                    <a:pt x="526" y="61"/>
                    <a:pt x="492" y="61"/>
                    <a:pt x="458" y="61"/>
                  </a:cubicBezTo>
                  <a:cubicBezTo>
                    <a:pt x="458" y="223"/>
                    <a:pt x="458" y="383"/>
                    <a:pt x="458" y="544"/>
                  </a:cubicBezTo>
                  <a:cubicBezTo>
                    <a:pt x="493" y="544"/>
                    <a:pt x="526" y="544"/>
                    <a:pt x="560" y="544"/>
                  </a:cubicBezTo>
                  <a:close/>
                  <a:moveTo>
                    <a:pt x="255" y="544"/>
                  </a:moveTo>
                  <a:cubicBezTo>
                    <a:pt x="255" y="411"/>
                    <a:pt x="255" y="279"/>
                    <a:pt x="255" y="147"/>
                  </a:cubicBezTo>
                  <a:cubicBezTo>
                    <a:pt x="221" y="147"/>
                    <a:pt x="187" y="147"/>
                    <a:pt x="153" y="147"/>
                  </a:cubicBezTo>
                  <a:cubicBezTo>
                    <a:pt x="153" y="280"/>
                    <a:pt x="153" y="412"/>
                    <a:pt x="153" y="544"/>
                  </a:cubicBezTo>
                  <a:cubicBezTo>
                    <a:pt x="187" y="544"/>
                    <a:pt x="221" y="544"/>
                    <a:pt x="255" y="544"/>
                  </a:cubicBezTo>
                  <a:close/>
                  <a:moveTo>
                    <a:pt x="763" y="179"/>
                  </a:moveTo>
                  <a:cubicBezTo>
                    <a:pt x="763" y="301"/>
                    <a:pt x="763" y="422"/>
                    <a:pt x="763" y="544"/>
                  </a:cubicBezTo>
                  <a:cubicBezTo>
                    <a:pt x="798" y="544"/>
                    <a:pt x="831" y="544"/>
                    <a:pt x="865" y="544"/>
                  </a:cubicBezTo>
                  <a:cubicBezTo>
                    <a:pt x="865" y="422"/>
                    <a:pt x="865" y="300"/>
                    <a:pt x="865" y="179"/>
                  </a:cubicBezTo>
                  <a:cubicBezTo>
                    <a:pt x="831" y="179"/>
                    <a:pt x="798" y="179"/>
                    <a:pt x="763" y="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4A5932B9-274C-4935-BF91-15FFEC5C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364"/>
              <a:ext cx="863" cy="212"/>
            </a:xfrm>
            <a:custGeom>
              <a:avLst/>
              <a:gdLst>
                <a:gd name="T0" fmla="*/ 871 w 980"/>
                <a:gd name="T1" fmla="*/ 124 h 241"/>
                <a:gd name="T2" fmla="*/ 846 w 980"/>
                <a:gd name="T3" fmla="*/ 118 h 241"/>
                <a:gd name="T4" fmla="*/ 822 w 980"/>
                <a:gd name="T5" fmla="*/ 83 h 241"/>
                <a:gd name="T6" fmla="*/ 859 w 980"/>
                <a:gd name="T7" fmla="*/ 60 h 241"/>
                <a:gd name="T8" fmla="*/ 955 w 980"/>
                <a:gd name="T9" fmla="*/ 83 h 241"/>
                <a:gd name="T10" fmla="*/ 977 w 980"/>
                <a:gd name="T11" fmla="*/ 120 h 241"/>
                <a:gd name="T12" fmla="*/ 957 w 980"/>
                <a:gd name="T13" fmla="*/ 213 h 241"/>
                <a:gd name="T14" fmla="*/ 920 w 980"/>
                <a:gd name="T15" fmla="*/ 237 h 241"/>
                <a:gd name="T16" fmla="*/ 898 w 980"/>
                <a:gd name="T17" fmla="*/ 202 h 241"/>
                <a:gd name="T18" fmla="*/ 903 w 980"/>
                <a:gd name="T19" fmla="*/ 175 h 241"/>
                <a:gd name="T20" fmla="*/ 895 w 980"/>
                <a:gd name="T21" fmla="*/ 180 h 241"/>
                <a:gd name="T22" fmla="*/ 818 w 980"/>
                <a:gd name="T23" fmla="*/ 227 h 241"/>
                <a:gd name="T24" fmla="*/ 773 w 980"/>
                <a:gd name="T25" fmla="*/ 228 h 241"/>
                <a:gd name="T26" fmla="*/ 496 w 980"/>
                <a:gd name="T27" fmla="*/ 70 h 241"/>
                <a:gd name="T28" fmla="*/ 476 w 980"/>
                <a:gd name="T29" fmla="*/ 70 h 241"/>
                <a:gd name="T30" fmla="*/ 201 w 980"/>
                <a:gd name="T31" fmla="*/ 199 h 241"/>
                <a:gd name="T32" fmla="*/ 162 w 980"/>
                <a:gd name="T33" fmla="*/ 197 h 241"/>
                <a:gd name="T34" fmla="*/ 17 w 980"/>
                <a:gd name="T35" fmla="*/ 105 h 241"/>
                <a:gd name="T36" fmla="*/ 2 w 980"/>
                <a:gd name="T37" fmla="*/ 75 h 241"/>
                <a:gd name="T38" fmla="*/ 22 w 980"/>
                <a:gd name="T39" fmla="*/ 51 h 241"/>
                <a:gd name="T40" fmla="*/ 51 w 980"/>
                <a:gd name="T41" fmla="*/ 56 h 241"/>
                <a:gd name="T42" fmla="*/ 177 w 980"/>
                <a:gd name="T43" fmla="*/ 135 h 241"/>
                <a:gd name="T44" fmla="*/ 195 w 980"/>
                <a:gd name="T45" fmla="*/ 136 h 241"/>
                <a:gd name="T46" fmla="*/ 472 w 980"/>
                <a:gd name="T47" fmla="*/ 6 h 241"/>
                <a:gd name="T48" fmla="*/ 508 w 980"/>
                <a:gd name="T49" fmla="*/ 8 h 241"/>
                <a:gd name="T50" fmla="*/ 786 w 980"/>
                <a:gd name="T51" fmla="*/ 166 h 241"/>
                <a:gd name="T52" fmla="*/ 803 w 980"/>
                <a:gd name="T53" fmla="*/ 166 h 241"/>
                <a:gd name="T54" fmla="*/ 871 w 980"/>
                <a:gd name="T55" fmla="*/ 1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241">
                  <a:moveTo>
                    <a:pt x="871" y="124"/>
                  </a:moveTo>
                  <a:cubicBezTo>
                    <a:pt x="861" y="122"/>
                    <a:pt x="853" y="120"/>
                    <a:pt x="846" y="118"/>
                  </a:cubicBezTo>
                  <a:cubicBezTo>
                    <a:pt x="829" y="114"/>
                    <a:pt x="819" y="99"/>
                    <a:pt x="822" y="83"/>
                  </a:cubicBezTo>
                  <a:cubicBezTo>
                    <a:pt x="826" y="66"/>
                    <a:pt x="841" y="56"/>
                    <a:pt x="859" y="60"/>
                  </a:cubicBezTo>
                  <a:cubicBezTo>
                    <a:pt x="891" y="67"/>
                    <a:pt x="923" y="75"/>
                    <a:pt x="955" y="83"/>
                  </a:cubicBezTo>
                  <a:cubicBezTo>
                    <a:pt x="972" y="87"/>
                    <a:pt x="980" y="103"/>
                    <a:pt x="977" y="120"/>
                  </a:cubicBezTo>
                  <a:cubicBezTo>
                    <a:pt x="970" y="151"/>
                    <a:pt x="964" y="182"/>
                    <a:pt x="957" y="213"/>
                  </a:cubicBezTo>
                  <a:cubicBezTo>
                    <a:pt x="953" y="231"/>
                    <a:pt x="938" y="241"/>
                    <a:pt x="920" y="237"/>
                  </a:cubicBezTo>
                  <a:cubicBezTo>
                    <a:pt x="904" y="234"/>
                    <a:pt x="895" y="221"/>
                    <a:pt x="898" y="202"/>
                  </a:cubicBezTo>
                  <a:cubicBezTo>
                    <a:pt x="899" y="193"/>
                    <a:pt x="901" y="185"/>
                    <a:pt x="903" y="175"/>
                  </a:cubicBezTo>
                  <a:cubicBezTo>
                    <a:pt x="899" y="177"/>
                    <a:pt x="897" y="178"/>
                    <a:pt x="895" y="180"/>
                  </a:cubicBezTo>
                  <a:cubicBezTo>
                    <a:pt x="869" y="196"/>
                    <a:pt x="843" y="211"/>
                    <a:pt x="818" y="227"/>
                  </a:cubicBezTo>
                  <a:cubicBezTo>
                    <a:pt x="803" y="237"/>
                    <a:pt x="789" y="237"/>
                    <a:pt x="773" y="228"/>
                  </a:cubicBezTo>
                  <a:cubicBezTo>
                    <a:pt x="681" y="175"/>
                    <a:pt x="588" y="123"/>
                    <a:pt x="496" y="70"/>
                  </a:cubicBezTo>
                  <a:cubicBezTo>
                    <a:pt x="489" y="66"/>
                    <a:pt x="484" y="66"/>
                    <a:pt x="476" y="70"/>
                  </a:cubicBezTo>
                  <a:cubicBezTo>
                    <a:pt x="385" y="113"/>
                    <a:pt x="293" y="156"/>
                    <a:pt x="201" y="199"/>
                  </a:cubicBezTo>
                  <a:cubicBezTo>
                    <a:pt x="188" y="206"/>
                    <a:pt x="176" y="205"/>
                    <a:pt x="162" y="197"/>
                  </a:cubicBezTo>
                  <a:cubicBezTo>
                    <a:pt x="114" y="166"/>
                    <a:pt x="65" y="136"/>
                    <a:pt x="17" y="105"/>
                  </a:cubicBezTo>
                  <a:cubicBezTo>
                    <a:pt x="5" y="98"/>
                    <a:pt x="0" y="88"/>
                    <a:pt x="2" y="75"/>
                  </a:cubicBezTo>
                  <a:cubicBezTo>
                    <a:pt x="3" y="62"/>
                    <a:pt x="11" y="54"/>
                    <a:pt x="22" y="51"/>
                  </a:cubicBezTo>
                  <a:cubicBezTo>
                    <a:pt x="33" y="47"/>
                    <a:pt x="42" y="50"/>
                    <a:pt x="51" y="56"/>
                  </a:cubicBezTo>
                  <a:cubicBezTo>
                    <a:pt x="93" y="82"/>
                    <a:pt x="135" y="108"/>
                    <a:pt x="177" y="135"/>
                  </a:cubicBezTo>
                  <a:cubicBezTo>
                    <a:pt x="183" y="139"/>
                    <a:pt x="188" y="139"/>
                    <a:pt x="195" y="136"/>
                  </a:cubicBezTo>
                  <a:cubicBezTo>
                    <a:pt x="287" y="93"/>
                    <a:pt x="379" y="49"/>
                    <a:pt x="472" y="6"/>
                  </a:cubicBezTo>
                  <a:cubicBezTo>
                    <a:pt x="485" y="0"/>
                    <a:pt x="496" y="1"/>
                    <a:pt x="508" y="8"/>
                  </a:cubicBezTo>
                  <a:cubicBezTo>
                    <a:pt x="601" y="61"/>
                    <a:pt x="693" y="114"/>
                    <a:pt x="786" y="166"/>
                  </a:cubicBezTo>
                  <a:cubicBezTo>
                    <a:pt x="792" y="170"/>
                    <a:pt x="797" y="170"/>
                    <a:pt x="803" y="166"/>
                  </a:cubicBezTo>
                  <a:cubicBezTo>
                    <a:pt x="824" y="152"/>
                    <a:pt x="846" y="139"/>
                    <a:pt x="871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pic>
        <p:nvPicPr>
          <p:cNvPr id="52" name="Imagen 51">
            <a:extLst>
              <a:ext uri="{FF2B5EF4-FFF2-40B4-BE49-F238E27FC236}">
                <a16:creationId xmlns:a16="http://schemas.microsoft.com/office/drawing/2014/main" id="{6835D870-3A33-47DD-B03B-1363AB67F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9740" y="1250595"/>
            <a:ext cx="1285511" cy="191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55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4FFFC4"/>
                </a:solidFill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sp>
        <p:nvSpPr>
          <p:cNvPr id="304" name="Google Shape;304;p16"/>
          <p:cNvSpPr txBox="1">
            <a:spLocks noGrp="1"/>
          </p:cNvSpPr>
          <p:nvPr>
            <p:ph type="title"/>
          </p:nvPr>
        </p:nvSpPr>
        <p:spPr>
          <a:xfrm>
            <a:off x="2510025" y="1013425"/>
            <a:ext cx="4123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1600" dirty="0">
                <a:solidFill>
                  <a:srgbClr val="00B0F0"/>
                </a:solidFill>
                <a:cs typeface="B Nazanin" panose="00000400000000000000" pitchFamily="2" charset="-78"/>
              </a:rPr>
              <a:t>موقعیت یابی محصول چیست؟</a:t>
            </a:r>
            <a:endParaRPr sz="16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05" name="Google Shape;305;p16"/>
          <p:cNvSpPr/>
          <p:nvPr/>
        </p:nvSpPr>
        <p:spPr>
          <a:xfrm rot="10800000">
            <a:off x="3883845" y="182085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cxnSp>
        <p:nvCxnSpPr>
          <p:cNvPr id="306" name="Google Shape;306;p16"/>
          <p:cNvCxnSpPr>
            <a:stCxn id="307" idx="2"/>
            <a:endCxn id="305" idx="2"/>
          </p:cNvCxnSpPr>
          <p:nvPr/>
        </p:nvCxnSpPr>
        <p:spPr>
          <a:xfrm rot="10800000">
            <a:off x="4634625" y="2196300"/>
            <a:ext cx="7881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08" name="Google Shape;308;p16"/>
          <p:cNvSpPr/>
          <p:nvPr/>
        </p:nvSpPr>
        <p:spPr>
          <a:xfrm rot="10800000">
            <a:off x="3897945" y="272675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cxnSp>
        <p:nvCxnSpPr>
          <p:cNvPr id="309" name="Google Shape;309;p16"/>
          <p:cNvCxnSpPr>
            <a:stCxn id="310" idx="2"/>
            <a:endCxn id="308" idx="2"/>
          </p:cNvCxnSpPr>
          <p:nvPr/>
        </p:nvCxnSpPr>
        <p:spPr>
          <a:xfrm rot="10800000">
            <a:off x="4648725" y="3102200"/>
            <a:ext cx="7881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11" name="Google Shape;311;p16"/>
          <p:cNvSpPr/>
          <p:nvPr/>
        </p:nvSpPr>
        <p:spPr>
          <a:xfrm rot="10800000">
            <a:off x="3897945" y="3632650"/>
            <a:ext cx="750900" cy="7509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cxnSp>
        <p:nvCxnSpPr>
          <p:cNvPr id="312" name="Google Shape;312;p16"/>
          <p:cNvCxnSpPr>
            <a:stCxn id="313" idx="2"/>
            <a:endCxn id="311" idx="2"/>
          </p:cNvCxnSpPr>
          <p:nvPr/>
        </p:nvCxnSpPr>
        <p:spPr>
          <a:xfrm rot="10800000">
            <a:off x="4648725" y="4008100"/>
            <a:ext cx="788100" cy="0"/>
          </a:xfrm>
          <a:prstGeom prst="straightConnector1">
            <a:avLst/>
          </a:prstGeom>
          <a:noFill/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52" name="Google Shape;352;p16"/>
          <p:cNvGrpSpPr/>
          <p:nvPr/>
        </p:nvGrpSpPr>
        <p:grpSpPr>
          <a:xfrm>
            <a:off x="5422725" y="1777980"/>
            <a:ext cx="3273200" cy="782047"/>
            <a:chOff x="5209400" y="1997650"/>
            <a:chExt cx="3273200" cy="782047"/>
          </a:xfrm>
        </p:grpSpPr>
        <p:sp>
          <p:nvSpPr>
            <p:cNvPr id="353" name="Google Shape;353;p16"/>
            <p:cNvSpPr txBox="1"/>
            <p:nvPr/>
          </p:nvSpPr>
          <p:spPr>
            <a:xfrm>
              <a:off x="5789800" y="2339297"/>
              <a:ext cx="26928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5209400" y="2176870"/>
              <a:ext cx="478200" cy="47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1.</a:t>
              </a:r>
              <a:endParaRPr sz="1600"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  <p:sp>
          <p:nvSpPr>
            <p:cNvPr id="354" name="Google Shape;354;p16"/>
            <p:cNvSpPr txBox="1"/>
            <p:nvPr/>
          </p:nvSpPr>
          <p:spPr>
            <a:xfrm>
              <a:off x="5789800" y="1997650"/>
              <a:ext cx="2692800" cy="35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عنوان در اینجا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355" name="Google Shape;355;p16"/>
          <p:cNvGrpSpPr/>
          <p:nvPr/>
        </p:nvGrpSpPr>
        <p:grpSpPr>
          <a:xfrm>
            <a:off x="5436825" y="2683880"/>
            <a:ext cx="3259100" cy="786422"/>
            <a:chOff x="5223500" y="2903550"/>
            <a:chExt cx="3259100" cy="786422"/>
          </a:xfrm>
        </p:grpSpPr>
        <p:sp>
          <p:nvSpPr>
            <p:cNvPr id="356" name="Google Shape;356;p16"/>
            <p:cNvSpPr txBox="1"/>
            <p:nvPr/>
          </p:nvSpPr>
          <p:spPr>
            <a:xfrm>
              <a:off x="5803900" y="3249572"/>
              <a:ext cx="26787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5223500" y="3082770"/>
              <a:ext cx="478200" cy="47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2.</a:t>
              </a:r>
              <a:endParaRPr sz="1600"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5803900" y="2903550"/>
              <a:ext cx="2678700" cy="35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عنوان در اینجا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358" name="Google Shape;358;p16"/>
          <p:cNvGrpSpPr/>
          <p:nvPr/>
        </p:nvGrpSpPr>
        <p:grpSpPr>
          <a:xfrm>
            <a:off x="5436825" y="3589780"/>
            <a:ext cx="3259100" cy="790797"/>
            <a:chOff x="5223500" y="3809450"/>
            <a:chExt cx="3259100" cy="790797"/>
          </a:xfrm>
        </p:grpSpPr>
        <p:sp>
          <p:nvSpPr>
            <p:cNvPr id="359" name="Google Shape;359;p16"/>
            <p:cNvSpPr txBox="1"/>
            <p:nvPr/>
          </p:nvSpPr>
          <p:spPr>
            <a:xfrm>
              <a:off x="5803900" y="4159847"/>
              <a:ext cx="26787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5223500" y="3988670"/>
              <a:ext cx="478200" cy="478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3.</a:t>
              </a:r>
              <a:endParaRPr sz="1600"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  <p:sp>
          <p:nvSpPr>
            <p:cNvPr id="360" name="Google Shape;360;p16"/>
            <p:cNvSpPr txBox="1"/>
            <p:nvPr/>
          </p:nvSpPr>
          <p:spPr>
            <a:xfrm>
              <a:off x="5803900" y="3809450"/>
              <a:ext cx="2678700" cy="35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عنوان در اینجا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361" name="Google Shape;361;p16"/>
          <p:cNvGrpSpPr/>
          <p:nvPr/>
        </p:nvGrpSpPr>
        <p:grpSpPr>
          <a:xfrm>
            <a:off x="4061288" y="1962102"/>
            <a:ext cx="404395" cy="468417"/>
            <a:chOff x="2647488" y="3425835"/>
            <a:chExt cx="404395" cy="468417"/>
          </a:xfrm>
        </p:grpSpPr>
        <p:sp>
          <p:nvSpPr>
            <p:cNvPr id="362" name="Google Shape;362;p16"/>
            <p:cNvSpPr/>
            <p:nvPr/>
          </p:nvSpPr>
          <p:spPr>
            <a:xfrm>
              <a:off x="2730463" y="3425835"/>
              <a:ext cx="302398" cy="468417"/>
            </a:xfrm>
            <a:custGeom>
              <a:avLst/>
              <a:gdLst/>
              <a:ahLst/>
              <a:cxnLst/>
              <a:rect l="l" t="t" r="r" b="b"/>
              <a:pathLst>
                <a:path w="11794" h="18269" extrusionOk="0">
                  <a:moveTo>
                    <a:pt x="8009" y="1"/>
                  </a:moveTo>
                  <a:cubicBezTo>
                    <a:pt x="7903" y="1"/>
                    <a:pt x="7794" y="6"/>
                    <a:pt x="7681" y="16"/>
                  </a:cubicBezTo>
                  <a:lnTo>
                    <a:pt x="7679" y="16"/>
                  </a:lnTo>
                  <a:cubicBezTo>
                    <a:pt x="4261" y="325"/>
                    <a:pt x="3930" y="6881"/>
                    <a:pt x="2456" y="10242"/>
                  </a:cubicBezTo>
                  <a:cubicBezTo>
                    <a:pt x="1725" y="11905"/>
                    <a:pt x="1" y="13623"/>
                    <a:pt x="307" y="15586"/>
                  </a:cubicBezTo>
                  <a:cubicBezTo>
                    <a:pt x="609" y="17538"/>
                    <a:pt x="2400" y="18269"/>
                    <a:pt x="4014" y="18269"/>
                  </a:cubicBezTo>
                  <a:cubicBezTo>
                    <a:pt x="4230" y="18269"/>
                    <a:pt x="4443" y="18255"/>
                    <a:pt x="4648" y="18230"/>
                  </a:cubicBezTo>
                  <a:cubicBezTo>
                    <a:pt x="8955" y="17707"/>
                    <a:pt x="10817" y="13198"/>
                    <a:pt x="11099" y="8925"/>
                  </a:cubicBezTo>
                  <a:cubicBezTo>
                    <a:pt x="11268" y="6363"/>
                    <a:pt x="11794" y="1"/>
                    <a:pt x="8009" y="1"/>
                  </a:cubicBezTo>
                  <a:close/>
                </a:path>
              </a:pathLst>
            </a:custGeom>
            <a:gradFill>
              <a:gsLst>
                <a:gs pos="0">
                  <a:srgbClr val="D2DEFF"/>
                </a:gs>
                <a:gs pos="100000">
                  <a:srgbClr val="FFDBE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2647488" y="3508528"/>
              <a:ext cx="386061" cy="341166"/>
            </a:xfrm>
            <a:custGeom>
              <a:avLst/>
              <a:gdLst/>
              <a:ahLst/>
              <a:cxnLst/>
              <a:rect l="l" t="t" r="r" b="b"/>
              <a:pathLst>
                <a:path w="15057" h="13306" extrusionOk="0">
                  <a:moveTo>
                    <a:pt x="7537" y="0"/>
                  </a:moveTo>
                  <a:cubicBezTo>
                    <a:pt x="6106" y="0"/>
                    <a:pt x="4945" y="1161"/>
                    <a:pt x="4945" y="2592"/>
                  </a:cubicBezTo>
                  <a:cubicBezTo>
                    <a:pt x="4945" y="3469"/>
                    <a:pt x="5920" y="5286"/>
                    <a:pt x="6673" y="6560"/>
                  </a:cubicBezTo>
                  <a:cubicBezTo>
                    <a:pt x="5663" y="6633"/>
                    <a:pt x="4668" y="6837"/>
                    <a:pt x="3711" y="7166"/>
                  </a:cubicBezTo>
                  <a:lnTo>
                    <a:pt x="3711" y="7039"/>
                  </a:lnTo>
                  <a:cubicBezTo>
                    <a:pt x="3711" y="6856"/>
                    <a:pt x="3562" y="6706"/>
                    <a:pt x="3379" y="6706"/>
                  </a:cubicBezTo>
                  <a:lnTo>
                    <a:pt x="333" y="6706"/>
                  </a:lnTo>
                  <a:cubicBezTo>
                    <a:pt x="150" y="6706"/>
                    <a:pt x="0" y="6856"/>
                    <a:pt x="0" y="7039"/>
                  </a:cubicBezTo>
                  <a:lnTo>
                    <a:pt x="0" y="9513"/>
                  </a:lnTo>
                  <a:cubicBezTo>
                    <a:pt x="0" y="9698"/>
                    <a:pt x="150" y="9846"/>
                    <a:pt x="333" y="9846"/>
                  </a:cubicBezTo>
                  <a:lnTo>
                    <a:pt x="1487" y="9846"/>
                  </a:lnTo>
                  <a:cubicBezTo>
                    <a:pt x="2705" y="11915"/>
                    <a:pt x="4952" y="13305"/>
                    <a:pt x="7521" y="13305"/>
                  </a:cubicBezTo>
                  <a:cubicBezTo>
                    <a:pt x="7524" y="13305"/>
                    <a:pt x="7527" y="13305"/>
                    <a:pt x="7529" y="13305"/>
                  </a:cubicBezTo>
                  <a:cubicBezTo>
                    <a:pt x="8886" y="13305"/>
                    <a:pt x="10212" y="12909"/>
                    <a:pt x="11347" y="12165"/>
                  </a:cubicBezTo>
                  <a:lnTo>
                    <a:pt x="11347" y="12617"/>
                  </a:lnTo>
                  <a:cubicBezTo>
                    <a:pt x="11347" y="12800"/>
                    <a:pt x="11495" y="12950"/>
                    <a:pt x="11680" y="12950"/>
                  </a:cubicBezTo>
                  <a:lnTo>
                    <a:pt x="14724" y="12950"/>
                  </a:lnTo>
                  <a:cubicBezTo>
                    <a:pt x="14908" y="12950"/>
                    <a:pt x="15056" y="12800"/>
                    <a:pt x="15056" y="12617"/>
                  </a:cubicBezTo>
                  <a:lnTo>
                    <a:pt x="15056" y="10145"/>
                  </a:lnTo>
                  <a:cubicBezTo>
                    <a:pt x="15056" y="9961"/>
                    <a:pt x="14908" y="9812"/>
                    <a:pt x="14725" y="9812"/>
                  </a:cubicBezTo>
                  <a:cubicBezTo>
                    <a:pt x="14724" y="9812"/>
                    <a:pt x="14723" y="9812"/>
                    <a:pt x="14722" y="9812"/>
                  </a:cubicBezTo>
                  <a:lnTo>
                    <a:pt x="14724" y="9811"/>
                  </a:lnTo>
                  <a:lnTo>
                    <a:pt x="13589" y="9811"/>
                  </a:lnTo>
                  <a:cubicBezTo>
                    <a:pt x="13818" y="9417"/>
                    <a:pt x="14009" y="9003"/>
                    <a:pt x="14158" y="8572"/>
                  </a:cubicBezTo>
                  <a:cubicBezTo>
                    <a:pt x="12452" y="7403"/>
                    <a:pt x="10465" y="6709"/>
                    <a:pt x="8402" y="6560"/>
                  </a:cubicBezTo>
                  <a:cubicBezTo>
                    <a:pt x="9155" y="5286"/>
                    <a:pt x="10129" y="3469"/>
                    <a:pt x="10129" y="2592"/>
                  </a:cubicBezTo>
                  <a:cubicBezTo>
                    <a:pt x="10129" y="1161"/>
                    <a:pt x="8968" y="0"/>
                    <a:pt x="7537" y="0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2684642" y="3657069"/>
              <a:ext cx="339320" cy="173224"/>
            </a:xfrm>
            <a:custGeom>
              <a:avLst/>
              <a:gdLst/>
              <a:ahLst/>
              <a:cxnLst/>
              <a:rect l="l" t="t" r="r" b="b"/>
              <a:pathLst>
                <a:path w="13234" h="6756" extrusionOk="0">
                  <a:moveTo>
                    <a:pt x="6617" y="0"/>
                  </a:moveTo>
                  <a:cubicBezTo>
                    <a:pt x="4307" y="0"/>
                    <a:pt x="1996" y="681"/>
                    <a:pt x="0" y="2043"/>
                  </a:cubicBezTo>
                  <a:cubicBezTo>
                    <a:pt x="949" y="4785"/>
                    <a:pt x="3554" y="6756"/>
                    <a:pt x="6617" y="6756"/>
                  </a:cubicBezTo>
                  <a:cubicBezTo>
                    <a:pt x="9681" y="6756"/>
                    <a:pt x="12286" y="4787"/>
                    <a:pt x="13233" y="2043"/>
                  </a:cubicBezTo>
                  <a:cubicBezTo>
                    <a:pt x="11238" y="681"/>
                    <a:pt x="8928" y="0"/>
                    <a:pt x="6617" y="0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2793900" y="3676070"/>
              <a:ext cx="120790" cy="25332"/>
            </a:xfrm>
            <a:custGeom>
              <a:avLst/>
              <a:gdLst/>
              <a:ahLst/>
              <a:cxnLst/>
              <a:rect l="l" t="t" r="r" b="b"/>
              <a:pathLst>
                <a:path w="4711" h="988" extrusionOk="0">
                  <a:moveTo>
                    <a:pt x="2356" y="0"/>
                  </a:moveTo>
                  <a:cubicBezTo>
                    <a:pt x="1057" y="0"/>
                    <a:pt x="1" y="221"/>
                    <a:pt x="1" y="494"/>
                  </a:cubicBezTo>
                  <a:cubicBezTo>
                    <a:pt x="1" y="767"/>
                    <a:pt x="1057" y="987"/>
                    <a:pt x="2356" y="987"/>
                  </a:cubicBezTo>
                  <a:cubicBezTo>
                    <a:pt x="3656" y="987"/>
                    <a:pt x="4710" y="767"/>
                    <a:pt x="4710" y="494"/>
                  </a:cubicBezTo>
                  <a:cubicBezTo>
                    <a:pt x="4710" y="221"/>
                    <a:pt x="3656" y="0"/>
                    <a:pt x="2356" y="0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2687745" y="3717045"/>
              <a:ext cx="166532" cy="113995"/>
            </a:xfrm>
            <a:custGeom>
              <a:avLst/>
              <a:gdLst/>
              <a:ahLst/>
              <a:cxnLst/>
              <a:rect l="l" t="t" r="r" b="b"/>
              <a:pathLst>
                <a:path w="6495" h="4446" extrusionOk="0">
                  <a:moveTo>
                    <a:pt x="0" y="1"/>
                  </a:moveTo>
                  <a:cubicBezTo>
                    <a:pt x="193" y="488"/>
                    <a:pt x="438" y="951"/>
                    <a:pt x="734" y="1382"/>
                  </a:cubicBezTo>
                  <a:cubicBezTo>
                    <a:pt x="825" y="1516"/>
                    <a:pt x="920" y="1648"/>
                    <a:pt x="1022" y="1776"/>
                  </a:cubicBezTo>
                  <a:cubicBezTo>
                    <a:pt x="2302" y="3403"/>
                    <a:pt x="4278" y="4446"/>
                    <a:pt x="6494" y="4446"/>
                  </a:cubicBezTo>
                  <a:lnTo>
                    <a:pt x="6494" y="2943"/>
                  </a:lnTo>
                  <a:cubicBezTo>
                    <a:pt x="6494" y="2847"/>
                    <a:pt x="6457" y="2755"/>
                    <a:pt x="6391" y="2686"/>
                  </a:cubicBezTo>
                  <a:lnTo>
                    <a:pt x="5392" y="1677"/>
                  </a:lnTo>
                  <a:cubicBezTo>
                    <a:pt x="5325" y="1610"/>
                    <a:pt x="5235" y="1572"/>
                    <a:pt x="5141" y="1572"/>
                  </a:cubicBezTo>
                  <a:lnTo>
                    <a:pt x="4682" y="1572"/>
                  </a:lnTo>
                  <a:cubicBezTo>
                    <a:pt x="4587" y="1572"/>
                    <a:pt x="4496" y="1534"/>
                    <a:pt x="4431" y="1465"/>
                  </a:cubicBezTo>
                  <a:lnTo>
                    <a:pt x="4066" y="1097"/>
                  </a:lnTo>
                  <a:cubicBezTo>
                    <a:pt x="3999" y="1029"/>
                    <a:pt x="3961" y="937"/>
                    <a:pt x="3961" y="843"/>
                  </a:cubicBezTo>
                  <a:lnTo>
                    <a:pt x="3961" y="359"/>
                  </a:lnTo>
                  <a:cubicBezTo>
                    <a:pt x="3961" y="161"/>
                    <a:pt x="3802" y="1"/>
                    <a:pt x="3604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2688257" y="3717994"/>
              <a:ext cx="68125" cy="34768"/>
            </a:xfrm>
            <a:custGeom>
              <a:avLst/>
              <a:gdLst/>
              <a:ahLst/>
              <a:cxnLst/>
              <a:rect l="l" t="t" r="r" b="b"/>
              <a:pathLst>
                <a:path w="2657" h="1356" extrusionOk="0">
                  <a:moveTo>
                    <a:pt x="1" y="0"/>
                  </a:moveTo>
                  <a:cubicBezTo>
                    <a:pt x="192" y="478"/>
                    <a:pt x="437" y="933"/>
                    <a:pt x="730" y="1355"/>
                  </a:cubicBezTo>
                  <a:lnTo>
                    <a:pt x="2324" y="1355"/>
                  </a:lnTo>
                  <a:cubicBezTo>
                    <a:pt x="2325" y="1355"/>
                    <a:pt x="2325" y="1355"/>
                    <a:pt x="2326" y="1355"/>
                  </a:cubicBezTo>
                  <a:cubicBezTo>
                    <a:pt x="2508" y="1355"/>
                    <a:pt x="2656" y="1206"/>
                    <a:pt x="2656" y="1022"/>
                  </a:cubicBezTo>
                  <a:lnTo>
                    <a:pt x="2656" y="0"/>
                  </a:ln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2875260" y="3657608"/>
              <a:ext cx="150302" cy="122610"/>
            </a:xfrm>
            <a:custGeom>
              <a:avLst/>
              <a:gdLst/>
              <a:ahLst/>
              <a:cxnLst/>
              <a:rect l="l" t="t" r="r" b="b"/>
              <a:pathLst>
                <a:path w="5862" h="4782" extrusionOk="0">
                  <a:moveTo>
                    <a:pt x="5861" y="2013"/>
                  </a:moveTo>
                  <a:cubicBezTo>
                    <a:pt x="5861" y="2013"/>
                    <a:pt x="5861" y="2014"/>
                    <a:pt x="5861" y="2014"/>
                  </a:cubicBezTo>
                  <a:lnTo>
                    <a:pt x="5861" y="2014"/>
                  </a:lnTo>
                  <a:cubicBezTo>
                    <a:pt x="5861" y="2014"/>
                    <a:pt x="5861" y="2014"/>
                    <a:pt x="5861" y="2014"/>
                  </a:cubicBezTo>
                  <a:lnTo>
                    <a:pt x="5861" y="2013"/>
                  </a:lnTo>
                  <a:close/>
                  <a:moveTo>
                    <a:pt x="1" y="1"/>
                  </a:moveTo>
                  <a:lnTo>
                    <a:pt x="1" y="1023"/>
                  </a:lnTo>
                  <a:cubicBezTo>
                    <a:pt x="1" y="1118"/>
                    <a:pt x="39" y="1209"/>
                    <a:pt x="108" y="1276"/>
                  </a:cubicBezTo>
                  <a:lnTo>
                    <a:pt x="431" y="1594"/>
                  </a:lnTo>
                  <a:cubicBezTo>
                    <a:pt x="439" y="1602"/>
                    <a:pt x="447" y="1610"/>
                    <a:pt x="453" y="1620"/>
                  </a:cubicBezTo>
                  <a:cubicBezTo>
                    <a:pt x="507" y="1683"/>
                    <a:pt x="536" y="1763"/>
                    <a:pt x="536" y="1846"/>
                  </a:cubicBezTo>
                  <a:lnTo>
                    <a:pt x="536" y="2073"/>
                  </a:lnTo>
                  <a:cubicBezTo>
                    <a:pt x="536" y="2167"/>
                    <a:pt x="574" y="2256"/>
                    <a:pt x="639" y="2323"/>
                  </a:cubicBezTo>
                  <a:lnTo>
                    <a:pt x="1182" y="2873"/>
                  </a:lnTo>
                  <a:cubicBezTo>
                    <a:pt x="1249" y="2939"/>
                    <a:pt x="1286" y="3030"/>
                    <a:pt x="1286" y="3124"/>
                  </a:cubicBezTo>
                  <a:lnTo>
                    <a:pt x="1286" y="3971"/>
                  </a:lnTo>
                  <a:cubicBezTo>
                    <a:pt x="1286" y="4065"/>
                    <a:pt x="1322" y="4156"/>
                    <a:pt x="1389" y="4223"/>
                  </a:cubicBezTo>
                  <a:lnTo>
                    <a:pt x="1837" y="4675"/>
                  </a:lnTo>
                  <a:cubicBezTo>
                    <a:pt x="1903" y="4743"/>
                    <a:pt x="1996" y="4781"/>
                    <a:pt x="2090" y="4781"/>
                  </a:cubicBezTo>
                  <a:lnTo>
                    <a:pt x="4061" y="4781"/>
                  </a:lnTo>
                  <a:cubicBezTo>
                    <a:pt x="4872" y="4016"/>
                    <a:pt x="5490" y="3068"/>
                    <a:pt x="5861" y="2014"/>
                  </a:cubicBezTo>
                  <a:lnTo>
                    <a:pt x="5861" y="2014"/>
                  </a:lnTo>
                  <a:cubicBezTo>
                    <a:pt x="4119" y="839"/>
                    <a:pt x="2098" y="144"/>
                    <a:pt x="1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2876209" y="3676916"/>
              <a:ext cx="38896" cy="22435"/>
            </a:xfrm>
            <a:custGeom>
              <a:avLst/>
              <a:gdLst/>
              <a:ahLst/>
              <a:cxnLst/>
              <a:rect l="l" t="t" r="r" b="b"/>
              <a:pathLst>
                <a:path w="1517" h="875" extrusionOk="0">
                  <a:moveTo>
                    <a:pt x="1" y="1"/>
                  </a:moveTo>
                  <a:lnTo>
                    <a:pt x="1" y="279"/>
                  </a:lnTo>
                  <a:cubicBezTo>
                    <a:pt x="1" y="375"/>
                    <a:pt x="39" y="465"/>
                    <a:pt x="106" y="532"/>
                  </a:cubicBezTo>
                  <a:lnTo>
                    <a:pt x="424" y="851"/>
                  </a:lnTo>
                  <a:cubicBezTo>
                    <a:pt x="432" y="859"/>
                    <a:pt x="438" y="867"/>
                    <a:pt x="446" y="875"/>
                  </a:cubicBezTo>
                  <a:cubicBezTo>
                    <a:pt x="1089" y="787"/>
                    <a:pt x="1515" y="635"/>
                    <a:pt x="1516" y="461"/>
                  </a:cubicBezTo>
                  <a:lnTo>
                    <a:pt x="1516" y="461"/>
                  </a:lnTo>
                  <a:cubicBezTo>
                    <a:pt x="1516" y="462"/>
                    <a:pt x="1516" y="462"/>
                    <a:pt x="1516" y="462"/>
                  </a:cubicBezTo>
                  <a:lnTo>
                    <a:pt x="1516" y="461"/>
                  </a:lnTo>
                  <a:cubicBezTo>
                    <a:pt x="1516" y="461"/>
                    <a:pt x="1516" y="461"/>
                    <a:pt x="1516" y="461"/>
                  </a:cubicBezTo>
                  <a:lnTo>
                    <a:pt x="1516" y="461"/>
                  </a:lnTo>
                  <a:cubicBezTo>
                    <a:pt x="1515" y="250"/>
                    <a:pt x="886" y="71"/>
                    <a:pt x="1" y="1"/>
                  </a:cubicBez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2661231" y="3661249"/>
              <a:ext cx="95150" cy="80561"/>
            </a:xfrm>
            <a:custGeom>
              <a:avLst/>
              <a:gdLst/>
              <a:ahLst/>
              <a:cxnLst/>
              <a:rect l="l" t="t" r="r" b="b"/>
              <a:pathLst>
                <a:path w="3711" h="3142" extrusionOk="0">
                  <a:moveTo>
                    <a:pt x="334" y="0"/>
                  </a:moveTo>
                  <a:cubicBezTo>
                    <a:pt x="149" y="0"/>
                    <a:pt x="1" y="150"/>
                    <a:pt x="1" y="335"/>
                  </a:cubicBezTo>
                  <a:lnTo>
                    <a:pt x="1" y="2809"/>
                  </a:lnTo>
                  <a:cubicBezTo>
                    <a:pt x="1" y="2992"/>
                    <a:pt x="149" y="3141"/>
                    <a:pt x="334" y="3141"/>
                  </a:cubicBezTo>
                  <a:lnTo>
                    <a:pt x="3378" y="3141"/>
                  </a:lnTo>
                  <a:cubicBezTo>
                    <a:pt x="3561" y="3141"/>
                    <a:pt x="3710" y="2992"/>
                    <a:pt x="3710" y="2809"/>
                  </a:cubicBezTo>
                  <a:lnTo>
                    <a:pt x="3710" y="335"/>
                  </a:lnTo>
                  <a:cubicBezTo>
                    <a:pt x="3710" y="150"/>
                    <a:pt x="3562" y="2"/>
                    <a:pt x="3378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2678821" y="3679583"/>
              <a:ext cx="25461" cy="9153"/>
            </a:xfrm>
            <a:custGeom>
              <a:avLst/>
              <a:gdLst/>
              <a:ahLst/>
              <a:cxnLst/>
              <a:rect l="l" t="t" r="r" b="b"/>
              <a:pathLst>
                <a:path w="993" h="357" extrusionOk="0">
                  <a:moveTo>
                    <a:pt x="792" y="0"/>
                  </a:moveTo>
                  <a:cubicBezTo>
                    <a:pt x="791" y="0"/>
                    <a:pt x="790" y="0"/>
                    <a:pt x="789" y="0"/>
                  </a:cubicBezTo>
                  <a:lnTo>
                    <a:pt x="200" y="0"/>
                  </a:lnTo>
                  <a:cubicBezTo>
                    <a:pt x="87" y="0"/>
                    <a:pt x="1" y="104"/>
                    <a:pt x="25" y="215"/>
                  </a:cubicBezTo>
                  <a:cubicBezTo>
                    <a:pt x="44" y="298"/>
                    <a:pt x="118" y="357"/>
                    <a:pt x="203" y="357"/>
                  </a:cubicBezTo>
                  <a:cubicBezTo>
                    <a:pt x="204" y="357"/>
                    <a:pt x="205" y="357"/>
                    <a:pt x="206" y="357"/>
                  </a:cubicBezTo>
                  <a:lnTo>
                    <a:pt x="795" y="357"/>
                  </a:lnTo>
                  <a:cubicBezTo>
                    <a:pt x="908" y="355"/>
                    <a:pt x="993" y="252"/>
                    <a:pt x="971" y="142"/>
                  </a:cubicBezTo>
                  <a:cubicBezTo>
                    <a:pt x="950" y="58"/>
                    <a:pt x="877" y="0"/>
                    <a:pt x="792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2733361" y="3661249"/>
              <a:ext cx="23025" cy="80561"/>
            </a:xfrm>
            <a:custGeom>
              <a:avLst/>
              <a:gdLst/>
              <a:ahLst/>
              <a:cxnLst/>
              <a:rect l="l" t="t" r="r" b="b"/>
              <a:pathLst>
                <a:path w="898" h="3142" extrusionOk="0">
                  <a:moveTo>
                    <a:pt x="1" y="0"/>
                  </a:moveTo>
                  <a:cubicBezTo>
                    <a:pt x="184" y="3"/>
                    <a:pt x="329" y="153"/>
                    <a:pt x="326" y="335"/>
                  </a:cubicBezTo>
                  <a:lnTo>
                    <a:pt x="326" y="2807"/>
                  </a:lnTo>
                  <a:cubicBezTo>
                    <a:pt x="329" y="2989"/>
                    <a:pt x="184" y="3138"/>
                    <a:pt x="1" y="3141"/>
                  </a:cubicBezTo>
                  <a:lnTo>
                    <a:pt x="565" y="3141"/>
                  </a:lnTo>
                  <a:cubicBezTo>
                    <a:pt x="748" y="3141"/>
                    <a:pt x="897" y="2992"/>
                    <a:pt x="897" y="2809"/>
                  </a:cubicBezTo>
                  <a:lnTo>
                    <a:pt x="897" y="335"/>
                  </a:lnTo>
                  <a:cubicBezTo>
                    <a:pt x="897" y="150"/>
                    <a:pt x="749" y="2"/>
                    <a:pt x="565" y="0"/>
                  </a:cubicBez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2661231" y="3686839"/>
              <a:ext cx="95150" cy="54972"/>
            </a:xfrm>
            <a:custGeom>
              <a:avLst/>
              <a:gdLst/>
              <a:ahLst/>
              <a:cxnLst/>
              <a:rect l="l" t="t" r="r" b="b"/>
              <a:pathLst>
                <a:path w="3711" h="2144" extrusionOk="0">
                  <a:moveTo>
                    <a:pt x="3710" y="0"/>
                  </a:moveTo>
                  <a:lnTo>
                    <a:pt x="3236" y="470"/>
                  </a:lnTo>
                  <a:cubicBezTo>
                    <a:pt x="3204" y="502"/>
                    <a:pt x="3166" y="527"/>
                    <a:pt x="3123" y="545"/>
                  </a:cubicBezTo>
                  <a:cubicBezTo>
                    <a:pt x="3078" y="564"/>
                    <a:pt x="3030" y="574"/>
                    <a:pt x="2983" y="574"/>
                  </a:cubicBezTo>
                  <a:lnTo>
                    <a:pt x="1614" y="574"/>
                  </a:lnTo>
                  <a:cubicBezTo>
                    <a:pt x="1518" y="574"/>
                    <a:pt x="1427" y="610"/>
                    <a:pt x="1360" y="677"/>
                  </a:cubicBezTo>
                  <a:lnTo>
                    <a:pt x="884" y="1148"/>
                  </a:lnTo>
                  <a:cubicBezTo>
                    <a:pt x="816" y="1215"/>
                    <a:pt x="725" y="1252"/>
                    <a:pt x="631" y="1252"/>
                  </a:cubicBezTo>
                  <a:lnTo>
                    <a:pt x="1" y="1252"/>
                  </a:lnTo>
                  <a:lnTo>
                    <a:pt x="1" y="1811"/>
                  </a:lnTo>
                  <a:cubicBezTo>
                    <a:pt x="1" y="1994"/>
                    <a:pt x="149" y="2143"/>
                    <a:pt x="334" y="2143"/>
                  </a:cubicBezTo>
                  <a:lnTo>
                    <a:pt x="3378" y="2143"/>
                  </a:lnTo>
                  <a:cubicBezTo>
                    <a:pt x="3561" y="2143"/>
                    <a:pt x="3710" y="1994"/>
                    <a:pt x="3710" y="1811"/>
                  </a:cubicBezTo>
                  <a:lnTo>
                    <a:pt x="3710" y="0"/>
                  </a:ln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2733361" y="3686583"/>
              <a:ext cx="23025" cy="55229"/>
            </a:xfrm>
            <a:custGeom>
              <a:avLst/>
              <a:gdLst/>
              <a:ahLst/>
              <a:cxnLst/>
              <a:rect l="l" t="t" r="r" b="b"/>
              <a:pathLst>
                <a:path w="898" h="2154" extrusionOk="0">
                  <a:moveTo>
                    <a:pt x="897" y="1"/>
                  </a:moveTo>
                  <a:lnTo>
                    <a:pt x="436" y="474"/>
                  </a:lnTo>
                  <a:cubicBezTo>
                    <a:pt x="405" y="506"/>
                    <a:pt x="367" y="533"/>
                    <a:pt x="326" y="550"/>
                  </a:cubicBezTo>
                  <a:lnTo>
                    <a:pt x="326" y="1821"/>
                  </a:lnTo>
                  <a:cubicBezTo>
                    <a:pt x="329" y="2002"/>
                    <a:pt x="182" y="2150"/>
                    <a:pt x="1" y="2153"/>
                  </a:cubicBezTo>
                  <a:lnTo>
                    <a:pt x="565" y="2153"/>
                  </a:lnTo>
                  <a:cubicBezTo>
                    <a:pt x="748" y="2153"/>
                    <a:pt x="897" y="2004"/>
                    <a:pt x="897" y="1821"/>
                  </a:cubicBezTo>
                  <a:lnTo>
                    <a:pt x="897" y="1"/>
                  </a:ln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2952133" y="3740840"/>
              <a:ext cx="95176" cy="80535"/>
            </a:xfrm>
            <a:custGeom>
              <a:avLst/>
              <a:gdLst/>
              <a:ahLst/>
              <a:cxnLst/>
              <a:rect l="l" t="t" r="r" b="b"/>
              <a:pathLst>
                <a:path w="3712" h="3141" extrusionOk="0">
                  <a:moveTo>
                    <a:pt x="334" y="1"/>
                  </a:moveTo>
                  <a:cubicBezTo>
                    <a:pt x="150" y="1"/>
                    <a:pt x="1" y="150"/>
                    <a:pt x="1" y="333"/>
                  </a:cubicBezTo>
                  <a:lnTo>
                    <a:pt x="1" y="2808"/>
                  </a:lnTo>
                  <a:cubicBezTo>
                    <a:pt x="1" y="2992"/>
                    <a:pt x="150" y="3140"/>
                    <a:pt x="334" y="3140"/>
                  </a:cubicBezTo>
                  <a:lnTo>
                    <a:pt x="3379" y="3140"/>
                  </a:lnTo>
                  <a:cubicBezTo>
                    <a:pt x="3562" y="3140"/>
                    <a:pt x="3712" y="2992"/>
                    <a:pt x="3712" y="2808"/>
                  </a:cubicBezTo>
                  <a:lnTo>
                    <a:pt x="3712" y="333"/>
                  </a:lnTo>
                  <a:cubicBezTo>
                    <a:pt x="3712" y="150"/>
                    <a:pt x="3562" y="1"/>
                    <a:pt x="3379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2969646" y="3759122"/>
              <a:ext cx="25461" cy="9230"/>
            </a:xfrm>
            <a:custGeom>
              <a:avLst/>
              <a:gdLst/>
              <a:ahLst/>
              <a:cxnLst/>
              <a:rect l="l" t="t" r="r" b="b"/>
              <a:pathLst>
                <a:path w="993" h="360" extrusionOk="0">
                  <a:moveTo>
                    <a:pt x="792" y="1"/>
                  </a:moveTo>
                  <a:cubicBezTo>
                    <a:pt x="791" y="1"/>
                    <a:pt x="790" y="1"/>
                    <a:pt x="789" y="1"/>
                  </a:cubicBezTo>
                  <a:lnTo>
                    <a:pt x="200" y="1"/>
                  </a:lnTo>
                  <a:cubicBezTo>
                    <a:pt x="87" y="3"/>
                    <a:pt x="1" y="106"/>
                    <a:pt x="25" y="217"/>
                  </a:cubicBezTo>
                  <a:cubicBezTo>
                    <a:pt x="44" y="300"/>
                    <a:pt x="120" y="359"/>
                    <a:pt x="206" y="359"/>
                  </a:cubicBezTo>
                  <a:lnTo>
                    <a:pt x="795" y="359"/>
                  </a:lnTo>
                  <a:cubicBezTo>
                    <a:pt x="908" y="358"/>
                    <a:pt x="993" y="254"/>
                    <a:pt x="970" y="143"/>
                  </a:cubicBezTo>
                  <a:cubicBezTo>
                    <a:pt x="950" y="59"/>
                    <a:pt x="877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3024314" y="3740840"/>
              <a:ext cx="22999" cy="80535"/>
            </a:xfrm>
            <a:custGeom>
              <a:avLst/>
              <a:gdLst/>
              <a:ahLst/>
              <a:cxnLst/>
              <a:rect l="l" t="t" r="r" b="b"/>
              <a:pathLst>
                <a:path w="897" h="3141" extrusionOk="0">
                  <a:moveTo>
                    <a:pt x="1" y="1"/>
                  </a:moveTo>
                  <a:cubicBezTo>
                    <a:pt x="182" y="4"/>
                    <a:pt x="329" y="154"/>
                    <a:pt x="325" y="335"/>
                  </a:cubicBezTo>
                  <a:lnTo>
                    <a:pt x="325" y="2808"/>
                  </a:lnTo>
                  <a:cubicBezTo>
                    <a:pt x="329" y="2989"/>
                    <a:pt x="182" y="3139"/>
                    <a:pt x="1" y="3140"/>
                  </a:cubicBezTo>
                  <a:lnTo>
                    <a:pt x="564" y="3140"/>
                  </a:lnTo>
                  <a:cubicBezTo>
                    <a:pt x="747" y="3140"/>
                    <a:pt x="897" y="2992"/>
                    <a:pt x="897" y="2808"/>
                  </a:cubicBezTo>
                  <a:lnTo>
                    <a:pt x="897" y="333"/>
                  </a:lnTo>
                  <a:cubicBezTo>
                    <a:pt x="897" y="150"/>
                    <a:pt x="747" y="1"/>
                    <a:pt x="564" y="1"/>
                  </a:cubicBez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952133" y="3766405"/>
              <a:ext cx="95176" cy="54998"/>
            </a:xfrm>
            <a:custGeom>
              <a:avLst/>
              <a:gdLst/>
              <a:ahLst/>
              <a:cxnLst/>
              <a:rect l="l" t="t" r="r" b="b"/>
              <a:pathLst>
                <a:path w="3712" h="2145" extrusionOk="0">
                  <a:moveTo>
                    <a:pt x="3712" y="0"/>
                  </a:moveTo>
                  <a:lnTo>
                    <a:pt x="3238" y="472"/>
                  </a:lnTo>
                  <a:cubicBezTo>
                    <a:pt x="3204" y="503"/>
                    <a:pt x="3166" y="529"/>
                    <a:pt x="3124" y="546"/>
                  </a:cubicBezTo>
                  <a:cubicBezTo>
                    <a:pt x="3080" y="566"/>
                    <a:pt x="3032" y="575"/>
                    <a:pt x="2984" y="575"/>
                  </a:cubicBezTo>
                  <a:lnTo>
                    <a:pt x="1614" y="575"/>
                  </a:lnTo>
                  <a:cubicBezTo>
                    <a:pt x="1520" y="575"/>
                    <a:pt x="1429" y="612"/>
                    <a:pt x="1360" y="679"/>
                  </a:cubicBezTo>
                  <a:lnTo>
                    <a:pt x="884" y="1148"/>
                  </a:lnTo>
                  <a:cubicBezTo>
                    <a:pt x="818" y="1215"/>
                    <a:pt x="727" y="1253"/>
                    <a:pt x="631" y="1253"/>
                  </a:cubicBezTo>
                  <a:lnTo>
                    <a:pt x="1" y="1253"/>
                  </a:lnTo>
                  <a:lnTo>
                    <a:pt x="1" y="1812"/>
                  </a:lnTo>
                  <a:cubicBezTo>
                    <a:pt x="1" y="1995"/>
                    <a:pt x="150" y="2145"/>
                    <a:pt x="334" y="2145"/>
                  </a:cubicBezTo>
                  <a:lnTo>
                    <a:pt x="3379" y="2145"/>
                  </a:lnTo>
                  <a:cubicBezTo>
                    <a:pt x="3562" y="2145"/>
                    <a:pt x="3712" y="1995"/>
                    <a:pt x="3712" y="1812"/>
                  </a:cubicBezTo>
                  <a:lnTo>
                    <a:pt x="3712" y="0"/>
                  </a:ln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3024314" y="3766200"/>
              <a:ext cx="22999" cy="55177"/>
            </a:xfrm>
            <a:custGeom>
              <a:avLst/>
              <a:gdLst/>
              <a:ahLst/>
              <a:cxnLst/>
              <a:rect l="l" t="t" r="r" b="b"/>
              <a:pathLst>
                <a:path w="897" h="2152" extrusionOk="0">
                  <a:moveTo>
                    <a:pt x="897" y="0"/>
                  </a:moveTo>
                  <a:lnTo>
                    <a:pt x="435" y="473"/>
                  </a:lnTo>
                  <a:cubicBezTo>
                    <a:pt x="405" y="505"/>
                    <a:pt x="367" y="531"/>
                    <a:pt x="325" y="550"/>
                  </a:cubicBezTo>
                  <a:lnTo>
                    <a:pt x="325" y="1819"/>
                  </a:lnTo>
                  <a:cubicBezTo>
                    <a:pt x="329" y="2000"/>
                    <a:pt x="182" y="2150"/>
                    <a:pt x="1" y="2151"/>
                  </a:cubicBezTo>
                  <a:lnTo>
                    <a:pt x="564" y="2151"/>
                  </a:lnTo>
                  <a:cubicBezTo>
                    <a:pt x="747" y="2151"/>
                    <a:pt x="897" y="2003"/>
                    <a:pt x="897" y="1819"/>
                  </a:cubicBezTo>
                  <a:lnTo>
                    <a:pt x="897" y="0"/>
                  </a:lnTo>
                  <a:close/>
                </a:path>
              </a:pathLst>
            </a:custGeom>
            <a:solidFill>
              <a:srgbClr val="2626BC">
                <a:alpha val="21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2787874" y="3490400"/>
              <a:ext cx="132841" cy="195402"/>
            </a:xfrm>
            <a:custGeom>
              <a:avLst/>
              <a:gdLst/>
              <a:ahLst/>
              <a:cxnLst/>
              <a:rect l="l" t="t" r="r" b="b"/>
              <a:pathLst>
                <a:path w="5181" h="7621" extrusionOk="0">
                  <a:moveTo>
                    <a:pt x="2591" y="0"/>
                  </a:moveTo>
                  <a:cubicBezTo>
                    <a:pt x="1169" y="0"/>
                    <a:pt x="12" y="1147"/>
                    <a:pt x="0" y="2568"/>
                  </a:cubicBezTo>
                  <a:cubicBezTo>
                    <a:pt x="0" y="3694"/>
                    <a:pt x="1605" y="6367"/>
                    <a:pt x="2288" y="7453"/>
                  </a:cubicBezTo>
                  <a:cubicBezTo>
                    <a:pt x="2358" y="7564"/>
                    <a:pt x="2474" y="7620"/>
                    <a:pt x="2591" y="7620"/>
                  </a:cubicBezTo>
                  <a:cubicBezTo>
                    <a:pt x="2707" y="7620"/>
                    <a:pt x="2823" y="7564"/>
                    <a:pt x="2893" y="7453"/>
                  </a:cubicBezTo>
                  <a:cubicBezTo>
                    <a:pt x="3576" y="6367"/>
                    <a:pt x="5181" y="3694"/>
                    <a:pt x="5181" y="2568"/>
                  </a:cubicBezTo>
                  <a:cubicBezTo>
                    <a:pt x="5168" y="1147"/>
                    <a:pt x="4012" y="0"/>
                    <a:pt x="2591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839260" y="3602709"/>
              <a:ext cx="30127" cy="9153"/>
            </a:xfrm>
            <a:custGeom>
              <a:avLst/>
              <a:gdLst/>
              <a:ahLst/>
              <a:cxnLst/>
              <a:rect l="l" t="t" r="r" b="b"/>
              <a:pathLst>
                <a:path w="1175" h="357" extrusionOk="0">
                  <a:moveTo>
                    <a:pt x="972" y="0"/>
                  </a:moveTo>
                  <a:cubicBezTo>
                    <a:pt x="971" y="0"/>
                    <a:pt x="970" y="0"/>
                    <a:pt x="969" y="0"/>
                  </a:cubicBezTo>
                  <a:lnTo>
                    <a:pt x="198" y="0"/>
                  </a:lnTo>
                  <a:cubicBezTo>
                    <a:pt x="85" y="0"/>
                    <a:pt x="1" y="105"/>
                    <a:pt x="23" y="215"/>
                  </a:cubicBezTo>
                  <a:cubicBezTo>
                    <a:pt x="42" y="298"/>
                    <a:pt x="117" y="357"/>
                    <a:pt x="201" y="357"/>
                  </a:cubicBezTo>
                  <a:cubicBezTo>
                    <a:pt x="202" y="357"/>
                    <a:pt x="203" y="357"/>
                    <a:pt x="205" y="357"/>
                  </a:cubicBezTo>
                  <a:lnTo>
                    <a:pt x="977" y="357"/>
                  </a:lnTo>
                  <a:cubicBezTo>
                    <a:pt x="1090" y="357"/>
                    <a:pt x="1174" y="253"/>
                    <a:pt x="1150" y="142"/>
                  </a:cubicBezTo>
                  <a:cubicBezTo>
                    <a:pt x="1131" y="59"/>
                    <a:pt x="1057" y="0"/>
                    <a:pt x="972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839260" y="3620094"/>
              <a:ext cx="30127" cy="9179"/>
            </a:xfrm>
            <a:custGeom>
              <a:avLst/>
              <a:gdLst/>
              <a:ahLst/>
              <a:cxnLst/>
              <a:rect l="l" t="t" r="r" b="b"/>
              <a:pathLst>
                <a:path w="1175" h="358" extrusionOk="0">
                  <a:moveTo>
                    <a:pt x="972" y="0"/>
                  </a:moveTo>
                  <a:cubicBezTo>
                    <a:pt x="971" y="0"/>
                    <a:pt x="970" y="0"/>
                    <a:pt x="969" y="0"/>
                  </a:cubicBezTo>
                  <a:lnTo>
                    <a:pt x="198" y="0"/>
                  </a:lnTo>
                  <a:cubicBezTo>
                    <a:pt x="85" y="0"/>
                    <a:pt x="1" y="105"/>
                    <a:pt x="23" y="215"/>
                  </a:cubicBezTo>
                  <a:cubicBezTo>
                    <a:pt x="42" y="299"/>
                    <a:pt x="117" y="357"/>
                    <a:pt x="201" y="357"/>
                  </a:cubicBezTo>
                  <a:cubicBezTo>
                    <a:pt x="202" y="357"/>
                    <a:pt x="203" y="357"/>
                    <a:pt x="205" y="357"/>
                  </a:cubicBezTo>
                  <a:lnTo>
                    <a:pt x="977" y="357"/>
                  </a:lnTo>
                  <a:cubicBezTo>
                    <a:pt x="1090" y="357"/>
                    <a:pt x="1174" y="254"/>
                    <a:pt x="1152" y="142"/>
                  </a:cubicBezTo>
                  <a:cubicBezTo>
                    <a:pt x="1133" y="59"/>
                    <a:pt x="1058" y="0"/>
                    <a:pt x="972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718591" y="3617120"/>
              <a:ext cx="28999" cy="26743"/>
            </a:xfrm>
            <a:custGeom>
              <a:avLst/>
              <a:gdLst/>
              <a:ahLst/>
              <a:cxnLst/>
              <a:rect l="l" t="t" r="r" b="b"/>
              <a:pathLst>
                <a:path w="1131" h="1043" extrusionOk="0">
                  <a:moveTo>
                    <a:pt x="551" y="357"/>
                  </a:moveTo>
                  <a:cubicBezTo>
                    <a:pt x="567" y="357"/>
                    <a:pt x="585" y="360"/>
                    <a:pt x="601" y="365"/>
                  </a:cubicBezTo>
                  <a:cubicBezTo>
                    <a:pt x="773" y="419"/>
                    <a:pt x="746" y="669"/>
                    <a:pt x="566" y="685"/>
                  </a:cubicBezTo>
                  <a:cubicBezTo>
                    <a:pt x="560" y="685"/>
                    <a:pt x="554" y="686"/>
                    <a:pt x="548" y="686"/>
                  </a:cubicBezTo>
                  <a:cubicBezTo>
                    <a:pt x="383" y="686"/>
                    <a:pt x="321" y="457"/>
                    <a:pt x="475" y="376"/>
                  </a:cubicBezTo>
                  <a:cubicBezTo>
                    <a:pt x="499" y="365"/>
                    <a:pt x="524" y="357"/>
                    <a:pt x="551" y="357"/>
                  </a:cubicBezTo>
                  <a:close/>
                  <a:moveTo>
                    <a:pt x="552" y="1"/>
                  </a:moveTo>
                  <a:cubicBezTo>
                    <a:pt x="510" y="1"/>
                    <a:pt x="468" y="6"/>
                    <a:pt x="426" y="16"/>
                  </a:cubicBezTo>
                  <a:cubicBezTo>
                    <a:pt x="169" y="78"/>
                    <a:pt x="1" y="323"/>
                    <a:pt x="34" y="584"/>
                  </a:cubicBezTo>
                  <a:cubicBezTo>
                    <a:pt x="66" y="847"/>
                    <a:pt x="289" y="1043"/>
                    <a:pt x="553" y="1043"/>
                  </a:cubicBezTo>
                  <a:cubicBezTo>
                    <a:pt x="636" y="1041"/>
                    <a:pt x="719" y="1021"/>
                    <a:pt x="793" y="982"/>
                  </a:cubicBezTo>
                  <a:cubicBezTo>
                    <a:pt x="1026" y="860"/>
                    <a:pt x="1131" y="583"/>
                    <a:pt x="1039" y="336"/>
                  </a:cubicBezTo>
                  <a:cubicBezTo>
                    <a:pt x="960" y="130"/>
                    <a:pt x="764" y="1"/>
                    <a:pt x="552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730797" y="3814021"/>
              <a:ext cx="27871" cy="26794"/>
            </a:xfrm>
            <a:custGeom>
              <a:avLst/>
              <a:gdLst/>
              <a:ahLst/>
              <a:cxnLst/>
              <a:rect l="l" t="t" r="r" b="b"/>
              <a:pathLst>
                <a:path w="1087" h="1045" extrusionOk="0">
                  <a:moveTo>
                    <a:pt x="534" y="358"/>
                  </a:moveTo>
                  <a:cubicBezTo>
                    <a:pt x="622" y="358"/>
                    <a:pt x="695" y="428"/>
                    <a:pt x="698" y="516"/>
                  </a:cubicBezTo>
                  <a:cubicBezTo>
                    <a:pt x="701" y="603"/>
                    <a:pt x="634" y="678"/>
                    <a:pt x="547" y="684"/>
                  </a:cubicBezTo>
                  <a:cubicBezTo>
                    <a:pt x="542" y="685"/>
                    <a:pt x="537" y="685"/>
                    <a:pt x="532" y="685"/>
                  </a:cubicBezTo>
                  <a:cubicBezTo>
                    <a:pt x="451" y="685"/>
                    <a:pt x="382" y="624"/>
                    <a:pt x="372" y="541"/>
                  </a:cubicBezTo>
                  <a:cubicBezTo>
                    <a:pt x="360" y="455"/>
                    <a:pt x="421" y="374"/>
                    <a:pt x="507" y="359"/>
                  </a:cubicBezTo>
                  <a:cubicBezTo>
                    <a:pt x="516" y="358"/>
                    <a:pt x="524" y="358"/>
                    <a:pt x="534" y="358"/>
                  </a:cubicBezTo>
                  <a:close/>
                  <a:moveTo>
                    <a:pt x="536" y="1"/>
                  </a:moveTo>
                  <a:cubicBezTo>
                    <a:pt x="521" y="1"/>
                    <a:pt x="506" y="2"/>
                    <a:pt x="491" y="3"/>
                  </a:cubicBezTo>
                  <a:cubicBezTo>
                    <a:pt x="212" y="25"/>
                    <a:pt x="1" y="264"/>
                    <a:pt x="13" y="543"/>
                  </a:cubicBezTo>
                  <a:cubicBezTo>
                    <a:pt x="25" y="823"/>
                    <a:pt x="254" y="1044"/>
                    <a:pt x="534" y="1044"/>
                  </a:cubicBezTo>
                  <a:cubicBezTo>
                    <a:pt x="563" y="1042"/>
                    <a:pt x="591" y="1041"/>
                    <a:pt x="618" y="1036"/>
                  </a:cubicBezTo>
                  <a:cubicBezTo>
                    <a:pt x="895" y="992"/>
                    <a:pt x="1086" y="735"/>
                    <a:pt x="1051" y="458"/>
                  </a:cubicBezTo>
                  <a:cubicBezTo>
                    <a:pt x="1020" y="195"/>
                    <a:pt x="796" y="1"/>
                    <a:pt x="536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2829337" y="3449527"/>
              <a:ext cx="27845" cy="26819"/>
            </a:xfrm>
            <a:custGeom>
              <a:avLst/>
              <a:gdLst/>
              <a:ahLst/>
              <a:cxnLst/>
              <a:rect l="l" t="t" r="r" b="b"/>
              <a:pathLst>
                <a:path w="1086" h="1046" extrusionOk="0">
                  <a:moveTo>
                    <a:pt x="534" y="359"/>
                  </a:moveTo>
                  <a:cubicBezTo>
                    <a:pt x="622" y="359"/>
                    <a:pt x="693" y="429"/>
                    <a:pt x="698" y="517"/>
                  </a:cubicBezTo>
                  <a:cubicBezTo>
                    <a:pt x="701" y="604"/>
                    <a:pt x="635" y="679"/>
                    <a:pt x="547" y="687"/>
                  </a:cubicBezTo>
                  <a:cubicBezTo>
                    <a:pt x="543" y="687"/>
                    <a:pt x="539" y="687"/>
                    <a:pt x="535" y="687"/>
                  </a:cubicBezTo>
                  <a:cubicBezTo>
                    <a:pt x="452" y="687"/>
                    <a:pt x="381" y="626"/>
                    <a:pt x="372" y="544"/>
                  </a:cubicBezTo>
                  <a:cubicBezTo>
                    <a:pt x="361" y="456"/>
                    <a:pt x="421" y="377"/>
                    <a:pt x="507" y="362"/>
                  </a:cubicBezTo>
                  <a:cubicBezTo>
                    <a:pt x="517" y="361"/>
                    <a:pt x="525" y="359"/>
                    <a:pt x="534" y="359"/>
                  </a:cubicBezTo>
                  <a:close/>
                  <a:moveTo>
                    <a:pt x="533" y="1"/>
                  </a:moveTo>
                  <a:cubicBezTo>
                    <a:pt x="520" y="1"/>
                    <a:pt x="505" y="1"/>
                    <a:pt x="491" y="2"/>
                  </a:cubicBezTo>
                  <a:cubicBezTo>
                    <a:pt x="211" y="25"/>
                    <a:pt x="1" y="263"/>
                    <a:pt x="12" y="544"/>
                  </a:cubicBezTo>
                  <a:cubicBezTo>
                    <a:pt x="23" y="824"/>
                    <a:pt x="252" y="1045"/>
                    <a:pt x="533" y="1045"/>
                  </a:cubicBezTo>
                  <a:cubicBezTo>
                    <a:pt x="561" y="1045"/>
                    <a:pt x="590" y="1042"/>
                    <a:pt x="619" y="1037"/>
                  </a:cubicBezTo>
                  <a:cubicBezTo>
                    <a:pt x="894" y="993"/>
                    <a:pt x="1085" y="736"/>
                    <a:pt x="1052" y="459"/>
                  </a:cubicBezTo>
                  <a:cubicBezTo>
                    <a:pt x="1018" y="195"/>
                    <a:pt x="794" y="1"/>
                    <a:pt x="533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964236" y="3639992"/>
              <a:ext cx="25230" cy="24255"/>
            </a:xfrm>
            <a:custGeom>
              <a:avLst/>
              <a:gdLst/>
              <a:ahLst/>
              <a:cxnLst/>
              <a:rect l="l" t="t" r="r" b="b"/>
              <a:pathLst>
                <a:path w="984" h="946" extrusionOk="0">
                  <a:moveTo>
                    <a:pt x="491" y="0"/>
                  </a:moveTo>
                  <a:cubicBezTo>
                    <a:pt x="396" y="0"/>
                    <a:pt x="314" y="78"/>
                    <a:pt x="314" y="178"/>
                  </a:cubicBezTo>
                  <a:lnTo>
                    <a:pt x="314" y="294"/>
                  </a:lnTo>
                  <a:lnTo>
                    <a:pt x="205" y="294"/>
                  </a:lnTo>
                  <a:cubicBezTo>
                    <a:pt x="204" y="294"/>
                    <a:pt x="203" y="294"/>
                    <a:pt x="202" y="294"/>
                  </a:cubicBezTo>
                  <a:cubicBezTo>
                    <a:pt x="116" y="294"/>
                    <a:pt x="43" y="353"/>
                    <a:pt x="24" y="436"/>
                  </a:cubicBezTo>
                  <a:cubicBezTo>
                    <a:pt x="0" y="547"/>
                    <a:pt x="84" y="651"/>
                    <a:pt x="198" y="651"/>
                  </a:cubicBezTo>
                  <a:lnTo>
                    <a:pt x="314" y="651"/>
                  </a:lnTo>
                  <a:lnTo>
                    <a:pt x="314" y="761"/>
                  </a:lnTo>
                  <a:cubicBezTo>
                    <a:pt x="312" y="847"/>
                    <a:pt x="371" y="923"/>
                    <a:pt x="455" y="942"/>
                  </a:cubicBezTo>
                  <a:cubicBezTo>
                    <a:pt x="467" y="945"/>
                    <a:pt x="479" y="946"/>
                    <a:pt x="491" y="946"/>
                  </a:cubicBezTo>
                  <a:cubicBezTo>
                    <a:pt x="587" y="946"/>
                    <a:pt x="670" y="868"/>
                    <a:pt x="670" y="767"/>
                  </a:cubicBezTo>
                  <a:lnTo>
                    <a:pt x="670" y="651"/>
                  </a:lnTo>
                  <a:lnTo>
                    <a:pt x="780" y="651"/>
                  </a:lnTo>
                  <a:cubicBezTo>
                    <a:pt x="781" y="651"/>
                    <a:pt x="782" y="651"/>
                    <a:pt x="784" y="651"/>
                  </a:cubicBezTo>
                  <a:cubicBezTo>
                    <a:pt x="868" y="651"/>
                    <a:pt x="943" y="592"/>
                    <a:pt x="962" y="509"/>
                  </a:cubicBezTo>
                  <a:cubicBezTo>
                    <a:pt x="984" y="399"/>
                    <a:pt x="900" y="296"/>
                    <a:pt x="787" y="294"/>
                  </a:cubicBezTo>
                  <a:lnTo>
                    <a:pt x="670" y="294"/>
                  </a:lnTo>
                  <a:lnTo>
                    <a:pt x="670" y="186"/>
                  </a:lnTo>
                  <a:cubicBezTo>
                    <a:pt x="672" y="98"/>
                    <a:pt x="613" y="24"/>
                    <a:pt x="529" y="5"/>
                  </a:cubicBezTo>
                  <a:cubicBezTo>
                    <a:pt x="516" y="2"/>
                    <a:pt x="503" y="0"/>
                    <a:pt x="491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703488" y="3790944"/>
              <a:ext cx="25255" cy="24281"/>
            </a:xfrm>
            <a:custGeom>
              <a:avLst/>
              <a:gdLst/>
              <a:ahLst/>
              <a:cxnLst/>
              <a:rect l="l" t="t" r="r" b="b"/>
              <a:pathLst>
                <a:path w="985" h="947" extrusionOk="0">
                  <a:moveTo>
                    <a:pt x="491" y="1"/>
                  </a:moveTo>
                  <a:cubicBezTo>
                    <a:pt x="395" y="1"/>
                    <a:pt x="314" y="79"/>
                    <a:pt x="314" y="180"/>
                  </a:cubicBezTo>
                  <a:lnTo>
                    <a:pt x="314" y="295"/>
                  </a:lnTo>
                  <a:lnTo>
                    <a:pt x="204" y="295"/>
                  </a:lnTo>
                  <a:cubicBezTo>
                    <a:pt x="203" y="295"/>
                    <a:pt x="202" y="295"/>
                    <a:pt x="201" y="295"/>
                  </a:cubicBezTo>
                  <a:cubicBezTo>
                    <a:pt x="116" y="295"/>
                    <a:pt x="43" y="353"/>
                    <a:pt x="23" y="436"/>
                  </a:cubicBezTo>
                  <a:cubicBezTo>
                    <a:pt x="1" y="548"/>
                    <a:pt x="85" y="651"/>
                    <a:pt x="198" y="651"/>
                  </a:cubicBezTo>
                  <a:lnTo>
                    <a:pt x="314" y="651"/>
                  </a:lnTo>
                  <a:lnTo>
                    <a:pt x="314" y="761"/>
                  </a:lnTo>
                  <a:cubicBezTo>
                    <a:pt x="313" y="847"/>
                    <a:pt x="372" y="924"/>
                    <a:pt x="456" y="943"/>
                  </a:cubicBezTo>
                  <a:cubicBezTo>
                    <a:pt x="468" y="945"/>
                    <a:pt x="480" y="946"/>
                    <a:pt x="492" y="946"/>
                  </a:cubicBezTo>
                  <a:cubicBezTo>
                    <a:pt x="589" y="946"/>
                    <a:pt x="671" y="868"/>
                    <a:pt x="672" y="768"/>
                  </a:cubicBezTo>
                  <a:lnTo>
                    <a:pt x="672" y="651"/>
                  </a:lnTo>
                  <a:lnTo>
                    <a:pt x="787" y="651"/>
                  </a:lnTo>
                  <a:cubicBezTo>
                    <a:pt x="900" y="651"/>
                    <a:pt x="984" y="548"/>
                    <a:pt x="962" y="436"/>
                  </a:cubicBezTo>
                  <a:cubicBezTo>
                    <a:pt x="943" y="353"/>
                    <a:pt x="869" y="295"/>
                    <a:pt x="784" y="295"/>
                  </a:cubicBezTo>
                  <a:cubicBezTo>
                    <a:pt x="783" y="295"/>
                    <a:pt x="782" y="295"/>
                    <a:pt x="781" y="295"/>
                  </a:cubicBezTo>
                  <a:lnTo>
                    <a:pt x="671" y="295"/>
                  </a:lnTo>
                  <a:lnTo>
                    <a:pt x="671" y="186"/>
                  </a:lnTo>
                  <a:cubicBezTo>
                    <a:pt x="672" y="100"/>
                    <a:pt x="614" y="24"/>
                    <a:pt x="529" y="5"/>
                  </a:cubicBezTo>
                  <a:cubicBezTo>
                    <a:pt x="516" y="2"/>
                    <a:pt x="504" y="1"/>
                    <a:pt x="491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656616" y="3484348"/>
              <a:ext cx="395266" cy="350345"/>
            </a:xfrm>
            <a:custGeom>
              <a:avLst/>
              <a:gdLst/>
              <a:ahLst/>
              <a:cxnLst/>
              <a:rect l="l" t="t" r="r" b="b"/>
              <a:pathLst>
                <a:path w="15416" h="13664" extrusionOk="0">
                  <a:moveTo>
                    <a:pt x="7710" y="392"/>
                  </a:moveTo>
                  <a:cubicBezTo>
                    <a:pt x="9041" y="394"/>
                    <a:pt x="10120" y="1472"/>
                    <a:pt x="10122" y="2804"/>
                  </a:cubicBezTo>
                  <a:cubicBezTo>
                    <a:pt x="10122" y="3913"/>
                    <a:pt x="8391" y="6751"/>
                    <a:pt x="7861" y="7595"/>
                  </a:cubicBezTo>
                  <a:cubicBezTo>
                    <a:pt x="7826" y="7650"/>
                    <a:pt x="7768" y="7677"/>
                    <a:pt x="7710" y="7677"/>
                  </a:cubicBezTo>
                  <a:cubicBezTo>
                    <a:pt x="7652" y="7677"/>
                    <a:pt x="7593" y="7650"/>
                    <a:pt x="7558" y="7595"/>
                  </a:cubicBezTo>
                  <a:cubicBezTo>
                    <a:pt x="7028" y="6751"/>
                    <a:pt x="5298" y="3913"/>
                    <a:pt x="5298" y="2804"/>
                  </a:cubicBezTo>
                  <a:cubicBezTo>
                    <a:pt x="5299" y="1472"/>
                    <a:pt x="6379" y="394"/>
                    <a:pt x="7710" y="392"/>
                  </a:cubicBezTo>
                  <a:close/>
                  <a:moveTo>
                    <a:pt x="3712" y="8324"/>
                  </a:moveTo>
                  <a:lnTo>
                    <a:pt x="3712" y="9708"/>
                  </a:lnTo>
                  <a:cubicBezTo>
                    <a:pt x="3712" y="9728"/>
                    <a:pt x="3707" y="9749"/>
                    <a:pt x="3699" y="9767"/>
                  </a:cubicBezTo>
                  <a:cubicBezTo>
                    <a:pt x="3675" y="9824"/>
                    <a:pt x="3620" y="9860"/>
                    <a:pt x="3558" y="9860"/>
                  </a:cubicBezTo>
                  <a:lnTo>
                    <a:pt x="514" y="9860"/>
                  </a:lnTo>
                  <a:cubicBezTo>
                    <a:pt x="428" y="9860"/>
                    <a:pt x="359" y="9792"/>
                    <a:pt x="359" y="9706"/>
                  </a:cubicBezTo>
                  <a:lnTo>
                    <a:pt x="359" y="9326"/>
                  </a:lnTo>
                  <a:lnTo>
                    <a:pt x="805" y="9326"/>
                  </a:lnTo>
                  <a:cubicBezTo>
                    <a:pt x="945" y="9326"/>
                    <a:pt x="1080" y="9270"/>
                    <a:pt x="1181" y="9171"/>
                  </a:cubicBezTo>
                  <a:lnTo>
                    <a:pt x="1650" y="8700"/>
                  </a:lnTo>
                  <a:cubicBezTo>
                    <a:pt x="1684" y="8666"/>
                    <a:pt x="1728" y="8649"/>
                    <a:pt x="1776" y="8649"/>
                  </a:cubicBezTo>
                  <a:lnTo>
                    <a:pt x="3163" y="8649"/>
                  </a:lnTo>
                  <a:cubicBezTo>
                    <a:pt x="3236" y="8649"/>
                    <a:pt x="3308" y="8633"/>
                    <a:pt x="3374" y="8606"/>
                  </a:cubicBezTo>
                  <a:cubicBezTo>
                    <a:pt x="3437" y="8579"/>
                    <a:pt x="3494" y="8541"/>
                    <a:pt x="3543" y="8491"/>
                  </a:cubicBezTo>
                  <a:lnTo>
                    <a:pt x="3712" y="8324"/>
                  </a:lnTo>
                  <a:close/>
                  <a:moveTo>
                    <a:pt x="11796" y="10155"/>
                  </a:moveTo>
                  <a:cubicBezTo>
                    <a:pt x="11819" y="10155"/>
                    <a:pt x="11842" y="10163"/>
                    <a:pt x="11860" y="10182"/>
                  </a:cubicBezTo>
                  <a:lnTo>
                    <a:pt x="14904" y="10182"/>
                  </a:lnTo>
                  <a:cubicBezTo>
                    <a:pt x="14990" y="10182"/>
                    <a:pt x="15059" y="10252"/>
                    <a:pt x="15059" y="10336"/>
                  </a:cubicBezTo>
                  <a:lnTo>
                    <a:pt x="15059" y="10926"/>
                  </a:lnTo>
                  <a:lnTo>
                    <a:pt x="14642" y="11344"/>
                  </a:lnTo>
                  <a:cubicBezTo>
                    <a:pt x="14608" y="11378"/>
                    <a:pt x="14563" y="11395"/>
                    <a:pt x="14517" y="11395"/>
                  </a:cubicBezTo>
                  <a:lnTo>
                    <a:pt x="13164" y="11395"/>
                  </a:lnTo>
                  <a:cubicBezTo>
                    <a:pt x="13022" y="11395"/>
                    <a:pt x="12887" y="11451"/>
                    <a:pt x="12787" y="11551"/>
                  </a:cubicBezTo>
                  <a:lnTo>
                    <a:pt x="12317" y="12021"/>
                  </a:lnTo>
                  <a:cubicBezTo>
                    <a:pt x="12284" y="12054"/>
                    <a:pt x="12239" y="12073"/>
                    <a:pt x="12191" y="12073"/>
                  </a:cubicBezTo>
                  <a:lnTo>
                    <a:pt x="11706" y="12073"/>
                  </a:lnTo>
                  <a:lnTo>
                    <a:pt x="11706" y="10246"/>
                  </a:lnTo>
                  <a:cubicBezTo>
                    <a:pt x="11706" y="10191"/>
                    <a:pt x="11750" y="10155"/>
                    <a:pt x="11796" y="10155"/>
                  </a:cubicBezTo>
                  <a:close/>
                  <a:moveTo>
                    <a:pt x="15057" y="11429"/>
                  </a:moveTo>
                  <a:lnTo>
                    <a:pt x="15057" y="12812"/>
                  </a:lnTo>
                  <a:lnTo>
                    <a:pt x="15059" y="12812"/>
                  </a:lnTo>
                  <a:cubicBezTo>
                    <a:pt x="15059" y="12833"/>
                    <a:pt x="15054" y="12852"/>
                    <a:pt x="15046" y="12871"/>
                  </a:cubicBezTo>
                  <a:cubicBezTo>
                    <a:pt x="15022" y="12928"/>
                    <a:pt x="14965" y="12965"/>
                    <a:pt x="14903" y="12965"/>
                  </a:cubicBezTo>
                  <a:lnTo>
                    <a:pt x="11859" y="12965"/>
                  </a:lnTo>
                  <a:cubicBezTo>
                    <a:pt x="11773" y="12965"/>
                    <a:pt x="11704" y="12896"/>
                    <a:pt x="11704" y="12811"/>
                  </a:cubicBezTo>
                  <a:lnTo>
                    <a:pt x="11704" y="12430"/>
                  </a:lnTo>
                  <a:lnTo>
                    <a:pt x="12150" y="12430"/>
                  </a:lnTo>
                  <a:cubicBezTo>
                    <a:pt x="12290" y="12430"/>
                    <a:pt x="12425" y="12374"/>
                    <a:pt x="12526" y="12274"/>
                  </a:cubicBezTo>
                  <a:lnTo>
                    <a:pt x="12995" y="11804"/>
                  </a:lnTo>
                  <a:cubicBezTo>
                    <a:pt x="13029" y="11771"/>
                    <a:pt x="13073" y="11752"/>
                    <a:pt x="13121" y="11752"/>
                  </a:cubicBezTo>
                  <a:lnTo>
                    <a:pt x="14508" y="11752"/>
                  </a:lnTo>
                  <a:cubicBezTo>
                    <a:pt x="14581" y="11752"/>
                    <a:pt x="14653" y="11737"/>
                    <a:pt x="14720" y="11709"/>
                  </a:cubicBezTo>
                  <a:cubicBezTo>
                    <a:pt x="14783" y="11683"/>
                    <a:pt x="14841" y="11645"/>
                    <a:pt x="14888" y="11596"/>
                  </a:cubicBezTo>
                  <a:lnTo>
                    <a:pt x="15057" y="11429"/>
                  </a:lnTo>
                  <a:close/>
                  <a:moveTo>
                    <a:pt x="7727" y="1"/>
                  </a:moveTo>
                  <a:cubicBezTo>
                    <a:pt x="6196" y="1"/>
                    <a:pt x="4949" y="1246"/>
                    <a:pt x="4949" y="2777"/>
                  </a:cubicBezTo>
                  <a:cubicBezTo>
                    <a:pt x="4949" y="3199"/>
                    <a:pt x="5177" y="4231"/>
                    <a:pt x="6560" y="6600"/>
                  </a:cubicBezTo>
                  <a:cubicBezTo>
                    <a:pt x="5708" y="6681"/>
                    <a:pt x="4869" y="6855"/>
                    <a:pt x="4056" y="7117"/>
                  </a:cubicBezTo>
                  <a:cubicBezTo>
                    <a:pt x="4002" y="6885"/>
                    <a:pt x="3795" y="6721"/>
                    <a:pt x="3556" y="6721"/>
                  </a:cubicBezTo>
                  <a:lnTo>
                    <a:pt x="883" y="6721"/>
                  </a:lnTo>
                  <a:cubicBezTo>
                    <a:pt x="880" y="6622"/>
                    <a:pt x="878" y="6520"/>
                    <a:pt x="880" y="6422"/>
                  </a:cubicBezTo>
                  <a:cubicBezTo>
                    <a:pt x="880" y="6402"/>
                    <a:pt x="872" y="6383"/>
                    <a:pt x="857" y="6369"/>
                  </a:cubicBezTo>
                  <a:cubicBezTo>
                    <a:pt x="806" y="6320"/>
                    <a:pt x="751" y="6299"/>
                    <a:pt x="701" y="6299"/>
                  </a:cubicBezTo>
                  <a:cubicBezTo>
                    <a:pt x="602" y="6299"/>
                    <a:pt x="521" y="6379"/>
                    <a:pt x="521" y="6477"/>
                  </a:cubicBezTo>
                  <a:cubicBezTo>
                    <a:pt x="521" y="6559"/>
                    <a:pt x="525" y="6640"/>
                    <a:pt x="526" y="6721"/>
                  </a:cubicBezTo>
                  <a:lnTo>
                    <a:pt x="190" y="6721"/>
                  </a:lnTo>
                  <a:cubicBezTo>
                    <a:pt x="87" y="6721"/>
                    <a:pt x="2" y="6805"/>
                    <a:pt x="2" y="6910"/>
                  </a:cubicBezTo>
                  <a:lnTo>
                    <a:pt x="2" y="7667"/>
                  </a:lnTo>
                  <a:cubicBezTo>
                    <a:pt x="2" y="7686"/>
                    <a:pt x="10" y="7703"/>
                    <a:pt x="25" y="7718"/>
                  </a:cubicBezTo>
                  <a:cubicBezTo>
                    <a:pt x="76" y="7766"/>
                    <a:pt x="131" y="7787"/>
                    <a:pt x="181" y="7787"/>
                  </a:cubicBezTo>
                  <a:cubicBezTo>
                    <a:pt x="279" y="7787"/>
                    <a:pt x="359" y="7707"/>
                    <a:pt x="359" y="7608"/>
                  </a:cubicBezTo>
                  <a:lnTo>
                    <a:pt x="359" y="7232"/>
                  </a:lnTo>
                  <a:cubicBezTo>
                    <a:pt x="359" y="7146"/>
                    <a:pt x="428" y="7078"/>
                    <a:pt x="514" y="7078"/>
                  </a:cubicBezTo>
                  <a:lnTo>
                    <a:pt x="3558" y="7078"/>
                  </a:lnTo>
                  <a:cubicBezTo>
                    <a:pt x="3644" y="7078"/>
                    <a:pt x="3714" y="7146"/>
                    <a:pt x="3714" y="7232"/>
                  </a:cubicBezTo>
                  <a:lnTo>
                    <a:pt x="3714" y="7811"/>
                  </a:lnTo>
                  <a:lnTo>
                    <a:pt x="3290" y="8238"/>
                  </a:lnTo>
                  <a:cubicBezTo>
                    <a:pt x="3274" y="8254"/>
                    <a:pt x="3255" y="8267"/>
                    <a:pt x="3234" y="8276"/>
                  </a:cubicBezTo>
                  <a:cubicBezTo>
                    <a:pt x="3212" y="8286"/>
                    <a:pt x="3188" y="8291"/>
                    <a:pt x="3164" y="8291"/>
                  </a:cubicBezTo>
                  <a:lnTo>
                    <a:pt x="1787" y="8291"/>
                  </a:lnTo>
                  <a:cubicBezTo>
                    <a:pt x="1645" y="8291"/>
                    <a:pt x="1509" y="8346"/>
                    <a:pt x="1408" y="8447"/>
                  </a:cubicBezTo>
                  <a:lnTo>
                    <a:pt x="934" y="8916"/>
                  </a:lnTo>
                  <a:cubicBezTo>
                    <a:pt x="900" y="8950"/>
                    <a:pt x="856" y="8969"/>
                    <a:pt x="808" y="8969"/>
                  </a:cubicBezTo>
                  <a:lnTo>
                    <a:pt x="358" y="8969"/>
                  </a:lnTo>
                  <a:lnTo>
                    <a:pt x="358" y="8630"/>
                  </a:lnTo>
                  <a:cubicBezTo>
                    <a:pt x="359" y="8544"/>
                    <a:pt x="300" y="8467"/>
                    <a:pt x="216" y="8448"/>
                  </a:cubicBezTo>
                  <a:cubicBezTo>
                    <a:pt x="204" y="8446"/>
                    <a:pt x="192" y="8445"/>
                    <a:pt x="180" y="8445"/>
                  </a:cubicBezTo>
                  <a:cubicBezTo>
                    <a:pt x="84" y="8445"/>
                    <a:pt x="2" y="8521"/>
                    <a:pt x="1" y="8622"/>
                  </a:cubicBezTo>
                  <a:lnTo>
                    <a:pt x="1" y="9704"/>
                  </a:lnTo>
                  <a:cubicBezTo>
                    <a:pt x="1" y="9986"/>
                    <a:pt x="230" y="10215"/>
                    <a:pt x="512" y="10215"/>
                  </a:cubicBezTo>
                  <a:lnTo>
                    <a:pt x="1567" y="10215"/>
                  </a:lnTo>
                  <a:cubicBezTo>
                    <a:pt x="2548" y="11828"/>
                    <a:pt x="4124" y="12989"/>
                    <a:pt x="5955" y="13447"/>
                  </a:cubicBezTo>
                  <a:cubicBezTo>
                    <a:pt x="6531" y="13592"/>
                    <a:pt x="7118" y="13663"/>
                    <a:pt x="7703" y="13663"/>
                  </a:cubicBezTo>
                  <a:cubicBezTo>
                    <a:pt x="8974" y="13663"/>
                    <a:pt x="10235" y="13326"/>
                    <a:pt x="11349" y="12670"/>
                  </a:cubicBezTo>
                  <a:lnTo>
                    <a:pt x="11349" y="12809"/>
                  </a:lnTo>
                  <a:cubicBezTo>
                    <a:pt x="11348" y="13092"/>
                    <a:pt x="11577" y="13320"/>
                    <a:pt x="11860" y="13320"/>
                  </a:cubicBezTo>
                  <a:lnTo>
                    <a:pt x="14901" y="13320"/>
                  </a:lnTo>
                  <a:cubicBezTo>
                    <a:pt x="14902" y="13320"/>
                    <a:pt x="14903" y="13320"/>
                    <a:pt x="14904" y="13320"/>
                  </a:cubicBezTo>
                  <a:cubicBezTo>
                    <a:pt x="15186" y="13320"/>
                    <a:pt x="15415" y="13090"/>
                    <a:pt x="15415" y="12807"/>
                  </a:cubicBezTo>
                  <a:lnTo>
                    <a:pt x="15415" y="10338"/>
                  </a:lnTo>
                  <a:cubicBezTo>
                    <a:pt x="15415" y="10055"/>
                    <a:pt x="15184" y="9825"/>
                    <a:pt x="14903" y="9825"/>
                  </a:cubicBezTo>
                  <a:lnTo>
                    <a:pt x="14060" y="9825"/>
                  </a:lnTo>
                  <a:cubicBezTo>
                    <a:pt x="14060" y="9825"/>
                    <a:pt x="14887" y="7662"/>
                    <a:pt x="14887" y="6493"/>
                  </a:cubicBezTo>
                  <a:cubicBezTo>
                    <a:pt x="14896" y="6388"/>
                    <a:pt x="14813" y="6299"/>
                    <a:pt x="14708" y="6299"/>
                  </a:cubicBezTo>
                  <a:cubicBezTo>
                    <a:pt x="14603" y="6299"/>
                    <a:pt x="14521" y="6388"/>
                    <a:pt x="14530" y="6493"/>
                  </a:cubicBezTo>
                  <a:cubicBezTo>
                    <a:pt x="14532" y="7662"/>
                    <a:pt x="14231" y="8810"/>
                    <a:pt x="13654" y="9825"/>
                  </a:cubicBezTo>
                  <a:lnTo>
                    <a:pt x="11867" y="9825"/>
                  </a:lnTo>
                  <a:cubicBezTo>
                    <a:pt x="11583" y="9838"/>
                    <a:pt x="11357" y="10066"/>
                    <a:pt x="11348" y="10349"/>
                  </a:cubicBezTo>
                  <a:lnTo>
                    <a:pt x="11348" y="12253"/>
                  </a:lnTo>
                  <a:lnTo>
                    <a:pt x="11384" y="12255"/>
                  </a:lnTo>
                  <a:lnTo>
                    <a:pt x="11384" y="12260"/>
                  </a:lnTo>
                  <a:cubicBezTo>
                    <a:pt x="10280" y="12958"/>
                    <a:pt x="9010" y="13320"/>
                    <a:pt x="7725" y="13320"/>
                  </a:cubicBezTo>
                  <a:cubicBezTo>
                    <a:pt x="7240" y="13320"/>
                    <a:pt x="6753" y="13269"/>
                    <a:pt x="6272" y="13164"/>
                  </a:cubicBezTo>
                  <a:cubicBezTo>
                    <a:pt x="4514" y="12782"/>
                    <a:pt x="2980" y="11723"/>
                    <a:pt x="1997" y="10219"/>
                  </a:cubicBezTo>
                  <a:lnTo>
                    <a:pt x="3556" y="10219"/>
                  </a:lnTo>
                  <a:cubicBezTo>
                    <a:pt x="3839" y="10217"/>
                    <a:pt x="4069" y="9988"/>
                    <a:pt x="4069" y="9704"/>
                  </a:cubicBezTo>
                  <a:lnTo>
                    <a:pt x="4069" y="7490"/>
                  </a:lnTo>
                  <a:cubicBezTo>
                    <a:pt x="4941" y="7200"/>
                    <a:pt x="5845" y="7015"/>
                    <a:pt x="6761" y="6941"/>
                  </a:cubicBezTo>
                  <a:cubicBezTo>
                    <a:pt x="6917" y="7200"/>
                    <a:pt x="7084" y="7474"/>
                    <a:pt x="7265" y="7764"/>
                  </a:cubicBezTo>
                  <a:cubicBezTo>
                    <a:pt x="7350" y="7899"/>
                    <a:pt x="7488" y="7993"/>
                    <a:pt x="7646" y="8018"/>
                  </a:cubicBezTo>
                  <a:cubicBezTo>
                    <a:pt x="7673" y="8022"/>
                    <a:pt x="7700" y="8024"/>
                    <a:pt x="7726" y="8024"/>
                  </a:cubicBezTo>
                  <a:cubicBezTo>
                    <a:pt x="7909" y="8024"/>
                    <a:pt x="8082" y="7932"/>
                    <a:pt x="8181" y="7773"/>
                  </a:cubicBezTo>
                  <a:cubicBezTo>
                    <a:pt x="8366" y="7480"/>
                    <a:pt x="8536" y="7202"/>
                    <a:pt x="8692" y="6941"/>
                  </a:cubicBezTo>
                  <a:cubicBezTo>
                    <a:pt x="10340" y="7073"/>
                    <a:pt x="11940" y="7562"/>
                    <a:pt x="13381" y="8370"/>
                  </a:cubicBezTo>
                  <a:cubicBezTo>
                    <a:pt x="13409" y="8386"/>
                    <a:pt x="13439" y="8393"/>
                    <a:pt x="13468" y="8393"/>
                  </a:cubicBezTo>
                  <a:cubicBezTo>
                    <a:pt x="13545" y="8393"/>
                    <a:pt x="13618" y="8343"/>
                    <a:pt x="13640" y="8262"/>
                  </a:cubicBezTo>
                  <a:cubicBezTo>
                    <a:pt x="13662" y="8181"/>
                    <a:pt x="13624" y="8095"/>
                    <a:pt x="13551" y="8057"/>
                  </a:cubicBezTo>
                  <a:cubicBezTo>
                    <a:pt x="12116" y="7251"/>
                    <a:pt x="10531" y="6756"/>
                    <a:pt x="8894" y="6600"/>
                  </a:cubicBezTo>
                  <a:cubicBezTo>
                    <a:pt x="10278" y="4231"/>
                    <a:pt x="10505" y="3199"/>
                    <a:pt x="10505" y="2777"/>
                  </a:cubicBezTo>
                  <a:cubicBezTo>
                    <a:pt x="10505" y="1246"/>
                    <a:pt x="9259" y="1"/>
                    <a:pt x="77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2829952" y="3523631"/>
              <a:ext cx="48742" cy="62433"/>
            </a:xfrm>
            <a:custGeom>
              <a:avLst/>
              <a:gdLst/>
              <a:ahLst/>
              <a:cxnLst/>
              <a:rect l="l" t="t" r="r" b="b"/>
              <a:pathLst>
                <a:path w="1901" h="2435" extrusionOk="0">
                  <a:moveTo>
                    <a:pt x="954" y="357"/>
                  </a:moveTo>
                  <a:cubicBezTo>
                    <a:pt x="1082" y="357"/>
                    <a:pt x="1212" y="405"/>
                    <a:pt x="1317" y="510"/>
                  </a:cubicBezTo>
                  <a:cubicBezTo>
                    <a:pt x="1465" y="659"/>
                    <a:pt x="1510" y="882"/>
                    <a:pt x="1429" y="1077"/>
                  </a:cubicBezTo>
                  <a:cubicBezTo>
                    <a:pt x="1349" y="1269"/>
                    <a:pt x="1160" y="1397"/>
                    <a:pt x="950" y="1397"/>
                  </a:cubicBezTo>
                  <a:cubicBezTo>
                    <a:pt x="663" y="1397"/>
                    <a:pt x="431" y="1164"/>
                    <a:pt x="431" y="878"/>
                  </a:cubicBezTo>
                  <a:cubicBezTo>
                    <a:pt x="431" y="565"/>
                    <a:pt x="687" y="357"/>
                    <a:pt x="954" y="357"/>
                  </a:cubicBezTo>
                  <a:close/>
                  <a:moveTo>
                    <a:pt x="950" y="0"/>
                  </a:moveTo>
                  <a:cubicBezTo>
                    <a:pt x="574" y="0"/>
                    <a:pt x="240" y="241"/>
                    <a:pt x="120" y="597"/>
                  </a:cubicBezTo>
                  <a:cubicBezTo>
                    <a:pt x="1" y="954"/>
                    <a:pt x="122" y="1347"/>
                    <a:pt x="421" y="1573"/>
                  </a:cubicBezTo>
                  <a:cubicBezTo>
                    <a:pt x="203" y="1739"/>
                    <a:pt x="74" y="1997"/>
                    <a:pt x="74" y="2271"/>
                  </a:cubicBezTo>
                  <a:cubicBezTo>
                    <a:pt x="82" y="2363"/>
                    <a:pt x="160" y="2435"/>
                    <a:pt x="252" y="2435"/>
                  </a:cubicBezTo>
                  <a:cubicBezTo>
                    <a:pt x="345" y="2435"/>
                    <a:pt x="423" y="2363"/>
                    <a:pt x="431" y="2271"/>
                  </a:cubicBezTo>
                  <a:cubicBezTo>
                    <a:pt x="437" y="1987"/>
                    <a:pt x="668" y="1761"/>
                    <a:pt x="950" y="1761"/>
                  </a:cubicBezTo>
                  <a:cubicBezTo>
                    <a:pt x="1233" y="1761"/>
                    <a:pt x="1464" y="1987"/>
                    <a:pt x="1469" y="2271"/>
                  </a:cubicBezTo>
                  <a:cubicBezTo>
                    <a:pt x="1477" y="2363"/>
                    <a:pt x="1555" y="2435"/>
                    <a:pt x="1647" y="2435"/>
                  </a:cubicBezTo>
                  <a:cubicBezTo>
                    <a:pt x="1739" y="2435"/>
                    <a:pt x="1817" y="2363"/>
                    <a:pt x="1825" y="2271"/>
                  </a:cubicBezTo>
                  <a:cubicBezTo>
                    <a:pt x="1825" y="1997"/>
                    <a:pt x="1696" y="1739"/>
                    <a:pt x="1478" y="1573"/>
                  </a:cubicBezTo>
                  <a:cubicBezTo>
                    <a:pt x="1779" y="1347"/>
                    <a:pt x="1900" y="954"/>
                    <a:pt x="1779" y="597"/>
                  </a:cubicBezTo>
                  <a:cubicBezTo>
                    <a:pt x="1660" y="241"/>
                    <a:pt x="1325" y="0"/>
                    <a:pt x="950" y="0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390" name="Google Shape;390;p16"/>
          <p:cNvGrpSpPr/>
          <p:nvPr/>
        </p:nvGrpSpPr>
        <p:grpSpPr>
          <a:xfrm>
            <a:off x="4029181" y="2949926"/>
            <a:ext cx="488442" cy="341679"/>
            <a:chOff x="6384518" y="2736284"/>
            <a:chExt cx="488442" cy="341679"/>
          </a:xfrm>
        </p:grpSpPr>
        <p:sp>
          <p:nvSpPr>
            <p:cNvPr id="391" name="Google Shape;391;p16"/>
            <p:cNvSpPr/>
            <p:nvPr/>
          </p:nvSpPr>
          <p:spPr>
            <a:xfrm>
              <a:off x="6384518" y="2736284"/>
              <a:ext cx="488442" cy="341679"/>
            </a:xfrm>
            <a:custGeom>
              <a:avLst/>
              <a:gdLst/>
              <a:ahLst/>
              <a:cxnLst/>
              <a:rect l="l" t="t" r="r" b="b"/>
              <a:pathLst>
                <a:path w="19050" h="13326" extrusionOk="0">
                  <a:moveTo>
                    <a:pt x="14283" y="1"/>
                  </a:moveTo>
                  <a:cubicBezTo>
                    <a:pt x="13826" y="1"/>
                    <a:pt x="13366" y="81"/>
                    <a:pt x="12923" y="252"/>
                  </a:cubicBezTo>
                  <a:cubicBezTo>
                    <a:pt x="10548" y="1172"/>
                    <a:pt x="11336" y="4950"/>
                    <a:pt x="9179" y="5714"/>
                  </a:cubicBezTo>
                  <a:cubicBezTo>
                    <a:pt x="9042" y="5763"/>
                    <a:pt x="8898" y="5784"/>
                    <a:pt x="8747" y="5784"/>
                  </a:cubicBezTo>
                  <a:cubicBezTo>
                    <a:pt x="7615" y="5784"/>
                    <a:pt x="6151" y="4558"/>
                    <a:pt x="5111" y="4350"/>
                  </a:cubicBezTo>
                  <a:cubicBezTo>
                    <a:pt x="4860" y="4299"/>
                    <a:pt x="4613" y="4275"/>
                    <a:pt x="4369" y="4275"/>
                  </a:cubicBezTo>
                  <a:cubicBezTo>
                    <a:pt x="2507" y="4275"/>
                    <a:pt x="921" y="5690"/>
                    <a:pt x="494" y="7566"/>
                  </a:cubicBezTo>
                  <a:cubicBezTo>
                    <a:pt x="1" y="9728"/>
                    <a:pt x="792" y="12617"/>
                    <a:pt x="3169" y="13205"/>
                  </a:cubicBezTo>
                  <a:cubicBezTo>
                    <a:pt x="3505" y="13288"/>
                    <a:pt x="3822" y="13325"/>
                    <a:pt x="4124" y="13325"/>
                  </a:cubicBezTo>
                  <a:cubicBezTo>
                    <a:pt x="6362" y="13325"/>
                    <a:pt x="7756" y="11273"/>
                    <a:pt x="9849" y="10629"/>
                  </a:cubicBezTo>
                  <a:cubicBezTo>
                    <a:pt x="10336" y="10479"/>
                    <a:pt x="10834" y="10430"/>
                    <a:pt x="11335" y="10430"/>
                  </a:cubicBezTo>
                  <a:cubicBezTo>
                    <a:pt x="12294" y="10430"/>
                    <a:pt x="13264" y="10610"/>
                    <a:pt x="14192" y="10610"/>
                  </a:cubicBezTo>
                  <a:cubicBezTo>
                    <a:pt x="15206" y="10610"/>
                    <a:pt x="16170" y="10395"/>
                    <a:pt x="17013" y="9494"/>
                  </a:cubicBezTo>
                  <a:cubicBezTo>
                    <a:pt x="18505" y="7903"/>
                    <a:pt x="19050" y="4703"/>
                    <a:pt x="18260" y="2694"/>
                  </a:cubicBezTo>
                  <a:cubicBezTo>
                    <a:pt x="17632" y="1096"/>
                    <a:pt x="15975" y="1"/>
                    <a:pt x="14283" y="1"/>
                  </a:cubicBezTo>
                  <a:close/>
                </a:path>
              </a:pathLst>
            </a:custGeom>
            <a:gradFill>
              <a:gsLst>
                <a:gs pos="0">
                  <a:srgbClr val="D2DEFF"/>
                </a:gs>
                <a:gs pos="100000">
                  <a:srgbClr val="FFDBE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6408519" y="2796541"/>
              <a:ext cx="382882" cy="258938"/>
            </a:xfrm>
            <a:custGeom>
              <a:avLst/>
              <a:gdLst/>
              <a:ahLst/>
              <a:cxnLst/>
              <a:rect l="l" t="t" r="r" b="b"/>
              <a:pathLst>
                <a:path w="14933" h="10099" extrusionOk="0">
                  <a:moveTo>
                    <a:pt x="9338" y="0"/>
                  </a:moveTo>
                  <a:cubicBezTo>
                    <a:pt x="9252" y="0"/>
                    <a:pt x="9182" y="70"/>
                    <a:pt x="9182" y="156"/>
                  </a:cubicBezTo>
                  <a:lnTo>
                    <a:pt x="9182" y="986"/>
                  </a:lnTo>
                  <a:cubicBezTo>
                    <a:pt x="9182" y="1072"/>
                    <a:pt x="9252" y="1142"/>
                    <a:pt x="9338" y="1142"/>
                  </a:cubicBezTo>
                  <a:lnTo>
                    <a:pt x="9395" y="1142"/>
                  </a:lnTo>
                  <a:lnTo>
                    <a:pt x="9395" y="2175"/>
                  </a:lnTo>
                  <a:cubicBezTo>
                    <a:pt x="9349" y="2202"/>
                    <a:pt x="9308" y="2240"/>
                    <a:pt x="9278" y="2285"/>
                  </a:cubicBezTo>
                  <a:lnTo>
                    <a:pt x="6258" y="6735"/>
                  </a:lnTo>
                  <a:lnTo>
                    <a:pt x="4446" y="4068"/>
                  </a:lnTo>
                  <a:cubicBezTo>
                    <a:pt x="4416" y="4023"/>
                    <a:pt x="4376" y="3987"/>
                    <a:pt x="4328" y="3960"/>
                  </a:cubicBezTo>
                  <a:lnTo>
                    <a:pt x="4328" y="2926"/>
                  </a:lnTo>
                  <a:lnTo>
                    <a:pt x="5207" y="2926"/>
                  </a:lnTo>
                  <a:cubicBezTo>
                    <a:pt x="5293" y="2926"/>
                    <a:pt x="5363" y="2856"/>
                    <a:pt x="5363" y="2770"/>
                  </a:cubicBezTo>
                  <a:lnTo>
                    <a:pt x="5363" y="1941"/>
                  </a:lnTo>
                  <a:cubicBezTo>
                    <a:pt x="5363" y="1855"/>
                    <a:pt x="5293" y="1785"/>
                    <a:pt x="5207" y="1785"/>
                  </a:cubicBezTo>
                  <a:lnTo>
                    <a:pt x="3914" y="1785"/>
                  </a:lnTo>
                  <a:cubicBezTo>
                    <a:pt x="3828" y="1785"/>
                    <a:pt x="3758" y="1855"/>
                    <a:pt x="3758" y="1941"/>
                  </a:cubicBezTo>
                  <a:lnTo>
                    <a:pt x="3758" y="2770"/>
                  </a:lnTo>
                  <a:cubicBezTo>
                    <a:pt x="3758" y="2856"/>
                    <a:pt x="3828" y="2926"/>
                    <a:pt x="3914" y="2926"/>
                  </a:cubicBezTo>
                  <a:lnTo>
                    <a:pt x="3971" y="2926"/>
                  </a:lnTo>
                  <a:lnTo>
                    <a:pt x="3971" y="3964"/>
                  </a:lnTo>
                  <a:cubicBezTo>
                    <a:pt x="3925" y="3991"/>
                    <a:pt x="3884" y="4030"/>
                    <a:pt x="3854" y="4074"/>
                  </a:cubicBezTo>
                  <a:lnTo>
                    <a:pt x="160" y="9541"/>
                  </a:lnTo>
                  <a:cubicBezTo>
                    <a:pt x="1" y="9780"/>
                    <a:pt x="171" y="10099"/>
                    <a:pt x="458" y="10099"/>
                  </a:cubicBezTo>
                  <a:lnTo>
                    <a:pt x="14477" y="10099"/>
                  </a:lnTo>
                  <a:cubicBezTo>
                    <a:pt x="14762" y="10099"/>
                    <a:pt x="14933" y="9780"/>
                    <a:pt x="14773" y="9541"/>
                  </a:cubicBezTo>
                  <a:lnTo>
                    <a:pt x="14775" y="9541"/>
                  </a:lnTo>
                  <a:lnTo>
                    <a:pt x="9872" y="2282"/>
                  </a:lnTo>
                  <a:cubicBezTo>
                    <a:pt x="9840" y="2237"/>
                    <a:pt x="9800" y="2199"/>
                    <a:pt x="9754" y="2172"/>
                  </a:cubicBezTo>
                  <a:lnTo>
                    <a:pt x="9754" y="1142"/>
                  </a:lnTo>
                  <a:lnTo>
                    <a:pt x="10631" y="1142"/>
                  </a:lnTo>
                  <a:cubicBezTo>
                    <a:pt x="10717" y="1142"/>
                    <a:pt x="10787" y="1072"/>
                    <a:pt x="10787" y="986"/>
                  </a:cubicBezTo>
                  <a:lnTo>
                    <a:pt x="10787" y="156"/>
                  </a:lnTo>
                  <a:cubicBezTo>
                    <a:pt x="10787" y="70"/>
                    <a:pt x="10717" y="0"/>
                    <a:pt x="10631" y="0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6544598" y="2834722"/>
              <a:ext cx="274092" cy="204274"/>
            </a:xfrm>
            <a:custGeom>
              <a:avLst/>
              <a:gdLst/>
              <a:ahLst/>
              <a:cxnLst/>
              <a:rect l="l" t="t" r="r" b="b"/>
              <a:pathLst>
                <a:path w="10690" h="7967" extrusionOk="0">
                  <a:moveTo>
                    <a:pt x="5344" y="1"/>
                  </a:moveTo>
                  <a:cubicBezTo>
                    <a:pt x="5232" y="1"/>
                    <a:pt x="5119" y="53"/>
                    <a:pt x="5048" y="157"/>
                  </a:cubicBezTo>
                  <a:lnTo>
                    <a:pt x="159" y="7411"/>
                  </a:lnTo>
                  <a:cubicBezTo>
                    <a:pt x="0" y="7648"/>
                    <a:pt x="169" y="7966"/>
                    <a:pt x="455" y="7966"/>
                  </a:cubicBezTo>
                  <a:lnTo>
                    <a:pt x="10234" y="7966"/>
                  </a:lnTo>
                  <a:cubicBezTo>
                    <a:pt x="10519" y="7966"/>
                    <a:pt x="10689" y="7648"/>
                    <a:pt x="10530" y="7411"/>
                  </a:cubicBezTo>
                  <a:lnTo>
                    <a:pt x="9696" y="6175"/>
                  </a:lnTo>
                  <a:lnTo>
                    <a:pt x="8990" y="5128"/>
                  </a:lnTo>
                  <a:lnTo>
                    <a:pt x="5639" y="157"/>
                  </a:lnTo>
                  <a:cubicBezTo>
                    <a:pt x="5569" y="53"/>
                    <a:pt x="5457" y="1"/>
                    <a:pt x="5344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706164" y="2966724"/>
              <a:ext cx="85817" cy="26563"/>
            </a:xfrm>
            <a:custGeom>
              <a:avLst/>
              <a:gdLst/>
              <a:ahLst/>
              <a:cxnLst/>
              <a:rect l="l" t="t" r="r" b="b"/>
              <a:pathLst>
                <a:path w="3347" h="1036" extrusionOk="0">
                  <a:moveTo>
                    <a:pt x="0" y="0"/>
                  </a:moveTo>
                  <a:lnTo>
                    <a:pt x="0" y="703"/>
                  </a:lnTo>
                  <a:cubicBezTo>
                    <a:pt x="0" y="886"/>
                    <a:pt x="150" y="1035"/>
                    <a:pt x="333" y="1035"/>
                  </a:cubicBezTo>
                  <a:lnTo>
                    <a:pt x="3317" y="1035"/>
                  </a:lnTo>
                  <a:cubicBezTo>
                    <a:pt x="3328" y="1035"/>
                    <a:pt x="3337" y="1034"/>
                    <a:pt x="3347" y="1034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6655369" y="2834850"/>
              <a:ext cx="52536" cy="46024"/>
            </a:xfrm>
            <a:custGeom>
              <a:avLst/>
              <a:gdLst/>
              <a:ahLst/>
              <a:cxnLst/>
              <a:rect l="l" t="t" r="r" b="b"/>
              <a:pathLst>
                <a:path w="2049" h="1795" extrusionOk="0">
                  <a:moveTo>
                    <a:pt x="1025" y="1"/>
                  </a:moveTo>
                  <a:cubicBezTo>
                    <a:pt x="912" y="1"/>
                    <a:pt x="799" y="53"/>
                    <a:pt x="728" y="157"/>
                  </a:cubicBezTo>
                  <a:lnTo>
                    <a:pt x="1" y="1238"/>
                  </a:lnTo>
                  <a:cubicBezTo>
                    <a:pt x="241" y="1609"/>
                    <a:pt x="633" y="1795"/>
                    <a:pt x="1025" y="1795"/>
                  </a:cubicBezTo>
                  <a:cubicBezTo>
                    <a:pt x="1416" y="1795"/>
                    <a:pt x="1808" y="1609"/>
                    <a:pt x="2048" y="1238"/>
                  </a:cubicBezTo>
                  <a:lnTo>
                    <a:pt x="1321" y="157"/>
                  </a:lnTo>
                  <a:cubicBezTo>
                    <a:pt x="1250" y="53"/>
                    <a:pt x="1137" y="1"/>
                    <a:pt x="1025" y="1"/>
                  </a:cubicBezTo>
                  <a:close/>
                </a:path>
              </a:pathLst>
            </a:custGeom>
            <a:solidFill>
              <a:srgbClr val="FFD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6676882" y="2780080"/>
              <a:ext cx="41178" cy="29307"/>
            </a:xfrm>
            <a:custGeom>
              <a:avLst/>
              <a:gdLst/>
              <a:ahLst/>
              <a:cxnLst/>
              <a:rect l="l" t="t" r="r" b="b"/>
              <a:pathLst>
                <a:path w="1606" h="1143" extrusionOk="0">
                  <a:moveTo>
                    <a:pt x="157" y="1"/>
                  </a:moveTo>
                  <a:cubicBezTo>
                    <a:pt x="71" y="1"/>
                    <a:pt x="1" y="71"/>
                    <a:pt x="1" y="157"/>
                  </a:cubicBezTo>
                  <a:lnTo>
                    <a:pt x="1" y="986"/>
                  </a:lnTo>
                  <a:cubicBezTo>
                    <a:pt x="1" y="1072"/>
                    <a:pt x="71" y="1142"/>
                    <a:pt x="157" y="1142"/>
                  </a:cubicBezTo>
                  <a:lnTo>
                    <a:pt x="1450" y="1142"/>
                  </a:lnTo>
                  <a:cubicBezTo>
                    <a:pt x="1536" y="1142"/>
                    <a:pt x="1606" y="1072"/>
                    <a:pt x="1606" y="986"/>
                  </a:cubicBezTo>
                  <a:lnTo>
                    <a:pt x="1606" y="157"/>
                  </a:lnTo>
                  <a:cubicBezTo>
                    <a:pt x="1606" y="71"/>
                    <a:pt x="1536" y="1"/>
                    <a:pt x="1450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6704010" y="2780080"/>
              <a:ext cx="14051" cy="29307"/>
            </a:xfrm>
            <a:custGeom>
              <a:avLst/>
              <a:gdLst/>
              <a:ahLst/>
              <a:cxnLst/>
              <a:rect l="l" t="t" r="r" b="b"/>
              <a:pathLst>
                <a:path w="548" h="1143" extrusionOk="0">
                  <a:moveTo>
                    <a:pt x="3" y="1"/>
                  </a:moveTo>
                  <a:cubicBezTo>
                    <a:pt x="2" y="1"/>
                    <a:pt x="1" y="1"/>
                    <a:pt x="0" y="1"/>
                  </a:cubicBezTo>
                  <a:lnTo>
                    <a:pt x="6" y="1"/>
                  </a:lnTo>
                  <a:cubicBezTo>
                    <a:pt x="5" y="1"/>
                    <a:pt x="4" y="1"/>
                    <a:pt x="3" y="1"/>
                  </a:cubicBezTo>
                  <a:close/>
                  <a:moveTo>
                    <a:pt x="6" y="1"/>
                  </a:moveTo>
                  <a:cubicBezTo>
                    <a:pt x="88" y="2"/>
                    <a:pt x="155" y="71"/>
                    <a:pt x="156" y="155"/>
                  </a:cubicBezTo>
                  <a:lnTo>
                    <a:pt x="156" y="988"/>
                  </a:lnTo>
                  <a:cubicBezTo>
                    <a:pt x="154" y="1074"/>
                    <a:pt x="84" y="1142"/>
                    <a:pt x="0" y="1142"/>
                  </a:cubicBezTo>
                  <a:lnTo>
                    <a:pt x="392" y="1142"/>
                  </a:lnTo>
                  <a:cubicBezTo>
                    <a:pt x="478" y="1142"/>
                    <a:pt x="548" y="1072"/>
                    <a:pt x="548" y="986"/>
                  </a:cubicBezTo>
                  <a:lnTo>
                    <a:pt x="548" y="157"/>
                  </a:lnTo>
                  <a:cubicBezTo>
                    <a:pt x="548" y="71"/>
                    <a:pt x="478" y="1"/>
                    <a:pt x="392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6436904" y="2880671"/>
              <a:ext cx="212171" cy="158327"/>
            </a:xfrm>
            <a:custGeom>
              <a:avLst/>
              <a:gdLst/>
              <a:ahLst/>
              <a:cxnLst/>
              <a:rect l="l" t="t" r="r" b="b"/>
              <a:pathLst>
                <a:path w="8275" h="6175" extrusionOk="0">
                  <a:moveTo>
                    <a:pt x="4137" y="0"/>
                  </a:moveTo>
                  <a:cubicBezTo>
                    <a:pt x="4025" y="0"/>
                    <a:pt x="3912" y="52"/>
                    <a:pt x="3840" y="156"/>
                  </a:cubicBezTo>
                  <a:lnTo>
                    <a:pt x="159" y="5619"/>
                  </a:lnTo>
                  <a:cubicBezTo>
                    <a:pt x="0" y="5856"/>
                    <a:pt x="169" y="6174"/>
                    <a:pt x="456" y="6174"/>
                  </a:cubicBezTo>
                  <a:lnTo>
                    <a:pt x="7820" y="6174"/>
                  </a:lnTo>
                  <a:cubicBezTo>
                    <a:pt x="8105" y="6173"/>
                    <a:pt x="8274" y="5854"/>
                    <a:pt x="8115" y="5619"/>
                  </a:cubicBezTo>
                  <a:lnTo>
                    <a:pt x="4432" y="156"/>
                  </a:lnTo>
                  <a:cubicBezTo>
                    <a:pt x="4362" y="52"/>
                    <a:pt x="4249" y="0"/>
                    <a:pt x="4137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6516751" y="2880774"/>
              <a:ext cx="52511" cy="45998"/>
            </a:xfrm>
            <a:custGeom>
              <a:avLst/>
              <a:gdLst/>
              <a:ahLst/>
              <a:cxnLst/>
              <a:rect l="l" t="t" r="r" b="b"/>
              <a:pathLst>
                <a:path w="2048" h="1794" extrusionOk="0">
                  <a:moveTo>
                    <a:pt x="1023" y="1"/>
                  </a:moveTo>
                  <a:cubicBezTo>
                    <a:pt x="911" y="1"/>
                    <a:pt x="799" y="53"/>
                    <a:pt x="728" y="157"/>
                  </a:cubicBezTo>
                  <a:lnTo>
                    <a:pt x="0" y="1237"/>
                  </a:lnTo>
                  <a:cubicBezTo>
                    <a:pt x="241" y="1608"/>
                    <a:pt x="632" y="1793"/>
                    <a:pt x="1024" y="1793"/>
                  </a:cubicBezTo>
                  <a:cubicBezTo>
                    <a:pt x="1416" y="1793"/>
                    <a:pt x="1807" y="1608"/>
                    <a:pt x="2048" y="1237"/>
                  </a:cubicBezTo>
                  <a:lnTo>
                    <a:pt x="1320" y="157"/>
                  </a:lnTo>
                  <a:cubicBezTo>
                    <a:pt x="1248" y="53"/>
                    <a:pt x="1136" y="1"/>
                    <a:pt x="1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6537803" y="2825798"/>
              <a:ext cx="41178" cy="29332"/>
            </a:xfrm>
            <a:custGeom>
              <a:avLst/>
              <a:gdLst/>
              <a:ahLst/>
              <a:cxnLst/>
              <a:rect l="l" t="t" r="r" b="b"/>
              <a:pathLst>
                <a:path w="1606" h="1144" extrusionOk="0">
                  <a:moveTo>
                    <a:pt x="157" y="1"/>
                  </a:moveTo>
                  <a:cubicBezTo>
                    <a:pt x="71" y="1"/>
                    <a:pt x="1" y="71"/>
                    <a:pt x="1" y="157"/>
                  </a:cubicBezTo>
                  <a:lnTo>
                    <a:pt x="1" y="986"/>
                  </a:lnTo>
                  <a:cubicBezTo>
                    <a:pt x="1" y="1074"/>
                    <a:pt x="71" y="1144"/>
                    <a:pt x="157" y="1144"/>
                  </a:cubicBezTo>
                  <a:lnTo>
                    <a:pt x="1450" y="1144"/>
                  </a:lnTo>
                  <a:cubicBezTo>
                    <a:pt x="1536" y="1144"/>
                    <a:pt x="1606" y="1074"/>
                    <a:pt x="1606" y="988"/>
                  </a:cubicBezTo>
                  <a:lnTo>
                    <a:pt x="1606" y="157"/>
                  </a:lnTo>
                  <a:cubicBezTo>
                    <a:pt x="1606" y="71"/>
                    <a:pt x="1536" y="1"/>
                    <a:pt x="1450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6564906" y="2825798"/>
              <a:ext cx="14128" cy="29332"/>
            </a:xfrm>
            <a:custGeom>
              <a:avLst/>
              <a:gdLst/>
              <a:ahLst/>
              <a:cxnLst/>
              <a:rect l="l" t="t" r="r" b="b"/>
              <a:pathLst>
                <a:path w="551" h="1144" extrusionOk="0">
                  <a:moveTo>
                    <a:pt x="1" y="1"/>
                  </a:moveTo>
                  <a:cubicBezTo>
                    <a:pt x="87" y="1"/>
                    <a:pt x="157" y="71"/>
                    <a:pt x="157" y="157"/>
                  </a:cubicBezTo>
                  <a:lnTo>
                    <a:pt x="157" y="988"/>
                  </a:lnTo>
                  <a:cubicBezTo>
                    <a:pt x="157" y="1074"/>
                    <a:pt x="87" y="1144"/>
                    <a:pt x="1" y="1144"/>
                  </a:cubicBezTo>
                  <a:lnTo>
                    <a:pt x="394" y="1144"/>
                  </a:lnTo>
                  <a:cubicBezTo>
                    <a:pt x="480" y="1144"/>
                    <a:pt x="550" y="1074"/>
                    <a:pt x="550" y="986"/>
                  </a:cubicBezTo>
                  <a:lnTo>
                    <a:pt x="550" y="157"/>
                  </a:lnTo>
                  <a:cubicBezTo>
                    <a:pt x="550" y="71"/>
                    <a:pt x="480" y="1"/>
                    <a:pt x="393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6706164" y="2896261"/>
              <a:ext cx="95176" cy="80535"/>
            </a:xfrm>
            <a:custGeom>
              <a:avLst/>
              <a:gdLst/>
              <a:ahLst/>
              <a:cxnLst/>
              <a:rect l="l" t="t" r="r" b="b"/>
              <a:pathLst>
                <a:path w="3712" h="3141" extrusionOk="0">
                  <a:moveTo>
                    <a:pt x="333" y="1"/>
                  </a:moveTo>
                  <a:cubicBezTo>
                    <a:pt x="150" y="1"/>
                    <a:pt x="0" y="150"/>
                    <a:pt x="0" y="333"/>
                  </a:cubicBezTo>
                  <a:lnTo>
                    <a:pt x="0" y="2807"/>
                  </a:lnTo>
                  <a:cubicBezTo>
                    <a:pt x="0" y="2992"/>
                    <a:pt x="150" y="3140"/>
                    <a:pt x="333" y="3140"/>
                  </a:cubicBezTo>
                  <a:lnTo>
                    <a:pt x="3379" y="3140"/>
                  </a:lnTo>
                  <a:cubicBezTo>
                    <a:pt x="3562" y="3140"/>
                    <a:pt x="3712" y="2992"/>
                    <a:pt x="3712" y="2807"/>
                  </a:cubicBezTo>
                  <a:lnTo>
                    <a:pt x="3712" y="333"/>
                  </a:lnTo>
                  <a:cubicBezTo>
                    <a:pt x="3712" y="150"/>
                    <a:pt x="3562" y="1"/>
                    <a:pt x="3379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723523" y="2914544"/>
              <a:ext cx="25435" cy="9179"/>
            </a:xfrm>
            <a:custGeom>
              <a:avLst/>
              <a:gdLst/>
              <a:ahLst/>
              <a:cxnLst/>
              <a:rect l="l" t="t" r="r" b="b"/>
              <a:pathLst>
                <a:path w="992" h="358" extrusionOk="0">
                  <a:moveTo>
                    <a:pt x="792" y="1"/>
                  </a:moveTo>
                  <a:cubicBezTo>
                    <a:pt x="790" y="1"/>
                    <a:pt x="789" y="1"/>
                    <a:pt x="788" y="1"/>
                  </a:cubicBezTo>
                  <a:lnTo>
                    <a:pt x="197" y="1"/>
                  </a:lnTo>
                  <a:cubicBezTo>
                    <a:pt x="84" y="2"/>
                    <a:pt x="0" y="106"/>
                    <a:pt x="24" y="217"/>
                  </a:cubicBezTo>
                  <a:cubicBezTo>
                    <a:pt x="43" y="299"/>
                    <a:pt x="116" y="357"/>
                    <a:pt x="202" y="357"/>
                  </a:cubicBezTo>
                  <a:cubicBezTo>
                    <a:pt x="203" y="357"/>
                    <a:pt x="204" y="357"/>
                    <a:pt x="205" y="357"/>
                  </a:cubicBezTo>
                  <a:lnTo>
                    <a:pt x="795" y="357"/>
                  </a:lnTo>
                  <a:cubicBezTo>
                    <a:pt x="908" y="357"/>
                    <a:pt x="992" y="254"/>
                    <a:pt x="970" y="143"/>
                  </a:cubicBezTo>
                  <a:cubicBezTo>
                    <a:pt x="949" y="59"/>
                    <a:pt x="876" y="1"/>
                    <a:pt x="7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6777447" y="2896261"/>
              <a:ext cx="22948" cy="80535"/>
            </a:xfrm>
            <a:custGeom>
              <a:avLst/>
              <a:gdLst/>
              <a:ahLst/>
              <a:cxnLst/>
              <a:rect l="l" t="t" r="r" b="b"/>
              <a:pathLst>
                <a:path w="895" h="3141" extrusionOk="0">
                  <a:moveTo>
                    <a:pt x="0" y="1"/>
                  </a:moveTo>
                  <a:cubicBezTo>
                    <a:pt x="182" y="4"/>
                    <a:pt x="327" y="153"/>
                    <a:pt x="325" y="335"/>
                  </a:cubicBezTo>
                  <a:lnTo>
                    <a:pt x="325" y="2806"/>
                  </a:lnTo>
                  <a:cubicBezTo>
                    <a:pt x="327" y="2989"/>
                    <a:pt x="182" y="3139"/>
                    <a:pt x="0" y="3140"/>
                  </a:cubicBezTo>
                  <a:lnTo>
                    <a:pt x="562" y="3140"/>
                  </a:lnTo>
                  <a:cubicBezTo>
                    <a:pt x="747" y="3140"/>
                    <a:pt x="895" y="2992"/>
                    <a:pt x="895" y="2807"/>
                  </a:cubicBezTo>
                  <a:lnTo>
                    <a:pt x="895" y="333"/>
                  </a:lnTo>
                  <a:cubicBezTo>
                    <a:pt x="895" y="149"/>
                    <a:pt x="745" y="1"/>
                    <a:pt x="562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6706164" y="2921826"/>
              <a:ext cx="95176" cy="54998"/>
            </a:xfrm>
            <a:custGeom>
              <a:avLst/>
              <a:gdLst/>
              <a:ahLst/>
              <a:cxnLst/>
              <a:rect l="l" t="t" r="r" b="b"/>
              <a:pathLst>
                <a:path w="3712" h="2145" extrusionOk="0">
                  <a:moveTo>
                    <a:pt x="3712" y="0"/>
                  </a:moveTo>
                  <a:lnTo>
                    <a:pt x="3237" y="470"/>
                  </a:lnTo>
                  <a:cubicBezTo>
                    <a:pt x="3204" y="503"/>
                    <a:pt x="3165" y="529"/>
                    <a:pt x="3124" y="546"/>
                  </a:cubicBezTo>
                  <a:cubicBezTo>
                    <a:pt x="3079" y="565"/>
                    <a:pt x="3032" y="575"/>
                    <a:pt x="2984" y="575"/>
                  </a:cubicBezTo>
                  <a:lnTo>
                    <a:pt x="1615" y="575"/>
                  </a:lnTo>
                  <a:cubicBezTo>
                    <a:pt x="1519" y="575"/>
                    <a:pt x="1429" y="612"/>
                    <a:pt x="1360" y="678"/>
                  </a:cubicBezTo>
                  <a:lnTo>
                    <a:pt x="884" y="1148"/>
                  </a:lnTo>
                  <a:cubicBezTo>
                    <a:pt x="819" y="1214"/>
                    <a:pt x="730" y="1252"/>
                    <a:pt x="637" y="1252"/>
                  </a:cubicBezTo>
                  <a:cubicBezTo>
                    <a:pt x="635" y="1252"/>
                    <a:pt x="633" y="1252"/>
                    <a:pt x="631" y="1252"/>
                  </a:cubicBezTo>
                  <a:lnTo>
                    <a:pt x="0" y="1252"/>
                  </a:lnTo>
                  <a:lnTo>
                    <a:pt x="0" y="1812"/>
                  </a:lnTo>
                  <a:cubicBezTo>
                    <a:pt x="0" y="1995"/>
                    <a:pt x="150" y="2145"/>
                    <a:pt x="333" y="2145"/>
                  </a:cubicBezTo>
                  <a:lnTo>
                    <a:pt x="3379" y="2145"/>
                  </a:lnTo>
                  <a:cubicBezTo>
                    <a:pt x="3562" y="2145"/>
                    <a:pt x="3712" y="1995"/>
                    <a:pt x="3712" y="1812"/>
                  </a:cubicBezTo>
                  <a:lnTo>
                    <a:pt x="3712" y="0"/>
                  </a:ln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6777447" y="2921621"/>
              <a:ext cx="22948" cy="55177"/>
            </a:xfrm>
            <a:custGeom>
              <a:avLst/>
              <a:gdLst/>
              <a:ahLst/>
              <a:cxnLst/>
              <a:rect l="l" t="t" r="r" b="b"/>
              <a:pathLst>
                <a:path w="895" h="2152" extrusionOk="0">
                  <a:moveTo>
                    <a:pt x="895" y="0"/>
                  </a:moveTo>
                  <a:lnTo>
                    <a:pt x="435" y="473"/>
                  </a:lnTo>
                  <a:cubicBezTo>
                    <a:pt x="403" y="505"/>
                    <a:pt x="366" y="530"/>
                    <a:pt x="325" y="550"/>
                  </a:cubicBezTo>
                  <a:lnTo>
                    <a:pt x="325" y="1818"/>
                  </a:lnTo>
                  <a:cubicBezTo>
                    <a:pt x="327" y="2000"/>
                    <a:pt x="182" y="2150"/>
                    <a:pt x="0" y="2151"/>
                  </a:cubicBezTo>
                  <a:lnTo>
                    <a:pt x="562" y="2151"/>
                  </a:lnTo>
                  <a:cubicBezTo>
                    <a:pt x="747" y="2151"/>
                    <a:pt x="895" y="2003"/>
                    <a:pt x="895" y="1818"/>
                  </a:cubicBezTo>
                  <a:lnTo>
                    <a:pt x="895" y="0"/>
                  </a:ln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6731677" y="2849030"/>
              <a:ext cx="28999" cy="26717"/>
            </a:xfrm>
            <a:custGeom>
              <a:avLst/>
              <a:gdLst/>
              <a:ahLst/>
              <a:cxnLst/>
              <a:rect l="l" t="t" r="r" b="b"/>
              <a:pathLst>
                <a:path w="1131" h="1042" extrusionOk="0">
                  <a:moveTo>
                    <a:pt x="561" y="357"/>
                  </a:moveTo>
                  <a:cubicBezTo>
                    <a:pt x="604" y="357"/>
                    <a:pt x="645" y="375"/>
                    <a:pt x="677" y="405"/>
                  </a:cubicBezTo>
                  <a:cubicBezTo>
                    <a:pt x="786" y="515"/>
                    <a:pt x="696" y="686"/>
                    <a:pt x="564" y="686"/>
                  </a:cubicBezTo>
                  <a:cubicBezTo>
                    <a:pt x="543" y="686"/>
                    <a:pt x="521" y="682"/>
                    <a:pt x="499" y="672"/>
                  </a:cubicBezTo>
                  <a:cubicBezTo>
                    <a:pt x="333" y="604"/>
                    <a:pt x="381" y="357"/>
                    <a:pt x="561" y="357"/>
                  </a:cubicBezTo>
                  <a:close/>
                  <a:moveTo>
                    <a:pt x="561" y="1"/>
                  </a:moveTo>
                  <a:cubicBezTo>
                    <a:pt x="494" y="1"/>
                    <a:pt x="427" y="13"/>
                    <a:pt x="362" y="40"/>
                  </a:cubicBezTo>
                  <a:cubicBezTo>
                    <a:pt x="131" y="136"/>
                    <a:pt x="0" y="380"/>
                    <a:pt x="50" y="623"/>
                  </a:cubicBezTo>
                  <a:cubicBezTo>
                    <a:pt x="98" y="867"/>
                    <a:pt x="311" y="1042"/>
                    <a:pt x="561" y="1042"/>
                  </a:cubicBezTo>
                  <a:cubicBezTo>
                    <a:pt x="698" y="1042"/>
                    <a:pt x="832" y="988"/>
                    <a:pt x="929" y="891"/>
                  </a:cubicBezTo>
                  <a:cubicBezTo>
                    <a:pt x="1104" y="714"/>
                    <a:pt x="1131" y="438"/>
                    <a:pt x="994" y="231"/>
                  </a:cubicBezTo>
                  <a:cubicBezTo>
                    <a:pt x="894" y="84"/>
                    <a:pt x="730" y="1"/>
                    <a:pt x="561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6756216" y="2799157"/>
              <a:ext cx="28999" cy="26717"/>
            </a:xfrm>
            <a:custGeom>
              <a:avLst/>
              <a:gdLst/>
              <a:ahLst/>
              <a:cxnLst/>
              <a:rect l="l" t="t" r="r" b="b"/>
              <a:pathLst>
                <a:path w="1131" h="1042" extrusionOk="0">
                  <a:moveTo>
                    <a:pt x="559" y="357"/>
                  </a:moveTo>
                  <a:cubicBezTo>
                    <a:pt x="604" y="357"/>
                    <a:pt x="645" y="374"/>
                    <a:pt x="675" y="404"/>
                  </a:cubicBezTo>
                  <a:cubicBezTo>
                    <a:pt x="786" y="515"/>
                    <a:pt x="695" y="687"/>
                    <a:pt x="562" y="687"/>
                  </a:cubicBezTo>
                  <a:cubicBezTo>
                    <a:pt x="541" y="687"/>
                    <a:pt x="519" y="683"/>
                    <a:pt x="497" y="674"/>
                  </a:cubicBezTo>
                  <a:cubicBezTo>
                    <a:pt x="331" y="605"/>
                    <a:pt x="379" y="357"/>
                    <a:pt x="559" y="357"/>
                  </a:cubicBezTo>
                  <a:close/>
                  <a:moveTo>
                    <a:pt x="560" y="0"/>
                  </a:moveTo>
                  <a:cubicBezTo>
                    <a:pt x="494" y="0"/>
                    <a:pt x="426" y="13"/>
                    <a:pt x="362" y="40"/>
                  </a:cubicBezTo>
                  <a:cubicBezTo>
                    <a:pt x="131" y="135"/>
                    <a:pt x="0" y="379"/>
                    <a:pt x="50" y="623"/>
                  </a:cubicBezTo>
                  <a:cubicBezTo>
                    <a:pt x="97" y="866"/>
                    <a:pt x="311" y="1041"/>
                    <a:pt x="559" y="1041"/>
                  </a:cubicBezTo>
                  <a:cubicBezTo>
                    <a:pt x="698" y="1041"/>
                    <a:pt x="831" y="987"/>
                    <a:pt x="928" y="890"/>
                  </a:cubicBezTo>
                  <a:cubicBezTo>
                    <a:pt x="1104" y="713"/>
                    <a:pt x="1131" y="438"/>
                    <a:pt x="994" y="233"/>
                  </a:cubicBezTo>
                  <a:cubicBezTo>
                    <a:pt x="894" y="84"/>
                    <a:pt x="730" y="0"/>
                    <a:pt x="560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6617624" y="2807285"/>
              <a:ext cx="25255" cy="24281"/>
            </a:xfrm>
            <a:custGeom>
              <a:avLst/>
              <a:gdLst/>
              <a:ahLst/>
              <a:cxnLst/>
              <a:rect l="l" t="t" r="r" b="b"/>
              <a:pathLst>
                <a:path w="985" h="947" extrusionOk="0">
                  <a:moveTo>
                    <a:pt x="491" y="1"/>
                  </a:moveTo>
                  <a:cubicBezTo>
                    <a:pt x="395" y="1"/>
                    <a:pt x="314" y="80"/>
                    <a:pt x="314" y="180"/>
                  </a:cubicBezTo>
                  <a:lnTo>
                    <a:pt x="314" y="294"/>
                  </a:lnTo>
                  <a:lnTo>
                    <a:pt x="204" y="294"/>
                  </a:lnTo>
                  <a:cubicBezTo>
                    <a:pt x="203" y="294"/>
                    <a:pt x="202" y="294"/>
                    <a:pt x="201" y="294"/>
                  </a:cubicBezTo>
                  <a:cubicBezTo>
                    <a:pt x="116" y="294"/>
                    <a:pt x="41" y="353"/>
                    <a:pt x="23" y="436"/>
                  </a:cubicBezTo>
                  <a:cubicBezTo>
                    <a:pt x="0" y="548"/>
                    <a:pt x="85" y="651"/>
                    <a:pt x="198" y="653"/>
                  </a:cubicBezTo>
                  <a:lnTo>
                    <a:pt x="314" y="653"/>
                  </a:lnTo>
                  <a:lnTo>
                    <a:pt x="314" y="761"/>
                  </a:lnTo>
                  <a:cubicBezTo>
                    <a:pt x="312" y="847"/>
                    <a:pt x="371" y="923"/>
                    <a:pt x="456" y="942"/>
                  </a:cubicBezTo>
                  <a:cubicBezTo>
                    <a:pt x="468" y="945"/>
                    <a:pt x="480" y="946"/>
                    <a:pt x="493" y="946"/>
                  </a:cubicBezTo>
                  <a:cubicBezTo>
                    <a:pt x="588" y="946"/>
                    <a:pt x="671" y="867"/>
                    <a:pt x="671" y="767"/>
                  </a:cubicBezTo>
                  <a:lnTo>
                    <a:pt x="671" y="653"/>
                  </a:lnTo>
                  <a:lnTo>
                    <a:pt x="787" y="653"/>
                  </a:lnTo>
                  <a:cubicBezTo>
                    <a:pt x="900" y="651"/>
                    <a:pt x="984" y="548"/>
                    <a:pt x="960" y="436"/>
                  </a:cubicBezTo>
                  <a:cubicBezTo>
                    <a:pt x="941" y="353"/>
                    <a:pt x="868" y="294"/>
                    <a:pt x="784" y="294"/>
                  </a:cubicBezTo>
                  <a:cubicBezTo>
                    <a:pt x="783" y="294"/>
                    <a:pt x="782" y="294"/>
                    <a:pt x="780" y="294"/>
                  </a:cubicBezTo>
                  <a:lnTo>
                    <a:pt x="671" y="294"/>
                  </a:lnTo>
                  <a:lnTo>
                    <a:pt x="671" y="186"/>
                  </a:lnTo>
                  <a:cubicBezTo>
                    <a:pt x="672" y="100"/>
                    <a:pt x="613" y="24"/>
                    <a:pt x="529" y="5"/>
                  </a:cubicBezTo>
                  <a:cubicBezTo>
                    <a:pt x="516" y="2"/>
                    <a:pt x="504" y="1"/>
                    <a:pt x="491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6412698" y="2965570"/>
              <a:ext cx="25230" cy="24255"/>
            </a:xfrm>
            <a:custGeom>
              <a:avLst/>
              <a:gdLst/>
              <a:ahLst/>
              <a:cxnLst/>
              <a:rect l="l" t="t" r="r" b="b"/>
              <a:pathLst>
                <a:path w="984" h="946" extrusionOk="0">
                  <a:moveTo>
                    <a:pt x="493" y="1"/>
                  </a:moveTo>
                  <a:cubicBezTo>
                    <a:pt x="396" y="1"/>
                    <a:pt x="314" y="78"/>
                    <a:pt x="314" y="179"/>
                  </a:cubicBezTo>
                  <a:lnTo>
                    <a:pt x="314" y="295"/>
                  </a:lnTo>
                  <a:lnTo>
                    <a:pt x="204" y="295"/>
                  </a:lnTo>
                  <a:cubicBezTo>
                    <a:pt x="203" y="295"/>
                    <a:pt x="202" y="295"/>
                    <a:pt x="200" y="295"/>
                  </a:cubicBezTo>
                  <a:cubicBezTo>
                    <a:pt x="116" y="295"/>
                    <a:pt x="41" y="354"/>
                    <a:pt x="22" y="437"/>
                  </a:cubicBezTo>
                  <a:cubicBezTo>
                    <a:pt x="0" y="547"/>
                    <a:pt x="84" y="650"/>
                    <a:pt x="198" y="652"/>
                  </a:cubicBezTo>
                  <a:lnTo>
                    <a:pt x="314" y="652"/>
                  </a:lnTo>
                  <a:lnTo>
                    <a:pt x="314" y="760"/>
                  </a:lnTo>
                  <a:cubicBezTo>
                    <a:pt x="312" y="848"/>
                    <a:pt x="371" y="923"/>
                    <a:pt x="455" y="942"/>
                  </a:cubicBezTo>
                  <a:cubicBezTo>
                    <a:pt x="468" y="945"/>
                    <a:pt x="481" y="946"/>
                    <a:pt x="493" y="946"/>
                  </a:cubicBezTo>
                  <a:cubicBezTo>
                    <a:pt x="588" y="946"/>
                    <a:pt x="669" y="868"/>
                    <a:pt x="670" y="768"/>
                  </a:cubicBezTo>
                  <a:lnTo>
                    <a:pt x="670" y="652"/>
                  </a:lnTo>
                  <a:lnTo>
                    <a:pt x="787" y="652"/>
                  </a:lnTo>
                  <a:cubicBezTo>
                    <a:pt x="900" y="650"/>
                    <a:pt x="984" y="547"/>
                    <a:pt x="960" y="437"/>
                  </a:cubicBezTo>
                  <a:cubicBezTo>
                    <a:pt x="941" y="354"/>
                    <a:pt x="868" y="295"/>
                    <a:pt x="782" y="295"/>
                  </a:cubicBezTo>
                  <a:cubicBezTo>
                    <a:pt x="781" y="295"/>
                    <a:pt x="780" y="295"/>
                    <a:pt x="779" y="295"/>
                  </a:cubicBezTo>
                  <a:lnTo>
                    <a:pt x="670" y="295"/>
                  </a:lnTo>
                  <a:lnTo>
                    <a:pt x="670" y="186"/>
                  </a:lnTo>
                  <a:cubicBezTo>
                    <a:pt x="672" y="100"/>
                    <a:pt x="613" y="23"/>
                    <a:pt x="529" y="4"/>
                  </a:cubicBezTo>
                  <a:cubicBezTo>
                    <a:pt x="517" y="2"/>
                    <a:pt x="505" y="1"/>
                    <a:pt x="493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6821602" y="2990263"/>
              <a:ext cx="25307" cy="24281"/>
            </a:xfrm>
            <a:custGeom>
              <a:avLst/>
              <a:gdLst/>
              <a:ahLst/>
              <a:cxnLst/>
              <a:rect l="l" t="t" r="r" b="b"/>
              <a:pathLst>
                <a:path w="987" h="947" extrusionOk="0">
                  <a:moveTo>
                    <a:pt x="495" y="1"/>
                  </a:moveTo>
                  <a:cubicBezTo>
                    <a:pt x="398" y="1"/>
                    <a:pt x="316" y="79"/>
                    <a:pt x="316" y="179"/>
                  </a:cubicBezTo>
                  <a:lnTo>
                    <a:pt x="316" y="296"/>
                  </a:lnTo>
                  <a:lnTo>
                    <a:pt x="206" y="296"/>
                  </a:lnTo>
                  <a:cubicBezTo>
                    <a:pt x="205" y="296"/>
                    <a:pt x="204" y="296"/>
                    <a:pt x="203" y="296"/>
                  </a:cubicBezTo>
                  <a:cubicBezTo>
                    <a:pt x="118" y="296"/>
                    <a:pt x="44" y="354"/>
                    <a:pt x="25" y="437"/>
                  </a:cubicBezTo>
                  <a:cubicBezTo>
                    <a:pt x="1" y="547"/>
                    <a:pt x="87" y="651"/>
                    <a:pt x="200" y="652"/>
                  </a:cubicBezTo>
                  <a:lnTo>
                    <a:pt x="316" y="652"/>
                  </a:lnTo>
                  <a:lnTo>
                    <a:pt x="316" y="761"/>
                  </a:lnTo>
                  <a:cubicBezTo>
                    <a:pt x="313" y="848"/>
                    <a:pt x="373" y="923"/>
                    <a:pt x="456" y="942"/>
                  </a:cubicBezTo>
                  <a:cubicBezTo>
                    <a:pt x="469" y="945"/>
                    <a:pt x="482" y="946"/>
                    <a:pt x="494" y="946"/>
                  </a:cubicBezTo>
                  <a:cubicBezTo>
                    <a:pt x="590" y="946"/>
                    <a:pt x="671" y="869"/>
                    <a:pt x="673" y="768"/>
                  </a:cubicBezTo>
                  <a:lnTo>
                    <a:pt x="673" y="652"/>
                  </a:lnTo>
                  <a:lnTo>
                    <a:pt x="787" y="652"/>
                  </a:lnTo>
                  <a:cubicBezTo>
                    <a:pt x="900" y="651"/>
                    <a:pt x="986" y="547"/>
                    <a:pt x="962" y="437"/>
                  </a:cubicBezTo>
                  <a:cubicBezTo>
                    <a:pt x="944" y="354"/>
                    <a:pt x="869" y="296"/>
                    <a:pt x="784" y="296"/>
                  </a:cubicBezTo>
                  <a:cubicBezTo>
                    <a:pt x="783" y="296"/>
                    <a:pt x="782" y="296"/>
                    <a:pt x="781" y="296"/>
                  </a:cubicBezTo>
                  <a:lnTo>
                    <a:pt x="673" y="296"/>
                  </a:lnTo>
                  <a:lnTo>
                    <a:pt x="673" y="186"/>
                  </a:lnTo>
                  <a:cubicBezTo>
                    <a:pt x="674" y="100"/>
                    <a:pt x="615" y="23"/>
                    <a:pt x="531" y="4"/>
                  </a:cubicBezTo>
                  <a:cubicBezTo>
                    <a:pt x="519" y="2"/>
                    <a:pt x="507" y="1"/>
                    <a:pt x="495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6434032" y="2770695"/>
              <a:ext cx="387472" cy="272835"/>
            </a:xfrm>
            <a:custGeom>
              <a:avLst/>
              <a:gdLst/>
              <a:ahLst/>
              <a:cxnLst/>
              <a:rect l="l" t="t" r="r" b="b"/>
              <a:pathLst>
                <a:path w="15112" h="10641" extrusionOk="0">
                  <a:moveTo>
                    <a:pt x="10900" y="545"/>
                  </a:moveTo>
                  <a:lnTo>
                    <a:pt x="10900" y="1330"/>
                  </a:lnTo>
                  <a:lnTo>
                    <a:pt x="9650" y="1330"/>
                  </a:lnTo>
                  <a:lnTo>
                    <a:pt x="9650" y="545"/>
                  </a:lnTo>
                  <a:close/>
                  <a:moveTo>
                    <a:pt x="5476" y="2328"/>
                  </a:moveTo>
                  <a:lnTo>
                    <a:pt x="5476" y="3114"/>
                  </a:lnTo>
                  <a:lnTo>
                    <a:pt x="4228" y="3114"/>
                  </a:lnTo>
                  <a:lnTo>
                    <a:pt x="4228" y="2328"/>
                  </a:lnTo>
                  <a:close/>
                  <a:moveTo>
                    <a:pt x="13968" y="5100"/>
                  </a:moveTo>
                  <a:cubicBezTo>
                    <a:pt x="14063" y="5100"/>
                    <a:pt x="14132" y="5168"/>
                    <a:pt x="14111" y="5254"/>
                  </a:cubicBezTo>
                  <a:lnTo>
                    <a:pt x="14111" y="5826"/>
                  </a:lnTo>
                  <a:lnTo>
                    <a:pt x="13710" y="6246"/>
                  </a:lnTo>
                  <a:cubicBezTo>
                    <a:pt x="13696" y="6262"/>
                    <a:pt x="13677" y="6275"/>
                    <a:pt x="13656" y="6284"/>
                  </a:cubicBezTo>
                  <a:cubicBezTo>
                    <a:pt x="13642" y="6291"/>
                    <a:pt x="13627" y="6294"/>
                    <a:pt x="13613" y="6294"/>
                  </a:cubicBezTo>
                  <a:cubicBezTo>
                    <a:pt x="13603" y="6294"/>
                    <a:pt x="13594" y="6293"/>
                    <a:pt x="13586" y="6291"/>
                  </a:cubicBezTo>
                  <a:lnTo>
                    <a:pt x="12221" y="6291"/>
                  </a:lnTo>
                  <a:cubicBezTo>
                    <a:pt x="12080" y="6297"/>
                    <a:pt x="11944" y="6356"/>
                    <a:pt x="11844" y="6455"/>
                  </a:cubicBezTo>
                  <a:lnTo>
                    <a:pt x="11370" y="6929"/>
                  </a:lnTo>
                  <a:cubicBezTo>
                    <a:pt x="11336" y="6963"/>
                    <a:pt x="11244" y="7004"/>
                    <a:pt x="11244" y="7004"/>
                  </a:cubicBezTo>
                  <a:lnTo>
                    <a:pt x="10793" y="7004"/>
                  </a:lnTo>
                  <a:lnTo>
                    <a:pt x="10793" y="5265"/>
                  </a:lnTo>
                  <a:cubicBezTo>
                    <a:pt x="10793" y="5181"/>
                    <a:pt x="10862" y="5111"/>
                    <a:pt x="10948" y="5111"/>
                  </a:cubicBezTo>
                  <a:lnTo>
                    <a:pt x="13968" y="5111"/>
                  </a:lnTo>
                  <a:lnTo>
                    <a:pt x="13968" y="5100"/>
                  </a:lnTo>
                  <a:close/>
                  <a:moveTo>
                    <a:pt x="9659" y="2700"/>
                  </a:moveTo>
                  <a:cubicBezTo>
                    <a:pt x="9715" y="2700"/>
                    <a:pt x="9771" y="2726"/>
                    <a:pt x="9806" y="2779"/>
                  </a:cubicBezTo>
                  <a:lnTo>
                    <a:pt x="11140" y="4754"/>
                  </a:lnTo>
                  <a:lnTo>
                    <a:pt x="10949" y="4754"/>
                  </a:lnTo>
                  <a:cubicBezTo>
                    <a:pt x="10666" y="4754"/>
                    <a:pt x="10437" y="4984"/>
                    <a:pt x="10437" y="5267"/>
                  </a:cubicBezTo>
                  <a:lnTo>
                    <a:pt x="10437" y="7716"/>
                  </a:lnTo>
                  <a:lnTo>
                    <a:pt x="10435" y="7716"/>
                  </a:lnTo>
                  <a:cubicBezTo>
                    <a:pt x="10435" y="7991"/>
                    <a:pt x="10658" y="8215"/>
                    <a:pt x="10935" y="8215"/>
                  </a:cubicBezTo>
                  <a:lnTo>
                    <a:pt x="12121" y="8215"/>
                  </a:lnTo>
                  <a:cubicBezTo>
                    <a:pt x="12122" y="8215"/>
                    <a:pt x="12123" y="8215"/>
                    <a:pt x="12125" y="8215"/>
                  </a:cubicBezTo>
                  <a:cubicBezTo>
                    <a:pt x="12209" y="8215"/>
                    <a:pt x="12284" y="8157"/>
                    <a:pt x="12303" y="8074"/>
                  </a:cubicBezTo>
                  <a:cubicBezTo>
                    <a:pt x="12325" y="7962"/>
                    <a:pt x="12241" y="7859"/>
                    <a:pt x="12127" y="7859"/>
                  </a:cubicBezTo>
                  <a:lnTo>
                    <a:pt x="10946" y="7859"/>
                  </a:lnTo>
                  <a:cubicBezTo>
                    <a:pt x="10862" y="7859"/>
                    <a:pt x="10792" y="7789"/>
                    <a:pt x="10792" y="7704"/>
                  </a:cubicBezTo>
                  <a:lnTo>
                    <a:pt x="10792" y="7324"/>
                  </a:lnTo>
                  <a:lnTo>
                    <a:pt x="11244" y="7324"/>
                  </a:lnTo>
                  <a:cubicBezTo>
                    <a:pt x="11386" y="7324"/>
                    <a:pt x="11523" y="7268"/>
                    <a:pt x="11623" y="7168"/>
                  </a:cubicBezTo>
                  <a:lnTo>
                    <a:pt x="12099" y="6698"/>
                  </a:lnTo>
                  <a:cubicBezTo>
                    <a:pt x="12132" y="6665"/>
                    <a:pt x="12178" y="6646"/>
                    <a:pt x="12226" y="6646"/>
                  </a:cubicBezTo>
                  <a:lnTo>
                    <a:pt x="13597" y="6646"/>
                  </a:lnTo>
                  <a:cubicBezTo>
                    <a:pt x="13669" y="6646"/>
                    <a:pt x="13740" y="6631"/>
                    <a:pt x="13807" y="6603"/>
                  </a:cubicBezTo>
                  <a:cubicBezTo>
                    <a:pt x="13871" y="6577"/>
                    <a:pt x="13928" y="6539"/>
                    <a:pt x="13977" y="6490"/>
                  </a:cubicBezTo>
                  <a:lnTo>
                    <a:pt x="14146" y="6322"/>
                  </a:lnTo>
                  <a:lnTo>
                    <a:pt x="14146" y="7704"/>
                  </a:lnTo>
                  <a:cubicBezTo>
                    <a:pt x="14146" y="7790"/>
                    <a:pt x="14076" y="7859"/>
                    <a:pt x="13992" y="7859"/>
                  </a:cubicBezTo>
                  <a:lnTo>
                    <a:pt x="13153" y="7859"/>
                  </a:lnTo>
                  <a:cubicBezTo>
                    <a:pt x="13152" y="7859"/>
                    <a:pt x="13150" y="7859"/>
                    <a:pt x="13149" y="7859"/>
                  </a:cubicBezTo>
                  <a:cubicBezTo>
                    <a:pt x="13063" y="7859"/>
                    <a:pt x="12990" y="7917"/>
                    <a:pt x="12971" y="8001"/>
                  </a:cubicBezTo>
                  <a:cubicBezTo>
                    <a:pt x="12947" y="8112"/>
                    <a:pt x="13032" y="8215"/>
                    <a:pt x="13145" y="8215"/>
                  </a:cubicBezTo>
                  <a:lnTo>
                    <a:pt x="13489" y="8215"/>
                  </a:lnTo>
                  <a:lnTo>
                    <a:pt x="14695" y="10007"/>
                  </a:lnTo>
                  <a:cubicBezTo>
                    <a:pt x="14775" y="10126"/>
                    <a:pt x="14691" y="10285"/>
                    <a:pt x="14547" y="10285"/>
                  </a:cubicBezTo>
                  <a:lnTo>
                    <a:pt x="8442" y="10285"/>
                  </a:lnTo>
                  <a:cubicBezTo>
                    <a:pt x="8499" y="10126"/>
                    <a:pt x="8477" y="9949"/>
                    <a:pt x="8383" y="9809"/>
                  </a:cubicBezTo>
                  <a:lnTo>
                    <a:pt x="6578" y="7131"/>
                  </a:lnTo>
                  <a:lnTo>
                    <a:pt x="9512" y="2779"/>
                  </a:lnTo>
                  <a:cubicBezTo>
                    <a:pt x="9547" y="2726"/>
                    <a:pt x="9603" y="2700"/>
                    <a:pt x="9659" y="2700"/>
                  </a:cubicBezTo>
                  <a:close/>
                  <a:moveTo>
                    <a:pt x="9651" y="0"/>
                  </a:moveTo>
                  <a:cubicBezTo>
                    <a:pt x="9555" y="0"/>
                    <a:pt x="9472" y="78"/>
                    <a:pt x="9472" y="179"/>
                  </a:cubicBezTo>
                  <a:lnTo>
                    <a:pt x="9472" y="252"/>
                  </a:lnTo>
                  <a:cubicBezTo>
                    <a:pt x="9362" y="305"/>
                    <a:pt x="9294" y="416"/>
                    <a:pt x="9294" y="537"/>
                  </a:cubicBezTo>
                  <a:lnTo>
                    <a:pt x="9294" y="1338"/>
                  </a:lnTo>
                  <a:cubicBezTo>
                    <a:pt x="9294" y="1459"/>
                    <a:pt x="9362" y="1570"/>
                    <a:pt x="9472" y="1623"/>
                  </a:cubicBezTo>
                  <a:lnTo>
                    <a:pt x="9472" y="2349"/>
                  </a:lnTo>
                  <a:cubicBezTo>
                    <a:pt x="9364" y="2387"/>
                    <a:pt x="9270" y="2460"/>
                    <a:pt x="9206" y="2554"/>
                  </a:cubicBezTo>
                  <a:lnTo>
                    <a:pt x="6332" y="6802"/>
                  </a:lnTo>
                  <a:lnTo>
                    <a:pt x="5804" y="6018"/>
                  </a:lnTo>
                  <a:cubicBezTo>
                    <a:pt x="5769" y="5966"/>
                    <a:pt x="5711" y="5936"/>
                    <a:pt x="5651" y="5936"/>
                  </a:cubicBezTo>
                  <a:cubicBezTo>
                    <a:pt x="5628" y="5936"/>
                    <a:pt x="5606" y="5940"/>
                    <a:pt x="5584" y="5948"/>
                  </a:cubicBezTo>
                  <a:cubicBezTo>
                    <a:pt x="5479" y="5990"/>
                    <a:pt x="5439" y="6119"/>
                    <a:pt x="5503" y="6214"/>
                  </a:cubicBezTo>
                  <a:lnTo>
                    <a:pt x="8069" y="10007"/>
                  </a:lnTo>
                  <a:cubicBezTo>
                    <a:pt x="8149" y="10126"/>
                    <a:pt x="8065" y="10285"/>
                    <a:pt x="7921" y="10285"/>
                  </a:cubicBezTo>
                  <a:lnTo>
                    <a:pt x="531" y="10285"/>
                  </a:lnTo>
                  <a:cubicBezTo>
                    <a:pt x="388" y="10285"/>
                    <a:pt x="303" y="10126"/>
                    <a:pt x="383" y="10007"/>
                  </a:cubicBezTo>
                  <a:lnTo>
                    <a:pt x="4078" y="4544"/>
                  </a:lnTo>
                  <a:cubicBezTo>
                    <a:pt x="4113" y="4492"/>
                    <a:pt x="4170" y="4465"/>
                    <a:pt x="4226" y="4465"/>
                  </a:cubicBezTo>
                  <a:cubicBezTo>
                    <a:pt x="4283" y="4465"/>
                    <a:pt x="4339" y="4492"/>
                    <a:pt x="4374" y="4544"/>
                  </a:cubicBezTo>
                  <a:lnTo>
                    <a:pt x="4943" y="5383"/>
                  </a:lnTo>
                  <a:cubicBezTo>
                    <a:pt x="4978" y="5436"/>
                    <a:pt x="5034" y="5463"/>
                    <a:pt x="5091" y="5463"/>
                  </a:cubicBezTo>
                  <a:cubicBezTo>
                    <a:pt x="5137" y="5463"/>
                    <a:pt x="5184" y="5445"/>
                    <a:pt x="5220" y="5409"/>
                  </a:cubicBezTo>
                  <a:cubicBezTo>
                    <a:pt x="5278" y="5345"/>
                    <a:pt x="5285" y="5249"/>
                    <a:pt x="5235" y="5179"/>
                  </a:cubicBezTo>
                  <a:lnTo>
                    <a:pt x="4672" y="4345"/>
                  </a:lnTo>
                  <a:cubicBezTo>
                    <a:pt x="4607" y="4250"/>
                    <a:pt x="4514" y="4178"/>
                    <a:pt x="4406" y="4140"/>
                  </a:cubicBezTo>
                  <a:lnTo>
                    <a:pt x="4406" y="3471"/>
                  </a:lnTo>
                  <a:lnTo>
                    <a:pt x="5497" y="3471"/>
                  </a:lnTo>
                  <a:cubicBezTo>
                    <a:pt x="5681" y="3471"/>
                    <a:pt x="5831" y="3321"/>
                    <a:pt x="5831" y="3137"/>
                  </a:cubicBezTo>
                  <a:lnTo>
                    <a:pt x="5831" y="2306"/>
                  </a:lnTo>
                  <a:cubicBezTo>
                    <a:pt x="5831" y="2121"/>
                    <a:pt x="5681" y="1971"/>
                    <a:pt x="5497" y="1971"/>
                  </a:cubicBezTo>
                  <a:lnTo>
                    <a:pt x="4439" y="1971"/>
                  </a:lnTo>
                  <a:lnTo>
                    <a:pt x="4439" y="1970"/>
                  </a:lnTo>
                  <a:cubicBezTo>
                    <a:pt x="4441" y="1884"/>
                    <a:pt x="4382" y="1807"/>
                    <a:pt x="4298" y="1788"/>
                  </a:cubicBezTo>
                  <a:cubicBezTo>
                    <a:pt x="4286" y="1786"/>
                    <a:pt x="4274" y="1785"/>
                    <a:pt x="4262" y="1785"/>
                  </a:cubicBezTo>
                  <a:cubicBezTo>
                    <a:pt x="4166" y="1785"/>
                    <a:pt x="4083" y="1863"/>
                    <a:pt x="4083" y="1963"/>
                  </a:cubicBezTo>
                  <a:lnTo>
                    <a:pt x="4083" y="2008"/>
                  </a:lnTo>
                  <a:cubicBezTo>
                    <a:pt x="4083" y="2008"/>
                    <a:pt x="3884" y="2177"/>
                    <a:pt x="3904" y="2307"/>
                  </a:cubicBezTo>
                  <a:lnTo>
                    <a:pt x="3904" y="3148"/>
                  </a:lnTo>
                  <a:cubicBezTo>
                    <a:pt x="3882" y="3278"/>
                    <a:pt x="3959" y="3393"/>
                    <a:pt x="4083" y="3447"/>
                  </a:cubicBezTo>
                  <a:lnTo>
                    <a:pt x="4083" y="4145"/>
                  </a:lnTo>
                  <a:cubicBezTo>
                    <a:pt x="3970" y="4178"/>
                    <a:pt x="3871" y="4251"/>
                    <a:pt x="3804" y="4350"/>
                  </a:cubicBezTo>
                  <a:lnTo>
                    <a:pt x="123" y="9812"/>
                  </a:lnTo>
                  <a:cubicBezTo>
                    <a:pt x="12" y="9976"/>
                    <a:pt x="1" y="10188"/>
                    <a:pt x="93" y="10362"/>
                  </a:cubicBezTo>
                  <a:cubicBezTo>
                    <a:pt x="183" y="10533"/>
                    <a:pt x="361" y="10640"/>
                    <a:pt x="553" y="10640"/>
                  </a:cubicBezTo>
                  <a:cubicBezTo>
                    <a:pt x="558" y="10640"/>
                    <a:pt x="562" y="10640"/>
                    <a:pt x="566" y="10640"/>
                  </a:cubicBezTo>
                  <a:lnTo>
                    <a:pt x="14544" y="10640"/>
                  </a:lnTo>
                  <a:cubicBezTo>
                    <a:pt x="14548" y="10640"/>
                    <a:pt x="14553" y="10640"/>
                    <a:pt x="14557" y="10640"/>
                  </a:cubicBezTo>
                  <a:cubicBezTo>
                    <a:pt x="14751" y="10640"/>
                    <a:pt x="14928" y="10533"/>
                    <a:pt x="15017" y="10362"/>
                  </a:cubicBezTo>
                  <a:cubicBezTo>
                    <a:pt x="15111" y="10188"/>
                    <a:pt x="15100" y="9976"/>
                    <a:pt x="14988" y="9812"/>
                  </a:cubicBezTo>
                  <a:lnTo>
                    <a:pt x="14990" y="9812"/>
                  </a:lnTo>
                  <a:lnTo>
                    <a:pt x="13922" y="8215"/>
                  </a:lnTo>
                  <a:lnTo>
                    <a:pt x="13955" y="8215"/>
                  </a:lnTo>
                  <a:cubicBezTo>
                    <a:pt x="14239" y="8215"/>
                    <a:pt x="14468" y="7988"/>
                    <a:pt x="14468" y="7704"/>
                  </a:cubicBezTo>
                  <a:lnTo>
                    <a:pt x="14468" y="5230"/>
                  </a:lnTo>
                  <a:cubicBezTo>
                    <a:pt x="14468" y="4949"/>
                    <a:pt x="14239" y="4719"/>
                    <a:pt x="13955" y="4719"/>
                  </a:cubicBezTo>
                  <a:lnTo>
                    <a:pt x="11559" y="4719"/>
                  </a:lnTo>
                  <a:lnTo>
                    <a:pt x="10093" y="2530"/>
                  </a:lnTo>
                  <a:cubicBezTo>
                    <a:pt x="10029" y="2435"/>
                    <a:pt x="9937" y="2363"/>
                    <a:pt x="9829" y="2325"/>
                  </a:cubicBezTo>
                  <a:lnTo>
                    <a:pt x="9829" y="1686"/>
                  </a:lnTo>
                  <a:lnTo>
                    <a:pt x="10922" y="1686"/>
                  </a:lnTo>
                  <a:cubicBezTo>
                    <a:pt x="11107" y="1686"/>
                    <a:pt x="11257" y="1537"/>
                    <a:pt x="11257" y="1352"/>
                  </a:cubicBezTo>
                  <a:lnTo>
                    <a:pt x="11257" y="523"/>
                  </a:lnTo>
                  <a:cubicBezTo>
                    <a:pt x="11257" y="338"/>
                    <a:pt x="11107" y="188"/>
                    <a:pt x="10922" y="188"/>
                  </a:cubicBezTo>
                  <a:lnTo>
                    <a:pt x="9829" y="188"/>
                  </a:lnTo>
                  <a:lnTo>
                    <a:pt x="9829" y="185"/>
                  </a:lnTo>
                  <a:cubicBezTo>
                    <a:pt x="9830" y="99"/>
                    <a:pt x="9771" y="23"/>
                    <a:pt x="9687" y="4"/>
                  </a:cubicBezTo>
                  <a:cubicBezTo>
                    <a:pt x="9675" y="1"/>
                    <a:pt x="9663" y="0"/>
                    <a:pt x="9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6491879" y="2969468"/>
              <a:ext cx="256067" cy="51254"/>
            </a:xfrm>
            <a:custGeom>
              <a:avLst/>
              <a:gdLst/>
              <a:ahLst/>
              <a:cxnLst/>
              <a:rect l="l" t="t" r="r" b="b"/>
              <a:pathLst>
                <a:path w="9987" h="1999" extrusionOk="0">
                  <a:moveTo>
                    <a:pt x="6640" y="0"/>
                  </a:moveTo>
                  <a:cubicBezTo>
                    <a:pt x="6496" y="0"/>
                    <a:pt x="6361" y="56"/>
                    <a:pt x="6261" y="156"/>
                  </a:cubicBezTo>
                  <a:lnTo>
                    <a:pt x="5793" y="626"/>
                  </a:lnTo>
                  <a:cubicBezTo>
                    <a:pt x="5759" y="659"/>
                    <a:pt x="5713" y="678"/>
                    <a:pt x="5665" y="678"/>
                  </a:cubicBezTo>
                  <a:lnTo>
                    <a:pt x="2132" y="678"/>
                  </a:lnTo>
                  <a:cubicBezTo>
                    <a:pt x="1991" y="678"/>
                    <a:pt x="1855" y="734"/>
                    <a:pt x="1755" y="834"/>
                  </a:cubicBezTo>
                  <a:lnTo>
                    <a:pt x="999" y="1591"/>
                  </a:lnTo>
                  <a:cubicBezTo>
                    <a:pt x="965" y="1622"/>
                    <a:pt x="921" y="1642"/>
                    <a:pt x="875" y="1642"/>
                  </a:cubicBezTo>
                  <a:lnTo>
                    <a:pt x="198" y="1642"/>
                  </a:lnTo>
                  <a:cubicBezTo>
                    <a:pt x="85" y="1642"/>
                    <a:pt x="1" y="1745"/>
                    <a:pt x="23" y="1857"/>
                  </a:cubicBezTo>
                  <a:cubicBezTo>
                    <a:pt x="42" y="1940"/>
                    <a:pt x="117" y="1998"/>
                    <a:pt x="201" y="1998"/>
                  </a:cubicBezTo>
                  <a:cubicBezTo>
                    <a:pt x="202" y="1998"/>
                    <a:pt x="203" y="1998"/>
                    <a:pt x="204" y="1998"/>
                  </a:cubicBezTo>
                  <a:lnTo>
                    <a:pt x="873" y="1998"/>
                  </a:lnTo>
                  <a:cubicBezTo>
                    <a:pt x="1013" y="1998"/>
                    <a:pt x="1147" y="1942"/>
                    <a:pt x="1246" y="1844"/>
                  </a:cubicBezTo>
                  <a:lnTo>
                    <a:pt x="2004" y="1086"/>
                  </a:lnTo>
                  <a:cubicBezTo>
                    <a:pt x="2035" y="1053"/>
                    <a:pt x="2080" y="1035"/>
                    <a:pt x="2128" y="1035"/>
                  </a:cubicBezTo>
                  <a:lnTo>
                    <a:pt x="5665" y="1035"/>
                  </a:lnTo>
                  <a:cubicBezTo>
                    <a:pt x="5807" y="1035"/>
                    <a:pt x="5944" y="978"/>
                    <a:pt x="6044" y="877"/>
                  </a:cubicBezTo>
                  <a:lnTo>
                    <a:pt x="6512" y="409"/>
                  </a:lnTo>
                  <a:cubicBezTo>
                    <a:pt x="6546" y="376"/>
                    <a:pt x="6592" y="357"/>
                    <a:pt x="6640" y="357"/>
                  </a:cubicBezTo>
                  <a:lnTo>
                    <a:pt x="7132" y="357"/>
                  </a:lnTo>
                  <a:cubicBezTo>
                    <a:pt x="7179" y="357"/>
                    <a:pt x="7224" y="376"/>
                    <a:pt x="7257" y="409"/>
                  </a:cubicBezTo>
                  <a:lnTo>
                    <a:pt x="8477" y="1629"/>
                  </a:lnTo>
                  <a:cubicBezTo>
                    <a:pt x="8576" y="1728"/>
                    <a:pt x="8712" y="1785"/>
                    <a:pt x="8853" y="1785"/>
                  </a:cubicBezTo>
                  <a:lnTo>
                    <a:pt x="9789" y="1785"/>
                  </a:lnTo>
                  <a:cubicBezTo>
                    <a:pt x="9902" y="1783"/>
                    <a:pt x="9986" y="1680"/>
                    <a:pt x="9962" y="1568"/>
                  </a:cubicBezTo>
                  <a:cubicBezTo>
                    <a:pt x="9943" y="1485"/>
                    <a:pt x="9870" y="1427"/>
                    <a:pt x="9784" y="1427"/>
                  </a:cubicBezTo>
                  <a:cubicBezTo>
                    <a:pt x="9783" y="1427"/>
                    <a:pt x="9782" y="1427"/>
                    <a:pt x="9781" y="1427"/>
                  </a:cubicBezTo>
                  <a:lnTo>
                    <a:pt x="8856" y="1427"/>
                  </a:lnTo>
                  <a:cubicBezTo>
                    <a:pt x="8808" y="1427"/>
                    <a:pt x="8763" y="1409"/>
                    <a:pt x="8730" y="1376"/>
                  </a:cubicBezTo>
                  <a:lnTo>
                    <a:pt x="7510" y="156"/>
                  </a:lnTo>
                  <a:cubicBezTo>
                    <a:pt x="7410" y="56"/>
                    <a:pt x="7275" y="0"/>
                    <a:pt x="7133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6490622" y="2949339"/>
              <a:ext cx="210992" cy="46690"/>
            </a:xfrm>
            <a:custGeom>
              <a:avLst/>
              <a:gdLst/>
              <a:ahLst/>
              <a:cxnLst/>
              <a:rect l="l" t="t" r="r" b="b"/>
              <a:pathLst>
                <a:path w="8229" h="1821" extrusionOk="0">
                  <a:moveTo>
                    <a:pt x="5923" y="0"/>
                  </a:moveTo>
                  <a:cubicBezTo>
                    <a:pt x="5778" y="0"/>
                    <a:pt x="5639" y="58"/>
                    <a:pt x="5538" y="159"/>
                  </a:cubicBezTo>
                  <a:lnTo>
                    <a:pt x="4964" y="733"/>
                  </a:lnTo>
                  <a:cubicBezTo>
                    <a:pt x="4931" y="766"/>
                    <a:pt x="4885" y="785"/>
                    <a:pt x="4839" y="785"/>
                  </a:cubicBezTo>
                  <a:lnTo>
                    <a:pt x="3543" y="785"/>
                  </a:lnTo>
                  <a:cubicBezTo>
                    <a:pt x="3401" y="785"/>
                    <a:pt x="3264" y="841"/>
                    <a:pt x="3165" y="943"/>
                  </a:cubicBezTo>
                  <a:lnTo>
                    <a:pt x="2696" y="1411"/>
                  </a:lnTo>
                  <a:cubicBezTo>
                    <a:pt x="2662" y="1444"/>
                    <a:pt x="2618" y="1463"/>
                    <a:pt x="2570" y="1463"/>
                  </a:cubicBezTo>
                  <a:lnTo>
                    <a:pt x="199" y="1463"/>
                  </a:lnTo>
                  <a:cubicBezTo>
                    <a:pt x="85" y="1463"/>
                    <a:pt x="0" y="1567"/>
                    <a:pt x="24" y="1678"/>
                  </a:cubicBezTo>
                  <a:cubicBezTo>
                    <a:pt x="43" y="1762"/>
                    <a:pt x="118" y="1820"/>
                    <a:pt x="202" y="1820"/>
                  </a:cubicBezTo>
                  <a:cubicBezTo>
                    <a:pt x="203" y="1820"/>
                    <a:pt x="205" y="1820"/>
                    <a:pt x="206" y="1820"/>
                  </a:cubicBezTo>
                  <a:lnTo>
                    <a:pt x="2568" y="1820"/>
                  </a:lnTo>
                  <a:cubicBezTo>
                    <a:pt x="2710" y="1820"/>
                    <a:pt x="2845" y="1764"/>
                    <a:pt x="2944" y="1664"/>
                  </a:cubicBezTo>
                  <a:lnTo>
                    <a:pt x="3415" y="1194"/>
                  </a:lnTo>
                  <a:cubicBezTo>
                    <a:pt x="3447" y="1161"/>
                    <a:pt x="3493" y="1142"/>
                    <a:pt x="3540" y="1142"/>
                  </a:cubicBezTo>
                  <a:lnTo>
                    <a:pt x="4840" y="1142"/>
                  </a:lnTo>
                  <a:cubicBezTo>
                    <a:pt x="4982" y="1142"/>
                    <a:pt x="5119" y="1086"/>
                    <a:pt x="5219" y="986"/>
                  </a:cubicBezTo>
                  <a:lnTo>
                    <a:pt x="5795" y="409"/>
                  </a:lnTo>
                  <a:cubicBezTo>
                    <a:pt x="5829" y="376"/>
                    <a:pt x="5873" y="357"/>
                    <a:pt x="5921" y="357"/>
                  </a:cubicBezTo>
                  <a:lnTo>
                    <a:pt x="8228" y="357"/>
                  </a:lnTo>
                  <a:lnTo>
                    <a:pt x="8228" y="0"/>
                  </a:ln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6462289" y="2922800"/>
              <a:ext cx="32512" cy="9179"/>
            </a:xfrm>
            <a:custGeom>
              <a:avLst/>
              <a:gdLst/>
              <a:ahLst/>
              <a:cxnLst/>
              <a:rect l="l" t="t" r="r" b="b"/>
              <a:pathLst>
                <a:path w="1268" h="358" extrusionOk="0">
                  <a:moveTo>
                    <a:pt x="201" y="0"/>
                  </a:moveTo>
                  <a:cubicBezTo>
                    <a:pt x="116" y="0"/>
                    <a:pt x="42" y="59"/>
                    <a:pt x="23" y="142"/>
                  </a:cubicBezTo>
                  <a:cubicBezTo>
                    <a:pt x="0" y="252"/>
                    <a:pt x="85" y="357"/>
                    <a:pt x="198" y="357"/>
                  </a:cubicBezTo>
                  <a:lnTo>
                    <a:pt x="1062" y="357"/>
                  </a:lnTo>
                  <a:cubicBezTo>
                    <a:pt x="1063" y="357"/>
                    <a:pt x="1065" y="357"/>
                    <a:pt x="1066" y="357"/>
                  </a:cubicBezTo>
                  <a:cubicBezTo>
                    <a:pt x="1150" y="357"/>
                    <a:pt x="1225" y="299"/>
                    <a:pt x="1244" y="215"/>
                  </a:cubicBezTo>
                  <a:cubicBezTo>
                    <a:pt x="1268" y="106"/>
                    <a:pt x="1182" y="0"/>
                    <a:pt x="1069" y="0"/>
                  </a:cubicBezTo>
                  <a:lnTo>
                    <a:pt x="204" y="0"/>
                  </a:lnTo>
                  <a:cubicBezTo>
                    <a:pt x="203" y="0"/>
                    <a:pt x="202" y="0"/>
                    <a:pt x="201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6462289" y="2938339"/>
              <a:ext cx="76433" cy="9179"/>
            </a:xfrm>
            <a:custGeom>
              <a:avLst/>
              <a:gdLst/>
              <a:ahLst/>
              <a:cxnLst/>
              <a:rect l="l" t="t" r="r" b="b"/>
              <a:pathLst>
                <a:path w="2981" h="358" extrusionOk="0">
                  <a:moveTo>
                    <a:pt x="202" y="1"/>
                  </a:moveTo>
                  <a:cubicBezTo>
                    <a:pt x="116" y="1"/>
                    <a:pt x="43" y="59"/>
                    <a:pt x="24" y="143"/>
                  </a:cubicBezTo>
                  <a:cubicBezTo>
                    <a:pt x="0" y="253"/>
                    <a:pt x="85" y="358"/>
                    <a:pt x="198" y="358"/>
                  </a:cubicBezTo>
                  <a:lnTo>
                    <a:pt x="2777" y="358"/>
                  </a:lnTo>
                  <a:cubicBezTo>
                    <a:pt x="2778" y="358"/>
                    <a:pt x="2779" y="358"/>
                    <a:pt x="2780" y="358"/>
                  </a:cubicBezTo>
                  <a:cubicBezTo>
                    <a:pt x="2865" y="358"/>
                    <a:pt x="2938" y="299"/>
                    <a:pt x="2959" y="216"/>
                  </a:cubicBezTo>
                  <a:cubicBezTo>
                    <a:pt x="2981" y="106"/>
                    <a:pt x="2896" y="1"/>
                    <a:pt x="2783" y="1"/>
                  </a:cubicBezTo>
                  <a:lnTo>
                    <a:pt x="206" y="1"/>
                  </a:lnTo>
                  <a:cubicBezTo>
                    <a:pt x="205" y="1"/>
                    <a:pt x="204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6462289" y="2954801"/>
              <a:ext cx="76433" cy="9179"/>
            </a:xfrm>
            <a:custGeom>
              <a:avLst/>
              <a:gdLst/>
              <a:ahLst/>
              <a:cxnLst/>
              <a:rect l="l" t="t" r="r" b="b"/>
              <a:pathLst>
                <a:path w="2981" h="358" extrusionOk="0">
                  <a:moveTo>
                    <a:pt x="202" y="1"/>
                  </a:moveTo>
                  <a:cubicBezTo>
                    <a:pt x="116" y="1"/>
                    <a:pt x="43" y="59"/>
                    <a:pt x="24" y="142"/>
                  </a:cubicBezTo>
                  <a:cubicBezTo>
                    <a:pt x="0" y="254"/>
                    <a:pt x="85" y="357"/>
                    <a:pt x="198" y="357"/>
                  </a:cubicBezTo>
                  <a:lnTo>
                    <a:pt x="2777" y="357"/>
                  </a:lnTo>
                  <a:cubicBezTo>
                    <a:pt x="2779" y="357"/>
                    <a:pt x="2781" y="357"/>
                    <a:pt x="2783" y="357"/>
                  </a:cubicBezTo>
                  <a:cubicBezTo>
                    <a:pt x="2867" y="357"/>
                    <a:pt x="2938" y="298"/>
                    <a:pt x="2959" y="217"/>
                  </a:cubicBezTo>
                  <a:cubicBezTo>
                    <a:pt x="2981" y="106"/>
                    <a:pt x="2896" y="2"/>
                    <a:pt x="2783" y="1"/>
                  </a:cubicBezTo>
                  <a:lnTo>
                    <a:pt x="206" y="1"/>
                  </a:lnTo>
                  <a:cubicBezTo>
                    <a:pt x="205" y="1"/>
                    <a:pt x="204" y="1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grpSp>
        <p:nvGrpSpPr>
          <p:cNvPr id="418" name="Google Shape;418;p16"/>
          <p:cNvGrpSpPr/>
          <p:nvPr/>
        </p:nvGrpSpPr>
        <p:grpSpPr>
          <a:xfrm>
            <a:off x="4032707" y="3810998"/>
            <a:ext cx="481391" cy="394215"/>
            <a:chOff x="7898669" y="4196130"/>
            <a:chExt cx="481391" cy="394215"/>
          </a:xfrm>
        </p:grpSpPr>
        <p:sp>
          <p:nvSpPr>
            <p:cNvPr id="419" name="Google Shape;419;p16"/>
            <p:cNvSpPr/>
            <p:nvPr/>
          </p:nvSpPr>
          <p:spPr>
            <a:xfrm>
              <a:off x="7898669" y="4196130"/>
              <a:ext cx="481391" cy="394215"/>
            </a:xfrm>
            <a:custGeom>
              <a:avLst/>
              <a:gdLst/>
              <a:ahLst/>
              <a:cxnLst/>
              <a:rect l="l" t="t" r="r" b="b"/>
              <a:pathLst>
                <a:path w="18775" h="15375" extrusionOk="0">
                  <a:moveTo>
                    <a:pt x="10093" y="0"/>
                  </a:moveTo>
                  <a:cubicBezTo>
                    <a:pt x="8286" y="0"/>
                    <a:pt x="6457" y="547"/>
                    <a:pt x="5251" y="1647"/>
                  </a:cubicBezTo>
                  <a:cubicBezTo>
                    <a:pt x="3919" y="2863"/>
                    <a:pt x="4951" y="3211"/>
                    <a:pt x="5858" y="5436"/>
                  </a:cubicBezTo>
                  <a:cubicBezTo>
                    <a:pt x="6516" y="7046"/>
                    <a:pt x="1" y="6825"/>
                    <a:pt x="1" y="9735"/>
                  </a:cubicBezTo>
                  <a:cubicBezTo>
                    <a:pt x="1" y="13099"/>
                    <a:pt x="4720" y="12460"/>
                    <a:pt x="6471" y="12846"/>
                  </a:cubicBezTo>
                  <a:cubicBezTo>
                    <a:pt x="8983" y="13399"/>
                    <a:pt x="11196" y="15375"/>
                    <a:pt x="13824" y="15375"/>
                  </a:cubicBezTo>
                  <a:cubicBezTo>
                    <a:pt x="13996" y="15375"/>
                    <a:pt x="14169" y="15366"/>
                    <a:pt x="14344" y="15348"/>
                  </a:cubicBezTo>
                  <a:cubicBezTo>
                    <a:pt x="16834" y="15095"/>
                    <a:pt x="17784" y="13140"/>
                    <a:pt x="18130" y="10900"/>
                  </a:cubicBezTo>
                  <a:cubicBezTo>
                    <a:pt x="18774" y="6727"/>
                    <a:pt x="17190" y="2155"/>
                    <a:pt x="13018" y="523"/>
                  </a:cubicBezTo>
                  <a:cubicBezTo>
                    <a:pt x="12127" y="175"/>
                    <a:pt x="11114" y="0"/>
                    <a:pt x="10093" y="0"/>
                  </a:cubicBezTo>
                  <a:close/>
                </a:path>
              </a:pathLst>
            </a:custGeom>
            <a:gradFill>
              <a:gsLst>
                <a:gs pos="0">
                  <a:srgbClr val="D2DEFF"/>
                </a:gs>
                <a:gs pos="100000">
                  <a:srgbClr val="FFDBE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7932234" y="4278311"/>
              <a:ext cx="363216" cy="268092"/>
            </a:xfrm>
            <a:custGeom>
              <a:avLst/>
              <a:gdLst/>
              <a:ahLst/>
              <a:cxnLst/>
              <a:rect l="l" t="t" r="r" b="b"/>
              <a:pathLst>
                <a:path w="14166" h="10456" extrusionOk="0">
                  <a:moveTo>
                    <a:pt x="714" y="1"/>
                  </a:moveTo>
                  <a:cubicBezTo>
                    <a:pt x="319" y="1"/>
                    <a:pt x="1" y="321"/>
                    <a:pt x="1" y="716"/>
                  </a:cubicBezTo>
                  <a:lnTo>
                    <a:pt x="1" y="7617"/>
                  </a:lnTo>
                  <a:cubicBezTo>
                    <a:pt x="1" y="7942"/>
                    <a:pt x="220" y="8227"/>
                    <a:pt x="535" y="8308"/>
                  </a:cubicBezTo>
                  <a:lnTo>
                    <a:pt x="535" y="8682"/>
                  </a:lnTo>
                  <a:cubicBezTo>
                    <a:pt x="535" y="9007"/>
                    <a:pt x="755" y="9290"/>
                    <a:pt x="1070" y="9372"/>
                  </a:cubicBezTo>
                  <a:lnTo>
                    <a:pt x="1070" y="9743"/>
                  </a:lnTo>
                  <a:cubicBezTo>
                    <a:pt x="1070" y="9765"/>
                    <a:pt x="1072" y="9787"/>
                    <a:pt x="1074" y="9809"/>
                  </a:cubicBezTo>
                  <a:cubicBezTo>
                    <a:pt x="1109" y="10176"/>
                    <a:pt x="1416" y="10456"/>
                    <a:pt x="1784" y="10456"/>
                  </a:cubicBezTo>
                  <a:lnTo>
                    <a:pt x="12380" y="10456"/>
                  </a:lnTo>
                  <a:cubicBezTo>
                    <a:pt x="12750" y="10456"/>
                    <a:pt x="13057" y="10176"/>
                    <a:pt x="13092" y="9809"/>
                  </a:cubicBezTo>
                  <a:cubicBezTo>
                    <a:pt x="13094" y="9787"/>
                    <a:pt x="13095" y="9765"/>
                    <a:pt x="13095" y="9743"/>
                  </a:cubicBezTo>
                  <a:lnTo>
                    <a:pt x="13095" y="9372"/>
                  </a:lnTo>
                  <a:cubicBezTo>
                    <a:pt x="13409" y="9290"/>
                    <a:pt x="13630" y="9007"/>
                    <a:pt x="13630" y="8682"/>
                  </a:cubicBezTo>
                  <a:lnTo>
                    <a:pt x="13630" y="8308"/>
                  </a:lnTo>
                  <a:cubicBezTo>
                    <a:pt x="13945" y="8227"/>
                    <a:pt x="14165" y="7942"/>
                    <a:pt x="14165" y="7617"/>
                  </a:cubicBezTo>
                  <a:lnTo>
                    <a:pt x="14165" y="716"/>
                  </a:lnTo>
                  <a:cubicBezTo>
                    <a:pt x="14165" y="321"/>
                    <a:pt x="13845" y="1"/>
                    <a:pt x="13452" y="1"/>
                  </a:cubicBezTo>
                  <a:close/>
                </a:path>
              </a:pathLst>
            </a:custGeom>
            <a:solidFill>
              <a:srgbClr val="8399FE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7978850" y="4423801"/>
              <a:ext cx="308347" cy="103380"/>
            </a:xfrm>
            <a:custGeom>
              <a:avLst/>
              <a:gdLst/>
              <a:ahLst/>
              <a:cxnLst/>
              <a:rect l="l" t="t" r="r" b="b"/>
              <a:pathLst>
                <a:path w="12026" h="4032" extrusionOk="0">
                  <a:moveTo>
                    <a:pt x="714" y="1"/>
                  </a:moveTo>
                  <a:cubicBezTo>
                    <a:pt x="321" y="1"/>
                    <a:pt x="1" y="321"/>
                    <a:pt x="1" y="714"/>
                  </a:cubicBezTo>
                  <a:lnTo>
                    <a:pt x="1" y="3322"/>
                  </a:lnTo>
                  <a:cubicBezTo>
                    <a:pt x="1" y="3344"/>
                    <a:pt x="2" y="3366"/>
                    <a:pt x="4" y="3389"/>
                  </a:cubicBezTo>
                  <a:cubicBezTo>
                    <a:pt x="39" y="3753"/>
                    <a:pt x="346" y="4032"/>
                    <a:pt x="714" y="4032"/>
                  </a:cubicBezTo>
                  <a:lnTo>
                    <a:pt x="11314" y="4032"/>
                  </a:lnTo>
                  <a:cubicBezTo>
                    <a:pt x="11680" y="4032"/>
                    <a:pt x="11987" y="3753"/>
                    <a:pt x="12022" y="3389"/>
                  </a:cubicBezTo>
                  <a:cubicBezTo>
                    <a:pt x="12025" y="3366"/>
                    <a:pt x="12025" y="3344"/>
                    <a:pt x="12025" y="3322"/>
                  </a:cubicBezTo>
                  <a:lnTo>
                    <a:pt x="12025" y="714"/>
                  </a:lnTo>
                  <a:cubicBezTo>
                    <a:pt x="12025" y="321"/>
                    <a:pt x="11707" y="1"/>
                    <a:pt x="11312" y="1"/>
                  </a:cubicBezTo>
                  <a:close/>
                </a:path>
              </a:pathLst>
            </a:custGeom>
            <a:solidFill>
              <a:srgbClr val="FFA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7978901" y="4423801"/>
              <a:ext cx="308295" cy="87843"/>
            </a:xfrm>
            <a:custGeom>
              <a:avLst/>
              <a:gdLst/>
              <a:ahLst/>
              <a:cxnLst/>
              <a:rect l="l" t="t" r="r" b="b"/>
              <a:pathLst>
                <a:path w="12024" h="3426" extrusionOk="0">
                  <a:moveTo>
                    <a:pt x="713" y="1"/>
                  </a:moveTo>
                  <a:cubicBezTo>
                    <a:pt x="319" y="1"/>
                    <a:pt x="0" y="321"/>
                    <a:pt x="0" y="714"/>
                  </a:cubicBezTo>
                  <a:lnTo>
                    <a:pt x="0" y="3344"/>
                  </a:lnTo>
                  <a:cubicBezTo>
                    <a:pt x="0" y="3368"/>
                    <a:pt x="0" y="3390"/>
                    <a:pt x="3" y="3413"/>
                  </a:cubicBezTo>
                  <a:cubicBezTo>
                    <a:pt x="61" y="3421"/>
                    <a:pt x="120" y="3425"/>
                    <a:pt x="179" y="3425"/>
                  </a:cubicBezTo>
                  <a:lnTo>
                    <a:pt x="11845" y="3425"/>
                  </a:lnTo>
                  <a:cubicBezTo>
                    <a:pt x="11904" y="3425"/>
                    <a:pt x="11963" y="3421"/>
                    <a:pt x="12020" y="3413"/>
                  </a:cubicBezTo>
                  <a:cubicBezTo>
                    <a:pt x="12023" y="3390"/>
                    <a:pt x="12023" y="3368"/>
                    <a:pt x="12023" y="3344"/>
                  </a:cubicBezTo>
                  <a:lnTo>
                    <a:pt x="12023" y="714"/>
                  </a:lnTo>
                  <a:cubicBezTo>
                    <a:pt x="12023" y="321"/>
                    <a:pt x="11705" y="1"/>
                    <a:pt x="11310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7965183" y="4341466"/>
              <a:ext cx="335756" cy="158301"/>
            </a:xfrm>
            <a:custGeom>
              <a:avLst/>
              <a:gdLst/>
              <a:ahLst/>
              <a:cxnLst/>
              <a:rect l="l" t="t" r="r" b="b"/>
              <a:pathLst>
                <a:path w="13095" h="6174" extrusionOk="0">
                  <a:moveTo>
                    <a:pt x="714" y="1"/>
                  </a:moveTo>
                  <a:cubicBezTo>
                    <a:pt x="319" y="1"/>
                    <a:pt x="0" y="319"/>
                    <a:pt x="0" y="714"/>
                  </a:cubicBezTo>
                  <a:lnTo>
                    <a:pt x="0" y="5460"/>
                  </a:lnTo>
                  <a:cubicBezTo>
                    <a:pt x="0" y="5853"/>
                    <a:pt x="319" y="6173"/>
                    <a:pt x="714" y="6173"/>
                  </a:cubicBezTo>
                  <a:lnTo>
                    <a:pt x="12380" y="6173"/>
                  </a:lnTo>
                  <a:cubicBezTo>
                    <a:pt x="12775" y="6173"/>
                    <a:pt x="13093" y="5853"/>
                    <a:pt x="13095" y="5460"/>
                  </a:cubicBezTo>
                  <a:lnTo>
                    <a:pt x="13095" y="714"/>
                  </a:lnTo>
                  <a:cubicBezTo>
                    <a:pt x="13093" y="319"/>
                    <a:pt x="12775" y="1"/>
                    <a:pt x="12380" y="1"/>
                  </a:cubicBezTo>
                  <a:close/>
                </a:path>
              </a:pathLst>
            </a:custGeom>
            <a:solidFill>
              <a:srgbClr val="D2D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7965132" y="4341466"/>
              <a:ext cx="335807" cy="141840"/>
            </a:xfrm>
            <a:custGeom>
              <a:avLst/>
              <a:gdLst/>
              <a:ahLst/>
              <a:cxnLst/>
              <a:rect l="l" t="t" r="r" b="b"/>
              <a:pathLst>
                <a:path w="13097" h="5532" extrusionOk="0">
                  <a:moveTo>
                    <a:pt x="714" y="1"/>
                  </a:moveTo>
                  <a:cubicBezTo>
                    <a:pt x="321" y="1"/>
                    <a:pt x="1" y="319"/>
                    <a:pt x="1" y="712"/>
                  </a:cubicBezTo>
                  <a:lnTo>
                    <a:pt x="1" y="5465"/>
                  </a:lnTo>
                  <a:cubicBezTo>
                    <a:pt x="1" y="5482"/>
                    <a:pt x="2" y="5500"/>
                    <a:pt x="4" y="5517"/>
                  </a:cubicBezTo>
                  <a:cubicBezTo>
                    <a:pt x="61" y="5527"/>
                    <a:pt x="120" y="5532"/>
                    <a:pt x="179" y="5532"/>
                  </a:cubicBezTo>
                  <a:lnTo>
                    <a:pt x="12919" y="5532"/>
                  </a:lnTo>
                  <a:cubicBezTo>
                    <a:pt x="12978" y="5532"/>
                    <a:pt x="13037" y="5527"/>
                    <a:pt x="13094" y="5517"/>
                  </a:cubicBezTo>
                  <a:cubicBezTo>
                    <a:pt x="13097" y="5500"/>
                    <a:pt x="13097" y="5482"/>
                    <a:pt x="13097" y="5465"/>
                  </a:cubicBezTo>
                  <a:lnTo>
                    <a:pt x="13097" y="712"/>
                  </a:lnTo>
                  <a:cubicBezTo>
                    <a:pt x="13097" y="319"/>
                    <a:pt x="12777" y="1"/>
                    <a:pt x="12384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7951414" y="4259131"/>
              <a:ext cx="363242" cy="213197"/>
            </a:xfrm>
            <a:custGeom>
              <a:avLst/>
              <a:gdLst/>
              <a:ahLst/>
              <a:cxnLst/>
              <a:rect l="l" t="t" r="r" b="b"/>
              <a:pathLst>
                <a:path w="14167" h="8315" extrusionOk="0">
                  <a:moveTo>
                    <a:pt x="713" y="1"/>
                  </a:moveTo>
                  <a:cubicBezTo>
                    <a:pt x="319" y="1"/>
                    <a:pt x="1" y="320"/>
                    <a:pt x="1" y="714"/>
                  </a:cubicBezTo>
                  <a:lnTo>
                    <a:pt x="1" y="7599"/>
                  </a:lnTo>
                  <a:cubicBezTo>
                    <a:pt x="1" y="7994"/>
                    <a:pt x="321" y="8314"/>
                    <a:pt x="716" y="8314"/>
                  </a:cubicBezTo>
                  <a:lnTo>
                    <a:pt x="13452" y="8314"/>
                  </a:lnTo>
                  <a:cubicBezTo>
                    <a:pt x="13847" y="8314"/>
                    <a:pt x="14167" y="7994"/>
                    <a:pt x="14167" y="7599"/>
                  </a:cubicBezTo>
                  <a:lnTo>
                    <a:pt x="14167" y="714"/>
                  </a:lnTo>
                  <a:cubicBezTo>
                    <a:pt x="14167" y="319"/>
                    <a:pt x="13847" y="1"/>
                    <a:pt x="13452" y="1"/>
                  </a:cubicBezTo>
                  <a:lnTo>
                    <a:pt x="716" y="1"/>
                  </a:lnTo>
                  <a:cubicBezTo>
                    <a:pt x="715" y="1"/>
                    <a:pt x="714" y="1"/>
                    <a:pt x="713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7984363" y="4293875"/>
              <a:ext cx="297373" cy="143661"/>
            </a:xfrm>
            <a:custGeom>
              <a:avLst/>
              <a:gdLst/>
              <a:ahLst/>
              <a:cxnLst/>
              <a:rect l="l" t="t" r="r" b="b"/>
              <a:pathLst>
                <a:path w="11598" h="5603" extrusionOk="0">
                  <a:moveTo>
                    <a:pt x="1720" y="0"/>
                  </a:moveTo>
                  <a:cubicBezTo>
                    <a:pt x="1636" y="0"/>
                    <a:pt x="1562" y="59"/>
                    <a:pt x="1545" y="142"/>
                  </a:cubicBezTo>
                  <a:cubicBezTo>
                    <a:pt x="1400" y="889"/>
                    <a:pt x="856" y="1494"/>
                    <a:pt x="130" y="1717"/>
                  </a:cubicBezTo>
                  <a:cubicBezTo>
                    <a:pt x="53" y="1740"/>
                    <a:pt x="1" y="1809"/>
                    <a:pt x="1" y="1889"/>
                  </a:cubicBezTo>
                  <a:lnTo>
                    <a:pt x="1" y="3716"/>
                  </a:lnTo>
                  <a:cubicBezTo>
                    <a:pt x="1" y="3794"/>
                    <a:pt x="53" y="3864"/>
                    <a:pt x="130" y="3887"/>
                  </a:cubicBezTo>
                  <a:cubicBezTo>
                    <a:pt x="856" y="4111"/>
                    <a:pt x="1400" y="4716"/>
                    <a:pt x="1545" y="5461"/>
                  </a:cubicBezTo>
                  <a:cubicBezTo>
                    <a:pt x="1562" y="5544"/>
                    <a:pt x="1636" y="5603"/>
                    <a:pt x="1720" y="5603"/>
                  </a:cubicBezTo>
                  <a:lnTo>
                    <a:pt x="9878" y="5603"/>
                  </a:lnTo>
                  <a:cubicBezTo>
                    <a:pt x="9962" y="5603"/>
                    <a:pt x="10035" y="5544"/>
                    <a:pt x="10053" y="5461"/>
                  </a:cubicBezTo>
                  <a:cubicBezTo>
                    <a:pt x="10198" y="4716"/>
                    <a:pt x="10742" y="4111"/>
                    <a:pt x="11468" y="3887"/>
                  </a:cubicBezTo>
                  <a:cubicBezTo>
                    <a:pt x="11545" y="3864"/>
                    <a:pt x="11597" y="3794"/>
                    <a:pt x="11597" y="3716"/>
                  </a:cubicBezTo>
                  <a:lnTo>
                    <a:pt x="11597" y="1889"/>
                  </a:lnTo>
                  <a:cubicBezTo>
                    <a:pt x="11597" y="1809"/>
                    <a:pt x="11545" y="1740"/>
                    <a:pt x="11468" y="1717"/>
                  </a:cubicBezTo>
                  <a:cubicBezTo>
                    <a:pt x="10742" y="1494"/>
                    <a:pt x="10198" y="889"/>
                    <a:pt x="10053" y="144"/>
                  </a:cubicBezTo>
                  <a:cubicBezTo>
                    <a:pt x="10035" y="61"/>
                    <a:pt x="9962" y="0"/>
                    <a:pt x="9878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8086672" y="4307132"/>
              <a:ext cx="92432" cy="117482"/>
            </a:xfrm>
            <a:custGeom>
              <a:avLst/>
              <a:gdLst/>
              <a:ahLst/>
              <a:cxnLst/>
              <a:rect l="l" t="t" r="r" b="b"/>
              <a:pathLst>
                <a:path w="3605" h="4582" extrusionOk="0">
                  <a:moveTo>
                    <a:pt x="1802" y="1"/>
                  </a:moveTo>
                  <a:cubicBezTo>
                    <a:pt x="807" y="1"/>
                    <a:pt x="0" y="1026"/>
                    <a:pt x="0" y="2292"/>
                  </a:cubicBezTo>
                  <a:cubicBezTo>
                    <a:pt x="0" y="3556"/>
                    <a:pt x="807" y="4581"/>
                    <a:pt x="1802" y="4581"/>
                  </a:cubicBezTo>
                  <a:cubicBezTo>
                    <a:pt x="2798" y="4581"/>
                    <a:pt x="3605" y="3556"/>
                    <a:pt x="3605" y="2292"/>
                  </a:cubicBezTo>
                  <a:cubicBezTo>
                    <a:pt x="3605" y="1026"/>
                    <a:pt x="2798" y="1"/>
                    <a:pt x="1802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8039595" y="4411929"/>
              <a:ext cx="30101" cy="9179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977" y="0"/>
                  </a:moveTo>
                  <a:cubicBezTo>
                    <a:pt x="975" y="0"/>
                    <a:pt x="972" y="1"/>
                    <a:pt x="970" y="1"/>
                  </a:cubicBezTo>
                  <a:lnTo>
                    <a:pt x="198" y="1"/>
                  </a:lnTo>
                  <a:cubicBezTo>
                    <a:pt x="85" y="1"/>
                    <a:pt x="1" y="104"/>
                    <a:pt x="23" y="216"/>
                  </a:cubicBezTo>
                  <a:cubicBezTo>
                    <a:pt x="43" y="299"/>
                    <a:pt x="116" y="357"/>
                    <a:pt x="201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977" y="357"/>
                  </a:lnTo>
                  <a:cubicBezTo>
                    <a:pt x="1090" y="356"/>
                    <a:pt x="1174" y="252"/>
                    <a:pt x="1152" y="141"/>
                  </a:cubicBezTo>
                  <a:cubicBezTo>
                    <a:pt x="1132" y="60"/>
                    <a:pt x="1060" y="0"/>
                    <a:pt x="977" y="0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8196084" y="4311260"/>
              <a:ext cx="30101" cy="9179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973" y="1"/>
                  </a:moveTo>
                  <a:cubicBezTo>
                    <a:pt x="972" y="1"/>
                    <a:pt x="971" y="1"/>
                    <a:pt x="970" y="1"/>
                  </a:cubicBezTo>
                  <a:lnTo>
                    <a:pt x="197" y="1"/>
                  </a:lnTo>
                  <a:cubicBezTo>
                    <a:pt x="84" y="2"/>
                    <a:pt x="0" y="106"/>
                    <a:pt x="22" y="217"/>
                  </a:cubicBezTo>
                  <a:cubicBezTo>
                    <a:pt x="43" y="299"/>
                    <a:pt x="116" y="357"/>
                    <a:pt x="200" y="357"/>
                  </a:cubicBezTo>
                  <a:cubicBezTo>
                    <a:pt x="202" y="357"/>
                    <a:pt x="203" y="357"/>
                    <a:pt x="204" y="357"/>
                  </a:cubicBezTo>
                  <a:lnTo>
                    <a:pt x="976" y="357"/>
                  </a:lnTo>
                  <a:cubicBezTo>
                    <a:pt x="1089" y="357"/>
                    <a:pt x="1173" y="254"/>
                    <a:pt x="1151" y="142"/>
                  </a:cubicBezTo>
                  <a:cubicBezTo>
                    <a:pt x="1131" y="59"/>
                    <a:pt x="1058" y="1"/>
                    <a:pt x="973" y="1"/>
                  </a:cubicBezTo>
                  <a:close/>
                </a:path>
              </a:pathLst>
            </a:custGeom>
            <a:solidFill>
              <a:srgbClr val="02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8029466" y="4360748"/>
              <a:ext cx="10282" cy="10256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0" y="0"/>
                  </a:moveTo>
                  <a:cubicBezTo>
                    <a:pt x="90" y="0"/>
                    <a:pt x="1" y="91"/>
                    <a:pt x="1" y="201"/>
                  </a:cubicBezTo>
                  <a:cubicBezTo>
                    <a:pt x="1" y="311"/>
                    <a:pt x="90" y="400"/>
                    <a:pt x="200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8044954" y="4360748"/>
              <a:ext cx="10256" cy="10256"/>
            </a:xfrm>
            <a:custGeom>
              <a:avLst/>
              <a:gdLst/>
              <a:ahLst/>
              <a:cxnLst/>
              <a:rect l="l" t="t" r="r" b="b"/>
              <a:pathLst>
                <a:path w="400" h="400" extrusionOk="0">
                  <a:moveTo>
                    <a:pt x="201" y="0"/>
                  </a:moveTo>
                  <a:cubicBezTo>
                    <a:pt x="89" y="0"/>
                    <a:pt x="0" y="91"/>
                    <a:pt x="0" y="201"/>
                  </a:cubicBezTo>
                  <a:cubicBezTo>
                    <a:pt x="0" y="311"/>
                    <a:pt x="89" y="400"/>
                    <a:pt x="201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8060415" y="4360748"/>
              <a:ext cx="10282" cy="10256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0" y="0"/>
                  </a:moveTo>
                  <a:cubicBezTo>
                    <a:pt x="90" y="0"/>
                    <a:pt x="1" y="91"/>
                    <a:pt x="1" y="201"/>
                  </a:cubicBezTo>
                  <a:cubicBezTo>
                    <a:pt x="1" y="311"/>
                    <a:pt x="90" y="400"/>
                    <a:pt x="200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8195084" y="4360748"/>
              <a:ext cx="10282" cy="10256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1" y="0"/>
                  </a:moveTo>
                  <a:cubicBezTo>
                    <a:pt x="90" y="0"/>
                    <a:pt x="1" y="91"/>
                    <a:pt x="1" y="201"/>
                  </a:cubicBezTo>
                  <a:cubicBezTo>
                    <a:pt x="1" y="311"/>
                    <a:pt x="90" y="400"/>
                    <a:pt x="201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8210571" y="4360748"/>
              <a:ext cx="10256" cy="10256"/>
            </a:xfrm>
            <a:custGeom>
              <a:avLst/>
              <a:gdLst/>
              <a:ahLst/>
              <a:cxnLst/>
              <a:rect l="l" t="t" r="r" b="b"/>
              <a:pathLst>
                <a:path w="400" h="400" extrusionOk="0">
                  <a:moveTo>
                    <a:pt x="199" y="0"/>
                  </a:moveTo>
                  <a:cubicBezTo>
                    <a:pt x="89" y="0"/>
                    <a:pt x="0" y="91"/>
                    <a:pt x="0" y="201"/>
                  </a:cubicBezTo>
                  <a:cubicBezTo>
                    <a:pt x="0" y="311"/>
                    <a:pt x="89" y="400"/>
                    <a:pt x="199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8226033" y="4360748"/>
              <a:ext cx="10282" cy="10256"/>
            </a:xfrm>
            <a:custGeom>
              <a:avLst/>
              <a:gdLst/>
              <a:ahLst/>
              <a:cxnLst/>
              <a:rect l="l" t="t" r="r" b="b"/>
              <a:pathLst>
                <a:path w="401" h="400" extrusionOk="0">
                  <a:moveTo>
                    <a:pt x="201" y="0"/>
                  </a:moveTo>
                  <a:cubicBezTo>
                    <a:pt x="90" y="0"/>
                    <a:pt x="1" y="91"/>
                    <a:pt x="1" y="201"/>
                  </a:cubicBezTo>
                  <a:cubicBezTo>
                    <a:pt x="1" y="311"/>
                    <a:pt x="90" y="400"/>
                    <a:pt x="201" y="400"/>
                  </a:cubicBezTo>
                  <a:cubicBezTo>
                    <a:pt x="311" y="400"/>
                    <a:pt x="400" y="311"/>
                    <a:pt x="400" y="201"/>
                  </a:cubicBezTo>
                  <a:cubicBezTo>
                    <a:pt x="400" y="91"/>
                    <a:pt x="31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8268521" y="4293927"/>
              <a:ext cx="27025" cy="25076"/>
            </a:xfrm>
            <a:custGeom>
              <a:avLst/>
              <a:gdLst/>
              <a:ahLst/>
              <a:cxnLst/>
              <a:rect l="l" t="t" r="r" b="b"/>
              <a:pathLst>
                <a:path w="1054" h="978" extrusionOk="0">
                  <a:moveTo>
                    <a:pt x="857" y="0"/>
                  </a:moveTo>
                  <a:cubicBezTo>
                    <a:pt x="816" y="0"/>
                    <a:pt x="775" y="14"/>
                    <a:pt x="741" y="43"/>
                  </a:cubicBezTo>
                  <a:lnTo>
                    <a:pt x="111" y="673"/>
                  </a:lnTo>
                  <a:cubicBezTo>
                    <a:pt x="1" y="785"/>
                    <a:pt x="79" y="976"/>
                    <a:pt x="238" y="977"/>
                  </a:cubicBezTo>
                  <a:cubicBezTo>
                    <a:pt x="284" y="977"/>
                    <a:pt x="330" y="958"/>
                    <a:pt x="364" y="925"/>
                  </a:cubicBezTo>
                  <a:lnTo>
                    <a:pt x="994" y="294"/>
                  </a:lnTo>
                  <a:cubicBezTo>
                    <a:pt x="1053" y="224"/>
                    <a:pt x="1050" y="119"/>
                    <a:pt x="983" y="52"/>
                  </a:cubicBezTo>
                  <a:cubicBezTo>
                    <a:pt x="949" y="18"/>
                    <a:pt x="903" y="0"/>
                    <a:pt x="857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8257111" y="4280696"/>
              <a:ext cx="27691" cy="25640"/>
            </a:xfrm>
            <a:custGeom>
              <a:avLst/>
              <a:gdLst/>
              <a:ahLst/>
              <a:cxnLst/>
              <a:rect l="l" t="t" r="r" b="b"/>
              <a:pathLst>
                <a:path w="1080" h="1000" extrusionOk="0">
                  <a:moveTo>
                    <a:pt x="880" y="0"/>
                  </a:moveTo>
                  <a:cubicBezTo>
                    <a:pt x="829" y="0"/>
                    <a:pt x="778" y="22"/>
                    <a:pt x="742" y="65"/>
                  </a:cubicBezTo>
                  <a:lnTo>
                    <a:pt x="112" y="696"/>
                  </a:lnTo>
                  <a:cubicBezTo>
                    <a:pt x="0" y="807"/>
                    <a:pt x="80" y="998"/>
                    <a:pt x="237" y="1000"/>
                  </a:cubicBezTo>
                  <a:cubicBezTo>
                    <a:pt x="285" y="1000"/>
                    <a:pt x="330" y="981"/>
                    <a:pt x="363" y="947"/>
                  </a:cubicBezTo>
                  <a:lnTo>
                    <a:pt x="994" y="317"/>
                  </a:lnTo>
                  <a:cubicBezTo>
                    <a:pt x="1075" y="250"/>
                    <a:pt x="1080" y="127"/>
                    <a:pt x="1006" y="53"/>
                  </a:cubicBezTo>
                  <a:cubicBezTo>
                    <a:pt x="971" y="18"/>
                    <a:pt x="926" y="0"/>
                    <a:pt x="880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7980363" y="4425647"/>
              <a:ext cx="28255" cy="25102"/>
            </a:xfrm>
            <a:custGeom>
              <a:avLst/>
              <a:gdLst/>
              <a:ahLst/>
              <a:cxnLst/>
              <a:rect l="l" t="t" r="r" b="b"/>
              <a:pathLst>
                <a:path w="1102" h="979" extrusionOk="0">
                  <a:moveTo>
                    <a:pt x="855" y="0"/>
                  </a:moveTo>
                  <a:cubicBezTo>
                    <a:pt x="817" y="0"/>
                    <a:pt x="778" y="13"/>
                    <a:pt x="741" y="44"/>
                  </a:cubicBezTo>
                  <a:lnTo>
                    <a:pt x="110" y="674"/>
                  </a:lnTo>
                  <a:cubicBezTo>
                    <a:pt x="1" y="787"/>
                    <a:pt x="79" y="976"/>
                    <a:pt x="236" y="978"/>
                  </a:cubicBezTo>
                  <a:cubicBezTo>
                    <a:pt x="284" y="978"/>
                    <a:pt x="329" y="961"/>
                    <a:pt x="364" y="927"/>
                  </a:cubicBezTo>
                  <a:lnTo>
                    <a:pt x="992" y="297"/>
                  </a:lnTo>
                  <a:cubicBezTo>
                    <a:pt x="1102" y="165"/>
                    <a:pt x="989" y="0"/>
                    <a:pt x="855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7968927" y="4412980"/>
              <a:ext cx="28281" cy="25102"/>
            </a:xfrm>
            <a:custGeom>
              <a:avLst/>
              <a:gdLst/>
              <a:ahLst/>
              <a:cxnLst/>
              <a:rect l="l" t="t" r="r" b="b"/>
              <a:pathLst>
                <a:path w="1103" h="979" extrusionOk="0">
                  <a:moveTo>
                    <a:pt x="855" y="1"/>
                  </a:moveTo>
                  <a:cubicBezTo>
                    <a:pt x="817" y="1"/>
                    <a:pt x="778" y="14"/>
                    <a:pt x="741" y="44"/>
                  </a:cubicBezTo>
                  <a:lnTo>
                    <a:pt x="111" y="674"/>
                  </a:lnTo>
                  <a:cubicBezTo>
                    <a:pt x="1" y="787"/>
                    <a:pt x="79" y="977"/>
                    <a:pt x="236" y="979"/>
                  </a:cubicBezTo>
                  <a:cubicBezTo>
                    <a:pt x="284" y="979"/>
                    <a:pt x="330" y="961"/>
                    <a:pt x="364" y="928"/>
                  </a:cubicBezTo>
                  <a:lnTo>
                    <a:pt x="994" y="297"/>
                  </a:lnTo>
                  <a:cubicBezTo>
                    <a:pt x="1102" y="165"/>
                    <a:pt x="989" y="1"/>
                    <a:pt x="855" y="1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8111929" y="4336440"/>
              <a:ext cx="41383" cy="59485"/>
            </a:xfrm>
            <a:custGeom>
              <a:avLst/>
              <a:gdLst/>
              <a:ahLst/>
              <a:cxnLst/>
              <a:rect l="l" t="t" r="r" b="b"/>
              <a:pathLst>
                <a:path w="1614" h="2320" extrusionOk="0">
                  <a:moveTo>
                    <a:pt x="628" y="625"/>
                  </a:moveTo>
                  <a:lnTo>
                    <a:pt x="628" y="982"/>
                  </a:lnTo>
                  <a:lnTo>
                    <a:pt x="574" y="982"/>
                  </a:lnTo>
                  <a:cubicBezTo>
                    <a:pt x="469" y="982"/>
                    <a:pt x="388" y="891"/>
                    <a:pt x="396" y="787"/>
                  </a:cubicBezTo>
                  <a:cubicBezTo>
                    <a:pt x="405" y="693"/>
                    <a:pt x="490" y="625"/>
                    <a:pt x="583" y="625"/>
                  </a:cubicBezTo>
                  <a:close/>
                  <a:moveTo>
                    <a:pt x="1039" y="1338"/>
                  </a:moveTo>
                  <a:cubicBezTo>
                    <a:pt x="1142" y="1338"/>
                    <a:pt x="1225" y="1429"/>
                    <a:pt x="1216" y="1532"/>
                  </a:cubicBezTo>
                  <a:cubicBezTo>
                    <a:pt x="1204" y="1625"/>
                    <a:pt x="1125" y="1695"/>
                    <a:pt x="1032" y="1695"/>
                  </a:cubicBezTo>
                  <a:cubicBezTo>
                    <a:pt x="1031" y="1695"/>
                    <a:pt x="1030" y="1695"/>
                    <a:pt x="1029" y="1695"/>
                  </a:cubicBezTo>
                  <a:lnTo>
                    <a:pt x="1029" y="1696"/>
                  </a:lnTo>
                  <a:lnTo>
                    <a:pt x="985" y="1696"/>
                  </a:lnTo>
                  <a:lnTo>
                    <a:pt x="985" y="1338"/>
                  </a:lnTo>
                  <a:close/>
                  <a:moveTo>
                    <a:pt x="807" y="0"/>
                  </a:moveTo>
                  <a:cubicBezTo>
                    <a:pt x="712" y="0"/>
                    <a:pt x="629" y="77"/>
                    <a:pt x="628" y="178"/>
                  </a:cubicBezTo>
                  <a:lnTo>
                    <a:pt x="628" y="268"/>
                  </a:lnTo>
                  <a:lnTo>
                    <a:pt x="585" y="268"/>
                  </a:lnTo>
                  <a:cubicBezTo>
                    <a:pt x="310" y="268"/>
                    <a:pt x="68" y="469"/>
                    <a:pt x="36" y="741"/>
                  </a:cubicBezTo>
                  <a:cubicBezTo>
                    <a:pt x="1" y="1059"/>
                    <a:pt x="249" y="1338"/>
                    <a:pt x="568" y="1338"/>
                  </a:cubicBezTo>
                  <a:cubicBezTo>
                    <a:pt x="570" y="1338"/>
                    <a:pt x="572" y="1338"/>
                    <a:pt x="574" y="1338"/>
                  </a:cubicBezTo>
                  <a:lnTo>
                    <a:pt x="630" y="1338"/>
                  </a:lnTo>
                  <a:lnTo>
                    <a:pt x="630" y="1696"/>
                  </a:lnTo>
                  <a:lnTo>
                    <a:pt x="404" y="1696"/>
                  </a:lnTo>
                  <a:cubicBezTo>
                    <a:pt x="401" y="1696"/>
                    <a:pt x="399" y="1696"/>
                    <a:pt x="397" y="1696"/>
                  </a:cubicBezTo>
                  <a:cubicBezTo>
                    <a:pt x="314" y="1696"/>
                    <a:pt x="241" y="1756"/>
                    <a:pt x="222" y="1837"/>
                  </a:cubicBezTo>
                  <a:cubicBezTo>
                    <a:pt x="200" y="1948"/>
                    <a:pt x="284" y="2051"/>
                    <a:pt x="397" y="2053"/>
                  </a:cubicBezTo>
                  <a:lnTo>
                    <a:pt x="630" y="2053"/>
                  </a:lnTo>
                  <a:lnTo>
                    <a:pt x="630" y="2134"/>
                  </a:lnTo>
                  <a:cubicBezTo>
                    <a:pt x="628" y="2220"/>
                    <a:pt x="687" y="2297"/>
                    <a:pt x="771" y="2316"/>
                  </a:cubicBezTo>
                  <a:cubicBezTo>
                    <a:pt x="783" y="2318"/>
                    <a:pt x="796" y="2319"/>
                    <a:pt x="807" y="2319"/>
                  </a:cubicBezTo>
                  <a:cubicBezTo>
                    <a:pt x="903" y="2319"/>
                    <a:pt x="985" y="2243"/>
                    <a:pt x="986" y="2142"/>
                  </a:cubicBezTo>
                  <a:lnTo>
                    <a:pt x="986" y="2053"/>
                  </a:lnTo>
                  <a:lnTo>
                    <a:pt x="1029" y="2053"/>
                  </a:lnTo>
                  <a:cubicBezTo>
                    <a:pt x="1305" y="2053"/>
                    <a:pt x="1547" y="1851"/>
                    <a:pt x="1579" y="1579"/>
                  </a:cubicBezTo>
                  <a:cubicBezTo>
                    <a:pt x="1613" y="1260"/>
                    <a:pt x="1363" y="982"/>
                    <a:pt x="1043" y="982"/>
                  </a:cubicBezTo>
                  <a:cubicBezTo>
                    <a:pt x="1042" y="982"/>
                    <a:pt x="1041" y="982"/>
                    <a:pt x="1040" y="982"/>
                  </a:cubicBezTo>
                  <a:lnTo>
                    <a:pt x="985" y="982"/>
                  </a:lnTo>
                  <a:lnTo>
                    <a:pt x="985" y="590"/>
                  </a:lnTo>
                  <a:lnTo>
                    <a:pt x="1185" y="590"/>
                  </a:lnTo>
                  <a:cubicBezTo>
                    <a:pt x="1186" y="590"/>
                    <a:pt x="1187" y="590"/>
                    <a:pt x="1188" y="590"/>
                  </a:cubicBezTo>
                  <a:cubicBezTo>
                    <a:pt x="1273" y="590"/>
                    <a:pt x="1343" y="527"/>
                    <a:pt x="1354" y="443"/>
                  </a:cubicBezTo>
                  <a:cubicBezTo>
                    <a:pt x="1362" y="350"/>
                    <a:pt x="1289" y="268"/>
                    <a:pt x="1195" y="268"/>
                  </a:cubicBezTo>
                  <a:lnTo>
                    <a:pt x="985" y="268"/>
                  </a:lnTo>
                  <a:lnTo>
                    <a:pt x="985" y="186"/>
                  </a:lnTo>
                  <a:cubicBezTo>
                    <a:pt x="986" y="100"/>
                    <a:pt x="927" y="23"/>
                    <a:pt x="843" y="4"/>
                  </a:cubicBezTo>
                  <a:cubicBezTo>
                    <a:pt x="831" y="2"/>
                    <a:pt x="819" y="0"/>
                    <a:pt x="8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7946850" y="4254567"/>
              <a:ext cx="372421" cy="277194"/>
            </a:xfrm>
            <a:custGeom>
              <a:avLst/>
              <a:gdLst/>
              <a:ahLst/>
              <a:cxnLst/>
              <a:rect l="l" t="t" r="r" b="b"/>
              <a:pathLst>
                <a:path w="14525" h="10811" extrusionOk="0">
                  <a:moveTo>
                    <a:pt x="894" y="8669"/>
                  </a:moveTo>
                  <a:lnTo>
                    <a:pt x="13630" y="8671"/>
                  </a:lnTo>
                  <a:lnTo>
                    <a:pt x="13630" y="8938"/>
                  </a:lnTo>
                  <a:cubicBezTo>
                    <a:pt x="13630" y="9158"/>
                    <a:pt x="13466" y="9349"/>
                    <a:pt x="13231" y="9404"/>
                  </a:cubicBezTo>
                  <a:cubicBezTo>
                    <a:pt x="13186" y="9414"/>
                    <a:pt x="13141" y="9419"/>
                    <a:pt x="13095" y="9419"/>
                  </a:cubicBezTo>
                  <a:lnTo>
                    <a:pt x="2255" y="9419"/>
                  </a:lnTo>
                  <a:cubicBezTo>
                    <a:pt x="2254" y="9419"/>
                    <a:pt x="2253" y="9419"/>
                    <a:pt x="2251" y="9419"/>
                  </a:cubicBezTo>
                  <a:cubicBezTo>
                    <a:pt x="2173" y="9419"/>
                    <a:pt x="2105" y="9472"/>
                    <a:pt x="2086" y="9548"/>
                  </a:cubicBezTo>
                  <a:cubicBezTo>
                    <a:pt x="2064" y="9650"/>
                    <a:pt x="2150" y="9740"/>
                    <a:pt x="2261" y="9740"/>
                  </a:cubicBezTo>
                  <a:lnTo>
                    <a:pt x="13095" y="9740"/>
                  </a:lnTo>
                  <a:lnTo>
                    <a:pt x="13095" y="9920"/>
                  </a:lnTo>
                  <a:cubicBezTo>
                    <a:pt x="13095" y="10215"/>
                    <a:pt x="12856" y="10455"/>
                    <a:pt x="12560" y="10455"/>
                  </a:cubicBezTo>
                  <a:lnTo>
                    <a:pt x="1686" y="10455"/>
                  </a:lnTo>
                  <a:cubicBezTo>
                    <a:pt x="1543" y="10454"/>
                    <a:pt x="1429" y="10339"/>
                    <a:pt x="1429" y="10196"/>
                  </a:cubicBezTo>
                  <a:lnTo>
                    <a:pt x="1429" y="9471"/>
                  </a:lnTo>
                  <a:cubicBezTo>
                    <a:pt x="1427" y="9428"/>
                    <a:pt x="1395" y="9393"/>
                    <a:pt x="1354" y="9389"/>
                  </a:cubicBezTo>
                  <a:cubicBezTo>
                    <a:pt x="1089" y="9350"/>
                    <a:pt x="892" y="9124"/>
                    <a:pt x="894" y="8858"/>
                  </a:cubicBezTo>
                  <a:lnTo>
                    <a:pt x="894" y="8669"/>
                  </a:lnTo>
                  <a:close/>
                  <a:moveTo>
                    <a:pt x="894" y="0"/>
                  </a:moveTo>
                  <a:cubicBezTo>
                    <a:pt x="400" y="0"/>
                    <a:pt x="0" y="400"/>
                    <a:pt x="0" y="892"/>
                  </a:cubicBezTo>
                  <a:lnTo>
                    <a:pt x="0" y="7795"/>
                  </a:lnTo>
                  <a:cubicBezTo>
                    <a:pt x="0" y="8148"/>
                    <a:pt x="211" y="8470"/>
                    <a:pt x="537" y="8612"/>
                  </a:cubicBezTo>
                  <a:lnTo>
                    <a:pt x="537" y="8858"/>
                  </a:lnTo>
                  <a:cubicBezTo>
                    <a:pt x="535" y="9213"/>
                    <a:pt x="746" y="9533"/>
                    <a:pt x="1072" y="9677"/>
                  </a:cubicBezTo>
                  <a:lnTo>
                    <a:pt x="1072" y="9919"/>
                  </a:lnTo>
                  <a:cubicBezTo>
                    <a:pt x="1072" y="10412"/>
                    <a:pt x="1470" y="10810"/>
                    <a:pt x="1963" y="10810"/>
                  </a:cubicBezTo>
                  <a:lnTo>
                    <a:pt x="12560" y="10810"/>
                  </a:lnTo>
                  <a:cubicBezTo>
                    <a:pt x="13054" y="10810"/>
                    <a:pt x="13452" y="10412"/>
                    <a:pt x="13452" y="9919"/>
                  </a:cubicBezTo>
                  <a:lnTo>
                    <a:pt x="13452" y="9675"/>
                  </a:lnTo>
                  <a:cubicBezTo>
                    <a:pt x="13778" y="9533"/>
                    <a:pt x="13988" y="9213"/>
                    <a:pt x="13987" y="8858"/>
                  </a:cubicBezTo>
                  <a:lnTo>
                    <a:pt x="13987" y="8610"/>
                  </a:lnTo>
                  <a:cubicBezTo>
                    <a:pt x="14313" y="8468"/>
                    <a:pt x="14522" y="8147"/>
                    <a:pt x="14523" y="7792"/>
                  </a:cubicBezTo>
                  <a:lnTo>
                    <a:pt x="14523" y="6899"/>
                  </a:lnTo>
                  <a:cubicBezTo>
                    <a:pt x="14525" y="6813"/>
                    <a:pt x="14466" y="6736"/>
                    <a:pt x="14382" y="6717"/>
                  </a:cubicBezTo>
                  <a:cubicBezTo>
                    <a:pt x="14369" y="6715"/>
                    <a:pt x="14357" y="6714"/>
                    <a:pt x="14346" y="6714"/>
                  </a:cubicBezTo>
                  <a:cubicBezTo>
                    <a:pt x="14249" y="6714"/>
                    <a:pt x="14167" y="6791"/>
                    <a:pt x="14167" y="6892"/>
                  </a:cubicBezTo>
                  <a:lnTo>
                    <a:pt x="14167" y="7777"/>
                  </a:lnTo>
                  <a:cubicBezTo>
                    <a:pt x="14167" y="8074"/>
                    <a:pt x="13926" y="8314"/>
                    <a:pt x="13630" y="8314"/>
                  </a:cubicBezTo>
                  <a:lnTo>
                    <a:pt x="894" y="8314"/>
                  </a:lnTo>
                  <a:cubicBezTo>
                    <a:pt x="597" y="8314"/>
                    <a:pt x="357" y="8074"/>
                    <a:pt x="357" y="7777"/>
                  </a:cubicBezTo>
                  <a:lnTo>
                    <a:pt x="357" y="892"/>
                  </a:lnTo>
                  <a:cubicBezTo>
                    <a:pt x="357" y="596"/>
                    <a:pt x="597" y="357"/>
                    <a:pt x="894" y="357"/>
                  </a:cubicBezTo>
                  <a:lnTo>
                    <a:pt x="14052" y="357"/>
                  </a:lnTo>
                  <a:cubicBezTo>
                    <a:pt x="14116" y="357"/>
                    <a:pt x="14167" y="406"/>
                    <a:pt x="14167" y="470"/>
                  </a:cubicBezTo>
                  <a:lnTo>
                    <a:pt x="14167" y="5961"/>
                  </a:lnTo>
                  <a:cubicBezTo>
                    <a:pt x="14165" y="5970"/>
                    <a:pt x="14170" y="5980"/>
                    <a:pt x="14176" y="5988"/>
                  </a:cubicBezTo>
                  <a:cubicBezTo>
                    <a:pt x="14231" y="6045"/>
                    <a:pt x="14291" y="6069"/>
                    <a:pt x="14345" y="6069"/>
                  </a:cubicBezTo>
                  <a:cubicBezTo>
                    <a:pt x="14443" y="6069"/>
                    <a:pt x="14523" y="5990"/>
                    <a:pt x="14523" y="5891"/>
                  </a:cubicBezTo>
                  <a:lnTo>
                    <a:pt x="14523" y="188"/>
                  </a:lnTo>
                  <a:cubicBezTo>
                    <a:pt x="14523" y="85"/>
                    <a:pt x="14439" y="0"/>
                    <a:pt x="14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7979799" y="4289311"/>
              <a:ext cx="306501" cy="152814"/>
            </a:xfrm>
            <a:custGeom>
              <a:avLst/>
              <a:gdLst/>
              <a:ahLst/>
              <a:cxnLst/>
              <a:rect l="l" t="t" r="r" b="b"/>
              <a:pathLst>
                <a:path w="11954" h="5960" extrusionOk="0">
                  <a:moveTo>
                    <a:pt x="10056" y="357"/>
                  </a:moveTo>
                  <a:cubicBezTo>
                    <a:pt x="10212" y="1169"/>
                    <a:pt x="10806" y="1828"/>
                    <a:pt x="11597" y="2070"/>
                  </a:cubicBezTo>
                  <a:lnTo>
                    <a:pt x="11594" y="3894"/>
                  </a:lnTo>
                  <a:cubicBezTo>
                    <a:pt x="10804" y="4136"/>
                    <a:pt x="10213" y="4794"/>
                    <a:pt x="10056" y="5604"/>
                  </a:cubicBezTo>
                  <a:lnTo>
                    <a:pt x="1898" y="5606"/>
                  </a:lnTo>
                  <a:cubicBezTo>
                    <a:pt x="1742" y="4794"/>
                    <a:pt x="1148" y="4136"/>
                    <a:pt x="357" y="3894"/>
                  </a:cubicBezTo>
                  <a:lnTo>
                    <a:pt x="360" y="2068"/>
                  </a:lnTo>
                  <a:cubicBezTo>
                    <a:pt x="1150" y="1826"/>
                    <a:pt x="1740" y="1169"/>
                    <a:pt x="1898" y="360"/>
                  </a:cubicBezTo>
                  <a:lnTo>
                    <a:pt x="10056" y="357"/>
                  </a:lnTo>
                  <a:close/>
                  <a:moveTo>
                    <a:pt x="1898" y="0"/>
                  </a:moveTo>
                  <a:cubicBezTo>
                    <a:pt x="1728" y="0"/>
                    <a:pt x="1581" y="119"/>
                    <a:pt x="1549" y="287"/>
                  </a:cubicBezTo>
                  <a:cubicBezTo>
                    <a:pt x="1417" y="968"/>
                    <a:pt x="919" y="1522"/>
                    <a:pt x="255" y="1724"/>
                  </a:cubicBezTo>
                  <a:cubicBezTo>
                    <a:pt x="104" y="1770"/>
                    <a:pt x="0" y="1909"/>
                    <a:pt x="0" y="2067"/>
                  </a:cubicBezTo>
                  <a:lnTo>
                    <a:pt x="0" y="3893"/>
                  </a:lnTo>
                  <a:cubicBezTo>
                    <a:pt x="0" y="4050"/>
                    <a:pt x="104" y="4190"/>
                    <a:pt x="255" y="4235"/>
                  </a:cubicBezTo>
                  <a:cubicBezTo>
                    <a:pt x="919" y="4439"/>
                    <a:pt x="1417" y="4991"/>
                    <a:pt x="1549" y="5673"/>
                  </a:cubicBezTo>
                  <a:cubicBezTo>
                    <a:pt x="1581" y="5840"/>
                    <a:pt x="1728" y="5959"/>
                    <a:pt x="1898" y="5959"/>
                  </a:cubicBezTo>
                  <a:lnTo>
                    <a:pt x="10056" y="5959"/>
                  </a:lnTo>
                  <a:cubicBezTo>
                    <a:pt x="10226" y="5959"/>
                    <a:pt x="10373" y="5840"/>
                    <a:pt x="10406" y="5673"/>
                  </a:cubicBezTo>
                  <a:cubicBezTo>
                    <a:pt x="10537" y="4991"/>
                    <a:pt x="11035" y="4439"/>
                    <a:pt x="11699" y="4235"/>
                  </a:cubicBezTo>
                  <a:cubicBezTo>
                    <a:pt x="11850" y="4190"/>
                    <a:pt x="11953" y="4050"/>
                    <a:pt x="11953" y="3893"/>
                  </a:cubicBezTo>
                  <a:lnTo>
                    <a:pt x="11953" y="2067"/>
                  </a:lnTo>
                  <a:cubicBezTo>
                    <a:pt x="11953" y="1909"/>
                    <a:pt x="11850" y="1770"/>
                    <a:pt x="11699" y="1724"/>
                  </a:cubicBezTo>
                  <a:cubicBezTo>
                    <a:pt x="11035" y="1522"/>
                    <a:pt x="10537" y="968"/>
                    <a:pt x="10406" y="287"/>
                  </a:cubicBezTo>
                  <a:cubicBezTo>
                    <a:pt x="10373" y="121"/>
                    <a:pt x="10226" y="0"/>
                    <a:pt x="100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7932388" y="4500418"/>
              <a:ext cx="25307" cy="24281"/>
            </a:xfrm>
            <a:custGeom>
              <a:avLst/>
              <a:gdLst/>
              <a:ahLst/>
              <a:cxnLst/>
              <a:rect l="l" t="t" r="r" b="b"/>
              <a:pathLst>
                <a:path w="987" h="947" extrusionOk="0">
                  <a:moveTo>
                    <a:pt x="495" y="1"/>
                  </a:moveTo>
                  <a:cubicBezTo>
                    <a:pt x="398" y="1"/>
                    <a:pt x="316" y="79"/>
                    <a:pt x="315" y="179"/>
                  </a:cubicBezTo>
                  <a:lnTo>
                    <a:pt x="315" y="296"/>
                  </a:lnTo>
                  <a:lnTo>
                    <a:pt x="206" y="296"/>
                  </a:lnTo>
                  <a:cubicBezTo>
                    <a:pt x="205" y="296"/>
                    <a:pt x="204" y="296"/>
                    <a:pt x="203" y="296"/>
                  </a:cubicBezTo>
                  <a:cubicBezTo>
                    <a:pt x="118" y="296"/>
                    <a:pt x="44" y="354"/>
                    <a:pt x="25" y="437"/>
                  </a:cubicBezTo>
                  <a:cubicBezTo>
                    <a:pt x="1" y="547"/>
                    <a:pt x="87" y="651"/>
                    <a:pt x="200" y="652"/>
                  </a:cubicBezTo>
                  <a:lnTo>
                    <a:pt x="315" y="652"/>
                  </a:lnTo>
                  <a:lnTo>
                    <a:pt x="315" y="761"/>
                  </a:lnTo>
                  <a:cubicBezTo>
                    <a:pt x="313" y="848"/>
                    <a:pt x="373" y="923"/>
                    <a:pt x="456" y="942"/>
                  </a:cubicBezTo>
                  <a:cubicBezTo>
                    <a:pt x="469" y="945"/>
                    <a:pt x="482" y="946"/>
                    <a:pt x="494" y="946"/>
                  </a:cubicBezTo>
                  <a:cubicBezTo>
                    <a:pt x="590" y="946"/>
                    <a:pt x="671" y="869"/>
                    <a:pt x="673" y="769"/>
                  </a:cubicBezTo>
                  <a:lnTo>
                    <a:pt x="673" y="652"/>
                  </a:lnTo>
                  <a:lnTo>
                    <a:pt x="787" y="652"/>
                  </a:lnTo>
                  <a:cubicBezTo>
                    <a:pt x="900" y="651"/>
                    <a:pt x="986" y="547"/>
                    <a:pt x="962" y="437"/>
                  </a:cubicBezTo>
                  <a:cubicBezTo>
                    <a:pt x="944" y="354"/>
                    <a:pt x="869" y="296"/>
                    <a:pt x="784" y="296"/>
                  </a:cubicBezTo>
                  <a:cubicBezTo>
                    <a:pt x="783" y="296"/>
                    <a:pt x="782" y="296"/>
                    <a:pt x="781" y="296"/>
                  </a:cubicBezTo>
                  <a:lnTo>
                    <a:pt x="673" y="296"/>
                  </a:lnTo>
                  <a:lnTo>
                    <a:pt x="673" y="186"/>
                  </a:lnTo>
                  <a:cubicBezTo>
                    <a:pt x="674" y="100"/>
                    <a:pt x="614" y="23"/>
                    <a:pt x="531" y="4"/>
                  </a:cubicBezTo>
                  <a:cubicBezTo>
                    <a:pt x="519" y="2"/>
                    <a:pt x="507" y="1"/>
                    <a:pt x="495" y="1"/>
                  </a:cubicBezTo>
                  <a:close/>
                </a:path>
              </a:pathLst>
            </a:custGeom>
            <a:solidFill>
              <a:srgbClr val="8399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8019312" y="4223233"/>
              <a:ext cx="25255" cy="24255"/>
            </a:xfrm>
            <a:custGeom>
              <a:avLst/>
              <a:gdLst/>
              <a:ahLst/>
              <a:cxnLst/>
              <a:rect l="l" t="t" r="r" b="b"/>
              <a:pathLst>
                <a:path w="985" h="946" extrusionOk="0">
                  <a:moveTo>
                    <a:pt x="492" y="0"/>
                  </a:moveTo>
                  <a:cubicBezTo>
                    <a:pt x="397" y="0"/>
                    <a:pt x="316" y="78"/>
                    <a:pt x="316" y="178"/>
                  </a:cubicBezTo>
                  <a:lnTo>
                    <a:pt x="316" y="294"/>
                  </a:lnTo>
                  <a:lnTo>
                    <a:pt x="206" y="294"/>
                  </a:lnTo>
                  <a:cubicBezTo>
                    <a:pt x="205" y="294"/>
                    <a:pt x="203" y="294"/>
                    <a:pt x="202" y="294"/>
                  </a:cubicBezTo>
                  <a:cubicBezTo>
                    <a:pt x="118" y="294"/>
                    <a:pt x="43" y="352"/>
                    <a:pt x="24" y="436"/>
                  </a:cubicBezTo>
                  <a:cubicBezTo>
                    <a:pt x="0" y="547"/>
                    <a:pt x="86" y="651"/>
                    <a:pt x="199" y="651"/>
                  </a:cubicBezTo>
                  <a:lnTo>
                    <a:pt x="316" y="651"/>
                  </a:lnTo>
                  <a:lnTo>
                    <a:pt x="316" y="760"/>
                  </a:lnTo>
                  <a:cubicBezTo>
                    <a:pt x="314" y="846"/>
                    <a:pt x="373" y="921"/>
                    <a:pt x="456" y="942"/>
                  </a:cubicBezTo>
                  <a:cubicBezTo>
                    <a:pt x="468" y="944"/>
                    <a:pt x="480" y="946"/>
                    <a:pt x="492" y="946"/>
                  </a:cubicBezTo>
                  <a:cubicBezTo>
                    <a:pt x="588" y="946"/>
                    <a:pt x="671" y="868"/>
                    <a:pt x="672" y="767"/>
                  </a:cubicBezTo>
                  <a:lnTo>
                    <a:pt x="672" y="651"/>
                  </a:lnTo>
                  <a:lnTo>
                    <a:pt x="788" y="651"/>
                  </a:lnTo>
                  <a:cubicBezTo>
                    <a:pt x="901" y="651"/>
                    <a:pt x="984" y="546"/>
                    <a:pt x="962" y="436"/>
                  </a:cubicBezTo>
                  <a:cubicBezTo>
                    <a:pt x="943" y="352"/>
                    <a:pt x="868" y="294"/>
                    <a:pt x="784" y="294"/>
                  </a:cubicBezTo>
                  <a:cubicBezTo>
                    <a:pt x="783" y="294"/>
                    <a:pt x="782" y="294"/>
                    <a:pt x="780" y="294"/>
                  </a:cubicBezTo>
                  <a:lnTo>
                    <a:pt x="672" y="294"/>
                  </a:lnTo>
                  <a:lnTo>
                    <a:pt x="672" y="184"/>
                  </a:lnTo>
                  <a:cubicBezTo>
                    <a:pt x="674" y="98"/>
                    <a:pt x="613" y="23"/>
                    <a:pt x="531" y="4"/>
                  </a:cubicBezTo>
                  <a:cubicBezTo>
                    <a:pt x="518" y="2"/>
                    <a:pt x="505" y="0"/>
                    <a:pt x="492" y="0"/>
                  </a:cubicBezTo>
                  <a:close/>
                </a:path>
              </a:pathLst>
            </a:custGeom>
            <a:solidFill>
              <a:srgbClr val="00D8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8304778" y="4507725"/>
              <a:ext cx="25255" cy="24307"/>
            </a:xfrm>
            <a:custGeom>
              <a:avLst/>
              <a:gdLst/>
              <a:ahLst/>
              <a:cxnLst/>
              <a:rect l="l" t="t" r="r" b="b"/>
              <a:pathLst>
                <a:path w="985" h="948" extrusionOk="0">
                  <a:moveTo>
                    <a:pt x="493" y="1"/>
                  </a:moveTo>
                  <a:cubicBezTo>
                    <a:pt x="397" y="1"/>
                    <a:pt x="314" y="79"/>
                    <a:pt x="314" y="179"/>
                  </a:cubicBezTo>
                  <a:lnTo>
                    <a:pt x="314" y="296"/>
                  </a:lnTo>
                  <a:lnTo>
                    <a:pt x="204" y="296"/>
                  </a:lnTo>
                  <a:cubicBezTo>
                    <a:pt x="203" y="296"/>
                    <a:pt x="202" y="296"/>
                    <a:pt x="201" y="296"/>
                  </a:cubicBezTo>
                  <a:cubicBezTo>
                    <a:pt x="117" y="296"/>
                    <a:pt x="43" y="354"/>
                    <a:pt x="23" y="437"/>
                  </a:cubicBezTo>
                  <a:cubicBezTo>
                    <a:pt x="1" y="547"/>
                    <a:pt x="85" y="652"/>
                    <a:pt x="198" y="652"/>
                  </a:cubicBezTo>
                  <a:lnTo>
                    <a:pt x="314" y="652"/>
                  </a:lnTo>
                  <a:lnTo>
                    <a:pt x="314" y="762"/>
                  </a:lnTo>
                  <a:cubicBezTo>
                    <a:pt x="313" y="848"/>
                    <a:pt x="372" y="923"/>
                    <a:pt x="456" y="944"/>
                  </a:cubicBezTo>
                  <a:cubicBezTo>
                    <a:pt x="468" y="946"/>
                    <a:pt x="480" y="947"/>
                    <a:pt x="492" y="947"/>
                  </a:cubicBezTo>
                  <a:cubicBezTo>
                    <a:pt x="587" y="947"/>
                    <a:pt x="671" y="869"/>
                    <a:pt x="671" y="769"/>
                  </a:cubicBezTo>
                  <a:lnTo>
                    <a:pt x="671" y="652"/>
                  </a:lnTo>
                  <a:lnTo>
                    <a:pt x="787" y="652"/>
                  </a:lnTo>
                  <a:cubicBezTo>
                    <a:pt x="900" y="652"/>
                    <a:pt x="985" y="547"/>
                    <a:pt x="962" y="437"/>
                  </a:cubicBezTo>
                  <a:cubicBezTo>
                    <a:pt x="942" y="354"/>
                    <a:pt x="869" y="296"/>
                    <a:pt x="784" y="296"/>
                  </a:cubicBezTo>
                  <a:cubicBezTo>
                    <a:pt x="783" y="296"/>
                    <a:pt x="782" y="296"/>
                    <a:pt x="781" y="296"/>
                  </a:cubicBezTo>
                  <a:lnTo>
                    <a:pt x="671" y="296"/>
                  </a:lnTo>
                  <a:lnTo>
                    <a:pt x="671" y="186"/>
                  </a:lnTo>
                  <a:cubicBezTo>
                    <a:pt x="673" y="100"/>
                    <a:pt x="614" y="25"/>
                    <a:pt x="529" y="4"/>
                  </a:cubicBezTo>
                  <a:cubicBezTo>
                    <a:pt x="517" y="2"/>
                    <a:pt x="505" y="1"/>
                    <a:pt x="493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8295932" y="4199489"/>
              <a:ext cx="28999" cy="26768"/>
            </a:xfrm>
            <a:custGeom>
              <a:avLst/>
              <a:gdLst/>
              <a:ahLst/>
              <a:cxnLst/>
              <a:rect l="l" t="t" r="r" b="b"/>
              <a:pathLst>
                <a:path w="1131" h="1044" extrusionOk="0">
                  <a:moveTo>
                    <a:pt x="549" y="357"/>
                  </a:moveTo>
                  <a:cubicBezTo>
                    <a:pt x="565" y="357"/>
                    <a:pt x="583" y="360"/>
                    <a:pt x="599" y="365"/>
                  </a:cubicBezTo>
                  <a:cubicBezTo>
                    <a:pt x="771" y="419"/>
                    <a:pt x="744" y="669"/>
                    <a:pt x="565" y="685"/>
                  </a:cubicBezTo>
                  <a:cubicBezTo>
                    <a:pt x="559" y="686"/>
                    <a:pt x="553" y="686"/>
                    <a:pt x="547" y="686"/>
                  </a:cubicBezTo>
                  <a:cubicBezTo>
                    <a:pt x="382" y="686"/>
                    <a:pt x="319" y="458"/>
                    <a:pt x="473" y="378"/>
                  </a:cubicBezTo>
                  <a:cubicBezTo>
                    <a:pt x="497" y="363"/>
                    <a:pt x="524" y="357"/>
                    <a:pt x="549" y="357"/>
                  </a:cubicBezTo>
                  <a:close/>
                  <a:moveTo>
                    <a:pt x="551" y="1"/>
                  </a:moveTo>
                  <a:cubicBezTo>
                    <a:pt x="509" y="1"/>
                    <a:pt x="467" y="6"/>
                    <a:pt x="425" y="16"/>
                  </a:cubicBezTo>
                  <a:cubicBezTo>
                    <a:pt x="169" y="79"/>
                    <a:pt x="0" y="324"/>
                    <a:pt x="32" y="585"/>
                  </a:cubicBezTo>
                  <a:cubicBezTo>
                    <a:pt x="64" y="846"/>
                    <a:pt x="287" y="1043"/>
                    <a:pt x="549" y="1043"/>
                  </a:cubicBezTo>
                  <a:cubicBezTo>
                    <a:pt x="634" y="1043"/>
                    <a:pt x="717" y="1023"/>
                    <a:pt x="791" y="983"/>
                  </a:cubicBezTo>
                  <a:cubicBezTo>
                    <a:pt x="1025" y="860"/>
                    <a:pt x="1131" y="583"/>
                    <a:pt x="1037" y="336"/>
                  </a:cubicBezTo>
                  <a:cubicBezTo>
                    <a:pt x="958" y="130"/>
                    <a:pt x="762" y="1"/>
                    <a:pt x="551" y="1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7953183" y="4532700"/>
              <a:ext cx="28948" cy="26743"/>
            </a:xfrm>
            <a:custGeom>
              <a:avLst/>
              <a:gdLst/>
              <a:ahLst/>
              <a:cxnLst/>
              <a:rect l="l" t="t" r="r" b="b"/>
              <a:pathLst>
                <a:path w="1129" h="1043" extrusionOk="0">
                  <a:moveTo>
                    <a:pt x="565" y="357"/>
                  </a:moveTo>
                  <a:cubicBezTo>
                    <a:pt x="581" y="357"/>
                    <a:pt x="599" y="360"/>
                    <a:pt x="613" y="364"/>
                  </a:cubicBezTo>
                  <a:cubicBezTo>
                    <a:pt x="696" y="390"/>
                    <a:pt x="744" y="474"/>
                    <a:pt x="725" y="559"/>
                  </a:cubicBezTo>
                  <a:cubicBezTo>
                    <a:pt x="707" y="633"/>
                    <a:pt x="641" y="685"/>
                    <a:pt x="565" y="685"/>
                  </a:cubicBezTo>
                  <a:cubicBezTo>
                    <a:pt x="557" y="685"/>
                    <a:pt x="548" y="684"/>
                    <a:pt x="540" y="683"/>
                  </a:cubicBezTo>
                  <a:cubicBezTo>
                    <a:pt x="456" y="670"/>
                    <a:pt x="395" y="594"/>
                    <a:pt x="401" y="509"/>
                  </a:cubicBezTo>
                  <a:cubicBezTo>
                    <a:pt x="408" y="423"/>
                    <a:pt x="479" y="357"/>
                    <a:pt x="565" y="357"/>
                  </a:cubicBezTo>
                  <a:close/>
                  <a:moveTo>
                    <a:pt x="565" y="0"/>
                  </a:moveTo>
                  <a:cubicBezTo>
                    <a:pt x="457" y="0"/>
                    <a:pt x="348" y="34"/>
                    <a:pt x="257" y="102"/>
                  </a:cubicBezTo>
                  <a:cubicBezTo>
                    <a:pt x="75" y="236"/>
                    <a:pt x="0" y="470"/>
                    <a:pt x="70" y="684"/>
                  </a:cubicBezTo>
                  <a:cubicBezTo>
                    <a:pt x="140" y="898"/>
                    <a:pt x="339" y="1043"/>
                    <a:pt x="565" y="1043"/>
                  </a:cubicBezTo>
                  <a:cubicBezTo>
                    <a:pt x="793" y="1043"/>
                    <a:pt x="995" y="895"/>
                    <a:pt x="1062" y="677"/>
                  </a:cubicBezTo>
                  <a:cubicBezTo>
                    <a:pt x="1129" y="462"/>
                    <a:pt x="1051" y="228"/>
                    <a:pt x="868" y="97"/>
                  </a:cubicBezTo>
                  <a:cubicBezTo>
                    <a:pt x="777" y="33"/>
                    <a:pt x="671" y="0"/>
                    <a:pt x="565" y="0"/>
                  </a:cubicBezTo>
                  <a:close/>
                </a:path>
              </a:pathLst>
            </a:custGeom>
            <a:solidFill>
              <a:srgbClr val="FF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cs typeface="B Nazanin" panose="00000400000000000000" pitchFamily="2" charset="-78"/>
              </a:endParaRPr>
            </a:p>
          </p:txBody>
        </p:sp>
      </p:grpSp>
      <p:sp>
        <p:nvSpPr>
          <p:cNvPr id="302" name="Google Shape;302;p16"/>
          <p:cNvSpPr/>
          <p:nvPr/>
        </p:nvSpPr>
        <p:spPr>
          <a:xfrm>
            <a:off x="172360" y="1113014"/>
            <a:ext cx="3827790" cy="3761416"/>
          </a:xfrm>
          <a:custGeom>
            <a:avLst/>
            <a:gdLst/>
            <a:ahLst/>
            <a:cxnLst/>
            <a:rect l="l" t="t" r="r" b="b"/>
            <a:pathLst>
              <a:path w="18592" h="18269" extrusionOk="0">
                <a:moveTo>
                  <a:pt x="5728" y="1"/>
                </a:moveTo>
                <a:cubicBezTo>
                  <a:pt x="3512" y="1"/>
                  <a:pt x="2395" y="2992"/>
                  <a:pt x="1767" y="4808"/>
                </a:cubicBezTo>
                <a:cubicBezTo>
                  <a:pt x="861" y="7424"/>
                  <a:pt x="0" y="10842"/>
                  <a:pt x="2781" y="12582"/>
                </a:cubicBezTo>
                <a:cubicBezTo>
                  <a:pt x="5709" y="14413"/>
                  <a:pt x="7677" y="11831"/>
                  <a:pt x="9556" y="15513"/>
                </a:cubicBezTo>
                <a:cubicBezTo>
                  <a:pt x="10561" y="17483"/>
                  <a:pt x="11698" y="18269"/>
                  <a:pt x="12809" y="18269"/>
                </a:cubicBezTo>
                <a:cubicBezTo>
                  <a:pt x="15794" y="18269"/>
                  <a:pt x="18592" y="12599"/>
                  <a:pt x="18142" y="8984"/>
                </a:cubicBezTo>
                <a:lnTo>
                  <a:pt x="18140" y="8984"/>
                </a:lnTo>
                <a:cubicBezTo>
                  <a:pt x="17976" y="7665"/>
                  <a:pt x="17531" y="7341"/>
                  <a:pt x="17003" y="7341"/>
                </a:cubicBezTo>
                <a:cubicBezTo>
                  <a:pt x="16493" y="7341"/>
                  <a:pt x="15905" y="7643"/>
                  <a:pt x="15417" y="7643"/>
                </a:cubicBezTo>
                <a:cubicBezTo>
                  <a:pt x="15053" y="7643"/>
                  <a:pt x="14743" y="7474"/>
                  <a:pt x="14564" y="6884"/>
                </a:cubicBezTo>
                <a:cubicBezTo>
                  <a:pt x="14160" y="5552"/>
                  <a:pt x="15833" y="3915"/>
                  <a:pt x="15266" y="2457"/>
                </a:cubicBezTo>
                <a:cubicBezTo>
                  <a:pt x="14888" y="1485"/>
                  <a:pt x="13971" y="1080"/>
                  <a:pt x="12981" y="1080"/>
                </a:cubicBezTo>
                <a:cubicBezTo>
                  <a:pt x="12729" y="1080"/>
                  <a:pt x="12473" y="1106"/>
                  <a:pt x="12219" y="1156"/>
                </a:cubicBezTo>
                <a:cubicBezTo>
                  <a:pt x="11291" y="1337"/>
                  <a:pt x="10457" y="2237"/>
                  <a:pt x="9502" y="2237"/>
                </a:cubicBezTo>
                <a:cubicBezTo>
                  <a:pt x="9423" y="2237"/>
                  <a:pt x="9344" y="2231"/>
                  <a:pt x="9263" y="2218"/>
                </a:cubicBezTo>
                <a:cubicBezTo>
                  <a:pt x="8143" y="2035"/>
                  <a:pt x="7793" y="561"/>
                  <a:pt x="6680" y="172"/>
                </a:cubicBezTo>
                <a:cubicBezTo>
                  <a:pt x="6342" y="54"/>
                  <a:pt x="6025" y="1"/>
                  <a:pt x="5728" y="1"/>
                </a:cubicBezTo>
                <a:close/>
              </a:path>
            </a:pathLst>
          </a:custGeom>
          <a:solidFill>
            <a:srgbClr val="4FFF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362A6FA-D1CB-B113-4910-C5CD6B140795}"/>
              </a:ext>
            </a:extLst>
          </p:cNvPr>
          <p:cNvGrpSpPr/>
          <p:nvPr/>
        </p:nvGrpSpPr>
        <p:grpSpPr>
          <a:xfrm>
            <a:off x="819151" y="1571626"/>
            <a:ext cx="2789238" cy="2970212"/>
            <a:chOff x="819151" y="1571626"/>
            <a:chExt cx="2789238" cy="2970212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AED67059-D4A6-108A-8A93-13505BE5EA08}"/>
                </a:ext>
              </a:extLst>
            </p:cNvPr>
            <p:cNvGrpSpPr/>
            <p:nvPr/>
          </p:nvGrpSpPr>
          <p:grpSpPr>
            <a:xfrm>
              <a:off x="819151" y="1571626"/>
              <a:ext cx="2789238" cy="2970212"/>
              <a:chOff x="819151" y="1571626"/>
              <a:chExt cx="2789238" cy="2970212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8DECF5FF-90AC-61DE-7637-096048118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576" y="3233738"/>
                <a:ext cx="1293813" cy="1308100"/>
              </a:xfrm>
              <a:custGeom>
                <a:avLst/>
                <a:gdLst>
                  <a:gd name="T0" fmla="*/ 102 w 373"/>
                  <a:gd name="T1" fmla="*/ 377 h 377"/>
                  <a:gd name="T2" fmla="*/ 85 w 373"/>
                  <a:gd name="T3" fmla="*/ 364 h 377"/>
                  <a:gd name="T4" fmla="*/ 14 w 373"/>
                  <a:gd name="T5" fmla="*/ 294 h 377"/>
                  <a:gd name="T6" fmla="*/ 14 w 373"/>
                  <a:gd name="T7" fmla="*/ 253 h 377"/>
                  <a:gd name="T8" fmla="*/ 90 w 373"/>
                  <a:gd name="T9" fmla="*/ 177 h 377"/>
                  <a:gd name="T10" fmla="*/ 115 w 373"/>
                  <a:gd name="T11" fmla="*/ 170 h 377"/>
                  <a:gd name="T12" fmla="*/ 131 w 373"/>
                  <a:gd name="T13" fmla="*/ 189 h 377"/>
                  <a:gd name="T14" fmla="*/ 123 w 373"/>
                  <a:gd name="T15" fmla="*/ 210 h 377"/>
                  <a:gd name="T16" fmla="*/ 92 w 373"/>
                  <a:gd name="T17" fmla="*/ 241 h 377"/>
                  <a:gd name="T18" fmla="*/ 88 w 373"/>
                  <a:gd name="T19" fmla="*/ 249 h 377"/>
                  <a:gd name="T20" fmla="*/ 128 w 373"/>
                  <a:gd name="T21" fmla="*/ 242 h 377"/>
                  <a:gd name="T22" fmla="*/ 311 w 373"/>
                  <a:gd name="T23" fmla="*/ 79 h 377"/>
                  <a:gd name="T24" fmla="*/ 321 w 373"/>
                  <a:gd name="T25" fmla="*/ 42 h 377"/>
                  <a:gd name="T26" fmla="*/ 330 w 373"/>
                  <a:gd name="T27" fmla="*/ 34 h 377"/>
                  <a:gd name="T28" fmla="*/ 373 w 373"/>
                  <a:gd name="T29" fmla="*/ 0 h 377"/>
                  <a:gd name="T30" fmla="*/ 286 w 373"/>
                  <a:gd name="T31" fmla="*/ 204 h 377"/>
                  <a:gd name="T32" fmla="*/ 83 w 373"/>
                  <a:gd name="T33" fmla="*/ 296 h 377"/>
                  <a:gd name="T34" fmla="*/ 97 w 373"/>
                  <a:gd name="T35" fmla="*/ 310 h 377"/>
                  <a:gd name="T36" fmla="*/ 119 w 373"/>
                  <a:gd name="T37" fmla="*/ 332 h 377"/>
                  <a:gd name="T38" fmla="*/ 115 w 373"/>
                  <a:gd name="T39" fmla="*/ 377 h 377"/>
                  <a:gd name="T40" fmla="*/ 102 w 373"/>
                  <a:gd name="T41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3" h="377">
                    <a:moveTo>
                      <a:pt x="102" y="377"/>
                    </a:moveTo>
                    <a:cubicBezTo>
                      <a:pt x="96" y="373"/>
                      <a:pt x="90" y="369"/>
                      <a:pt x="85" y="364"/>
                    </a:cubicBezTo>
                    <a:cubicBezTo>
                      <a:pt x="61" y="341"/>
                      <a:pt x="38" y="317"/>
                      <a:pt x="14" y="294"/>
                    </a:cubicBezTo>
                    <a:cubicBezTo>
                      <a:pt x="0" y="279"/>
                      <a:pt x="0" y="267"/>
                      <a:pt x="14" y="253"/>
                    </a:cubicBezTo>
                    <a:cubicBezTo>
                      <a:pt x="40" y="228"/>
                      <a:pt x="65" y="202"/>
                      <a:pt x="90" y="177"/>
                    </a:cubicBezTo>
                    <a:cubicBezTo>
                      <a:pt x="97" y="170"/>
                      <a:pt x="106" y="167"/>
                      <a:pt x="115" y="170"/>
                    </a:cubicBezTo>
                    <a:cubicBezTo>
                      <a:pt x="124" y="173"/>
                      <a:pt x="130" y="180"/>
                      <a:pt x="131" y="189"/>
                    </a:cubicBezTo>
                    <a:cubicBezTo>
                      <a:pt x="132" y="198"/>
                      <a:pt x="129" y="205"/>
                      <a:pt x="123" y="210"/>
                    </a:cubicBezTo>
                    <a:cubicBezTo>
                      <a:pt x="113" y="221"/>
                      <a:pt x="103" y="231"/>
                      <a:pt x="92" y="241"/>
                    </a:cubicBezTo>
                    <a:cubicBezTo>
                      <a:pt x="90" y="243"/>
                      <a:pt x="89" y="245"/>
                      <a:pt x="88" y="249"/>
                    </a:cubicBezTo>
                    <a:cubicBezTo>
                      <a:pt x="101" y="247"/>
                      <a:pt x="115" y="246"/>
                      <a:pt x="128" y="242"/>
                    </a:cubicBezTo>
                    <a:cubicBezTo>
                      <a:pt x="216" y="219"/>
                      <a:pt x="278" y="165"/>
                      <a:pt x="311" y="79"/>
                    </a:cubicBezTo>
                    <a:cubicBezTo>
                      <a:pt x="316" y="67"/>
                      <a:pt x="318" y="55"/>
                      <a:pt x="321" y="42"/>
                    </a:cubicBezTo>
                    <a:cubicBezTo>
                      <a:pt x="323" y="37"/>
                      <a:pt x="324" y="35"/>
                      <a:pt x="330" y="34"/>
                    </a:cubicBezTo>
                    <a:cubicBezTo>
                      <a:pt x="350" y="31"/>
                      <a:pt x="365" y="20"/>
                      <a:pt x="373" y="0"/>
                    </a:cubicBezTo>
                    <a:cubicBezTo>
                      <a:pt x="370" y="79"/>
                      <a:pt x="341" y="148"/>
                      <a:pt x="286" y="204"/>
                    </a:cubicBezTo>
                    <a:cubicBezTo>
                      <a:pt x="232" y="260"/>
                      <a:pt x="164" y="291"/>
                      <a:pt x="83" y="296"/>
                    </a:cubicBezTo>
                    <a:cubicBezTo>
                      <a:pt x="89" y="302"/>
                      <a:pt x="93" y="306"/>
                      <a:pt x="97" y="310"/>
                    </a:cubicBezTo>
                    <a:cubicBezTo>
                      <a:pt x="104" y="317"/>
                      <a:pt x="112" y="325"/>
                      <a:pt x="119" y="332"/>
                    </a:cubicBezTo>
                    <a:cubicBezTo>
                      <a:pt x="137" y="350"/>
                      <a:pt x="136" y="363"/>
                      <a:pt x="115" y="377"/>
                    </a:cubicBezTo>
                    <a:cubicBezTo>
                      <a:pt x="111" y="377"/>
                      <a:pt x="106" y="377"/>
                      <a:pt x="102" y="37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87EA8B25-B90B-0057-5C2C-1A68C3189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0276" y="2344738"/>
                <a:ext cx="1270000" cy="871538"/>
              </a:xfrm>
              <a:custGeom>
                <a:avLst/>
                <a:gdLst>
                  <a:gd name="T0" fmla="*/ 183 w 366"/>
                  <a:gd name="T1" fmla="*/ 251 h 251"/>
                  <a:gd name="T2" fmla="*/ 40 w 366"/>
                  <a:gd name="T3" fmla="*/ 251 h 251"/>
                  <a:gd name="T4" fmla="*/ 2 w 366"/>
                  <a:gd name="T5" fmla="*/ 225 h 251"/>
                  <a:gd name="T6" fmla="*/ 1 w 366"/>
                  <a:gd name="T7" fmla="*/ 216 h 251"/>
                  <a:gd name="T8" fmla="*/ 1 w 366"/>
                  <a:gd name="T9" fmla="*/ 88 h 251"/>
                  <a:gd name="T10" fmla="*/ 73 w 366"/>
                  <a:gd name="T11" fmla="*/ 6 h 251"/>
                  <a:gd name="T12" fmla="*/ 103 w 366"/>
                  <a:gd name="T13" fmla="*/ 1 h 251"/>
                  <a:gd name="T14" fmla="*/ 119 w 366"/>
                  <a:gd name="T15" fmla="*/ 11 h 251"/>
                  <a:gd name="T16" fmla="*/ 171 w 366"/>
                  <a:gd name="T17" fmla="*/ 154 h 251"/>
                  <a:gd name="T18" fmla="*/ 173 w 366"/>
                  <a:gd name="T19" fmla="*/ 158 h 251"/>
                  <a:gd name="T20" fmla="*/ 183 w 366"/>
                  <a:gd name="T21" fmla="*/ 166 h 251"/>
                  <a:gd name="T22" fmla="*/ 193 w 366"/>
                  <a:gd name="T23" fmla="*/ 157 h 251"/>
                  <a:gd name="T24" fmla="*/ 225 w 366"/>
                  <a:gd name="T25" fmla="*/ 70 h 251"/>
                  <a:gd name="T26" fmla="*/ 247 w 366"/>
                  <a:gd name="T27" fmla="*/ 9 h 251"/>
                  <a:gd name="T28" fmla="*/ 260 w 366"/>
                  <a:gd name="T29" fmla="*/ 1 h 251"/>
                  <a:gd name="T30" fmla="*/ 307 w 366"/>
                  <a:gd name="T31" fmla="*/ 9 h 251"/>
                  <a:gd name="T32" fmla="*/ 364 w 366"/>
                  <a:gd name="T33" fmla="*/ 75 h 251"/>
                  <a:gd name="T34" fmla="*/ 365 w 366"/>
                  <a:gd name="T35" fmla="*/ 105 h 251"/>
                  <a:gd name="T36" fmla="*/ 366 w 366"/>
                  <a:gd name="T37" fmla="*/ 211 h 251"/>
                  <a:gd name="T38" fmla="*/ 326 w 366"/>
                  <a:gd name="T39" fmla="*/ 251 h 251"/>
                  <a:gd name="T40" fmla="*/ 183 w 366"/>
                  <a:gd name="T41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6" h="251">
                    <a:moveTo>
                      <a:pt x="183" y="251"/>
                    </a:moveTo>
                    <a:cubicBezTo>
                      <a:pt x="135" y="251"/>
                      <a:pt x="87" y="251"/>
                      <a:pt x="40" y="251"/>
                    </a:cubicBezTo>
                    <a:cubicBezTo>
                      <a:pt x="20" y="251"/>
                      <a:pt x="7" y="242"/>
                      <a:pt x="2" y="225"/>
                    </a:cubicBezTo>
                    <a:cubicBezTo>
                      <a:pt x="1" y="222"/>
                      <a:pt x="1" y="219"/>
                      <a:pt x="1" y="216"/>
                    </a:cubicBezTo>
                    <a:cubicBezTo>
                      <a:pt x="1" y="173"/>
                      <a:pt x="1" y="130"/>
                      <a:pt x="1" y="88"/>
                    </a:cubicBezTo>
                    <a:cubicBezTo>
                      <a:pt x="0" y="51"/>
                      <a:pt x="28" y="11"/>
                      <a:pt x="73" y="6"/>
                    </a:cubicBezTo>
                    <a:cubicBezTo>
                      <a:pt x="83" y="5"/>
                      <a:pt x="93" y="3"/>
                      <a:pt x="103" y="1"/>
                    </a:cubicBezTo>
                    <a:cubicBezTo>
                      <a:pt x="113" y="0"/>
                      <a:pt x="116" y="1"/>
                      <a:pt x="119" y="11"/>
                    </a:cubicBezTo>
                    <a:cubicBezTo>
                      <a:pt x="137" y="59"/>
                      <a:pt x="154" y="106"/>
                      <a:pt x="171" y="154"/>
                    </a:cubicBezTo>
                    <a:cubicBezTo>
                      <a:pt x="172" y="155"/>
                      <a:pt x="172" y="157"/>
                      <a:pt x="173" y="158"/>
                    </a:cubicBezTo>
                    <a:cubicBezTo>
                      <a:pt x="176" y="161"/>
                      <a:pt x="180" y="166"/>
                      <a:pt x="183" y="166"/>
                    </a:cubicBezTo>
                    <a:cubicBezTo>
                      <a:pt x="186" y="165"/>
                      <a:pt x="191" y="161"/>
                      <a:pt x="193" y="157"/>
                    </a:cubicBezTo>
                    <a:cubicBezTo>
                      <a:pt x="204" y="128"/>
                      <a:pt x="215" y="99"/>
                      <a:pt x="225" y="70"/>
                    </a:cubicBezTo>
                    <a:cubicBezTo>
                      <a:pt x="233" y="49"/>
                      <a:pt x="240" y="29"/>
                      <a:pt x="247" y="9"/>
                    </a:cubicBezTo>
                    <a:cubicBezTo>
                      <a:pt x="249" y="3"/>
                      <a:pt x="253" y="0"/>
                      <a:pt x="260" y="1"/>
                    </a:cubicBezTo>
                    <a:cubicBezTo>
                      <a:pt x="276" y="4"/>
                      <a:pt x="292" y="5"/>
                      <a:pt x="307" y="9"/>
                    </a:cubicBezTo>
                    <a:cubicBezTo>
                      <a:pt x="336" y="16"/>
                      <a:pt x="360" y="44"/>
                      <a:pt x="364" y="75"/>
                    </a:cubicBezTo>
                    <a:cubicBezTo>
                      <a:pt x="365" y="85"/>
                      <a:pt x="365" y="95"/>
                      <a:pt x="365" y="105"/>
                    </a:cubicBezTo>
                    <a:cubicBezTo>
                      <a:pt x="366" y="140"/>
                      <a:pt x="366" y="175"/>
                      <a:pt x="366" y="211"/>
                    </a:cubicBezTo>
                    <a:cubicBezTo>
                      <a:pt x="366" y="237"/>
                      <a:pt x="352" y="251"/>
                      <a:pt x="326" y="251"/>
                    </a:cubicBezTo>
                    <a:cubicBezTo>
                      <a:pt x="278" y="251"/>
                      <a:pt x="230" y="251"/>
                      <a:pt x="183" y="25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EC7B149E-F619-0008-CC01-162CCF5815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9151" y="2903538"/>
                <a:ext cx="1147763" cy="1138238"/>
              </a:xfrm>
              <a:custGeom>
                <a:avLst/>
                <a:gdLst>
                  <a:gd name="T0" fmla="*/ 330 w 331"/>
                  <a:gd name="T1" fmla="*/ 125 h 328"/>
                  <a:gd name="T2" fmla="*/ 319 w 331"/>
                  <a:gd name="T3" fmla="*/ 139 h 328"/>
                  <a:gd name="T4" fmla="*/ 301 w 331"/>
                  <a:gd name="T5" fmla="*/ 150 h 328"/>
                  <a:gd name="T6" fmla="*/ 301 w 331"/>
                  <a:gd name="T7" fmla="*/ 179 h 328"/>
                  <a:gd name="T8" fmla="*/ 319 w 331"/>
                  <a:gd name="T9" fmla="*/ 190 h 328"/>
                  <a:gd name="T10" fmla="*/ 326 w 331"/>
                  <a:gd name="T11" fmla="*/ 215 h 328"/>
                  <a:gd name="T12" fmla="*/ 289 w 331"/>
                  <a:gd name="T13" fmla="*/ 277 h 328"/>
                  <a:gd name="T14" fmla="*/ 264 w 331"/>
                  <a:gd name="T15" fmla="*/ 284 h 328"/>
                  <a:gd name="T16" fmla="*/ 247 w 331"/>
                  <a:gd name="T17" fmla="*/ 274 h 328"/>
                  <a:gd name="T18" fmla="*/ 221 w 331"/>
                  <a:gd name="T19" fmla="*/ 289 h 328"/>
                  <a:gd name="T20" fmla="*/ 221 w 331"/>
                  <a:gd name="T21" fmla="*/ 307 h 328"/>
                  <a:gd name="T22" fmla="*/ 200 w 331"/>
                  <a:gd name="T23" fmla="*/ 328 h 328"/>
                  <a:gd name="T24" fmla="*/ 132 w 331"/>
                  <a:gd name="T25" fmla="*/ 328 h 328"/>
                  <a:gd name="T26" fmla="*/ 111 w 331"/>
                  <a:gd name="T27" fmla="*/ 307 h 328"/>
                  <a:gd name="T28" fmla="*/ 111 w 331"/>
                  <a:gd name="T29" fmla="*/ 289 h 328"/>
                  <a:gd name="T30" fmla="*/ 85 w 331"/>
                  <a:gd name="T31" fmla="*/ 274 h 328"/>
                  <a:gd name="T32" fmla="*/ 68 w 331"/>
                  <a:gd name="T33" fmla="*/ 284 h 328"/>
                  <a:gd name="T34" fmla="*/ 42 w 331"/>
                  <a:gd name="T35" fmla="*/ 277 h 328"/>
                  <a:gd name="T36" fmla="*/ 7 w 331"/>
                  <a:gd name="T37" fmla="*/ 216 h 328"/>
                  <a:gd name="T38" fmla="*/ 14 w 331"/>
                  <a:gd name="T39" fmla="*/ 188 h 328"/>
                  <a:gd name="T40" fmla="*/ 30 w 331"/>
                  <a:gd name="T41" fmla="*/ 179 h 328"/>
                  <a:gd name="T42" fmla="*/ 30 w 331"/>
                  <a:gd name="T43" fmla="*/ 149 h 328"/>
                  <a:gd name="T44" fmla="*/ 14 w 331"/>
                  <a:gd name="T45" fmla="*/ 140 h 328"/>
                  <a:gd name="T46" fmla="*/ 7 w 331"/>
                  <a:gd name="T47" fmla="*/ 113 h 328"/>
                  <a:gd name="T48" fmla="*/ 42 w 331"/>
                  <a:gd name="T49" fmla="*/ 51 h 328"/>
                  <a:gd name="T50" fmla="*/ 68 w 331"/>
                  <a:gd name="T51" fmla="*/ 44 h 328"/>
                  <a:gd name="T52" fmla="*/ 84 w 331"/>
                  <a:gd name="T53" fmla="*/ 54 h 328"/>
                  <a:gd name="T54" fmla="*/ 111 w 331"/>
                  <a:gd name="T55" fmla="*/ 38 h 328"/>
                  <a:gd name="T56" fmla="*/ 111 w 331"/>
                  <a:gd name="T57" fmla="*/ 20 h 328"/>
                  <a:gd name="T58" fmla="*/ 132 w 331"/>
                  <a:gd name="T59" fmla="*/ 1 h 328"/>
                  <a:gd name="T60" fmla="*/ 200 w 331"/>
                  <a:gd name="T61" fmla="*/ 1 h 328"/>
                  <a:gd name="T62" fmla="*/ 221 w 331"/>
                  <a:gd name="T63" fmla="*/ 20 h 328"/>
                  <a:gd name="T64" fmla="*/ 221 w 331"/>
                  <a:gd name="T65" fmla="*/ 41 h 328"/>
                  <a:gd name="T66" fmla="*/ 245 w 331"/>
                  <a:gd name="T67" fmla="*/ 55 h 328"/>
                  <a:gd name="T68" fmla="*/ 263 w 331"/>
                  <a:gd name="T69" fmla="*/ 45 h 328"/>
                  <a:gd name="T70" fmla="*/ 290 w 331"/>
                  <a:gd name="T71" fmla="*/ 52 h 328"/>
                  <a:gd name="T72" fmla="*/ 325 w 331"/>
                  <a:gd name="T73" fmla="*/ 112 h 328"/>
                  <a:gd name="T74" fmla="*/ 330 w 331"/>
                  <a:gd name="T75" fmla="*/ 125 h 328"/>
                  <a:gd name="T76" fmla="*/ 116 w 331"/>
                  <a:gd name="T77" fmla="*/ 163 h 328"/>
                  <a:gd name="T78" fmla="*/ 165 w 331"/>
                  <a:gd name="T79" fmla="*/ 214 h 328"/>
                  <a:gd name="T80" fmla="*/ 216 w 331"/>
                  <a:gd name="T81" fmla="*/ 165 h 328"/>
                  <a:gd name="T82" fmla="*/ 167 w 331"/>
                  <a:gd name="T83" fmla="*/ 114 h 328"/>
                  <a:gd name="T84" fmla="*/ 116 w 331"/>
                  <a:gd name="T85" fmla="*/ 16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31" h="328">
                    <a:moveTo>
                      <a:pt x="330" y="125"/>
                    </a:moveTo>
                    <a:cubicBezTo>
                      <a:pt x="327" y="130"/>
                      <a:pt x="323" y="135"/>
                      <a:pt x="319" y="139"/>
                    </a:cubicBezTo>
                    <a:cubicBezTo>
                      <a:pt x="313" y="143"/>
                      <a:pt x="307" y="146"/>
                      <a:pt x="301" y="150"/>
                    </a:cubicBezTo>
                    <a:cubicBezTo>
                      <a:pt x="289" y="157"/>
                      <a:pt x="289" y="171"/>
                      <a:pt x="301" y="179"/>
                    </a:cubicBezTo>
                    <a:cubicBezTo>
                      <a:pt x="307" y="183"/>
                      <a:pt x="313" y="186"/>
                      <a:pt x="319" y="190"/>
                    </a:cubicBezTo>
                    <a:cubicBezTo>
                      <a:pt x="329" y="196"/>
                      <a:pt x="331" y="204"/>
                      <a:pt x="326" y="215"/>
                    </a:cubicBezTo>
                    <a:cubicBezTo>
                      <a:pt x="314" y="236"/>
                      <a:pt x="302" y="257"/>
                      <a:pt x="289" y="277"/>
                    </a:cubicBezTo>
                    <a:cubicBezTo>
                      <a:pt x="284" y="287"/>
                      <a:pt x="274" y="289"/>
                      <a:pt x="264" y="284"/>
                    </a:cubicBezTo>
                    <a:cubicBezTo>
                      <a:pt x="258" y="281"/>
                      <a:pt x="253" y="277"/>
                      <a:pt x="247" y="274"/>
                    </a:cubicBezTo>
                    <a:cubicBezTo>
                      <a:pt x="234" y="267"/>
                      <a:pt x="222" y="274"/>
                      <a:pt x="221" y="289"/>
                    </a:cubicBezTo>
                    <a:cubicBezTo>
                      <a:pt x="221" y="295"/>
                      <a:pt x="221" y="301"/>
                      <a:pt x="221" y="307"/>
                    </a:cubicBezTo>
                    <a:cubicBezTo>
                      <a:pt x="220" y="321"/>
                      <a:pt x="214" y="328"/>
                      <a:pt x="200" y="328"/>
                    </a:cubicBezTo>
                    <a:cubicBezTo>
                      <a:pt x="177" y="328"/>
                      <a:pt x="154" y="328"/>
                      <a:pt x="132" y="328"/>
                    </a:cubicBezTo>
                    <a:cubicBezTo>
                      <a:pt x="118" y="328"/>
                      <a:pt x="111" y="321"/>
                      <a:pt x="111" y="307"/>
                    </a:cubicBezTo>
                    <a:cubicBezTo>
                      <a:pt x="111" y="301"/>
                      <a:pt x="111" y="295"/>
                      <a:pt x="111" y="289"/>
                    </a:cubicBezTo>
                    <a:cubicBezTo>
                      <a:pt x="110" y="274"/>
                      <a:pt x="98" y="267"/>
                      <a:pt x="85" y="274"/>
                    </a:cubicBezTo>
                    <a:cubicBezTo>
                      <a:pt x="79" y="277"/>
                      <a:pt x="74" y="281"/>
                      <a:pt x="68" y="284"/>
                    </a:cubicBezTo>
                    <a:cubicBezTo>
                      <a:pt x="57" y="290"/>
                      <a:pt x="48" y="287"/>
                      <a:pt x="42" y="277"/>
                    </a:cubicBezTo>
                    <a:cubicBezTo>
                      <a:pt x="30" y="257"/>
                      <a:pt x="18" y="236"/>
                      <a:pt x="7" y="216"/>
                    </a:cubicBezTo>
                    <a:cubicBezTo>
                      <a:pt x="0" y="204"/>
                      <a:pt x="3" y="195"/>
                      <a:pt x="14" y="188"/>
                    </a:cubicBezTo>
                    <a:cubicBezTo>
                      <a:pt x="20" y="185"/>
                      <a:pt x="25" y="182"/>
                      <a:pt x="30" y="179"/>
                    </a:cubicBezTo>
                    <a:cubicBezTo>
                      <a:pt x="43" y="171"/>
                      <a:pt x="43" y="157"/>
                      <a:pt x="30" y="149"/>
                    </a:cubicBezTo>
                    <a:cubicBezTo>
                      <a:pt x="25" y="146"/>
                      <a:pt x="19" y="143"/>
                      <a:pt x="14" y="140"/>
                    </a:cubicBezTo>
                    <a:cubicBezTo>
                      <a:pt x="3" y="133"/>
                      <a:pt x="0" y="124"/>
                      <a:pt x="7" y="113"/>
                    </a:cubicBezTo>
                    <a:cubicBezTo>
                      <a:pt x="18" y="92"/>
                      <a:pt x="30" y="72"/>
                      <a:pt x="42" y="51"/>
                    </a:cubicBezTo>
                    <a:cubicBezTo>
                      <a:pt x="48" y="41"/>
                      <a:pt x="57" y="38"/>
                      <a:pt x="68" y="44"/>
                    </a:cubicBezTo>
                    <a:cubicBezTo>
                      <a:pt x="73" y="47"/>
                      <a:pt x="79" y="51"/>
                      <a:pt x="84" y="54"/>
                    </a:cubicBezTo>
                    <a:cubicBezTo>
                      <a:pt x="98" y="61"/>
                      <a:pt x="111" y="54"/>
                      <a:pt x="111" y="38"/>
                    </a:cubicBezTo>
                    <a:cubicBezTo>
                      <a:pt x="111" y="32"/>
                      <a:pt x="111" y="26"/>
                      <a:pt x="111" y="20"/>
                    </a:cubicBezTo>
                    <a:cubicBezTo>
                      <a:pt x="111" y="7"/>
                      <a:pt x="118" y="1"/>
                      <a:pt x="132" y="1"/>
                    </a:cubicBezTo>
                    <a:cubicBezTo>
                      <a:pt x="154" y="0"/>
                      <a:pt x="177" y="0"/>
                      <a:pt x="200" y="1"/>
                    </a:cubicBezTo>
                    <a:cubicBezTo>
                      <a:pt x="214" y="1"/>
                      <a:pt x="220" y="7"/>
                      <a:pt x="221" y="20"/>
                    </a:cubicBezTo>
                    <a:cubicBezTo>
                      <a:pt x="221" y="27"/>
                      <a:pt x="221" y="34"/>
                      <a:pt x="221" y="41"/>
                    </a:cubicBezTo>
                    <a:cubicBezTo>
                      <a:pt x="222" y="54"/>
                      <a:pt x="234" y="61"/>
                      <a:pt x="245" y="55"/>
                    </a:cubicBezTo>
                    <a:cubicBezTo>
                      <a:pt x="251" y="52"/>
                      <a:pt x="257" y="48"/>
                      <a:pt x="263" y="45"/>
                    </a:cubicBezTo>
                    <a:cubicBezTo>
                      <a:pt x="275" y="38"/>
                      <a:pt x="283" y="40"/>
                      <a:pt x="290" y="52"/>
                    </a:cubicBezTo>
                    <a:cubicBezTo>
                      <a:pt x="302" y="72"/>
                      <a:pt x="313" y="92"/>
                      <a:pt x="325" y="112"/>
                    </a:cubicBezTo>
                    <a:cubicBezTo>
                      <a:pt x="327" y="115"/>
                      <a:pt x="328" y="119"/>
                      <a:pt x="330" y="125"/>
                    </a:cubicBezTo>
                    <a:close/>
                    <a:moveTo>
                      <a:pt x="116" y="163"/>
                    </a:moveTo>
                    <a:cubicBezTo>
                      <a:pt x="115" y="190"/>
                      <a:pt x="137" y="213"/>
                      <a:pt x="165" y="214"/>
                    </a:cubicBezTo>
                    <a:cubicBezTo>
                      <a:pt x="192" y="215"/>
                      <a:pt x="215" y="192"/>
                      <a:pt x="216" y="165"/>
                    </a:cubicBezTo>
                    <a:cubicBezTo>
                      <a:pt x="216" y="138"/>
                      <a:pt x="194" y="115"/>
                      <a:pt x="167" y="114"/>
                    </a:cubicBezTo>
                    <a:cubicBezTo>
                      <a:pt x="140" y="114"/>
                      <a:pt x="117" y="136"/>
                      <a:pt x="116" y="16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F597817A-70C8-3163-C9D3-86ABF64BC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326" y="1776413"/>
                <a:ext cx="1311275" cy="1241425"/>
              </a:xfrm>
              <a:custGeom>
                <a:avLst/>
                <a:gdLst>
                  <a:gd name="T0" fmla="*/ 290 w 378"/>
                  <a:gd name="T1" fmla="*/ 131 h 358"/>
                  <a:gd name="T2" fmla="*/ 209 w 378"/>
                  <a:gd name="T3" fmla="*/ 151 h 358"/>
                  <a:gd name="T4" fmla="*/ 60 w 378"/>
                  <a:gd name="T5" fmla="*/ 321 h 358"/>
                  <a:gd name="T6" fmla="*/ 51 w 378"/>
                  <a:gd name="T7" fmla="*/ 329 h 358"/>
                  <a:gd name="T8" fmla="*/ 12 w 378"/>
                  <a:gd name="T9" fmla="*/ 351 h 358"/>
                  <a:gd name="T10" fmla="*/ 7 w 378"/>
                  <a:gd name="T11" fmla="*/ 358 h 358"/>
                  <a:gd name="T12" fmla="*/ 98 w 378"/>
                  <a:gd name="T13" fmla="*/ 168 h 358"/>
                  <a:gd name="T14" fmla="*/ 293 w 378"/>
                  <a:gd name="T15" fmla="*/ 83 h 358"/>
                  <a:gd name="T16" fmla="*/ 294 w 378"/>
                  <a:gd name="T17" fmla="*/ 81 h 358"/>
                  <a:gd name="T18" fmla="*/ 274 w 378"/>
                  <a:gd name="T19" fmla="*/ 62 h 358"/>
                  <a:gd name="T20" fmla="*/ 252 w 378"/>
                  <a:gd name="T21" fmla="*/ 40 h 358"/>
                  <a:gd name="T22" fmla="*/ 254 w 378"/>
                  <a:gd name="T23" fmla="*/ 9 h 358"/>
                  <a:gd name="T24" fmla="*/ 285 w 378"/>
                  <a:gd name="T25" fmla="*/ 8 h 358"/>
                  <a:gd name="T26" fmla="*/ 289 w 378"/>
                  <a:gd name="T27" fmla="*/ 12 h 358"/>
                  <a:gd name="T28" fmla="*/ 364 w 378"/>
                  <a:gd name="T29" fmla="*/ 87 h 358"/>
                  <a:gd name="T30" fmla="*/ 364 w 378"/>
                  <a:gd name="T31" fmla="*/ 126 h 358"/>
                  <a:gd name="T32" fmla="*/ 287 w 378"/>
                  <a:gd name="T33" fmla="*/ 203 h 358"/>
                  <a:gd name="T34" fmla="*/ 258 w 378"/>
                  <a:gd name="T35" fmla="*/ 207 h 358"/>
                  <a:gd name="T36" fmla="*/ 248 w 378"/>
                  <a:gd name="T37" fmla="*/ 181 h 358"/>
                  <a:gd name="T38" fmla="*/ 256 w 378"/>
                  <a:gd name="T39" fmla="*/ 168 h 358"/>
                  <a:gd name="T40" fmla="*/ 291 w 378"/>
                  <a:gd name="T41" fmla="*/ 133 h 358"/>
                  <a:gd name="T42" fmla="*/ 290 w 378"/>
                  <a:gd name="T43" fmla="*/ 131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358">
                    <a:moveTo>
                      <a:pt x="290" y="131"/>
                    </a:moveTo>
                    <a:cubicBezTo>
                      <a:pt x="262" y="132"/>
                      <a:pt x="234" y="139"/>
                      <a:pt x="209" y="151"/>
                    </a:cubicBezTo>
                    <a:cubicBezTo>
                      <a:pt x="133" y="184"/>
                      <a:pt x="83" y="241"/>
                      <a:pt x="60" y="321"/>
                    </a:cubicBezTo>
                    <a:cubicBezTo>
                      <a:pt x="59" y="327"/>
                      <a:pt x="57" y="329"/>
                      <a:pt x="51" y="329"/>
                    </a:cubicBezTo>
                    <a:cubicBezTo>
                      <a:pt x="35" y="330"/>
                      <a:pt x="22" y="338"/>
                      <a:pt x="12" y="351"/>
                    </a:cubicBezTo>
                    <a:cubicBezTo>
                      <a:pt x="11" y="353"/>
                      <a:pt x="9" y="356"/>
                      <a:pt x="7" y="358"/>
                    </a:cubicBezTo>
                    <a:cubicBezTo>
                      <a:pt x="0" y="316"/>
                      <a:pt x="48" y="216"/>
                      <a:pt x="98" y="168"/>
                    </a:cubicBezTo>
                    <a:cubicBezTo>
                      <a:pt x="153" y="117"/>
                      <a:pt x="218" y="88"/>
                      <a:pt x="293" y="83"/>
                    </a:cubicBezTo>
                    <a:cubicBezTo>
                      <a:pt x="293" y="82"/>
                      <a:pt x="294" y="82"/>
                      <a:pt x="294" y="81"/>
                    </a:cubicBezTo>
                    <a:cubicBezTo>
                      <a:pt x="287" y="75"/>
                      <a:pt x="281" y="69"/>
                      <a:pt x="274" y="62"/>
                    </a:cubicBezTo>
                    <a:cubicBezTo>
                      <a:pt x="267" y="55"/>
                      <a:pt x="259" y="48"/>
                      <a:pt x="252" y="40"/>
                    </a:cubicBezTo>
                    <a:cubicBezTo>
                      <a:pt x="244" y="31"/>
                      <a:pt x="245" y="17"/>
                      <a:pt x="254" y="9"/>
                    </a:cubicBezTo>
                    <a:cubicBezTo>
                      <a:pt x="262" y="0"/>
                      <a:pt x="275" y="0"/>
                      <a:pt x="285" y="8"/>
                    </a:cubicBezTo>
                    <a:cubicBezTo>
                      <a:pt x="286" y="9"/>
                      <a:pt x="288" y="10"/>
                      <a:pt x="289" y="12"/>
                    </a:cubicBezTo>
                    <a:cubicBezTo>
                      <a:pt x="314" y="37"/>
                      <a:pt x="339" y="62"/>
                      <a:pt x="364" y="87"/>
                    </a:cubicBezTo>
                    <a:cubicBezTo>
                      <a:pt x="378" y="100"/>
                      <a:pt x="378" y="112"/>
                      <a:pt x="364" y="126"/>
                    </a:cubicBezTo>
                    <a:cubicBezTo>
                      <a:pt x="339" y="151"/>
                      <a:pt x="313" y="177"/>
                      <a:pt x="287" y="203"/>
                    </a:cubicBezTo>
                    <a:cubicBezTo>
                      <a:pt x="279" y="211"/>
                      <a:pt x="268" y="213"/>
                      <a:pt x="258" y="207"/>
                    </a:cubicBezTo>
                    <a:cubicBezTo>
                      <a:pt x="249" y="202"/>
                      <a:pt x="244" y="192"/>
                      <a:pt x="248" y="181"/>
                    </a:cubicBezTo>
                    <a:cubicBezTo>
                      <a:pt x="249" y="176"/>
                      <a:pt x="253" y="171"/>
                      <a:pt x="256" y="168"/>
                    </a:cubicBezTo>
                    <a:cubicBezTo>
                      <a:pt x="268" y="156"/>
                      <a:pt x="279" y="144"/>
                      <a:pt x="291" y="133"/>
                    </a:cubicBezTo>
                    <a:cubicBezTo>
                      <a:pt x="291" y="132"/>
                      <a:pt x="290" y="132"/>
                      <a:pt x="290" y="13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EBCA00-4305-2CDF-6AA3-12F519751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251" y="1571626"/>
                <a:ext cx="652463" cy="647700"/>
              </a:xfrm>
              <a:custGeom>
                <a:avLst/>
                <a:gdLst>
                  <a:gd name="T0" fmla="*/ 94 w 188"/>
                  <a:gd name="T1" fmla="*/ 0 h 187"/>
                  <a:gd name="T2" fmla="*/ 188 w 188"/>
                  <a:gd name="T3" fmla="*/ 93 h 187"/>
                  <a:gd name="T4" fmla="*/ 93 w 188"/>
                  <a:gd name="T5" fmla="*/ 187 h 187"/>
                  <a:gd name="T6" fmla="*/ 0 w 188"/>
                  <a:gd name="T7" fmla="*/ 93 h 187"/>
                  <a:gd name="T8" fmla="*/ 94 w 188"/>
                  <a:gd name="T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87">
                    <a:moveTo>
                      <a:pt x="94" y="0"/>
                    </a:moveTo>
                    <a:cubicBezTo>
                      <a:pt x="146" y="0"/>
                      <a:pt x="188" y="42"/>
                      <a:pt x="188" y="93"/>
                    </a:cubicBezTo>
                    <a:cubicBezTo>
                      <a:pt x="188" y="145"/>
                      <a:pt x="145" y="187"/>
                      <a:pt x="93" y="187"/>
                    </a:cubicBezTo>
                    <a:cubicBezTo>
                      <a:pt x="42" y="187"/>
                      <a:pt x="0" y="145"/>
                      <a:pt x="0" y="93"/>
                    </a:cubicBezTo>
                    <a:cubicBezTo>
                      <a:pt x="1" y="41"/>
                      <a:pt x="42" y="0"/>
                      <a:pt x="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8A9C754-C4E9-0CF1-70A9-978593DB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2327276"/>
              <a:ext cx="180975" cy="427038"/>
            </a:xfrm>
            <a:custGeom>
              <a:avLst/>
              <a:gdLst>
                <a:gd name="T0" fmla="*/ 11 w 52"/>
                <a:gd name="T1" fmla="*/ 86 h 123"/>
                <a:gd name="T2" fmla="*/ 16 w 52"/>
                <a:gd name="T3" fmla="*/ 46 h 123"/>
                <a:gd name="T4" fmla="*/ 12 w 52"/>
                <a:gd name="T5" fmla="*/ 29 h 123"/>
                <a:gd name="T6" fmla="*/ 4 w 52"/>
                <a:gd name="T7" fmla="*/ 18 h 123"/>
                <a:gd name="T8" fmla="*/ 13 w 52"/>
                <a:gd name="T9" fmla="*/ 1 h 123"/>
                <a:gd name="T10" fmla="*/ 38 w 52"/>
                <a:gd name="T11" fmla="*/ 1 h 123"/>
                <a:gd name="T12" fmla="*/ 48 w 52"/>
                <a:gd name="T13" fmla="*/ 17 h 123"/>
                <a:gd name="T14" fmla="*/ 47 w 52"/>
                <a:gd name="T15" fmla="*/ 19 h 123"/>
                <a:gd name="T16" fmla="*/ 39 w 52"/>
                <a:gd name="T17" fmla="*/ 63 h 123"/>
                <a:gd name="T18" fmla="*/ 30 w 52"/>
                <a:gd name="T19" fmla="*/ 115 h 123"/>
                <a:gd name="T20" fmla="*/ 23 w 52"/>
                <a:gd name="T21" fmla="*/ 118 h 123"/>
                <a:gd name="T22" fmla="*/ 11 w 52"/>
                <a:gd name="T23" fmla="*/ 8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123">
                  <a:moveTo>
                    <a:pt x="11" y="86"/>
                  </a:moveTo>
                  <a:cubicBezTo>
                    <a:pt x="13" y="70"/>
                    <a:pt x="14" y="58"/>
                    <a:pt x="16" y="46"/>
                  </a:cubicBezTo>
                  <a:cubicBezTo>
                    <a:pt x="17" y="39"/>
                    <a:pt x="16" y="34"/>
                    <a:pt x="12" y="29"/>
                  </a:cubicBezTo>
                  <a:cubicBezTo>
                    <a:pt x="9" y="25"/>
                    <a:pt x="7" y="22"/>
                    <a:pt x="4" y="18"/>
                  </a:cubicBezTo>
                  <a:cubicBezTo>
                    <a:pt x="0" y="9"/>
                    <a:pt x="4" y="1"/>
                    <a:pt x="13" y="1"/>
                  </a:cubicBezTo>
                  <a:cubicBezTo>
                    <a:pt x="22" y="0"/>
                    <a:pt x="30" y="0"/>
                    <a:pt x="38" y="1"/>
                  </a:cubicBezTo>
                  <a:cubicBezTo>
                    <a:pt x="48" y="1"/>
                    <a:pt x="52" y="9"/>
                    <a:pt x="48" y="17"/>
                  </a:cubicBezTo>
                  <a:cubicBezTo>
                    <a:pt x="47" y="18"/>
                    <a:pt x="47" y="19"/>
                    <a:pt x="47" y="19"/>
                  </a:cubicBezTo>
                  <a:cubicBezTo>
                    <a:pt x="34" y="32"/>
                    <a:pt x="34" y="48"/>
                    <a:pt x="39" y="63"/>
                  </a:cubicBezTo>
                  <a:cubicBezTo>
                    <a:pt x="44" y="82"/>
                    <a:pt x="37" y="98"/>
                    <a:pt x="30" y="115"/>
                  </a:cubicBezTo>
                  <a:cubicBezTo>
                    <a:pt x="29" y="119"/>
                    <a:pt x="25" y="123"/>
                    <a:pt x="23" y="118"/>
                  </a:cubicBezTo>
                  <a:cubicBezTo>
                    <a:pt x="18" y="106"/>
                    <a:pt x="14" y="95"/>
                    <a:pt x="11" y="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0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685" name="Google Shape;685;p20"/>
          <p:cNvSpPr txBox="1">
            <a:spLocks noGrp="1"/>
          </p:cNvSpPr>
          <p:nvPr>
            <p:ph type="title"/>
          </p:nvPr>
        </p:nvSpPr>
        <p:spPr>
          <a:xfrm>
            <a:off x="2510025" y="1013425"/>
            <a:ext cx="4124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1600" dirty="0">
                <a:solidFill>
                  <a:srgbClr val="4FFFC4"/>
                </a:solidFill>
                <a:cs typeface="B Nazanin" panose="00000400000000000000" pitchFamily="2" charset="-78"/>
              </a:rPr>
              <a:t>چرا محصول شما وجود دارد؟</a:t>
            </a:r>
            <a:endParaRPr sz="1600"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grpSp>
        <p:nvGrpSpPr>
          <p:cNvPr id="783" name="Google Shape;783;p20"/>
          <p:cNvGrpSpPr/>
          <p:nvPr/>
        </p:nvGrpSpPr>
        <p:grpSpPr>
          <a:xfrm>
            <a:off x="457200" y="2084930"/>
            <a:ext cx="3491266" cy="440400"/>
            <a:chOff x="457200" y="2084930"/>
            <a:chExt cx="3491266" cy="440400"/>
          </a:xfrm>
        </p:grpSpPr>
        <p:sp>
          <p:nvSpPr>
            <p:cNvPr id="784" name="Google Shape;784;p20"/>
            <p:cNvSpPr txBox="1"/>
            <p:nvPr/>
          </p:nvSpPr>
          <p:spPr>
            <a:xfrm>
              <a:off x="2202766" y="2084930"/>
              <a:ext cx="17457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0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785" name="Google Shape;785;p20"/>
            <p:cNvSpPr txBox="1"/>
            <p:nvPr/>
          </p:nvSpPr>
          <p:spPr>
            <a:xfrm>
              <a:off x="457200" y="2084930"/>
              <a:ext cx="17457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spcAft>
                  <a:spcPts val="1200"/>
                </a:spcAft>
              </a:pPr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یک ضرورت است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788" name="Google Shape;788;p20"/>
          <p:cNvGrpSpPr/>
          <p:nvPr/>
        </p:nvGrpSpPr>
        <p:grpSpPr>
          <a:xfrm>
            <a:off x="457200" y="2714223"/>
            <a:ext cx="3491266" cy="440409"/>
            <a:chOff x="457200" y="2726809"/>
            <a:chExt cx="3491266" cy="440409"/>
          </a:xfrm>
        </p:grpSpPr>
        <p:sp>
          <p:nvSpPr>
            <p:cNvPr id="789" name="Google Shape;789;p20"/>
            <p:cNvSpPr txBox="1"/>
            <p:nvPr/>
          </p:nvSpPr>
          <p:spPr>
            <a:xfrm>
              <a:off x="2202766" y="2726819"/>
              <a:ext cx="17457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790" name="Google Shape;790;p20"/>
            <p:cNvSpPr txBox="1"/>
            <p:nvPr/>
          </p:nvSpPr>
          <p:spPr>
            <a:xfrm>
              <a:off x="457200" y="2726809"/>
              <a:ext cx="17457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38100" lvl="0" algn="r" rtl="1"/>
              <a:r>
                <a:rPr lang="fa-IR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امکان فروش دیجیتالی را فراهم می کند</a:t>
              </a:r>
              <a:endParaRPr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793" name="Google Shape;793;p20"/>
          <p:cNvGrpSpPr/>
          <p:nvPr/>
        </p:nvGrpSpPr>
        <p:grpSpPr>
          <a:xfrm>
            <a:off x="457200" y="3343522"/>
            <a:ext cx="3491266" cy="440409"/>
            <a:chOff x="457200" y="3349819"/>
            <a:chExt cx="3491266" cy="440409"/>
          </a:xfrm>
        </p:grpSpPr>
        <p:sp>
          <p:nvSpPr>
            <p:cNvPr id="794" name="Google Shape;794;p20"/>
            <p:cNvSpPr txBox="1"/>
            <p:nvPr/>
          </p:nvSpPr>
          <p:spPr>
            <a:xfrm>
              <a:off x="2202766" y="3349828"/>
              <a:ext cx="17457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795" name="Google Shape;795;p20"/>
            <p:cNvSpPr txBox="1"/>
            <p:nvPr/>
          </p:nvSpPr>
          <p:spPr>
            <a:xfrm>
              <a:off x="457200" y="3349819"/>
              <a:ext cx="17457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38100"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درآمد ایجاد می کند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798" name="Google Shape;798;p20"/>
          <p:cNvGrpSpPr/>
          <p:nvPr/>
        </p:nvGrpSpPr>
        <p:grpSpPr>
          <a:xfrm>
            <a:off x="457200" y="3972820"/>
            <a:ext cx="3491266" cy="440409"/>
            <a:chOff x="457200" y="3972816"/>
            <a:chExt cx="3491266" cy="440409"/>
          </a:xfrm>
        </p:grpSpPr>
        <p:sp>
          <p:nvSpPr>
            <p:cNvPr id="799" name="Google Shape;799;p20"/>
            <p:cNvSpPr txBox="1"/>
            <p:nvPr/>
          </p:nvSpPr>
          <p:spPr>
            <a:xfrm>
              <a:off x="2202766" y="3972825"/>
              <a:ext cx="1745700" cy="440400"/>
            </a:xfrm>
            <a:prstGeom prst="rect">
              <a:avLst/>
            </a:prstGeom>
            <a:solidFill>
              <a:schemeClr val="lt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800" name="Google Shape;800;p20"/>
            <p:cNvSpPr txBox="1"/>
            <p:nvPr/>
          </p:nvSpPr>
          <p:spPr>
            <a:xfrm>
              <a:off x="457200" y="3972816"/>
              <a:ext cx="1745700" cy="4404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R="38100"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محصول پرطرفدار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61DD55E-8E17-4B24-8ABA-2A2EEACD2778}"/>
              </a:ext>
            </a:extLst>
          </p:cNvPr>
          <p:cNvGrpSpPr/>
          <p:nvPr/>
        </p:nvGrpSpPr>
        <p:grpSpPr>
          <a:xfrm>
            <a:off x="5405545" y="1531070"/>
            <a:ext cx="3290380" cy="3284915"/>
            <a:chOff x="5600701" y="1739901"/>
            <a:chExt cx="2867025" cy="2862263"/>
          </a:xfrm>
          <a:solidFill>
            <a:srgbClr val="02FFB3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6DF7AF4-4F52-4C70-8929-AD8E51D70A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88163" y="3000376"/>
              <a:ext cx="1579563" cy="1601788"/>
            </a:xfrm>
            <a:custGeom>
              <a:avLst/>
              <a:gdLst>
                <a:gd name="T0" fmla="*/ 292 w 292"/>
                <a:gd name="T1" fmla="*/ 104 h 296"/>
                <a:gd name="T2" fmla="*/ 268 w 292"/>
                <a:gd name="T3" fmla="*/ 130 h 296"/>
                <a:gd name="T4" fmla="*/ 265 w 292"/>
                <a:gd name="T5" fmla="*/ 136 h 296"/>
                <a:gd name="T6" fmla="*/ 265 w 292"/>
                <a:gd name="T7" fmla="*/ 160 h 296"/>
                <a:gd name="T8" fmla="*/ 268 w 292"/>
                <a:gd name="T9" fmla="*/ 167 h 296"/>
                <a:gd name="T10" fmla="*/ 289 w 292"/>
                <a:gd name="T11" fmla="*/ 191 h 296"/>
                <a:gd name="T12" fmla="*/ 290 w 292"/>
                <a:gd name="T13" fmla="*/ 195 h 296"/>
                <a:gd name="T14" fmla="*/ 257 w 292"/>
                <a:gd name="T15" fmla="*/ 253 h 296"/>
                <a:gd name="T16" fmla="*/ 222 w 292"/>
                <a:gd name="T17" fmla="*/ 245 h 296"/>
                <a:gd name="T18" fmla="*/ 216 w 292"/>
                <a:gd name="T19" fmla="*/ 246 h 296"/>
                <a:gd name="T20" fmla="*/ 195 w 292"/>
                <a:gd name="T21" fmla="*/ 258 h 296"/>
                <a:gd name="T22" fmla="*/ 190 w 292"/>
                <a:gd name="T23" fmla="*/ 264 h 296"/>
                <a:gd name="T24" fmla="*/ 180 w 292"/>
                <a:gd name="T25" fmla="*/ 293 h 296"/>
                <a:gd name="T26" fmla="*/ 177 w 292"/>
                <a:gd name="T27" fmla="*/ 296 h 296"/>
                <a:gd name="T28" fmla="*/ 111 w 292"/>
                <a:gd name="T29" fmla="*/ 296 h 296"/>
                <a:gd name="T30" fmla="*/ 110 w 292"/>
                <a:gd name="T31" fmla="*/ 296 h 296"/>
                <a:gd name="T32" fmla="*/ 101 w 292"/>
                <a:gd name="T33" fmla="*/ 263 h 296"/>
                <a:gd name="T34" fmla="*/ 95 w 292"/>
                <a:gd name="T35" fmla="*/ 257 h 296"/>
                <a:gd name="T36" fmla="*/ 75 w 292"/>
                <a:gd name="T37" fmla="*/ 245 h 296"/>
                <a:gd name="T38" fmla="*/ 67 w 292"/>
                <a:gd name="T39" fmla="*/ 244 h 296"/>
                <a:gd name="T40" fmla="*/ 37 w 292"/>
                <a:gd name="T41" fmla="*/ 250 h 296"/>
                <a:gd name="T42" fmla="*/ 32 w 292"/>
                <a:gd name="T43" fmla="*/ 248 h 296"/>
                <a:gd name="T44" fmla="*/ 1 w 292"/>
                <a:gd name="T45" fmla="*/ 194 h 296"/>
                <a:gd name="T46" fmla="*/ 2 w 292"/>
                <a:gd name="T47" fmla="*/ 188 h 296"/>
                <a:gd name="T48" fmla="*/ 24 w 292"/>
                <a:gd name="T49" fmla="*/ 165 h 296"/>
                <a:gd name="T50" fmla="*/ 26 w 292"/>
                <a:gd name="T51" fmla="*/ 159 h 296"/>
                <a:gd name="T52" fmla="*/ 26 w 292"/>
                <a:gd name="T53" fmla="*/ 135 h 296"/>
                <a:gd name="T54" fmla="*/ 25 w 292"/>
                <a:gd name="T55" fmla="*/ 129 h 296"/>
                <a:gd name="T56" fmla="*/ 3 w 292"/>
                <a:gd name="T57" fmla="*/ 105 h 296"/>
                <a:gd name="T58" fmla="*/ 3 w 292"/>
                <a:gd name="T59" fmla="*/ 99 h 296"/>
                <a:gd name="T60" fmla="*/ 34 w 292"/>
                <a:gd name="T61" fmla="*/ 45 h 296"/>
                <a:gd name="T62" fmla="*/ 39 w 292"/>
                <a:gd name="T63" fmla="*/ 44 h 296"/>
                <a:gd name="T64" fmla="*/ 70 w 292"/>
                <a:gd name="T65" fmla="*/ 51 h 296"/>
                <a:gd name="T66" fmla="*/ 77 w 292"/>
                <a:gd name="T67" fmla="*/ 50 h 296"/>
                <a:gd name="T68" fmla="*/ 97 w 292"/>
                <a:gd name="T69" fmla="*/ 38 h 296"/>
                <a:gd name="T70" fmla="*/ 101 w 292"/>
                <a:gd name="T71" fmla="*/ 34 h 296"/>
                <a:gd name="T72" fmla="*/ 110 w 292"/>
                <a:gd name="T73" fmla="*/ 4 h 296"/>
                <a:gd name="T74" fmla="*/ 116 w 292"/>
                <a:gd name="T75" fmla="*/ 0 h 296"/>
                <a:gd name="T76" fmla="*/ 176 w 292"/>
                <a:gd name="T77" fmla="*/ 0 h 296"/>
                <a:gd name="T78" fmla="*/ 182 w 292"/>
                <a:gd name="T79" fmla="*/ 4 h 296"/>
                <a:gd name="T80" fmla="*/ 191 w 292"/>
                <a:gd name="T81" fmla="*/ 33 h 296"/>
                <a:gd name="T82" fmla="*/ 195 w 292"/>
                <a:gd name="T83" fmla="*/ 39 h 296"/>
                <a:gd name="T84" fmla="*/ 216 w 292"/>
                <a:gd name="T85" fmla="*/ 50 h 296"/>
                <a:gd name="T86" fmla="*/ 224 w 292"/>
                <a:gd name="T87" fmla="*/ 52 h 296"/>
                <a:gd name="T88" fmla="*/ 254 w 292"/>
                <a:gd name="T89" fmla="*/ 45 h 296"/>
                <a:gd name="T90" fmla="*/ 258 w 292"/>
                <a:gd name="T91" fmla="*/ 47 h 296"/>
                <a:gd name="T92" fmla="*/ 292 w 292"/>
                <a:gd name="T93" fmla="*/ 104 h 296"/>
                <a:gd name="T94" fmla="*/ 149 w 292"/>
                <a:gd name="T95" fmla="*/ 215 h 296"/>
                <a:gd name="T96" fmla="*/ 216 w 292"/>
                <a:gd name="T97" fmla="*/ 149 h 296"/>
                <a:gd name="T98" fmla="*/ 149 w 292"/>
                <a:gd name="T99" fmla="*/ 81 h 296"/>
                <a:gd name="T100" fmla="*/ 82 w 292"/>
                <a:gd name="T101" fmla="*/ 148 h 296"/>
                <a:gd name="T102" fmla="*/ 149 w 292"/>
                <a:gd name="T103" fmla="*/ 21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296">
                  <a:moveTo>
                    <a:pt x="292" y="104"/>
                  </a:moveTo>
                  <a:cubicBezTo>
                    <a:pt x="283" y="113"/>
                    <a:pt x="275" y="121"/>
                    <a:pt x="268" y="130"/>
                  </a:cubicBezTo>
                  <a:cubicBezTo>
                    <a:pt x="266" y="132"/>
                    <a:pt x="266" y="134"/>
                    <a:pt x="265" y="136"/>
                  </a:cubicBezTo>
                  <a:cubicBezTo>
                    <a:pt x="265" y="144"/>
                    <a:pt x="265" y="152"/>
                    <a:pt x="265" y="160"/>
                  </a:cubicBezTo>
                  <a:cubicBezTo>
                    <a:pt x="265" y="163"/>
                    <a:pt x="266" y="165"/>
                    <a:pt x="268" y="167"/>
                  </a:cubicBezTo>
                  <a:cubicBezTo>
                    <a:pt x="275" y="175"/>
                    <a:pt x="282" y="183"/>
                    <a:pt x="289" y="191"/>
                  </a:cubicBezTo>
                  <a:cubicBezTo>
                    <a:pt x="290" y="192"/>
                    <a:pt x="291" y="194"/>
                    <a:pt x="290" y="195"/>
                  </a:cubicBezTo>
                  <a:cubicBezTo>
                    <a:pt x="279" y="214"/>
                    <a:pt x="268" y="233"/>
                    <a:pt x="257" y="253"/>
                  </a:cubicBezTo>
                  <a:cubicBezTo>
                    <a:pt x="245" y="250"/>
                    <a:pt x="234" y="247"/>
                    <a:pt x="222" y="245"/>
                  </a:cubicBezTo>
                  <a:cubicBezTo>
                    <a:pt x="220" y="244"/>
                    <a:pt x="218" y="245"/>
                    <a:pt x="216" y="246"/>
                  </a:cubicBezTo>
                  <a:cubicBezTo>
                    <a:pt x="209" y="250"/>
                    <a:pt x="202" y="254"/>
                    <a:pt x="195" y="258"/>
                  </a:cubicBezTo>
                  <a:cubicBezTo>
                    <a:pt x="193" y="259"/>
                    <a:pt x="191" y="261"/>
                    <a:pt x="190" y="264"/>
                  </a:cubicBezTo>
                  <a:cubicBezTo>
                    <a:pt x="186" y="273"/>
                    <a:pt x="184" y="283"/>
                    <a:pt x="180" y="293"/>
                  </a:cubicBezTo>
                  <a:cubicBezTo>
                    <a:pt x="180" y="295"/>
                    <a:pt x="178" y="296"/>
                    <a:pt x="177" y="296"/>
                  </a:cubicBezTo>
                  <a:cubicBezTo>
                    <a:pt x="155" y="296"/>
                    <a:pt x="133" y="296"/>
                    <a:pt x="111" y="296"/>
                  </a:cubicBezTo>
                  <a:cubicBezTo>
                    <a:pt x="111" y="296"/>
                    <a:pt x="111" y="296"/>
                    <a:pt x="110" y="296"/>
                  </a:cubicBezTo>
                  <a:cubicBezTo>
                    <a:pt x="107" y="285"/>
                    <a:pt x="104" y="274"/>
                    <a:pt x="101" y="263"/>
                  </a:cubicBezTo>
                  <a:cubicBezTo>
                    <a:pt x="100" y="260"/>
                    <a:pt x="98" y="258"/>
                    <a:pt x="95" y="257"/>
                  </a:cubicBezTo>
                  <a:cubicBezTo>
                    <a:pt x="89" y="253"/>
                    <a:pt x="82" y="249"/>
                    <a:pt x="75" y="245"/>
                  </a:cubicBezTo>
                  <a:cubicBezTo>
                    <a:pt x="73" y="243"/>
                    <a:pt x="70" y="243"/>
                    <a:pt x="67" y="244"/>
                  </a:cubicBezTo>
                  <a:cubicBezTo>
                    <a:pt x="57" y="246"/>
                    <a:pt x="47" y="248"/>
                    <a:pt x="37" y="250"/>
                  </a:cubicBezTo>
                  <a:cubicBezTo>
                    <a:pt x="35" y="251"/>
                    <a:pt x="34" y="251"/>
                    <a:pt x="32" y="248"/>
                  </a:cubicBezTo>
                  <a:cubicBezTo>
                    <a:pt x="22" y="230"/>
                    <a:pt x="12" y="212"/>
                    <a:pt x="1" y="194"/>
                  </a:cubicBezTo>
                  <a:cubicBezTo>
                    <a:pt x="0" y="191"/>
                    <a:pt x="1" y="190"/>
                    <a:pt x="2" y="188"/>
                  </a:cubicBezTo>
                  <a:cubicBezTo>
                    <a:pt x="10" y="181"/>
                    <a:pt x="17" y="173"/>
                    <a:pt x="24" y="165"/>
                  </a:cubicBezTo>
                  <a:cubicBezTo>
                    <a:pt x="25" y="164"/>
                    <a:pt x="26" y="161"/>
                    <a:pt x="26" y="159"/>
                  </a:cubicBezTo>
                  <a:cubicBezTo>
                    <a:pt x="26" y="151"/>
                    <a:pt x="27" y="143"/>
                    <a:pt x="26" y="135"/>
                  </a:cubicBezTo>
                  <a:cubicBezTo>
                    <a:pt x="26" y="133"/>
                    <a:pt x="26" y="130"/>
                    <a:pt x="25" y="129"/>
                  </a:cubicBezTo>
                  <a:cubicBezTo>
                    <a:pt x="18" y="120"/>
                    <a:pt x="10" y="112"/>
                    <a:pt x="3" y="105"/>
                  </a:cubicBezTo>
                  <a:cubicBezTo>
                    <a:pt x="1" y="103"/>
                    <a:pt x="1" y="101"/>
                    <a:pt x="3" y="99"/>
                  </a:cubicBezTo>
                  <a:cubicBezTo>
                    <a:pt x="13" y="81"/>
                    <a:pt x="24" y="63"/>
                    <a:pt x="34" y="45"/>
                  </a:cubicBezTo>
                  <a:cubicBezTo>
                    <a:pt x="36" y="43"/>
                    <a:pt x="37" y="43"/>
                    <a:pt x="39" y="44"/>
                  </a:cubicBezTo>
                  <a:cubicBezTo>
                    <a:pt x="49" y="46"/>
                    <a:pt x="60" y="49"/>
                    <a:pt x="70" y="51"/>
                  </a:cubicBezTo>
                  <a:cubicBezTo>
                    <a:pt x="72" y="51"/>
                    <a:pt x="75" y="51"/>
                    <a:pt x="77" y="50"/>
                  </a:cubicBezTo>
                  <a:cubicBezTo>
                    <a:pt x="84" y="46"/>
                    <a:pt x="90" y="42"/>
                    <a:pt x="97" y="38"/>
                  </a:cubicBezTo>
                  <a:cubicBezTo>
                    <a:pt x="98" y="37"/>
                    <a:pt x="100" y="35"/>
                    <a:pt x="101" y="34"/>
                  </a:cubicBezTo>
                  <a:cubicBezTo>
                    <a:pt x="104" y="24"/>
                    <a:pt x="107" y="14"/>
                    <a:pt x="110" y="4"/>
                  </a:cubicBezTo>
                  <a:cubicBezTo>
                    <a:pt x="111" y="1"/>
                    <a:pt x="113" y="0"/>
                    <a:pt x="116" y="0"/>
                  </a:cubicBezTo>
                  <a:cubicBezTo>
                    <a:pt x="136" y="0"/>
                    <a:pt x="156" y="0"/>
                    <a:pt x="176" y="0"/>
                  </a:cubicBezTo>
                  <a:cubicBezTo>
                    <a:pt x="179" y="0"/>
                    <a:pt x="181" y="1"/>
                    <a:pt x="182" y="4"/>
                  </a:cubicBezTo>
                  <a:cubicBezTo>
                    <a:pt x="185" y="14"/>
                    <a:pt x="188" y="24"/>
                    <a:pt x="191" y="33"/>
                  </a:cubicBezTo>
                  <a:cubicBezTo>
                    <a:pt x="191" y="35"/>
                    <a:pt x="193" y="37"/>
                    <a:pt x="195" y="39"/>
                  </a:cubicBezTo>
                  <a:cubicBezTo>
                    <a:pt x="202" y="43"/>
                    <a:pt x="209" y="46"/>
                    <a:pt x="216" y="50"/>
                  </a:cubicBezTo>
                  <a:cubicBezTo>
                    <a:pt x="218" y="52"/>
                    <a:pt x="221" y="53"/>
                    <a:pt x="224" y="52"/>
                  </a:cubicBezTo>
                  <a:cubicBezTo>
                    <a:pt x="234" y="50"/>
                    <a:pt x="244" y="47"/>
                    <a:pt x="254" y="45"/>
                  </a:cubicBezTo>
                  <a:cubicBezTo>
                    <a:pt x="255" y="45"/>
                    <a:pt x="258" y="46"/>
                    <a:pt x="258" y="47"/>
                  </a:cubicBezTo>
                  <a:cubicBezTo>
                    <a:pt x="270" y="66"/>
                    <a:pt x="280" y="85"/>
                    <a:pt x="292" y="104"/>
                  </a:cubicBezTo>
                  <a:close/>
                  <a:moveTo>
                    <a:pt x="149" y="215"/>
                  </a:moveTo>
                  <a:cubicBezTo>
                    <a:pt x="185" y="215"/>
                    <a:pt x="216" y="185"/>
                    <a:pt x="216" y="149"/>
                  </a:cubicBezTo>
                  <a:cubicBezTo>
                    <a:pt x="216" y="112"/>
                    <a:pt x="186" y="82"/>
                    <a:pt x="149" y="81"/>
                  </a:cubicBezTo>
                  <a:cubicBezTo>
                    <a:pt x="112" y="81"/>
                    <a:pt x="82" y="111"/>
                    <a:pt x="82" y="148"/>
                  </a:cubicBezTo>
                  <a:cubicBezTo>
                    <a:pt x="82" y="185"/>
                    <a:pt x="111" y="215"/>
                    <a:pt x="149" y="2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CD710FB-0CE8-4B97-BA4B-06E077EB9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0701" y="1739901"/>
              <a:ext cx="1552575" cy="1552575"/>
            </a:xfrm>
            <a:custGeom>
              <a:avLst/>
              <a:gdLst>
                <a:gd name="T0" fmla="*/ 143 w 287"/>
                <a:gd name="T1" fmla="*/ 1 h 287"/>
                <a:gd name="T2" fmla="*/ 287 w 287"/>
                <a:gd name="T3" fmla="*/ 143 h 287"/>
                <a:gd name="T4" fmla="*/ 144 w 287"/>
                <a:gd name="T5" fmla="*/ 287 h 287"/>
                <a:gd name="T6" fmla="*/ 0 w 287"/>
                <a:gd name="T7" fmla="*/ 145 h 287"/>
                <a:gd name="T8" fmla="*/ 143 w 287"/>
                <a:gd name="T9" fmla="*/ 1 h 287"/>
                <a:gd name="T10" fmla="*/ 252 w 287"/>
                <a:gd name="T11" fmla="*/ 144 h 287"/>
                <a:gd name="T12" fmla="*/ 144 w 287"/>
                <a:gd name="T13" fmla="*/ 36 h 287"/>
                <a:gd name="T14" fmla="*/ 35 w 287"/>
                <a:gd name="T15" fmla="*/ 144 h 287"/>
                <a:gd name="T16" fmla="*/ 143 w 287"/>
                <a:gd name="T17" fmla="*/ 252 h 287"/>
                <a:gd name="T18" fmla="*/ 252 w 287"/>
                <a:gd name="T1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7" h="287">
                  <a:moveTo>
                    <a:pt x="143" y="1"/>
                  </a:moveTo>
                  <a:cubicBezTo>
                    <a:pt x="222" y="0"/>
                    <a:pt x="287" y="64"/>
                    <a:pt x="287" y="143"/>
                  </a:cubicBezTo>
                  <a:cubicBezTo>
                    <a:pt x="287" y="223"/>
                    <a:pt x="223" y="287"/>
                    <a:pt x="144" y="287"/>
                  </a:cubicBezTo>
                  <a:cubicBezTo>
                    <a:pt x="65" y="287"/>
                    <a:pt x="0" y="224"/>
                    <a:pt x="0" y="145"/>
                  </a:cubicBezTo>
                  <a:cubicBezTo>
                    <a:pt x="0" y="65"/>
                    <a:pt x="64" y="1"/>
                    <a:pt x="143" y="1"/>
                  </a:cubicBezTo>
                  <a:close/>
                  <a:moveTo>
                    <a:pt x="252" y="144"/>
                  </a:moveTo>
                  <a:cubicBezTo>
                    <a:pt x="252" y="85"/>
                    <a:pt x="203" y="36"/>
                    <a:pt x="144" y="36"/>
                  </a:cubicBezTo>
                  <a:cubicBezTo>
                    <a:pt x="84" y="36"/>
                    <a:pt x="36" y="84"/>
                    <a:pt x="35" y="144"/>
                  </a:cubicBezTo>
                  <a:cubicBezTo>
                    <a:pt x="35" y="203"/>
                    <a:pt x="84" y="252"/>
                    <a:pt x="143" y="252"/>
                  </a:cubicBezTo>
                  <a:cubicBezTo>
                    <a:pt x="203" y="252"/>
                    <a:pt x="252" y="204"/>
                    <a:pt x="252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F2AC5F3-EF25-498E-AD50-30CB29C67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1" y="1755776"/>
              <a:ext cx="1103313" cy="1276350"/>
            </a:xfrm>
            <a:custGeom>
              <a:avLst/>
              <a:gdLst>
                <a:gd name="T0" fmla="*/ 84 w 204"/>
                <a:gd name="T1" fmla="*/ 67 h 236"/>
                <a:gd name="T2" fmla="*/ 96 w 204"/>
                <a:gd name="T3" fmla="*/ 108 h 236"/>
                <a:gd name="T4" fmla="*/ 0 w 204"/>
                <a:gd name="T5" fmla="*/ 49 h 236"/>
                <a:gd name="T6" fmla="*/ 102 w 204"/>
                <a:gd name="T7" fmla="*/ 0 h 236"/>
                <a:gd name="T8" fmla="*/ 84 w 204"/>
                <a:gd name="T9" fmla="*/ 42 h 236"/>
                <a:gd name="T10" fmla="*/ 87 w 204"/>
                <a:gd name="T11" fmla="*/ 43 h 236"/>
                <a:gd name="T12" fmla="*/ 191 w 204"/>
                <a:gd name="T13" fmla="*/ 144 h 236"/>
                <a:gd name="T14" fmla="*/ 204 w 204"/>
                <a:gd name="T15" fmla="*/ 220 h 236"/>
                <a:gd name="T16" fmla="*/ 199 w 204"/>
                <a:gd name="T17" fmla="*/ 233 h 236"/>
                <a:gd name="T18" fmla="*/ 187 w 204"/>
                <a:gd name="T19" fmla="*/ 234 h 236"/>
                <a:gd name="T20" fmla="*/ 181 w 204"/>
                <a:gd name="T21" fmla="*/ 222 h 236"/>
                <a:gd name="T22" fmla="*/ 169 w 204"/>
                <a:gd name="T23" fmla="*/ 152 h 236"/>
                <a:gd name="T24" fmla="*/ 89 w 204"/>
                <a:gd name="T25" fmla="*/ 69 h 236"/>
                <a:gd name="T26" fmla="*/ 84 w 204"/>
                <a:gd name="T27" fmla="*/ 67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236">
                  <a:moveTo>
                    <a:pt x="84" y="67"/>
                  </a:moveTo>
                  <a:cubicBezTo>
                    <a:pt x="88" y="81"/>
                    <a:pt x="92" y="95"/>
                    <a:pt x="96" y="108"/>
                  </a:cubicBezTo>
                  <a:cubicBezTo>
                    <a:pt x="68" y="83"/>
                    <a:pt x="35" y="65"/>
                    <a:pt x="0" y="49"/>
                  </a:cubicBezTo>
                  <a:cubicBezTo>
                    <a:pt x="36" y="36"/>
                    <a:pt x="70" y="21"/>
                    <a:pt x="102" y="0"/>
                  </a:cubicBezTo>
                  <a:cubicBezTo>
                    <a:pt x="96" y="14"/>
                    <a:pt x="90" y="28"/>
                    <a:pt x="84" y="42"/>
                  </a:cubicBezTo>
                  <a:cubicBezTo>
                    <a:pt x="85" y="42"/>
                    <a:pt x="86" y="43"/>
                    <a:pt x="87" y="43"/>
                  </a:cubicBezTo>
                  <a:cubicBezTo>
                    <a:pt x="139" y="59"/>
                    <a:pt x="173" y="94"/>
                    <a:pt x="191" y="144"/>
                  </a:cubicBezTo>
                  <a:cubicBezTo>
                    <a:pt x="200" y="169"/>
                    <a:pt x="204" y="194"/>
                    <a:pt x="204" y="220"/>
                  </a:cubicBezTo>
                  <a:cubicBezTo>
                    <a:pt x="204" y="225"/>
                    <a:pt x="203" y="230"/>
                    <a:pt x="199" y="233"/>
                  </a:cubicBezTo>
                  <a:cubicBezTo>
                    <a:pt x="195" y="235"/>
                    <a:pt x="191" y="236"/>
                    <a:pt x="187" y="234"/>
                  </a:cubicBezTo>
                  <a:cubicBezTo>
                    <a:pt x="182" y="231"/>
                    <a:pt x="181" y="227"/>
                    <a:pt x="181" y="222"/>
                  </a:cubicBezTo>
                  <a:cubicBezTo>
                    <a:pt x="181" y="198"/>
                    <a:pt x="177" y="175"/>
                    <a:pt x="169" y="152"/>
                  </a:cubicBezTo>
                  <a:cubicBezTo>
                    <a:pt x="155" y="113"/>
                    <a:pt x="130" y="83"/>
                    <a:pt x="89" y="69"/>
                  </a:cubicBezTo>
                  <a:cubicBezTo>
                    <a:pt x="88" y="68"/>
                    <a:pt x="87" y="68"/>
                    <a:pt x="84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F4C4B8B-BB86-4687-9833-692CAC9A2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626" y="3233738"/>
              <a:ext cx="1033463" cy="1260475"/>
            </a:xfrm>
            <a:custGeom>
              <a:avLst/>
              <a:gdLst>
                <a:gd name="T0" fmla="*/ 111 w 191"/>
                <a:gd name="T1" fmla="*/ 169 h 233"/>
                <a:gd name="T2" fmla="*/ 100 w 191"/>
                <a:gd name="T3" fmla="*/ 130 h 233"/>
                <a:gd name="T4" fmla="*/ 144 w 191"/>
                <a:gd name="T5" fmla="*/ 161 h 233"/>
                <a:gd name="T6" fmla="*/ 191 w 191"/>
                <a:gd name="T7" fmla="*/ 187 h 233"/>
                <a:gd name="T8" fmla="*/ 141 w 191"/>
                <a:gd name="T9" fmla="*/ 208 h 233"/>
                <a:gd name="T10" fmla="*/ 93 w 191"/>
                <a:gd name="T11" fmla="*/ 233 h 233"/>
                <a:gd name="T12" fmla="*/ 111 w 191"/>
                <a:gd name="T13" fmla="*/ 193 h 233"/>
                <a:gd name="T14" fmla="*/ 100 w 191"/>
                <a:gd name="T15" fmla="*/ 189 h 233"/>
                <a:gd name="T16" fmla="*/ 22 w 191"/>
                <a:gd name="T17" fmla="*/ 116 h 233"/>
                <a:gd name="T18" fmla="*/ 0 w 191"/>
                <a:gd name="T19" fmla="*/ 15 h 233"/>
                <a:gd name="T20" fmla="*/ 9 w 191"/>
                <a:gd name="T21" fmla="*/ 2 h 233"/>
                <a:gd name="T22" fmla="*/ 23 w 191"/>
                <a:gd name="T23" fmla="*/ 15 h 233"/>
                <a:gd name="T24" fmla="*/ 30 w 191"/>
                <a:gd name="T25" fmla="*/ 71 h 233"/>
                <a:gd name="T26" fmla="*/ 74 w 191"/>
                <a:gd name="T27" fmla="*/ 147 h 233"/>
                <a:gd name="T28" fmla="*/ 111 w 191"/>
                <a:gd name="T29" fmla="*/ 16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" h="233">
                  <a:moveTo>
                    <a:pt x="111" y="169"/>
                  </a:moveTo>
                  <a:cubicBezTo>
                    <a:pt x="107" y="155"/>
                    <a:pt x="103" y="142"/>
                    <a:pt x="100" y="130"/>
                  </a:cubicBezTo>
                  <a:cubicBezTo>
                    <a:pt x="114" y="140"/>
                    <a:pt x="129" y="152"/>
                    <a:pt x="144" y="161"/>
                  </a:cubicBezTo>
                  <a:cubicBezTo>
                    <a:pt x="159" y="171"/>
                    <a:pt x="176" y="179"/>
                    <a:pt x="191" y="187"/>
                  </a:cubicBezTo>
                  <a:cubicBezTo>
                    <a:pt x="175" y="194"/>
                    <a:pt x="158" y="200"/>
                    <a:pt x="141" y="208"/>
                  </a:cubicBezTo>
                  <a:cubicBezTo>
                    <a:pt x="125" y="215"/>
                    <a:pt x="109" y="225"/>
                    <a:pt x="93" y="233"/>
                  </a:cubicBezTo>
                  <a:cubicBezTo>
                    <a:pt x="99" y="221"/>
                    <a:pt x="105" y="207"/>
                    <a:pt x="111" y="193"/>
                  </a:cubicBezTo>
                  <a:cubicBezTo>
                    <a:pt x="107" y="192"/>
                    <a:pt x="104" y="190"/>
                    <a:pt x="100" y="189"/>
                  </a:cubicBezTo>
                  <a:cubicBezTo>
                    <a:pt x="64" y="175"/>
                    <a:pt x="39" y="150"/>
                    <a:pt x="22" y="116"/>
                  </a:cubicBezTo>
                  <a:cubicBezTo>
                    <a:pt x="6" y="84"/>
                    <a:pt x="0" y="50"/>
                    <a:pt x="0" y="15"/>
                  </a:cubicBezTo>
                  <a:cubicBezTo>
                    <a:pt x="0" y="8"/>
                    <a:pt x="3" y="3"/>
                    <a:pt x="9" y="2"/>
                  </a:cubicBezTo>
                  <a:cubicBezTo>
                    <a:pt x="16" y="0"/>
                    <a:pt x="23" y="6"/>
                    <a:pt x="23" y="15"/>
                  </a:cubicBezTo>
                  <a:cubicBezTo>
                    <a:pt x="23" y="34"/>
                    <a:pt x="25" y="52"/>
                    <a:pt x="30" y="71"/>
                  </a:cubicBezTo>
                  <a:cubicBezTo>
                    <a:pt x="38" y="100"/>
                    <a:pt x="50" y="126"/>
                    <a:pt x="74" y="147"/>
                  </a:cubicBezTo>
                  <a:cubicBezTo>
                    <a:pt x="84" y="156"/>
                    <a:pt x="96" y="163"/>
                    <a:pt x="111" y="1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800688-1B3A-47F6-8243-BBD3E227D8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7563" y="2036763"/>
              <a:ext cx="958850" cy="963613"/>
            </a:xfrm>
            <a:custGeom>
              <a:avLst/>
              <a:gdLst>
                <a:gd name="T0" fmla="*/ 89 w 177"/>
                <a:gd name="T1" fmla="*/ 0 h 178"/>
                <a:gd name="T2" fmla="*/ 177 w 177"/>
                <a:gd name="T3" fmla="*/ 90 h 178"/>
                <a:gd name="T4" fmla="*/ 87 w 177"/>
                <a:gd name="T5" fmla="*/ 178 h 178"/>
                <a:gd name="T6" fmla="*/ 0 w 177"/>
                <a:gd name="T7" fmla="*/ 88 h 178"/>
                <a:gd name="T8" fmla="*/ 89 w 177"/>
                <a:gd name="T9" fmla="*/ 0 h 178"/>
                <a:gd name="T10" fmla="*/ 96 w 177"/>
                <a:gd name="T11" fmla="*/ 90 h 178"/>
                <a:gd name="T12" fmla="*/ 96 w 177"/>
                <a:gd name="T13" fmla="*/ 84 h 178"/>
                <a:gd name="T14" fmla="*/ 96 w 177"/>
                <a:gd name="T15" fmla="*/ 23 h 178"/>
                <a:gd name="T16" fmla="*/ 96 w 177"/>
                <a:gd name="T17" fmla="*/ 18 h 178"/>
                <a:gd name="T18" fmla="*/ 89 w 177"/>
                <a:gd name="T19" fmla="*/ 12 h 178"/>
                <a:gd name="T20" fmla="*/ 81 w 177"/>
                <a:gd name="T21" fmla="*/ 18 h 178"/>
                <a:gd name="T22" fmla="*/ 81 w 177"/>
                <a:gd name="T23" fmla="*/ 22 h 178"/>
                <a:gd name="T24" fmla="*/ 81 w 177"/>
                <a:gd name="T25" fmla="*/ 100 h 178"/>
                <a:gd name="T26" fmla="*/ 81 w 177"/>
                <a:gd name="T27" fmla="*/ 105 h 178"/>
                <a:gd name="T28" fmla="*/ 86 w 177"/>
                <a:gd name="T29" fmla="*/ 105 h 178"/>
                <a:gd name="T30" fmla="*/ 142 w 177"/>
                <a:gd name="T31" fmla="*/ 105 h 178"/>
                <a:gd name="T32" fmla="*/ 147 w 177"/>
                <a:gd name="T33" fmla="*/ 105 h 178"/>
                <a:gd name="T34" fmla="*/ 153 w 177"/>
                <a:gd name="T35" fmla="*/ 98 h 178"/>
                <a:gd name="T36" fmla="*/ 146 w 177"/>
                <a:gd name="T37" fmla="*/ 90 h 178"/>
                <a:gd name="T38" fmla="*/ 141 w 177"/>
                <a:gd name="T39" fmla="*/ 90 h 178"/>
                <a:gd name="T40" fmla="*/ 96 w 177"/>
                <a:gd name="T41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7" h="178">
                  <a:moveTo>
                    <a:pt x="89" y="0"/>
                  </a:moveTo>
                  <a:cubicBezTo>
                    <a:pt x="138" y="1"/>
                    <a:pt x="177" y="40"/>
                    <a:pt x="177" y="90"/>
                  </a:cubicBezTo>
                  <a:cubicBezTo>
                    <a:pt x="177" y="139"/>
                    <a:pt x="137" y="178"/>
                    <a:pt x="87" y="178"/>
                  </a:cubicBezTo>
                  <a:cubicBezTo>
                    <a:pt x="39" y="177"/>
                    <a:pt x="0" y="137"/>
                    <a:pt x="0" y="88"/>
                  </a:cubicBezTo>
                  <a:cubicBezTo>
                    <a:pt x="0" y="39"/>
                    <a:pt x="40" y="0"/>
                    <a:pt x="89" y="0"/>
                  </a:cubicBezTo>
                  <a:close/>
                  <a:moveTo>
                    <a:pt x="96" y="90"/>
                  </a:moveTo>
                  <a:cubicBezTo>
                    <a:pt x="96" y="88"/>
                    <a:pt x="96" y="86"/>
                    <a:pt x="96" y="84"/>
                  </a:cubicBezTo>
                  <a:cubicBezTo>
                    <a:pt x="96" y="64"/>
                    <a:pt x="96" y="43"/>
                    <a:pt x="96" y="23"/>
                  </a:cubicBezTo>
                  <a:cubicBezTo>
                    <a:pt x="96" y="21"/>
                    <a:pt x="96" y="19"/>
                    <a:pt x="96" y="18"/>
                  </a:cubicBezTo>
                  <a:cubicBezTo>
                    <a:pt x="95" y="14"/>
                    <a:pt x="92" y="12"/>
                    <a:pt x="89" y="12"/>
                  </a:cubicBezTo>
                  <a:cubicBezTo>
                    <a:pt x="85" y="12"/>
                    <a:pt x="82" y="14"/>
                    <a:pt x="81" y="18"/>
                  </a:cubicBezTo>
                  <a:cubicBezTo>
                    <a:pt x="81" y="20"/>
                    <a:pt x="81" y="21"/>
                    <a:pt x="81" y="22"/>
                  </a:cubicBezTo>
                  <a:cubicBezTo>
                    <a:pt x="81" y="48"/>
                    <a:pt x="81" y="74"/>
                    <a:pt x="81" y="100"/>
                  </a:cubicBezTo>
                  <a:cubicBezTo>
                    <a:pt x="81" y="102"/>
                    <a:pt x="81" y="103"/>
                    <a:pt x="81" y="105"/>
                  </a:cubicBezTo>
                  <a:cubicBezTo>
                    <a:pt x="83" y="105"/>
                    <a:pt x="85" y="105"/>
                    <a:pt x="86" y="105"/>
                  </a:cubicBezTo>
                  <a:cubicBezTo>
                    <a:pt x="105" y="106"/>
                    <a:pt x="124" y="106"/>
                    <a:pt x="142" y="105"/>
                  </a:cubicBezTo>
                  <a:cubicBezTo>
                    <a:pt x="144" y="105"/>
                    <a:pt x="145" y="106"/>
                    <a:pt x="147" y="105"/>
                  </a:cubicBezTo>
                  <a:cubicBezTo>
                    <a:pt x="151" y="104"/>
                    <a:pt x="153" y="102"/>
                    <a:pt x="153" y="98"/>
                  </a:cubicBezTo>
                  <a:cubicBezTo>
                    <a:pt x="153" y="94"/>
                    <a:pt x="150" y="91"/>
                    <a:pt x="146" y="90"/>
                  </a:cubicBezTo>
                  <a:cubicBezTo>
                    <a:pt x="145" y="90"/>
                    <a:pt x="143" y="90"/>
                    <a:pt x="141" y="90"/>
                  </a:cubicBezTo>
                  <a:cubicBezTo>
                    <a:pt x="127" y="90"/>
                    <a:pt x="112" y="90"/>
                    <a:pt x="96" y="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3"/>
          <p:cNvSpPr txBox="1">
            <a:spLocks noGrp="1"/>
          </p:cNvSpPr>
          <p:nvPr>
            <p:ph type="title" idx="4294967295"/>
          </p:nvPr>
        </p:nvSpPr>
        <p:spPr>
          <a:xfrm>
            <a:off x="835025" y="666587"/>
            <a:ext cx="4727575" cy="98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4000" dirty="0">
                <a:solidFill>
                  <a:srgbClr val="4FFFC4"/>
                </a:solidFill>
                <a:cs typeface="B Nazanin" panose="00000400000000000000" pitchFamily="2" charset="-78"/>
              </a:rPr>
              <a:t>یک تصویر همیشه این مفهوم را تقویت می کند</a:t>
            </a:r>
            <a:endParaRPr sz="4000"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sp>
        <p:nvSpPr>
          <p:cNvPr id="6" name="Google Shape;404;p43"/>
          <p:cNvSpPr txBox="1">
            <a:spLocks/>
          </p:cNvSpPr>
          <p:nvPr/>
        </p:nvSpPr>
        <p:spPr>
          <a:xfrm>
            <a:off x="835025" y="3600441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spcAft>
                <a:spcPts val="1000"/>
              </a:spcAft>
              <a:buNone/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تصاویر مقادیر زیادی داده را نشان می دهند، بنابراین به یاد داشته باشید: به جای متون طولانی از یک تصویر استفاده کنید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Google Shape;404;p43"/>
          <p:cNvSpPr txBox="1">
            <a:spLocks/>
          </p:cNvSpPr>
          <p:nvPr/>
        </p:nvSpPr>
        <p:spPr>
          <a:xfrm>
            <a:off x="835025" y="2820441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spcAft>
                <a:spcPts val="1000"/>
              </a:spcAft>
              <a:buNone/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تصاویر مقادیر زیادی داده را نشان می دهند، بنابراین به یاد داشته باشید: به جای متون طولانی از یک تصویر استفاده کنید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447675" y="338138"/>
            <a:ext cx="84312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AR">
              <a:cs typeface="B Nazanin" panose="00000400000000000000" pitchFamily="2" charset="-78"/>
            </a:endParaRPr>
          </a:p>
        </p:txBody>
      </p:sp>
      <p:sp>
        <p:nvSpPr>
          <p:cNvPr id="7" name="Google Shape;404;p43">
            <a:extLst>
              <a:ext uri="{FF2B5EF4-FFF2-40B4-BE49-F238E27FC236}">
                <a16:creationId xmlns:a16="http://schemas.microsoft.com/office/drawing/2014/main" id="{24F3B0A9-34BA-432F-A8D4-AF7867A05D65}"/>
              </a:ext>
            </a:extLst>
          </p:cNvPr>
          <p:cNvSpPr txBox="1">
            <a:spLocks/>
          </p:cNvSpPr>
          <p:nvPr/>
        </p:nvSpPr>
        <p:spPr>
          <a:xfrm>
            <a:off x="835025" y="2044012"/>
            <a:ext cx="34836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●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 Light"/>
              <a:buChar char="○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Roboto Condensed Light"/>
              <a:buChar char="■"/>
              <a:defRPr sz="1400" b="0" i="0" u="none" strike="noStrike" cap="none">
                <a:solidFill>
                  <a:schemeClr val="accent4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spcAft>
                <a:spcPts val="1000"/>
              </a:spcAft>
              <a:buNone/>
            </a:pP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تصاویر مقادیر زیادی داده را نشان می دهند، بنابراین به یاد داشته باشید: به جای متون طولانی از یک تصویر استفاده کنید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A21B466D-C392-428A-9E75-1072CE5A6F61}"/>
              </a:ext>
            </a:extLst>
          </p:cNvPr>
          <p:cNvGrpSpPr/>
          <p:nvPr/>
        </p:nvGrpSpPr>
        <p:grpSpPr>
          <a:xfrm rot="10800000">
            <a:off x="4221403" y="4606353"/>
            <a:ext cx="4848746" cy="472784"/>
            <a:chOff x="158752" y="252637"/>
            <a:chExt cx="4848746" cy="47278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376232E-0C8D-4647-9C1A-1E07523502BD}"/>
                </a:ext>
              </a:extLst>
            </p:cNvPr>
            <p:cNvSpPr/>
            <p:nvPr/>
          </p:nvSpPr>
          <p:spPr>
            <a:xfrm>
              <a:off x="158752" y="252637"/>
              <a:ext cx="4848746" cy="1999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AR">
                <a:cs typeface="B Nazanin" panose="00000400000000000000" pitchFamily="2" charset="-78"/>
              </a:endParaRPr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00DA0F75-3F88-42DE-9AB2-A00D1D478AD5}"/>
                </a:ext>
              </a:extLst>
            </p:cNvPr>
            <p:cNvSpPr/>
            <p:nvPr/>
          </p:nvSpPr>
          <p:spPr>
            <a:xfrm>
              <a:off x="158752" y="498472"/>
              <a:ext cx="1106089" cy="22694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s-AR">
                <a:cs typeface="B Nazanin" panose="00000400000000000000" pitchFamily="2" charset="-78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93C50DC-5F38-6A51-71BA-88F31B840E4C}"/>
              </a:ext>
            </a:extLst>
          </p:cNvPr>
          <p:cNvGrpSpPr/>
          <p:nvPr/>
        </p:nvGrpSpPr>
        <p:grpSpPr>
          <a:xfrm>
            <a:off x="4908550" y="795338"/>
            <a:ext cx="3802063" cy="3911600"/>
            <a:chOff x="4908550" y="795338"/>
            <a:chExt cx="3802063" cy="3911600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81D8211-C145-EB55-673C-E84AB17B2BA2}"/>
                </a:ext>
              </a:extLst>
            </p:cNvPr>
            <p:cNvGrpSpPr/>
            <p:nvPr/>
          </p:nvGrpSpPr>
          <p:grpSpPr>
            <a:xfrm>
              <a:off x="4908550" y="795338"/>
              <a:ext cx="3802063" cy="3911600"/>
              <a:chOff x="4908550" y="795338"/>
              <a:chExt cx="3802063" cy="3911600"/>
            </a:xfrm>
          </p:grpSpPr>
          <p:sp>
            <p:nvSpPr>
              <p:cNvPr id="13" name="Freeform 4">
                <a:extLst>
                  <a:ext uri="{FF2B5EF4-FFF2-40B4-BE49-F238E27FC236}">
                    <a16:creationId xmlns:a16="http://schemas.microsoft.com/office/drawing/2014/main" id="{D91ECDF5-7417-4EA6-824F-259ADACD9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08550" y="795338"/>
                <a:ext cx="3802063" cy="3911600"/>
              </a:xfrm>
              <a:custGeom>
                <a:avLst/>
                <a:gdLst>
                  <a:gd name="T0" fmla="*/ 312 w 801"/>
                  <a:gd name="T1" fmla="*/ 123 h 824"/>
                  <a:gd name="T2" fmla="*/ 277 w 801"/>
                  <a:gd name="T3" fmla="*/ 37 h 824"/>
                  <a:gd name="T4" fmla="*/ 483 w 801"/>
                  <a:gd name="T5" fmla="*/ 0 h 824"/>
                  <a:gd name="T6" fmla="*/ 520 w 801"/>
                  <a:gd name="T7" fmla="*/ 85 h 824"/>
                  <a:gd name="T8" fmla="*/ 496 w 801"/>
                  <a:gd name="T9" fmla="*/ 173 h 824"/>
                  <a:gd name="T10" fmla="*/ 640 w 801"/>
                  <a:gd name="T11" fmla="*/ 101 h 824"/>
                  <a:gd name="T12" fmla="*/ 757 w 801"/>
                  <a:gd name="T13" fmla="*/ 159 h 824"/>
                  <a:gd name="T14" fmla="*/ 797 w 801"/>
                  <a:gd name="T15" fmla="*/ 275 h 824"/>
                  <a:gd name="T16" fmla="*/ 759 w 801"/>
                  <a:gd name="T17" fmla="*/ 370 h 824"/>
                  <a:gd name="T18" fmla="*/ 695 w 801"/>
                  <a:gd name="T19" fmla="*/ 595 h 824"/>
                  <a:gd name="T20" fmla="*/ 282 w 801"/>
                  <a:gd name="T21" fmla="*/ 790 h 824"/>
                  <a:gd name="T22" fmla="*/ 57 w 801"/>
                  <a:gd name="T23" fmla="*/ 796 h 824"/>
                  <a:gd name="T24" fmla="*/ 0 w 801"/>
                  <a:gd name="T25" fmla="*/ 710 h 824"/>
                  <a:gd name="T26" fmla="*/ 35 w 801"/>
                  <a:gd name="T27" fmla="*/ 654 h 824"/>
                  <a:gd name="T28" fmla="*/ 79 w 801"/>
                  <a:gd name="T29" fmla="*/ 399 h 824"/>
                  <a:gd name="T30" fmla="*/ 306 w 801"/>
                  <a:gd name="T31" fmla="*/ 170 h 824"/>
                  <a:gd name="T32" fmla="*/ 379 w 801"/>
                  <a:gd name="T33" fmla="*/ 763 h 824"/>
                  <a:gd name="T34" fmla="*/ 417 w 801"/>
                  <a:gd name="T35" fmla="*/ 759 h 824"/>
                  <a:gd name="T36" fmla="*/ 658 w 801"/>
                  <a:gd name="T37" fmla="*/ 492 h 824"/>
                  <a:gd name="T38" fmla="*/ 658 w 801"/>
                  <a:gd name="T39" fmla="*/ 460 h 824"/>
                  <a:gd name="T40" fmla="*/ 676 w 801"/>
                  <a:gd name="T41" fmla="*/ 404 h 824"/>
                  <a:gd name="T42" fmla="*/ 584 w 801"/>
                  <a:gd name="T43" fmla="*/ 381 h 824"/>
                  <a:gd name="T44" fmla="*/ 501 w 801"/>
                  <a:gd name="T45" fmla="*/ 361 h 824"/>
                  <a:gd name="T46" fmla="*/ 467 w 801"/>
                  <a:gd name="T47" fmla="*/ 279 h 824"/>
                  <a:gd name="T48" fmla="*/ 515 w 801"/>
                  <a:gd name="T49" fmla="*/ 213 h 824"/>
                  <a:gd name="T50" fmla="*/ 422 w 801"/>
                  <a:gd name="T51" fmla="*/ 198 h 824"/>
                  <a:gd name="T52" fmla="*/ 379 w 801"/>
                  <a:gd name="T53" fmla="*/ 193 h 824"/>
                  <a:gd name="T54" fmla="*/ 247 w 801"/>
                  <a:gd name="T55" fmla="*/ 399 h 824"/>
                  <a:gd name="T56" fmla="*/ 313 w 801"/>
                  <a:gd name="T57" fmla="*/ 731 h 824"/>
                  <a:gd name="T58" fmla="*/ 379 w 801"/>
                  <a:gd name="T59" fmla="*/ 763 h 824"/>
                  <a:gd name="T60" fmla="*/ 213 w 801"/>
                  <a:gd name="T61" fmla="*/ 676 h 824"/>
                  <a:gd name="T62" fmla="*/ 242 w 801"/>
                  <a:gd name="T63" fmla="*/ 741 h 824"/>
                  <a:gd name="T64" fmla="*/ 277 w 801"/>
                  <a:gd name="T65" fmla="*/ 741 h 824"/>
                  <a:gd name="T66" fmla="*/ 256 w 801"/>
                  <a:gd name="T67" fmla="*/ 433 h 824"/>
                  <a:gd name="T68" fmla="*/ 69 w 801"/>
                  <a:gd name="T69" fmla="*/ 456 h 824"/>
                  <a:gd name="T70" fmla="*/ 69 w 801"/>
                  <a:gd name="T71" fmla="*/ 676 h 824"/>
                  <a:gd name="T72" fmla="*/ 750 w 801"/>
                  <a:gd name="T73" fmla="*/ 256 h 824"/>
                  <a:gd name="T74" fmla="*/ 721 w 801"/>
                  <a:gd name="T75" fmla="*/ 193 h 824"/>
                  <a:gd name="T76" fmla="*/ 663 w 801"/>
                  <a:gd name="T77" fmla="*/ 183 h 824"/>
                  <a:gd name="T78" fmla="*/ 632 w 801"/>
                  <a:gd name="T79" fmla="*/ 136 h 824"/>
                  <a:gd name="T80" fmla="*/ 620 w 801"/>
                  <a:gd name="T81" fmla="*/ 155 h 824"/>
                  <a:gd name="T82" fmla="*/ 546 w 801"/>
                  <a:gd name="T83" fmla="*/ 169 h 824"/>
                  <a:gd name="T84" fmla="*/ 524 w 801"/>
                  <a:gd name="T85" fmla="*/ 253 h 824"/>
                  <a:gd name="T86" fmla="*/ 516 w 801"/>
                  <a:gd name="T87" fmla="*/ 277 h 824"/>
                  <a:gd name="T88" fmla="*/ 534 w 801"/>
                  <a:gd name="T89" fmla="*/ 353 h 824"/>
                  <a:gd name="T90" fmla="*/ 552 w 801"/>
                  <a:gd name="T91" fmla="*/ 360 h 824"/>
                  <a:gd name="T92" fmla="*/ 637 w 801"/>
                  <a:gd name="T93" fmla="*/ 399 h 824"/>
                  <a:gd name="T94" fmla="*/ 721 w 801"/>
                  <a:gd name="T95" fmla="*/ 339 h 824"/>
                  <a:gd name="T96" fmla="*/ 767 w 801"/>
                  <a:gd name="T97" fmla="*/ 272 h 824"/>
                  <a:gd name="T98" fmla="*/ 34 w 801"/>
                  <a:gd name="T99" fmla="*/ 711 h 824"/>
                  <a:gd name="T100" fmla="*/ 53 w 801"/>
                  <a:gd name="T101" fmla="*/ 762 h 824"/>
                  <a:gd name="T102" fmla="*/ 208 w 801"/>
                  <a:gd name="T103" fmla="*/ 711 h 824"/>
                  <a:gd name="T104" fmla="*/ 347 w 801"/>
                  <a:gd name="T105" fmla="*/ 122 h 824"/>
                  <a:gd name="T106" fmla="*/ 449 w 801"/>
                  <a:gd name="T107" fmla="*/ 158 h 824"/>
                  <a:gd name="T108" fmla="*/ 415 w 801"/>
                  <a:gd name="T109" fmla="*/ 86 h 824"/>
                  <a:gd name="T110" fmla="*/ 382 w 801"/>
                  <a:gd name="T111" fmla="*/ 36 h 824"/>
                  <a:gd name="T112" fmla="*/ 415 w 801"/>
                  <a:gd name="T113" fmla="*/ 86 h 824"/>
                  <a:gd name="T114" fmla="*/ 314 w 801"/>
                  <a:gd name="T115" fmla="*/ 35 h 824"/>
                  <a:gd name="T116" fmla="*/ 346 w 801"/>
                  <a:gd name="T117" fmla="*/ 86 h 824"/>
                  <a:gd name="T118" fmla="*/ 483 w 801"/>
                  <a:gd name="T119" fmla="*/ 86 h 824"/>
                  <a:gd name="T120" fmla="*/ 451 w 801"/>
                  <a:gd name="T121" fmla="*/ 36 h 824"/>
                  <a:gd name="T122" fmla="*/ 483 w 801"/>
                  <a:gd name="T123" fmla="*/ 8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01" h="824">
                    <a:moveTo>
                      <a:pt x="312" y="167"/>
                    </a:moveTo>
                    <a:cubicBezTo>
                      <a:pt x="312" y="152"/>
                      <a:pt x="312" y="138"/>
                      <a:pt x="312" y="123"/>
                    </a:cubicBezTo>
                    <a:cubicBezTo>
                      <a:pt x="282" y="112"/>
                      <a:pt x="277" y="104"/>
                      <a:pt x="277" y="73"/>
                    </a:cubicBezTo>
                    <a:cubicBezTo>
                      <a:pt x="277" y="61"/>
                      <a:pt x="277" y="49"/>
                      <a:pt x="277" y="37"/>
                    </a:cubicBezTo>
                    <a:cubicBezTo>
                      <a:pt x="278" y="14"/>
                      <a:pt x="291" y="1"/>
                      <a:pt x="313" y="0"/>
                    </a:cubicBezTo>
                    <a:cubicBezTo>
                      <a:pt x="370" y="0"/>
                      <a:pt x="427" y="0"/>
                      <a:pt x="483" y="0"/>
                    </a:cubicBezTo>
                    <a:cubicBezTo>
                      <a:pt x="505" y="1"/>
                      <a:pt x="518" y="14"/>
                      <a:pt x="519" y="35"/>
                    </a:cubicBezTo>
                    <a:cubicBezTo>
                      <a:pt x="520" y="52"/>
                      <a:pt x="520" y="69"/>
                      <a:pt x="520" y="85"/>
                    </a:cubicBezTo>
                    <a:cubicBezTo>
                      <a:pt x="519" y="105"/>
                      <a:pt x="511" y="113"/>
                      <a:pt x="484" y="124"/>
                    </a:cubicBezTo>
                    <a:cubicBezTo>
                      <a:pt x="490" y="139"/>
                      <a:pt x="474" y="160"/>
                      <a:pt x="496" y="173"/>
                    </a:cubicBezTo>
                    <a:cubicBezTo>
                      <a:pt x="529" y="128"/>
                      <a:pt x="536" y="126"/>
                      <a:pt x="585" y="151"/>
                    </a:cubicBezTo>
                    <a:cubicBezTo>
                      <a:pt x="587" y="116"/>
                      <a:pt x="603" y="97"/>
                      <a:pt x="640" y="101"/>
                    </a:cubicBezTo>
                    <a:cubicBezTo>
                      <a:pt x="663" y="104"/>
                      <a:pt x="668" y="109"/>
                      <a:pt x="680" y="151"/>
                    </a:cubicBezTo>
                    <a:cubicBezTo>
                      <a:pt x="709" y="126"/>
                      <a:pt x="735" y="128"/>
                      <a:pt x="757" y="159"/>
                    </a:cubicBezTo>
                    <a:cubicBezTo>
                      <a:pt x="774" y="182"/>
                      <a:pt x="758" y="198"/>
                      <a:pt x="746" y="219"/>
                    </a:cubicBezTo>
                    <a:cubicBezTo>
                      <a:pt x="783" y="221"/>
                      <a:pt x="801" y="238"/>
                      <a:pt x="797" y="275"/>
                    </a:cubicBezTo>
                    <a:cubicBezTo>
                      <a:pt x="794" y="307"/>
                      <a:pt x="770" y="307"/>
                      <a:pt x="748" y="314"/>
                    </a:cubicBezTo>
                    <a:cubicBezTo>
                      <a:pt x="756" y="332"/>
                      <a:pt x="775" y="349"/>
                      <a:pt x="759" y="370"/>
                    </a:cubicBezTo>
                    <a:cubicBezTo>
                      <a:pt x="747" y="386"/>
                      <a:pt x="734" y="402"/>
                      <a:pt x="709" y="400"/>
                    </a:cubicBezTo>
                    <a:cubicBezTo>
                      <a:pt x="724" y="468"/>
                      <a:pt x="721" y="532"/>
                      <a:pt x="695" y="595"/>
                    </a:cubicBezTo>
                    <a:cubicBezTo>
                      <a:pt x="636" y="743"/>
                      <a:pt x="477" y="824"/>
                      <a:pt x="323" y="786"/>
                    </a:cubicBezTo>
                    <a:cubicBezTo>
                      <a:pt x="308" y="783"/>
                      <a:pt x="296" y="780"/>
                      <a:pt x="282" y="790"/>
                    </a:cubicBezTo>
                    <a:cubicBezTo>
                      <a:pt x="275" y="796"/>
                      <a:pt x="263" y="796"/>
                      <a:pt x="253" y="796"/>
                    </a:cubicBezTo>
                    <a:cubicBezTo>
                      <a:pt x="188" y="797"/>
                      <a:pt x="123" y="797"/>
                      <a:pt x="57" y="796"/>
                    </a:cubicBezTo>
                    <a:cubicBezTo>
                      <a:pt x="21" y="796"/>
                      <a:pt x="1" y="776"/>
                      <a:pt x="0" y="740"/>
                    </a:cubicBezTo>
                    <a:cubicBezTo>
                      <a:pt x="0" y="730"/>
                      <a:pt x="0" y="720"/>
                      <a:pt x="0" y="710"/>
                    </a:cubicBezTo>
                    <a:cubicBezTo>
                      <a:pt x="0" y="678"/>
                      <a:pt x="0" y="678"/>
                      <a:pt x="34" y="675"/>
                    </a:cubicBezTo>
                    <a:cubicBezTo>
                      <a:pt x="35" y="668"/>
                      <a:pt x="35" y="661"/>
                      <a:pt x="35" y="654"/>
                    </a:cubicBezTo>
                    <a:cubicBezTo>
                      <a:pt x="36" y="589"/>
                      <a:pt x="35" y="524"/>
                      <a:pt x="35" y="458"/>
                    </a:cubicBezTo>
                    <a:cubicBezTo>
                      <a:pt x="36" y="423"/>
                      <a:pt x="46" y="410"/>
                      <a:pt x="79" y="399"/>
                    </a:cubicBezTo>
                    <a:cubicBezTo>
                      <a:pt x="84" y="398"/>
                      <a:pt x="89" y="393"/>
                      <a:pt x="91" y="388"/>
                    </a:cubicBezTo>
                    <a:cubicBezTo>
                      <a:pt x="125" y="278"/>
                      <a:pt x="197" y="206"/>
                      <a:pt x="306" y="170"/>
                    </a:cubicBezTo>
                    <a:cubicBezTo>
                      <a:pt x="308" y="169"/>
                      <a:pt x="309" y="168"/>
                      <a:pt x="312" y="167"/>
                    </a:cubicBezTo>
                    <a:close/>
                    <a:moveTo>
                      <a:pt x="379" y="763"/>
                    </a:moveTo>
                    <a:cubicBezTo>
                      <a:pt x="382" y="745"/>
                      <a:pt x="379" y="729"/>
                      <a:pt x="398" y="728"/>
                    </a:cubicBezTo>
                    <a:cubicBezTo>
                      <a:pt x="419" y="728"/>
                      <a:pt x="414" y="747"/>
                      <a:pt x="417" y="759"/>
                    </a:cubicBezTo>
                    <a:cubicBezTo>
                      <a:pt x="552" y="759"/>
                      <a:pt x="681" y="633"/>
                      <a:pt x="681" y="493"/>
                    </a:cubicBezTo>
                    <a:cubicBezTo>
                      <a:pt x="674" y="493"/>
                      <a:pt x="665" y="495"/>
                      <a:pt x="658" y="492"/>
                    </a:cubicBezTo>
                    <a:cubicBezTo>
                      <a:pt x="651" y="489"/>
                      <a:pt x="646" y="481"/>
                      <a:pt x="640" y="476"/>
                    </a:cubicBezTo>
                    <a:cubicBezTo>
                      <a:pt x="646" y="470"/>
                      <a:pt x="651" y="463"/>
                      <a:pt x="658" y="460"/>
                    </a:cubicBezTo>
                    <a:cubicBezTo>
                      <a:pt x="665" y="458"/>
                      <a:pt x="674" y="460"/>
                      <a:pt x="685" y="460"/>
                    </a:cubicBezTo>
                    <a:cubicBezTo>
                      <a:pt x="681" y="441"/>
                      <a:pt x="679" y="426"/>
                      <a:pt x="676" y="404"/>
                    </a:cubicBezTo>
                    <a:cubicBezTo>
                      <a:pt x="662" y="435"/>
                      <a:pt x="639" y="433"/>
                      <a:pt x="617" y="431"/>
                    </a:cubicBezTo>
                    <a:cubicBezTo>
                      <a:pt x="589" y="427"/>
                      <a:pt x="590" y="401"/>
                      <a:pt x="584" y="381"/>
                    </a:cubicBezTo>
                    <a:cubicBezTo>
                      <a:pt x="545" y="404"/>
                      <a:pt x="539" y="405"/>
                      <a:pt x="524" y="390"/>
                    </a:cubicBezTo>
                    <a:cubicBezTo>
                      <a:pt x="515" y="382"/>
                      <a:pt x="502" y="372"/>
                      <a:pt x="501" y="361"/>
                    </a:cubicBezTo>
                    <a:cubicBezTo>
                      <a:pt x="500" y="346"/>
                      <a:pt x="508" y="329"/>
                      <a:pt x="512" y="313"/>
                    </a:cubicBezTo>
                    <a:cubicBezTo>
                      <a:pt x="495" y="307"/>
                      <a:pt x="471" y="308"/>
                      <a:pt x="467" y="279"/>
                    </a:cubicBezTo>
                    <a:cubicBezTo>
                      <a:pt x="462" y="242"/>
                      <a:pt x="477" y="221"/>
                      <a:pt x="518" y="220"/>
                    </a:cubicBezTo>
                    <a:cubicBezTo>
                      <a:pt x="517" y="217"/>
                      <a:pt x="516" y="215"/>
                      <a:pt x="515" y="213"/>
                    </a:cubicBezTo>
                    <a:cubicBezTo>
                      <a:pt x="483" y="205"/>
                      <a:pt x="451" y="197"/>
                      <a:pt x="419" y="189"/>
                    </a:cubicBezTo>
                    <a:cubicBezTo>
                      <a:pt x="420" y="192"/>
                      <a:pt x="421" y="195"/>
                      <a:pt x="422" y="198"/>
                    </a:cubicBezTo>
                    <a:cubicBezTo>
                      <a:pt x="414" y="207"/>
                      <a:pt x="408" y="222"/>
                      <a:pt x="400" y="223"/>
                    </a:cubicBezTo>
                    <a:cubicBezTo>
                      <a:pt x="377" y="227"/>
                      <a:pt x="383" y="205"/>
                      <a:pt x="379" y="193"/>
                    </a:cubicBezTo>
                    <a:cubicBezTo>
                      <a:pt x="255" y="193"/>
                      <a:pt x="143" y="301"/>
                      <a:pt x="126" y="399"/>
                    </a:cubicBezTo>
                    <a:cubicBezTo>
                      <a:pt x="167" y="399"/>
                      <a:pt x="207" y="399"/>
                      <a:pt x="247" y="399"/>
                    </a:cubicBezTo>
                    <a:cubicBezTo>
                      <a:pt x="294" y="399"/>
                      <a:pt x="312" y="418"/>
                      <a:pt x="312" y="465"/>
                    </a:cubicBezTo>
                    <a:cubicBezTo>
                      <a:pt x="312" y="553"/>
                      <a:pt x="312" y="642"/>
                      <a:pt x="313" y="731"/>
                    </a:cubicBezTo>
                    <a:cubicBezTo>
                      <a:pt x="313" y="738"/>
                      <a:pt x="317" y="749"/>
                      <a:pt x="322" y="751"/>
                    </a:cubicBezTo>
                    <a:cubicBezTo>
                      <a:pt x="340" y="756"/>
                      <a:pt x="359" y="759"/>
                      <a:pt x="379" y="763"/>
                    </a:cubicBezTo>
                    <a:close/>
                    <a:moveTo>
                      <a:pt x="69" y="676"/>
                    </a:moveTo>
                    <a:cubicBezTo>
                      <a:pt x="119" y="676"/>
                      <a:pt x="166" y="676"/>
                      <a:pt x="213" y="676"/>
                    </a:cubicBezTo>
                    <a:cubicBezTo>
                      <a:pt x="239" y="676"/>
                      <a:pt x="242" y="679"/>
                      <a:pt x="242" y="705"/>
                    </a:cubicBezTo>
                    <a:cubicBezTo>
                      <a:pt x="242" y="717"/>
                      <a:pt x="242" y="729"/>
                      <a:pt x="242" y="741"/>
                    </a:cubicBezTo>
                    <a:cubicBezTo>
                      <a:pt x="243" y="753"/>
                      <a:pt x="247" y="762"/>
                      <a:pt x="261" y="762"/>
                    </a:cubicBezTo>
                    <a:cubicBezTo>
                      <a:pt x="273" y="761"/>
                      <a:pt x="277" y="752"/>
                      <a:pt x="277" y="741"/>
                    </a:cubicBezTo>
                    <a:cubicBezTo>
                      <a:pt x="277" y="645"/>
                      <a:pt x="277" y="550"/>
                      <a:pt x="277" y="455"/>
                    </a:cubicBezTo>
                    <a:cubicBezTo>
                      <a:pt x="277" y="440"/>
                      <a:pt x="271" y="433"/>
                      <a:pt x="256" y="433"/>
                    </a:cubicBezTo>
                    <a:cubicBezTo>
                      <a:pt x="201" y="433"/>
                      <a:pt x="146" y="433"/>
                      <a:pt x="92" y="433"/>
                    </a:cubicBezTo>
                    <a:cubicBezTo>
                      <a:pt x="76" y="432"/>
                      <a:pt x="69" y="440"/>
                      <a:pt x="69" y="456"/>
                    </a:cubicBezTo>
                    <a:cubicBezTo>
                      <a:pt x="69" y="476"/>
                      <a:pt x="69" y="496"/>
                      <a:pt x="69" y="516"/>
                    </a:cubicBezTo>
                    <a:cubicBezTo>
                      <a:pt x="69" y="568"/>
                      <a:pt x="69" y="621"/>
                      <a:pt x="69" y="676"/>
                    </a:cubicBezTo>
                    <a:close/>
                    <a:moveTo>
                      <a:pt x="767" y="272"/>
                    </a:moveTo>
                    <a:cubicBezTo>
                      <a:pt x="760" y="265"/>
                      <a:pt x="756" y="259"/>
                      <a:pt x="750" y="256"/>
                    </a:cubicBezTo>
                    <a:cubicBezTo>
                      <a:pt x="740" y="250"/>
                      <a:pt x="725" y="248"/>
                      <a:pt x="719" y="240"/>
                    </a:cubicBezTo>
                    <a:cubicBezTo>
                      <a:pt x="708" y="226"/>
                      <a:pt x="705" y="208"/>
                      <a:pt x="721" y="193"/>
                    </a:cubicBezTo>
                    <a:cubicBezTo>
                      <a:pt x="730" y="184"/>
                      <a:pt x="731" y="175"/>
                      <a:pt x="716" y="169"/>
                    </a:cubicBezTo>
                    <a:cubicBezTo>
                      <a:pt x="700" y="179"/>
                      <a:pt x="687" y="196"/>
                      <a:pt x="663" y="183"/>
                    </a:cubicBezTo>
                    <a:cubicBezTo>
                      <a:pt x="646" y="174"/>
                      <a:pt x="646" y="161"/>
                      <a:pt x="642" y="147"/>
                    </a:cubicBezTo>
                    <a:cubicBezTo>
                      <a:pt x="641" y="143"/>
                      <a:pt x="635" y="140"/>
                      <a:pt x="632" y="136"/>
                    </a:cubicBezTo>
                    <a:cubicBezTo>
                      <a:pt x="628" y="140"/>
                      <a:pt x="624" y="143"/>
                      <a:pt x="621" y="147"/>
                    </a:cubicBezTo>
                    <a:cubicBezTo>
                      <a:pt x="620" y="149"/>
                      <a:pt x="620" y="153"/>
                      <a:pt x="620" y="155"/>
                    </a:cubicBezTo>
                    <a:cubicBezTo>
                      <a:pt x="614" y="185"/>
                      <a:pt x="587" y="197"/>
                      <a:pt x="562" y="179"/>
                    </a:cubicBezTo>
                    <a:cubicBezTo>
                      <a:pt x="556" y="176"/>
                      <a:pt x="551" y="172"/>
                      <a:pt x="546" y="169"/>
                    </a:cubicBezTo>
                    <a:cubicBezTo>
                      <a:pt x="526" y="180"/>
                      <a:pt x="540" y="189"/>
                      <a:pt x="546" y="198"/>
                    </a:cubicBezTo>
                    <a:cubicBezTo>
                      <a:pt x="560" y="221"/>
                      <a:pt x="549" y="248"/>
                      <a:pt x="524" y="253"/>
                    </a:cubicBezTo>
                    <a:cubicBezTo>
                      <a:pt x="517" y="255"/>
                      <a:pt x="510" y="256"/>
                      <a:pt x="503" y="258"/>
                    </a:cubicBezTo>
                    <a:cubicBezTo>
                      <a:pt x="497" y="272"/>
                      <a:pt x="504" y="275"/>
                      <a:pt x="516" y="277"/>
                    </a:cubicBezTo>
                    <a:cubicBezTo>
                      <a:pt x="554" y="285"/>
                      <a:pt x="563" y="310"/>
                      <a:pt x="541" y="342"/>
                    </a:cubicBezTo>
                    <a:cubicBezTo>
                      <a:pt x="538" y="345"/>
                      <a:pt x="536" y="348"/>
                      <a:pt x="534" y="353"/>
                    </a:cubicBezTo>
                    <a:cubicBezTo>
                      <a:pt x="537" y="358"/>
                      <a:pt x="541" y="361"/>
                      <a:pt x="544" y="364"/>
                    </a:cubicBezTo>
                    <a:cubicBezTo>
                      <a:pt x="548" y="362"/>
                      <a:pt x="550" y="361"/>
                      <a:pt x="552" y="360"/>
                    </a:cubicBezTo>
                    <a:cubicBezTo>
                      <a:pt x="591" y="334"/>
                      <a:pt x="608" y="341"/>
                      <a:pt x="621" y="387"/>
                    </a:cubicBezTo>
                    <a:cubicBezTo>
                      <a:pt x="623" y="392"/>
                      <a:pt x="631" y="395"/>
                      <a:pt x="637" y="399"/>
                    </a:cubicBezTo>
                    <a:cubicBezTo>
                      <a:pt x="658" y="338"/>
                      <a:pt x="667" y="334"/>
                      <a:pt x="718" y="363"/>
                    </a:cubicBezTo>
                    <a:cubicBezTo>
                      <a:pt x="730" y="357"/>
                      <a:pt x="730" y="349"/>
                      <a:pt x="721" y="339"/>
                    </a:cubicBezTo>
                    <a:cubicBezTo>
                      <a:pt x="711" y="328"/>
                      <a:pt x="709" y="317"/>
                      <a:pt x="714" y="300"/>
                    </a:cubicBezTo>
                    <a:cubicBezTo>
                      <a:pt x="723" y="275"/>
                      <a:pt x="744" y="281"/>
                      <a:pt x="767" y="272"/>
                    </a:cubicBezTo>
                    <a:close/>
                    <a:moveTo>
                      <a:pt x="208" y="711"/>
                    </a:moveTo>
                    <a:cubicBezTo>
                      <a:pt x="150" y="711"/>
                      <a:pt x="93" y="711"/>
                      <a:pt x="34" y="711"/>
                    </a:cubicBezTo>
                    <a:cubicBezTo>
                      <a:pt x="34" y="723"/>
                      <a:pt x="32" y="734"/>
                      <a:pt x="35" y="743"/>
                    </a:cubicBezTo>
                    <a:cubicBezTo>
                      <a:pt x="38" y="751"/>
                      <a:pt x="47" y="761"/>
                      <a:pt x="53" y="762"/>
                    </a:cubicBezTo>
                    <a:cubicBezTo>
                      <a:pt x="105" y="763"/>
                      <a:pt x="157" y="762"/>
                      <a:pt x="208" y="762"/>
                    </a:cubicBezTo>
                    <a:cubicBezTo>
                      <a:pt x="208" y="745"/>
                      <a:pt x="208" y="728"/>
                      <a:pt x="208" y="711"/>
                    </a:cubicBezTo>
                    <a:close/>
                    <a:moveTo>
                      <a:pt x="449" y="122"/>
                    </a:moveTo>
                    <a:cubicBezTo>
                      <a:pt x="415" y="122"/>
                      <a:pt x="381" y="122"/>
                      <a:pt x="347" y="122"/>
                    </a:cubicBezTo>
                    <a:cubicBezTo>
                      <a:pt x="347" y="135"/>
                      <a:pt x="347" y="147"/>
                      <a:pt x="347" y="158"/>
                    </a:cubicBezTo>
                    <a:cubicBezTo>
                      <a:pt x="382" y="158"/>
                      <a:pt x="416" y="158"/>
                      <a:pt x="449" y="158"/>
                    </a:cubicBezTo>
                    <a:cubicBezTo>
                      <a:pt x="449" y="146"/>
                      <a:pt x="449" y="134"/>
                      <a:pt x="449" y="122"/>
                    </a:cubicBezTo>
                    <a:close/>
                    <a:moveTo>
                      <a:pt x="415" y="86"/>
                    </a:moveTo>
                    <a:cubicBezTo>
                      <a:pt x="415" y="68"/>
                      <a:pt x="415" y="52"/>
                      <a:pt x="415" y="36"/>
                    </a:cubicBezTo>
                    <a:cubicBezTo>
                      <a:pt x="403" y="36"/>
                      <a:pt x="392" y="36"/>
                      <a:pt x="382" y="36"/>
                    </a:cubicBezTo>
                    <a:cubicBezTo>
                      <a:pt x="382" y="54"/>
                      <a:pt x="382" y="70"/>
                      <a:pt x="382" y="86"/>
                    </a:cubicBezTo>
                    <a:cubicBezTo>
                      <a:pt x="394" y="86"/>
                      <a:pt x="403" y="86"/>
                      <a:pt x="415" y="86"/>
                    </a:cubicBezTo>
                    <a:close/>
                    <a:moveTo>
                      <a:pt x="346" y="35"/>
                    </a:moveTo>
                    <a:cubicBezTo>
                      <a:pt x="334" y="35"/>
                      <a:pt x="324" y="35"/>
                      <a:pt x="314" y="35"/>
                    </a:cubicBezTo>
                    <a:cubicBezTo>
                      <a:pt x="314" y="53"/>
                      <a:pt x="314" y="70"/>
                      <a:pt x="314" y="86"/>
                    </a:cubicBezTo>
                    <a:cubicBezTo>
                      <a:pt x="325" y="86"/>
                      <a:pt x="335" y="86"/>
                      <a:pt x="346" y="86"/>
                    </a:cubicBezTo>
                    <a:cubicBezTo>
                      <a:pt x="346" y="69"/>
                      <a:pt x="346" y="53"/>
                      <a:pt x="346" y="35"/>
                    </a:cubicBezTo>
                    <a:close/>
                    <a:moveTo>
                      <a:pt x="483" y="86"/>
                    </a:moveTo>
                    <a:cubicBezTo>
                      <a:pt x="483" y="68"/>
                      <a:pt x="483" y="52"/>
                      <a:pt x="483" y="36"/>
                    </a:cubicBezTo>
                    <a:cubicBezTo>
                      <a:pt x="472" y="36"/>
                      <a:pt x="462" y="36"/>
                      <a:pt x="451" y="36"/>
                    </a:cubicBezTo>
                    <a:cubicBezTo>
                      <a:pt x="451" y="54"/>
                      <a:pt x="451" y="70"/>
                      <a:pt x="451" y="86"/>
                    </a:cubicBezTo>
                    <a:cubicBezTo>
                      <a:pt x="463" y="86"/>
                      <a:pt x="472" y="86"/>
                      <a:pt x="483" y="8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CE11E52F-7052-4AF5-8FF7-84255EA355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0175" y="2166938"/>
                <a:ext cx="1166813" cy="1728788"/>
              </a:xfrm>
              <a:custGeom>
                <a:avLst/>
                <a:gdLst>
                  <a:gd name="T0" fmla="*/ 209 w 246"/>
                  <a:gd name="T1" fmla="*/ 359 h 364"/>
                  <a:gd name="T2" fmla="*/ 176 w 246"/>
                  <a:gd name="T3" fmla="*/ 340 h 364"/>
                  <a:gd name="T4" fmla="*/ 102 w 246"/>
                  <a:gd name="T5" fmla="*/ 248 h 364"/>
                  <a:gd name="T6" fmla="*/ 84 w 246"/>
                  <a:gd name="T7" fmla="*/ 245 h 364"/>
                  <a:gd name="T8" fmla="*/ 12 w 246"/>
                  <a:gd name="T9" fmla="*/ 211 h 364"/>
                  <a:gd name="T10" fmla="*/ 38 w 246"/>
                  <a:gd name="T11" fmla="*/ 135 h 364"/>
                  <a:gd name="T12" fmla="*/ 47 w 246"/>
                  <a:gd name="T13" fmla="*/ 88 h 364"/>
                  <a:gd name="T14" fmla="*/ 37 w 246"/>
                  <a:gd name="T15" fmla="*/ 52 h 364"/>
                  <a:gd name="T16" fmla="*/ 43 w 246"/>
                  <a:gd name="T17" fmla="*/ 24 h 364"/>
                  <a:gd name="T18" fmla="*/ 78 w 246"/>
                  <a:gd name="T19" fmla="*/ 10 h 364"/>
                  <a:gd name="T20" fmla="*/ 97 w 246"/>
                  <a:gd name="T21" fmla="*/ 57 h 364"/>
                  <a:gd name="T22" fmla="*/ 87 w 246"/>
                  <a:gd name="T23" fmla="*/ 88 h 364"/>
                  <a:gd name="T24" fmla="*/ 103 w 246"/>
                  <a:gd name="T25" fmla="*/ 139 h 364"/>
                  <a:gd name="T26" fmla="*/ 125 w 246"/>
                  <a:gd name="T27" fmla="*/ 205 h 364"/>
                  <a:gd name="T28" fmla="*/ 129 w 246"/>
                  <a:gd name="T29" fmla="*/ 225 h 364"/>
                  <a:gd name="T30" fmla="*/ 224 w 246"/>
                  <a:gd name="T31" fmla="*/ 300 h 364"/>
                  <a:gd name="T32" fmla="*/ 236 w 246"/>
                  <a:gd name="T33" fmla="*/ 345 h 364"/>
                  <a:gd name="T34" fmla="*/ 212 w 246"/>
                  <a:gd name="T35" fmla="*/ 364 h 364"/>
                  <a:gd name="T36" fmla="*/ 209 w 246"/>
                  <a:gd name="T37" fmla="*/ 359 h 364"/>
                  <a:gd name="T38" fmla="*/ 93 w 246"/>
                  <a:gd name="T39" fmla="*/ 186 h 364"/>
                  <a:gd name="T40" fmla="*/ 65 w 246"/>
                  <a:gd name="T41" fmla="*/ 162 h 364"/>
                  <a:gd name="T42" fmla="*/ 42 w 246"/>
                  <a:gd name="T43" fmla="*/ 188 h 364"/>
                  <a:gd name="T44" fmla="*/ 67 w 246"/>
                  <a:gd name="T45" fmla="*/ 213 h 364"/>
                  <a:gd name="T46" fmla="*/ 93 w 246"/>
                  <a:gd name="T47" fmla="*/ 186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6" h="364">
                    <a:moveTo>
                      <a:pt x="209" y="359"/>
                    </a:moveTo>
                    <a:cubicBezTo>
                      <a:pt x="192" y="363"/>
                      <a:pt x="182" y="355"/>
                      <a:pt x="176" y="340"/>
                    </a:cubicBezTo>
                    <a:cubicBezTo>
                      <a:pt x="162" y="300"/>
                      <a:pt x="130" y="276"/>
                      <a:pt x="102" y="248"/>
                    </a:cubicBezTo>
                    <a:cubicBezTo>
                      <a:pt x="98" y="244"/>
                      <a:pt x="90" y="244"/>
                      <a:pt x="84" y="245"/>
                    </a:cubicBezTo>
                    <a:cubicBezTo>
                      <a:pt x="53" y="252"/>
                      <a:pt x="24" y="239"/>
                      <a:pt x="12" y="211"/>
                    </a:cubicBezTo>
                    <a:cubicBezTo>
                      <a:pt x="0" y="182"/>
                      <a:pt x="10" y="151"/>
                      <a:pt x="38" y="135"/>
                    </a:cubicBezTo>
                    <a:cubicBezTo>
                      <a:pt x="60" y="122"/>
                      <a:pt x="48" y="104"/>
                      <a:pt x="47" y="88"/>
                    </a:cubicBezTo>
                    <a:cubicBezTo>
                      <a:pt x="46" y="75"/>
                      <a:pt x="38" y="64"/>
                      <a:pt x="37" y="52"/>
                    </a:cubicBezTo>
                    <a:cubicBezTo>
                      <a:pt x="36" y="42"/>
                      <a:pt x="38" y="31"/>
                      <a:pt x="43" y="24"/>
                    </a:cubicBezTo>
                    <a:cubicBezTo>
                      <a:pt x="51" y="13"/>
                      <a:pt x="61" y="0"/>
                      <a:pt x="78" y="10"/>
                    </a:cubicBezTo>
                    <a:cubicBezTo>
                      <a:pt x="98" y="22"/>
                      <a:pt x="104" y="37"/>
                      <a:pt x="97" y="57"/>
                    </a:cubicBezTo>
                    <a:cubicBezTo>
                      <a:pt x="94" y="68"/>
                      <a:pt x="90" y="77"/>
                      <a:pt x="87" y="88"/>
                    </a:cubicBezTo>
                    <a:cubicBezTo>
                      <a:pt x="80" y="111"/>
                      <a:pt x="85" y="125"/>
                      <a:pt x="103" y="139"/>
                    </a:cubicBezTo>
                    <a:cubicBezTo>
                      <a:pt x="125" y="156"/>
                      <a:pt x="131" y="179"/>
                      <a:pt x="125" y="205"/>
                    </a:cubicBezTo>
                    <a:cubicBezTo>
                      <a:pt x="124" y="212"/>
                      <a:pt x="125" y="221"/>
                      <a:pt x="129" y="225"/>
                    </a:cubicBezTo>
                    <a:cubicBezTo>
                      <a:pt x="157" y="255"/>
                      <a:pt x="184" y="286"/>
                      <a:pt x="224" y="300"/>
                    </a:cubicBezTo>
                    <a:cubicBezTo>
                      <a:pt x="246" y="309"/>
                      <a:pt x="239" y="330"/>
                      <a:pt x="236" y="345"/>
                    </a:cubicBezTo>
                    <a:cubicBezTo>
                      <a:pt x="235" y="353"/>
                      <a:pt x="220" y="358"/>
                      <a:pt x="212" y="364"/>
                    </a:cubicBezTo>
                    <a:cubicBezTo>
                      <a:pt x="211" y="362"/>
                      <a:pt x="210" y="361"/>
                      <a:pt x="209" y="359"/>
                    </a:cubicBezTo>
                    <a:close/>
                    <a:moveTo>
                      <a:pt x="93" y="186"/>
                    </a:moveTo>
                    <a:cubicBezTo>
                      <a:pt x="93" y="172"/>
                      <a:pt x="80" y="160"/>
                      <a:pt x="65" y="162"/>
                    </a:cubicBezTo>
                    <a:cubicBezTo>
                      <a:pt x="50" y="163"/>
                      <a:pt x="41" y="172"/>
                      <a:pt x="42" y="188"/>
                    </a:cubicBezTo>
                    <a:cubicBezTo>
                      <a:pt x="42" y="204"/>
                      <a:pt x="53" y="212"/>
                      <a:pt x="67" y="213"/>
                    </a:cubicBezTo>
                    <a:cubicBezTo>
                      <a:pt x="81" y="215"/>
                      <a:pt x="94" y="201"/>
                      <a:pt x="93" y="186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r" rtl="1"/>
                <a:endParaRPr lang="es-PE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3B3835E-1877-46F6-8EB6-B1E211FE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8" y="3335338"/>
              <a:ext cx="512763" cy="179388"/>
            </a:xfrm>
            <a:custGeom>
              <a:avLst/>
              <a:gdLst>
                <a:gd name="T0" fmla="*/ 55 w 108"/>
                <a:gd name="T1" fmla="*/ 37 h 38"/>
                <a:gd name="T2" fmla="*/ 21 w 108"/>
                <a:gd name="T3" fmla="*/ 37 h 38"/>
                <a:gd name="T4" fmla="*/ 4 w 108"/>
                <a:gd name="T5" fmla="*/ 18 h 38"/>
                <a:gd name="T6" fmla="*/ 22 w 108"/>
                <a:gd name="T7" fmla="*/ 3 h 38"/>
                <a:gd name="T8" fmla="*/ 86 w 108"/>
                <a:gd name="T9" fmla="*/ 3 h 38"/>
                <a:gd name="T10" fmla="*/ 106 w 108"/>
                <a:gd name="T11" fmla="*/ 19 h 38"/>
                <a:gd name="T12" fmla="*/ 85 w 108"/>
                <a:gd name="T13" fmla="*/ 37 h 38"/>
                <a:gd name="T14" fmla="*/ 55 w 108"/>
                <a:gd name="T15" fmla="*/ 37 h 38"/>
                <a:gd name="T16" fmla="*/ 55 w 108"/>
                <a:gd name="T1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38">
                  <a:moveTo>
                    <a:pt x="55" y="37"/>
                  </a:moveTo>
                  <a:cubicBezTo>
                    <a:pt x="44" y="37"/>
                    <a:pt x="32" y="38"/>
                    <a:pt x="21" y="37"/>
                  </a:cubicBezTo>
                  <a:cubicBezTo>
                    <a:pt x="10" y="36"/>
                    <a:pt x="0" y="30"/>
                    <a:pt x="4" y="18"/>
                  </a:cubicBezTo>
                  <a:cubicBezTo>
                    <a:pt x="6" y="12"/>
                    <a:pt x="15" y="3"/>
                    <a:pt x="22" y="3"/>
                  </a:cubicBezTo>
                  <a:cubicBezTo>
                    <a:pt x="43" y="1"/>
                    <a:pt x="65" y="0"/>
                    <a:pt x="86" y="3"/>
                  </a:cubicBezTo>
                  <a:cubicBezTo>
                    <a:pt x="93" y="3"/>
                    <a:pt x="104" y="12"/>
                    <a:pt x="106" y="19"/>
                  </a:cubicBezTo>
                  <a:cubicBezTo>
                    <a:pt x="108" y="31"/>
                    <a:pt x="97" y="37"/>
                    <a:pt x="85" y="37"/>
                  </a:cubicBezTo>
                  <a:cubicBezTo>
                    <a:pt x="75" y="37"/>
                    <a:pt x="65" y="37"/>
                    <a:pt x="55" y="37"/>
                  </a:cubicBezTo>
                  <a:cubicBezTo>
                    <a:pt x="55" y="37"/>
                    <a:pt x="55" y="37"/>
                    <a:pt x="55" y="3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F46FCF2-BACD-498A-B219-69F0047F9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006726"/>
              <a:ext cx="488950" cy="171450"/>
            </a:xfrm>
            <a:custGeom>
              <a:avLst/>
              <a:gdLst>
                <a:gd name="T0" fmla="*/ 54 w 103"/>
                <a:gd name="T1" fmla="*/ 2 h 36"/>
                <a:gd name="T2" fmla="*/ 87 w 103"/>
                <a:gd name="T3" fmla="*/ 3 h 36"/>
                <a:gd name="T4" fmla="*/ 103 w 103"/>
                <a:gd name="T5" fmla="*/ 18 h 36"/>
                <a:gd name="T6" fmla="*/ 88 w 103"/>
                <a:gd name="T7" fmla="*/ 34 h 36"/>
                <a:gd name="T8" fmla="*/ 16 w 103"/>
                <a:gd name="T9" fmla="*/ 35 h 36"/>
                <a:gd name="T10" fmla="*/ 0 w 103"/>
                <a:gd name="T11" fmla="*/ 19 h 36"/>
                <a:gd name="T12" fmla="*/ 18 w 103"/>
                <a:gd name="T13" fmla="*/ 3 h 36"/>
                <a:gd name="T14" fmla="*/ 54 w 103"/>
                <a:gd name="T15" fmla="*/ 2 h 36"/>
                <a:gd name="T16" fmla="*/ 54 w 103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36">
                  <a:moveTo>
                    <a:pt x="54" y="2"/>
                  </a:moveTo>
                  <a:cubicBezTo>
                    <a:pt x="65" y="2"/>
                    <a:pt x="77" y="0"/>
                    <a:pt x="87" y="3"/>
                  </a:cubicBezTo>
                  <a:cubicBezTo>
                    <a:pt x="94" y="4"/>
                    <a:pt x="103" y="13"/>
                    <a:pt x="103" y="18"/>
                  </a:cubicBezTo>
                  <a:cubicBezTo>
                    <a:pt x="103" y="24"/>
                    <a:pt x="94" y="34"/>
                    <a:pt x="88" y="34"/>
                  </a:cubicBezTo>
                  <a:cubicBezTo>
                    <a:pt x="64" y="36"/>
                    <a:pt x="40" y="36"/>
                    <a:pt x="16" y="35"/>
                  </a:cubicBezTo>
                  <a:cubicBezTo>
                    <a:pt x="11" y="34"/>
                    <a:pt x="6" y="25"/>
                    <a:pt x="0" y="19"/>
                  </a:cubicBezTo>
                  <a:cubicBezTo>
                    <a:pt x="6" y="13"/>
                    <a:pt x="11" y="4"/>
                    <a:pt x="18" y="3"/>
                  </a:cubicBezTo>
                  <a:cubicBezTo>
                    <a:pt x="29" y="0"/>
                    <a:pt x="42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EF86DB1-6524-4422-9914-0F11A58A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8325" y="3671888"/>
              <a:ext cx="493713" cy="171450"/>
            </a:xfrm>
            <a:custGeom>
              <a:avLst/>
              <a:gdLst>
                <a:gd name="T0" fmla="*/ 51 w 104"/>
                <a:gd name="T1" fmla="*/ 34 h 36"/>
                <a:gd name="T2" fmla="*/ 18 w 104"/>
                <a:gd name="T3" fmla="*/ 34 h 36"/>
                <a:gd name="T4" fmla="*/ 0 w 104"/>
                <a:gd name="T5" fmla="*/ 17 h 36"/>
                <a:gd name="T6" fmla="*/ 17 w 104"/>
                <a:gd name="T7" fmla="*/ 2 h 36"/>
                <a:gd name="T8" fmla="*/ 86 w 104"/>
                <a:gd name="T9" fmla="*/ 2 h 36"/>
                <a:gd name="T10" fmla="*/ 104 w 104"/>
                <a:gd name="T11" fmla="*/ 18 h 36"/>
                <a:gd name="T12" fmla="*/ 85 w 104"/>
                <a:gd name="T13" fmla="*/ 34 h 36"/>
                <a:gd name="T14" fmla="*/ 51 w 104"/>
                <a:gd name="T15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36">
                  <a:moveTo>
                    <a:pt x="51" y="34"/>
                  </a:moveTo>
                  <a:cubicBezTo>
                    <a:pt x="40" y="34"/>
                    <a:pt x="28" y="36"/>
                    <a:pt x="18" y="34"/>
                  </a:cubicBezTo>
                  <a:cubicBezTo>
                    <a:pt x="11" y="32"/>
                    <a:pt x="6" y="23"/>
                    <a:pt x="0" y="17"/>
                  </a:cubicBezTo>
                  <a:cubicBezTo>
                    <a:pt x="6" y="12"/>
                    <a:pt x="11" y="2"/>
                    <a:pt x="17" y="2"/>
                  </a:cubicBezTo>
                  <a:cubicBezTo>
                    <a:pt x="40" y="0"/>
                    <a:pt x="63" y="0"/>
                    <a:pt x="86" y="2"/>
                  </a:cubicBezTo>
                  <a:cubicBezTo>
                    <a:pt x="93" y="2"/>
                    <a:pt x="98" y="13"/>
                    <a:pt x="104" y="18"/>
                  </a:cubicBezTo>
                  <a:cubicBezTo>
                    <a:pt x="98" y="24"/>
                    <a:pt x="92" y="32"/>
                    <a:pt x="85" y="34"/>
                  </a:cubicBezTo>
                  <a:cubicBezTo>
                    <a:pt x="74" y="36"/>
                    <a:pt x="63" y="34"/>
                    <a:pt x="51" y="3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731A090-69A9-4AF8-A692-C4AF0EA49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538" y="3344863"/>
              <a:ext cx="247650" cy="169863"/>
            </a:xfrm>
            <a:custGeom>
              <a:avLst/>
              <a:gdLst>
                <a:gd name="T0" fmla="*/ 23 w 52"/>
                <a:gd name="T1" fmla="*/ 35 h 36"/>
                <a:gd name="T2" fmla="*/ 0 w 52"/>
                <a:gd name="T3" fmla="*/ 17 h 36"/>
                <a:gd name="T4" fmla="*/ 26 w 52"/>
                <a:gd name="T5" fmla="*/ 0 h 36"/>
                <a:gd name="T6" fmla="*/ 51 w 52"/>
                <a:gd name="T7" fmla="*/ 18 h 36"/>
                <a:gd name="T8" fmla="*/ 23 w 52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23" y="35"/>
                  </a:moveTo>
                  <a:cubicBezTo>
                    <a:pt x="13" y="36"/>
                    <a:pt x="0" y="32"/>
                    <a:pt x="0" y="17"/>
                  </a:cubicBezTo>
                  <a:cubicBezTo>
                    <a:pt x="1" y="1"/>
                    <a:pt x="13" y="0"/>
                    <a:pt x="26" y="0"/>
                  </a:cubicBezTo>
                  <a:cubicBezTo>
                    <a:pt x="39" y="0"/>
                    <a:pt x="52" y="1"/>
                    <a:pt x="51" y="18"/>
                  </a:cubicBezTo>
                  <a:cubicBezTo>
                    <a:pt x="51" y="34"/>
                    <a:pt x="38" y="35"/>
                    <a:pt x="23" y="3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A12DE20-3423-4946-8C9D-AF6EFF5EB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671888"/>
              <a:ext cx="247650" cy="171450"/>
            </a:xfrm>
            <a:custGeom>
              <a:avLst/>
              <a:gdLst>
                <a:gd name="T0" fmla="*/ 26 w 52"/>
                <a:gd name="T1" fmla="*/ 34 h 36"/>
                <a:gd name="T2" fmla="*/ 0 w 52"/>
                <a:gd name="T3" fmla="*/ 17 h 36"/>
                <a:gd name="T4" fmla="*/ 26 w 52"/>
                <a:gd name="T5" fmla="*/ 1 h 36"/>
                <a:gd name="T6" fmla="*/ 51 w 52"/>
                <a:gd name="T7" fmla="*/ 18 h 36"/>
                <a:gd name="T8" fmla="*/ 26 w 52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6">
                  <a:moveTo>
                    <a:pt x="26" y="34"/>
                  </a:moveTo>
                  <a:cubicBezTo>
                    <a:pt x="12" y="35"/>
                    <a:pt x="0" y="34"/>
                    <a:pt x="0" y="17"/>
                  </a:cubicBezTo>
                  <a:cubicBezTo>
                    <a:pt x="0" y="0"/>
                    <a:pt x="14" y="1"/>
                    <a:pt x="26" y="1"/>
                  </a:cubicBezTo>
                  <a:cubicBezTo>
                    <a:pt x="39" y="1"/>
                    <a:pt x="52" y="1"/>
                    <a:pt x="51" y="18"/>
                  </a:cubicBezTo>
                  <a:cubicBezTo>
                    <a:pt x="51" y="34"/>
                    <a:pt x="38" y="36"/>
                    <a:pt x="26" y="3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75800D9-3675-4A7D-91E9-AE08EBE7C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11488"/>
              <a:ext cx="242888" cy="171450"/>
            </a:xfrm>
            <a:custGeom>
              <a:avLst/>
              <a:gdLst>
                <a:gd name="T0" fmla="*/ 23 w 51"/>
                <a:gd name="T1" fmla="*/ 34 h 36"/>
                <a:gd name="T2" fmla="*/ 0 w 51"/>
                <a:gd name="T3" fmla="*/ 18 h 36"/>
                <a:gd name="T4" fmla="*/ 27 w 51"/>
                <a:gd name="T5" fmla="*/ 1 h 36"/>
                <a:gd name="T6" fmla="*/ 51 w 51"/>
                <a:gd name="T7" fmla="*/ 18 h 36"/>
                <a:gd name="T8" fmla="*/ 23 w 51"/>
                <a:gd name="T9" fmla="*/ 3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23" y="34"/>
                  </a:moveTo>
                  <a:cubicBezTo>
                    <a:pt x="12" y="35"/>
                    <a:pt x="0" y="34"/>
                    <a:pt x="0" y="18"/>
                  </a:cubicBezTo>
                  <a:cubicBezTo>
                    <a:pt x="1" y="0"/>
                    <a:pt x="15" y="1"/>
                    <a:pt x="27" y="1"/>
                  </a:cubicBezTo>
                  <a:cubicBezTo>
                    <a:pt x="40" y="1"/>
                    <a:pt x="51" y="2"/>
                    <a:pt x="51" y="18"/>
                  </a:cubicBezTo>
                  <a:cubicBezTo>
                    <a:pt x="51" y="36"/>
                    <a:pt x="36" y="34"/>
                    <a:pt x="23" y="3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  <p:sp>
        <p:nvSpPr>
          <p:cNvPr id="22" name="Freeform 12">
            <a:extLst>
              <a:ext uri="{FF2B5EF4-FFF2-40B4-BE49-F238E27FC236}">
                <a16:creationId xmlns:a16="http://schemas.microsoft.com/office/drawing/2014/main" id="{0C98B8A8-5069-4868-9E44-70E0047F05B9}"/>
              </a:ext>
            </a:extLst>
          </p:cNvPr>
          <p:cNvSpPr>
            <a:spLocks noEditPoints="1"/>
          </p:cNvSpPr>
          <p:nvPr/>
        </p:nvSpPr>
        <p:spPr bwMode="auto">
          <a:xfrm>
            <a:off x="7599363" y="1749426"/>
            <a:ext cx="617538" cy="622300"/>
          </a:xfrm>
          <a:custGeom>
            <a:avLst/>
            <a:gdLst>
              <a:gd name="T0" fmla="*/ 65 w 130"/>
              <a:gd name="T1" fmla="*/ 1 h 131"/>
              <a:gd name="T2" fmla="*/ 129 w 130"/>
              <a:gd name="T3" fmla="*/ 66 h 131"/>
              <a:gd name="T4" fmla="*/ 63 w 130"/>
              <a:gd name="T5" fmla="*/ 130 h 131"/>
              <a:gd name="T6" fmla="*/ 1 w 130"/>
              <a:gd name="T7" fmla="*/ 63 h 131"/>
              <a:gd name="T8" fmla="*/ 65 w 130"/>
              <a:gd name="T9" fmla="*/ 1 h 131"/>
              <a:gd name="T10" fmla="*/ 94 w 130"/>
              <a:gd name="T11" fmla="*/ 65 h 131"/>
              <a:gd name="T12" fmla="*/ 64 w 130"/>
              <a:gd name="T13" fmla="*/ 35 h 131"/>
              <a:gd name="T14" fmla="*/ 34 w 130"/>
              <a:gd name="T15" fmla="*/ 66 h 131"/>
              <a:gd name="T16" fmla="*/ 65 w 130"/>
              <a:gd name="T17" fmla="*/ 95 h 131"/>
              <a:gd name="T18" fmla="*/ 94 w 130"/>
              <a:gd name="T19" fmla="*/ 6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" h="131">
                <a:moveTo>
                  <a:pt x="65" y="1"/>
                </a:moveTo>
                <a:cubicBezTo>
                  <a:pt x="101" y="1"/>
                  <a:pt x="130" y="31"/>
                  <a:pt x="129" y="66"/>
                </a:cubicBezTo>
                <a:cubicBezTo>
                  <a:pt x="128" y="102"/>
                  <a:pt x="98" y="131"/>
                  <a:pt x="63" y="130"/>
                </a:cubicBezTo>
                <a:cubicBezTo>
                  <a:pt x="27" y="129"/>
                  <a:pt x="0" y="100"/>
                  <a:pt x="1" y="63"/>
                </a:cubicBezTo>
                <a:cubicBezTo>
                  <a:pt x="2" y="28"/>
                  <a:pt x="30" y="0"/>
                  <a:pt x="65" y="1"/>
                </a:cubicBezTo>
                <a:close/>
                <a:moveTo>
                  <a:pt x="94" y="65"/>
                </a:moveTo>
                <a:cubicBezTo>
                  <a:pt x="94" y="47"/>
                  <a:pt x="81" y="35"/>
                  <a:pt x="64" y="35"/>
                </a:cubicBezTo>
                <a:cubicBezTo>
                  <a:pt x="47" y="36"/>
                  <a:pt x="34" y="49"/>
                  <a:pt x="34" y="66"/>
                </a:cubicBezTo>
                <a:cubicBezTo>
                  <a:pt x="34" y="82"/>
                  <a:pt x="48" y="95"/>
                  <a:pt x="65" y="95"/>
                </a:cubicBezTo>
                <a:cubicBezTo>
                  <a:pt x="82" y="95"/>
                  <a:pt x="95" y="82"/>
                  <a:pt x="94" y="6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PE">
              <a:cs typeface="B Nazanin" panose="00000400000000000000" pitchFamily="2" charset="-78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D3C70193-585C-44E2-B78F-C53DAB06D8E3}"/>
              </a:ext>
            </a:extLst>
          </p:cNvPr>
          <p:cNvGrpSpPr/>
          <p:nvPr/>
        </p:nvGrpSpPr>
        <p:grpSpPr>
          <a:xfrm>
            <a:off x="8477874" y="98854"/>
            <a:ext cx="571452" cy="446849"/>
            <a:chOff x="8464551" y="53975"/>
            <a:chExt cx="633413" cy="495300"/>
          </a:xfrm>
          <a:solidFill>
            <a:schemeClr val="accent4">
              <a:lumMod val="75000"/>
            </a:schemeClr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9F12971-42B6-45E8-B66E-F7A149BCC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4551" y="173037"/>
              <a:ext cx="633413" cy="376238"/>
            </a:xfrm>
            <a:custGeom>
              <a:avLst/>
              <a:gdLst>
                <a:gd name="T0" fmla="*/ 1016 w 1016"/>
                <a:gd name="T1" fmla="*/ 582 h 604"/>
                <a:gd name="T2" fmla="*/ 978 w 1016"/>
                <a:gd name="T3" fmla="*/ 604 h 604"/>
                <a:gd name="T4" fmla="*/ 40 w 1016"/>
                <a:gd name="T5" fmla="*/ 604 h 604"/>
                <a:gd name="T6" fmla="*/ 23 w 1016"/>
                <a:gd name="T7" fmla="*/ 602 h 604"/>
                <a:gd name="T8" fmla="*/ 3 w 1016"/>
                <a:gd name="T9" fmla="*/ 569 h 604"/>
                <a:gd name="T10" fmla="*/ 32 w 1016"/>
                <a:gd name="T11" fmla="*/ 544 h 604"/>
                <a:gd name="T12" fmla="*/ 92 w 1016"/>
                <a:gd name="T13" fmla="*/ 544 h 604"/>
                <a:gd name="T14" fmla="*/ 92 w 1016"/>
                <a:gd name="T15" fmla="*/ 532 h 604"/>
                <a:gd name="T16" fmla="*/ 92 w 1016"/>
                <a:gd name="T17" fmla="*/ 124 h 604"/>
                <a:gd name="T18" fmla="*/ 129 w 1016"/>
                <a:gd name="T19" fmla="*/ 87 h 604"/>
                <a:gd name="T20" fmla="*/ 276 w 1016"/>
                <a:gd name="T21" fmla="*/ 87 h 604"/>
                <a:gd name="T22" fmla="*/ 317 w 1016"/>
                <a:gd name="T23" fmla="*/ 127 h 604"/>
                <a:gd name="T24" fmla="*/ 316 w 1016"/>
                <a:gd name="T25" fmla="*/ 531 h 604"/>
                <a:gd name="T26" fmla="*/ 316 w 1016"/>
                <a:gd name="T27" fmla="*/ 544 h 604"/>
                <a:gd name="T28" fmla="*/ 397 w 1016"/>
                <a:gd name="T29" fmla="*/ 544 h 604"/>
                <a:gd name="T30" fmla="*/ 397 w 1016"/>
                <a:gd name="T31" fmla="*/ 531 h 604"/>
                <a:gd name="T32" fmla="*/ 397 w 1016"/>
                <a:gd name="T33" fmla="*/ 40 h 604"/>
                <a:gd name="T34" fmla="*/ 436 w 1016"/>
                <a:gd name="T35" fmla="*/ 0 h 604"/>
                <a:gd name="T36" fmla="*/ 584 w 1016"/>
                <a:gd name="T37" fmla="*/ 0 h 604"/>
                <a:gd name="T38" fmla="*/ 622 w 1016"/>
                <a:gd name="T39" fmla="*/ 39 h 604"/>
                <a:gd name="T40" fmla="*/ 622 w 1016"/>
                <a:gd name="T41" fmla="*/ 530 h 604"/>
                <a:gd name="T42" fmla="*/ 622 w 1016"/>
                <a:gd name="T43" fmla="*/ 544 h 604"/>
                <a:gd name="T44" fmla="*/ 702 w 1016"/>
                <a:gd name="T45" fmla="*/ 544 h 604"/>
                <a:gd name="T46" fmla="*/ 702 w 1016"/>
                <a:gd name="T47" fmla="*/ 531 h 604"/>
                <a:gd name="T48" fmla="*/ 702 w 1016"/>
                <a:gd name="T49" fmla="*/ 159 h 604"/>
                <a:gd name="T50" fmla="*/ 703 w 1016"/>
                <a:gd name="T51" fmla="*/ 145 h 604"/>
                <a:gd name="T52" fmla="*/ 732 w 1016"/>
                <a:gd name="T53" fmla="*/ 119 h 604"/>
                <a:gd name="T54" fmla="*/ 896 w 1016"/>
                <a:gd name="T55" fmla="*/ 119 h 604"/>
                <a:gd name="T56" fmla="*/ 927 w 1016"/>
                <a:gd name="T57" fmla="*/ 147 h 604"/>
                <a:gd name="T58" fmla="*/ 927 w 1016"/>
                <a:gd name="T59" fmla="*/ 157 h 604"/>
                <a:gd name="T60" fmla="*/ 927 w 1016"/>
                <a:gd name="T61" fmla="*/ 531 h 604"/>
                <a:gd name="T62" fmla="*/ 927 w 1016"/>
                <a:gd name="T63" fmla="*/ 544 h 604"/>
                <a:gd name="T64" fmla="*/ 954 w 1016"/>
                <a:gd name="T65" fmla="*/ 544 h 604"/>
                <a:gd name="T66" fmla="*/ 977 w 1016"/>
                <a:gd name="T67" fmla="*/ 544 h 604"/>
                <a:gd name="T68" fmla="*/ 1016 w 1016"/>
                <a:gd name="T69" fmla="*/ 566 h 604"/>
                <a:gd name="T70" fmla="*/ 1016 w 1016"/>
                <a:gd name="T71" fmla="*/ 582 h 604"/>
                <a:gd name="T72" fmla="*/ 560 w 1016"/>
                <a:gd name="T73" fmla="*/ 544 h 604"/>
                <a:gd name="T74" fmla="*/ 560 w 1016"/>
                <a:gd name="T75" fmla="*/ 61 h 604"/>
                <a:gd name="T76" fmla="*/ 458 w 1016"/>
                <a:gd name="T77" fmla="*/ 61 h 604"/>
                <a:gd name="T78" fmla="*/ 458 w 1016"/>
                <a:gd name="T79" fmla="*/ 544 h 604"/>
                <a:gd name="T80" fmla="*/ 560 w 1016"/>
                <a:gd name="T81" fmla="*/ 544 h 604"/>
                <a:gd name="T82" fmla="*/ 255 w 1016"/>
                <a:gd name="T83" fmla="*/ 544 h 604"/>
                <a:gd name="T84" fmla="*/ 255 w 1016"/>
                <a:gd name="T85" fmla="*/ 147 h 604"/>
                <a:gd name="T86" fmla="*/ 153 w 1016"/>
                <a:gd name="T87" fmla="*/ 147 h 604"/>
                <a:gd name="T88" fmla="*/ 153 w 1016"/>
                <a:gd name="T89" fmla="*/ 544 h 604"/>
                <a:gd name="T90" fmla="*/ 255 w 1016"/>
                <a:gd name="T91" fmla="*/ 544 h 604"/>
                <a:gd name="T92" fmla="*/ 763 w 1016"/>
                <a:gd name="T93" fmla="*/ 179 h 604"/>
                <a:gd name="T94" fmla="*/ 763 w 1016"/>
                <a:gd name="T95" fmla="*/ 544 h 604"/>
                <a:gd name="T96" fmla="*/ 865 w 1016"/>
                <a:gd name="T97" fmla="*/ 544 h 604"/>
                <a:gd name="T98" fmla="*/ 865 w 1016"/>
                <a:gd name="T99" fmla="*/ 179 h 604"/>
                <a:gd name="T100" fmla="*/ 763 w 1016"/>
                <a:gd name="T101" fmla="*/ 179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6" h="604">
                  <a:moveTo>
                    <a:pt x="1016" y="582"/>
                  </a:moveTo>
                  <a:cubicBezTo>
                    <a:pt x="1009" y="599"/>
                    <a:pt x="996" y="604"/>
                    <a:pt x="978" y="604"/>
                  </a:cubicBezTo>
                  <a:cubicBezTo>
                    <a:pt x="666" y="604"/>
                    <a:pt x="353" y="604"/>
                    <a:pt x="40" y="604"/>
                  </a:cubicBezTo>
                  <a:cubicBezTo>
                    <a:pt x="35" y="604"/>
                    <a:pt x="28" y="604"/>
                    <a:pt x="23" y="602"/>
                  </a:cubicBezTo>
                  <a:cubicBezTo>
                    <a:pt x="9" y="598"/>
                    <a:pt x="0" y="584"/>
                    <a:pt x="3" y="569"/>
                  </a:cubicBezTo>
                  <a:cubicBezTo>
                    <a:pt x="5" y="555"/>
                    <a:pt x="17" y="545"/>
                    <a:pt x="32" y="544"/>
                  </a:cubicBezTo>
                  <a:cubicBezTo>
                    <a:pt x="51" y="544"/>
                    <a:pt x="71" y="544"/>
                    <a:pt x="92" y="544"/>
                  </a:cubicBezTo>
                  <a:cubicBezTo>
                    <a:pt x="92" y="540"/>
                    <a:pt x="92" y="536"/>
                    <a:pt x="92" y="532"/>
                  </a:cubicBezTo>
                  <a:cubicBezTo>
                    <a:pt x="92" y="396"/>
                    <a:pt x="92" y="260"/>
                    <a:pt x="92" y="124"/>
                  </a:cubicBezTo>
                  <a:cubicBezTo>
                    <a:pt x="92" y="98"/>
                    <a:pt x="103" y="87"/>
                    <a:pt x="129" y="87"/>
                  </a:cubicBezTo>
                  <a:cubicBezTo>
                    <a:pt x="178" y="87"/>
                    <a:pt x="227" y="88"/>
                    <a:pt x="276" y="87"/>
                  </a:cubicBezTo>
                  <a:cubicBezTo>
                    <a:pt x="307" y="86"/>
                    <a:pt x="317" y="102"/>
                    <a:pt x="317" y="127"/>
                  </a:cubicBezTo>
                  <a:cubicBezTo>
                    <a:pt x="316" y="262"/>
                    <a:pt x="316" y="396"/>
                    <a:pt x="316" y="531"/>
                  </a:cubicBezTo>
                  <a:cubicBezTo>
                    <a:pt x="316" y="535"/>
                    <a:pt x="316" y="539"/>
                    <a:pt x="316" y="544"/>
                  </a:cubicBezTo>
                  <a:cubicBezTo>
                    <a:pt x="343" y="544"/>
                    <a:pt x="369" y="544"/>
                    <a:pt x="397" y="544"/>
                  </a:cubicBezTo>
                  <a:cubicBezTo>
                    <a:pt x="397" y="540"/>
                    <a:pt x="397" y="536"/>
                    <a:pt x="397" y="531"/>
                  </a:cubicBezTo>
                  <a:cubicBezTo>
                    <a:pt x="397" y="367"/>
                    <a:pt x="397" y="204"/>
                    <a:pt x="397" y="40"/>
                  </a:cubicBezTo>
                  <a:cubicBezTo>
                    <a:pt x="397" y="11"/>
                    <a:pt x="408" y="0"/>
                    <a:pt x="436" y="0"/>
                  </a:cubicBezTo>
                  <a:cubicBezTo>
                    <a:pt x="486" y="0"/>
                    <a:pt x="535" y="0"/>
                    <a:pt x="584" y="0"/>
                  </a:cubicBezTo>
                  <a:cubicBezTo>
                    <a:pt x="610" y="0"/>
                    <a:pt x="622" y="12"/>
                    <a:pt x="622" y="39"/>
                  </a:cubicBezTo>
                  <a:cubicBezTo>
                    <a:pt x="622" y="202"/>
                    <a:pt x="622" y="366"/>
                    <a:pt x="622" y="530"/>
                  </a:cubicBezTo>
                  <a:cubicBezTo>
                    <a:pt x="622" y="535"/>
                    <a:pt x="622" y="539"/>
                    <a:pt x="622" y="544"/>
                  </a:cubicBezTo>
                  <a:cubicBezTo>
                    <a:pt x="648" y="544"/>
                    <a:pt x="675" y="544"/>
                    <a:pt x="702" y="544"/>
                  </a:cubicBezTo>
                  <a:cubicBezTo>
                    <a:pt x="702" y="539"/>
                    <a:pt x="702" y="535"/>
                    <a:pt x="702" y="531"/>
                  </a:cubicBezTo>
                  <a:cubicBezTo>
                    <a:pt x="702" y="407"/>
                    <a:pt x="702" y="283"/>
                    <a:pt x="702" y="159"/>
                  </a:cubicBezTo>
                  <a:cubicBezTo>
                    <a:pt x="702" y="154"/>
                    <a:pt x="702" y="150"/>
                    <a:pt x="703" y="145"/>
                  </a:cubicBezTo>
                  <a:cubicBezTo>
                    <a:pt x="705" y="129"/>
                    <a:pt x="716" y="119"/>
                    <a:pt x="732" y="119"/>
                  </a:cubicBezTo>
                  <a:cubicBezTo>
                    <a:pt x="787" y="119"/>
                    <a:pt x="842" y="119"/>
                    <a:pt x="896" y="119"/>
                  </a:cubicBezTo>
                  <a:cubicBezTo>
                    <a:pt x="913" y="119"/>
                    <a:pt x="925" y="131"/>
                    <a:pt x="927" y="147"/>
                  </a:cubicBezTo>
                  <a:cubicBezTo>
                    <a:pt x="927" y="150"/>
                    <a:pt x="927" y="154"/>
                    <a:pt x="927" y="157"/>
                  </a:cubicBezTo>
                  <a:cubicBezTo>
                    <a:pt x="927" y="281"/>
                    <a:pt x="927" y="406"/>
                    <a:pt x="927" y="531"/>
                  </a:cubicBezTo>
                  <a:cubicBezTo>
                    <a:pt x="927" y="535"/>
                    <a:pt x="927" y="539"/>
                    <a:pt x="927" y="544"/>
                  </a:cubicBezTo>
                  <a:cubicBezTo>
                    <a:pt x="936" y="544"/>
                    <a:pt x="945" y="544"/>
                    <a:pt x="954" y="544"/>
                  </a:cubicBezTo>
                  <a:cubicBezTo>
                    <a:pt x="962" y="544"/>
                    <a:pt x="969" y="545"/>
                    <a:pt x="977" y="544"/>
                  </a:cubicBezTo>
                  <a:cubicBezTo>
                    <a:pt x="995" y="543"/>
                    <a:pt x="1008" y="549"/>
                    <a:pt x="1016" y="566"/>
                  </a:cubicBezTo>
                  <a:cubicBezTo>
                    <a:pt x="1016" y="571"/>
                    <a:pt x="1016" y="577"/>
                    <a:pt x="1016" y="582"/>
                  </a:cubicBezTo>
                  <a:close/>
                  <a:moveTo>
                    <a:pt x="560" y="544"/>
                  </a:moveTo>
                  <a:cubicBezTo>
                    <a:pt x="560" y="383"/>
                    <a:pt x="560" y="222"/>
                    <a:pt x="560" y="61"/>
                  </a:cubicBezTo>
                  <a:cubicBezTo>
                    <a:pt x="526" y="61"/>
                    <a:pt x="492" y="61"/>
                    <a:pt x="458" y="61"/>
                  </a:cubicBezTo>
                  <a:cubicBezTo>
                    <a:pt x="458" y="223"/>
                    <a:pt x="458" y="383"/>
                    <a:pt x="458" y="544"/>
                  </a:cubicBezTo>
                  <a:cubicBezTo>
                    <a:pt x="493" y="544"/>
                    <a:pt x="526" y="544"/>
                    <a:pt x="560" y="544"/>
                  </a:cubicBezTo>
                  <a:close/>
                  <a:moveTo>
                    <a:pt x="255" y="544"/>
                  </a:moveTo>
                  <a:cubicBezTo>
                    <a:pt x="255" y="411"/>
                    <a:pt x="255" y="279"/>
                    <a:pt x="255" y="147"/>
                  </a:cubicBezTo>
                  <a:cubicBezTo>
                    <a:pt x="221" y="147"/>
                    <a:pt x="187" y="147"/>
                    <a:pt x="153" y="147"/>
                  </a:cubicBezTo>
                  <a:cubicBezTo>
                    <a:pt x="153" y="280"/>
                    <a:pt x="153" y="412"/>
                    <a:pt x="153" y="544"/>
                  </a:cubicBezTo>
                  <a:cubicBezTo>
                    <a:pt x="187" y="544"/>
                    <a:pt x="221" y="544"/>
                    <a:pt x="255" y="544"/>
                  </a:cubicBezTo>
                  <a:close/>
                  <a:moveTo>
                    <a:pt x="763" y="179"/>
                  </a:moveTo>
                  <a:cubicBezTo>
                    <a:pt x="763" y="301"/>
                    <a:pt x="763" y="422"/>
                    <a:pt x="763" y="544"/>
                  </a:cubicBezTo>
                  <a:cubicBezTo>
                    <a:pt x="798" y="544"/>
                    <a:pt x="831" y="544"/>
                    <a:pt x="865" y="544"/>
                  </a:cubicBezTo>
                  <a:cubicBezTo>
                    <a:pt x="865" y="422"/>
                    <a:pt x="865" y="300"/>
                    <a:pt x="865" y="179"/>
                  </a:cubicBezTo>
                  <a:cubicBezTo>
                    <a:pt x="831" y="179"/>
                    <a:pt x="798" y="179"/>
                    <a:pt x="763" y="1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295F9E88-96AE-455A-81C5-20919434A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5663" y="53975"/>
              <a:ext cx="611188" cy="150813"/>
            </a:xfrm>
            <a:custGeom>
              <a:avLst/>
              <a:gdLst>
                <a:gd name="T0" fmla="*/ 871 w 980"/>
                <a:gd name="T1" fmla="*/ 124 h 241"/>
                <a:gd name="T2" fmla="*/ 846 w 980"/>
                <a:gd name="T3" fmla="*/ 118 h 241"/>
                <a:gd name="T4" fmla="*/ 822 w 980"/>
                <a:gd name="T5" fmla="*/ 83 h 241"/>
                <a:gd name="T6" fmla="*/ 859 w 980"/>
                <a:gd name="T7" fmla="*/ 60 h 241"/>
                <a:gd name="T8" fmla="*/ 955 w 980"/>
                <a:gd name="T9" fmla="*/ 83 h 241"/>
                <a:gd name="T10" fmla="*/ 977 w 980"/>
                <a:gd name="T11" fmla="*/ 120 h 241"/>
                <a:gd name="T12" fmla="*/ 957 w 980"/>
                <a:gd name="T13" fmla="*/ 213 h 241"/>
                <a:gd name="T14" fmla="*/ 920 w 980"/>
                <a:gd name="T15" fmla="*/ 237 h 241"/>
                <a:gd name="T16" fmla="*/ 898 w 980"/>
                <a:gd name="T17" fmla="*/ 202 h 241"/>
                <a:gd name="T18" fmla="*/ 903 w 980"/>
                <a:gd name="T19" fmla="*/ 175 h 241"/>
                <a:gd name="T20" fmla="*/ 895 w 980"/>
                <a:gd name="T21" fmla="*/ 180 h 241"/>
                <a:gd name="T22" fmla="*/ 818 w 980"/>
                <a:gd name="T23" fmla="*/ 227 h 241"/>
                <a:gd name="T24" fmla="*/ 773 w 980"/>
                <a:gd name="T25" fmla="*/ 228 h 241"/>
                <a:gd name="T26" fmla="*/ 496 w 980"/>
                <a:gd name="T27" fmla="*/ 70 h 241"/>
                <a:gd name="T28" fmla="*/ 476 w 980"/>
                <a:gd name="T29" fmla="*/ 70 h 241"/>
                <a:gd name="T30" fmla="*/ 201 w 980"/>
                <a:gd name="T31" fmla="*/ 199 h 241"/>
                <a:gd name="T32" fmla="*/ 162 w 980"/>
                <a:gd name="T33" fmla="*/ 197 h 241"/>
                <a:gd name="T34" fmla="*/ 17 w 980"/>
                <a:gd name="T35" fmla="*/ 105 h 241"/>
                <a:gd name="T36" fmla="*/ 2 w 980"/>
                <a:gd name="T37" fmla="*/ 75 h 241"/>
                <a:gd name="T38" fmla="*/ 22 w 980"/>
                <a:gd name="T39" fmla="*/ 51 h 241"/>
                <a:gd name="T40" fmla="*/ 51 w 980"/>
                <a:gd name="T41" fmla="*/ 56 h 241"/>
                <a:gd name="T42" fmla="*/ 177 w 980"/>
                <a:gd name="T43" fmla="*/ 135 h 241"/>
                <a:gd name="T44" fmla="*/ 195 w 980"/>
                <a:gd name="T45" fmla="*/ 136 h 241"/>
                <a:gd name="T46" fmla="*/ 472 w 980"/>
                <a:gd name="T47" fmla="*/ 6 h 241"/>
                <a:gd name="T48" fmla="*/ 508 w 980"/>
                <a:gd name="T49" fmla="*/ 8 h 241"/>
                <a:gd name="T50" fmla="*/ 786 w 980"/>
                <a:gd name="T51" fmla="*/ 166 h 241"/>
                <a:gd name="T52" fmla="*/ 803 w 980"/>
                <a:gd name="T53" fmla="*/ 166 h 241"/>
                <a:gd name="T54" fmla="*/ 871 w 980"/>
                <a:gd name="T55" fmla="*/ 12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80" h="241">
                  <a:moveTo>
                    <a:pt x="871" y="124"/>
                  </a:moveTo>
                  <a:cubicBezTo>
                    <a:pt x="861" y="122"/>
                    <a:pt x="853" y="120"/>
                    <a:pt x="846" y="118"/>
                  </a:cubicBezTo>
                  <a:cubicBezTo>
                    <a:pt x="829" y="114"/>
                    <a:pt x="819" y="99"/>
                    <a:pt x="822" y="83"/>
                  </a:cubicBezTo>
                  <a:cubicBezTo>
                    <a:pt x="826" y="66"/>
                    <a:pt x="841" y="56"/>
                    <a:pt x="859" y="60"/>
                  </a:cubicBezTo>
                  <a:cubicBezTo>
                    <a:pt x="891" y="67"/>
                    <a:pt x="923" y="75"/>
                    <a:pt x="955" y="83"/>
                  </a:cubicBezTo>
                  <a:cubicBezTo>
                    <a:pt x="972" y="87"/>
                    <a:pt x="980" y="103"/>
                    <a:pt x="977" y="120"/>
                  </a:cubicBezTo>
                  <a:cubicBezTo>
                    <a:pt x="970" y="151"/>
                    <a:pt x="964" y="182"/>
                    <a:pt x="957" y="213"/>
                  </a:cubicBezTo>
                  <a:cubicBezTo>
                    <a:pt x="953" y="231"/>
                    <a:pt x="938" y="241"/>
                    <a:pt x="920" y="237"/>
                  </a:cubicBezTo>
                  <a:cubicBezTo>
                    <a:pt x="904" y="234"/>
                    <a:pt x="895" y="221"/>
                    <a:pt x="898" y="202"/>
                  </a:cubicBezTo>
                  <a:cubicBezTo>
                    <a:pt x="899" y="193"/>
                    <a:pt x="901" y="185"/>
                    <a:pt x="903" y="175"/>
                  </a:cubicBezTo>
                  <a:cubicBezTo>
                    <a:pt x="899" y="177"/>
                    <a:pt x="897" y="178"/>
                    <a:pt x="895" y="180"/>
                  </a:cubicBezTo>
                  <a:cubicBezTo>
                    <a:pt x="869" y="196"/>
                    <a:pt x="843" y="211"/>
                    <a:pt x="818" y="227"/>
                  </a:cubicBezTo>
                  <a:cubicBezTo>
                    <a:pt x="803" y="237"/>
                    <a:pt x="789" y="237"/>
                    <a:pt x="773" y="228"/>
                  </a:cubicBezTo>
                  <a:cubicBezTo>
                    <a:pt x="681" y="175"/>
                    <a:pt x="588" y="123"/>
                    <a:pt x="496" y="70"/>
                  </a:cubicBezTo>
                  <a:cubicBezTo>
                    <a:pt x="489" y="66"/>
                    <a:pt x="484" y="66"/>
                    <a:pt x="476" y="70"/>
                  </a:cubicBezTo>
                  <a:cubicBezTo>
                    <a:pt x="385" y="113"/>
                    <a:pt x="293" y="156"/>
                    <a:pt x="201" y="199"/>
                  </a:cubicBezTo>
                  <a:cubicBezTo>
                    <a:pt x="188" y="206"/>
                    <a:pt x="176" y="205"/>
                    <a:pt x="162" y="197"/>
                  </a:cubicBezTo>
                  <a:cubicBezTo>
                    <a:pt x="114" y="166"/>
                    <a:pt x="65" y="136"/>
                    <a:pt x="17" y="105"/>
                  </a:cubicBezTo>
                  <a:cubicBezTo>
                    <a:pt x="5" y="98"/>
                    <a:pt x="0" y="88"/>
                    <a:pt x="2" y="75"/>
                  </a:cubicBezTo>
                  <a:cubicBezTo>
                    <a:pt x="3" y="62"/>
                    <a:pt x="11" y="54"/>
                    <a:pt x="22" y="51"/>
                  </a:cubicBezTo>
                  <a:cubicBezTo>
                    <a:pt x="33" y="47"/>
                    <a:pt x="42" y="50"/>
                    <a:pt x="51" y="56"/>
                  </a:cubicBezTo>
                  <a:cubicBezTo>
                    <a:pt x="93" y="82"/>
                    <a:pt x="135" y="108"/>
                    <a:pt x="177" y="135"/>
                  </a:cubicBezTo>
                  <a:cubicBezTo>
                    <a:pt x="183" y="139"/>
                    <a:pt x="188" y="139"/>
                    <a:pt x="195" y="136"/>
                  </a:cubicBezTo>
                  <a:cubicBezTo>
                    <a:pt x="287" y="93"/>
                    <a:pt x="379" y="49"/>
                    <a:pt x="472" y="6"/>
                  </a:cubicBezTo>
                  <a:cubicBezTo>
                    <a:pt x="485" y="0"/>
                    <a:pt x="496" y="1"/>
                    <a:pt x="508" y="8"/>
                  </a:cubicBezTo>
                  <a:cubicBezTo>
                    <a:pt x="601" y="61"/>
                    <a:pt x="693" y="114"/>
                    <a:pt x="786" y="166"/>
                  </a:cubicBezTo>
                  <a:cubicBezTo>
                    <a:pt x="792" y="170"/>
                    <a:pt x="797" y="170"/>
                    <a:pt x="803" y="166"/>
                  </a:cubicBezTo>
                  <a:cubicBezTo>
                    <a:pt x="824" y="152"/>
                    <a:pt x="846" y="139"/>
                    <a:pt x="871" y="1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3749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4"/>
          <p:cNvSpPr txBox="1">
            <a:spLocks noGrp="1"/>
          </p:cNvSpPr>
          <p:nvPr>
            <p:ph type="ctrTitle"/>
          </p:nvPr>
        </p:nvSpPr>
        <p:spPr>
          <a:xfrm>
            <a:off x="832124" y="376904"/>
            <a:ext cx="7717800" cy="5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محتوا در اینجا</a:t>
            </a:r>
            <a:endParaRPr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55" name="Google Shape;555;p34"/>
          <p:cNvSpPr txBox="1"/>
          <p:nvPr/>
        </p:nvSpPr>
        <p:spPr>
          <a:xfrm>
            <a:off x="6304932" y="4148722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fa-IR" sz="1600" dirty="0">
                <a:solidFill>
                  <a:schemeClr val="dk1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قالب پاورپوینت کسب و کار قابل ویرایش می باشد</a:t>
            </a:r>
            <a:endParaRPr sz="1600" dirty="0">
              <a:solidFill>
                <a:schemeClr val="dk1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556" name="Google Shape;556;p34"/>
          <p:cNvSpPr txBox="1"/>
          <p:nvPr/>
        </p:nvSpPr>
        <p:spPr>
          <a:xfrm>
            <a:off x="1054724" y="4148722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1600" dirty="0">
                <a:solidFill>
                  <a:schemeClr val="dk1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قالب پاورپوینت کسب و کار قابل ویرایش می باشد</a:t>
            </a:r>
            <a:endParaRPr sz="1600" dirty="0">
              <a:solidFill>
                <a:schemeClr val="dk1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557" name="Google Shape;557;p34"/>
          <p:cNvSpPr txBox="1"/>
          <p:nvPr/>
        </p:nvSpPr>
        <p:spPr>
          <a:xfrm>
            <a:off x="6221691" y="222257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>
              <a:spcAft>
                <a:spcPts val="1600"/>
              </a:spcAft>
            </a:pPr>
            <a:r>
              <a:rPr lang="fa-IR" sz="1600" dirty="0">
                <a:solidFill>
                  <a:schemeClr val="dk1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قالب پاورپوینت کسب و کار قابل ویرایش می باشد</a:t>
            </a:r>
            <a:endParaRPr sz="1600" dirty="0">
              <a:solidFill>
                <a:schemeClr val="dk1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558" name="Google Shape;558;p34"/>
          <p:cNvSpPr txBox="1"/>
          <p:nvPr/>
        </p:nvSpPr>
        <p:spPr>
          <a:xfrm>
            <a:off x="971483" y="2222570"/>
            <a:ext cx="20484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62000" rIns="91425" bIns="0" anchor="ctr" anchorCtr="0">
            <a:noAutofit/>
          </a:bodyPr>
          <a:lstStyle/>
          <a:p>
            <a:pPr lvl="0" algn="r" rtl="1">
              <a:spcAft>
                <a:spcPts val="1600"/>
              </a:spcAft>
            </a:pPr>
            <a:r>
              <a:rPr lang="fa-IR" sz="1600" dirty="0">
                <a:solidFill>
                  <a:schemeClr val="dk1"/>
                </a:solidFill>
                <a:latin typeface="Abel"/>
                <a:ea typeface="Abel"/>
                <a:cs typeface="B Nazanin" panose="00000400000000000000" pitchFamily="2" charset="-78"/>
                <a:sym typeface="Abel"/>
              </a:rPr>
              <a:t>قالب پاورپوینت کسب و کار قابل ویرایش می باشد</a:t>
            </a:r>
            <a:endParaRPr sz="1600" dirty="0">
              <a:solidFill>
                <a:schemeClr val="dk1"/>
              </a:solidFill>
              <a:latin typeface="Abel"/>
              <a:ea typeface="Abel"/>
              <a:cs typeface="B Nazanin" panose="00000400000000000000" pitchFamily="2" charset="-78"/>
              <a:sym typeface="Abel"/>
            </a:endParaRPr>
          </a:p>
        </p:txBody>
      </p:sp>
      <p:sp>
        <p:nvSpPr>
          <p:cNvPr id="566" name="Google Shape;566;p34"/>
          <p:cNvSpPr txBox="1"/>
          <p:nvPr/>
        </p:nvSpPr>
        <p:spPr>
          <a:xfrm>
            <a:off x="609524" y="229637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1F3C"/>
                </a:solidFill>
                <a:latin typeface="Medula One"/>
                <a:ea typeface="Medula One"/>
                <a:cs typeface="B Nazanin" panose="00000400000000000000" pitchFamily="2" charset="-78"/>
                <a:sym typeface="Medula One"/>
              </a:rPr>
              <a:t>01</a:t>
            </a:r>
            <a:endParaRPr sz="1800" b="1">
              <a:solidFill>
                <a:srgbClr val="BF1F3C"/>
              </a:solidFill>
              <a:latin typeface="Medula One"/>
              <a:ea typeface="Medula One"/>
              <a:cs typeface="B Nazanin" panose="00000400000000000000" pitchFamily="2" charset="-78"/>
              <a:sym typeface="Medula One"/>
            </a:endParaRPr>
          </a:p>
        </p:txBody>
      </p:sp>
      <p:sp>
        <p:nvSpPr>
          <p:cNvPr id="567" name="Google Shape;567;p34"/>
          <p:cNvSpPr txBox="1"/>
          <p:nvPr/>
        </p:nvSpPr>
        <p:spPr>
          <a:xfrm>
            <a:off x="692765" y="4222522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BF1F3C"/>
                </a:solidFill>
                <a:latin typeface="Medula One"/>
                <a:ea typeface="Medula One"/>
                <a:cs typeface="B Nazanin" panose="00000400000000000000" pitchFamily="2" charset="-78"/>
                <a:sym typeface="Medula One"/>
              </a:rPr>
              <a:t>02</a:t>
            </a:r>
            <a:endParaRPr sz="1800" b="1" dirty="0">
              <a:solidFill>
                <a:srgbClr val="BF1F3C"/>
              </a:solidFill>
              <a:latin typeface="Medula One"/>
              <a:ea typeface="Medula One"/>
              <a:cs typeface="B Nazanin" panose="00000400000000000000" pitchFamily="2" charset="-78"/>
              <a:sym typeface="Medula One"/>
            </a:endParaRPr>
          </a:p>
        </p:txBody>
      </p:sp>
      <p:sp>
        <p:nvSpPr>
          <p:cNvPr id="568" name="Google Shape;568;p34"/>
          <p:cNvSpPr txBox="1"/>
          <p:nvPr/>
        </p:nvSpPr>
        <p:spPr>
          <a:xfrm>
            <a:off x="8172404" y="2296370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1F3C"/>
                </a:solidFill>
                <a:latin typeface="Medula One"/>
                <a:ea typeface="Medula One"/>
                <a:cs typeface="B Nazanin" panose="00000400000000000000" pitchFamily="2" charset="-78"/>
                <a:sym typeface="Medula One"/>
              </a:rPr>
              <a:t>03</a:t>
            </a:r>
            <a:endParaRPr sz="1800" b="1">
              <a:solidFill>
                <a:srgbClr val="BF1F3C"/>
              </a:solidFill>
              <a:latin typeface="Medula One"/>
              <a:ea typeface="Medula One"/>
              <a:cs typeface="B Nazanin" panose="00000400000000000000" pitchFamily="2" charset="-78"/>
              <a:sym typeface="Medula One"/>
            </a:endParaRPr>
          </a:p>
        </p:txBody>
      </p:sp>
      <p:sp>
        <p:nvSpPr>
          <p:cNvPr id="569" name="Google Shape;569;p34"/>
          <p:cNvSpPr txBox="1"/>
          <p:nvPr/>
        </p:nvSpPr>
        <p:spPr>
          <a:xfrm>
            <a:off x="8255645" y="4222522"/>
            <a:ext cx="4452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BF1F3C"/>
                </a:solidFill>
                <a:latin typeface="Medula One"/>
                <a:ea typeface="Medula One"/>
                <a:cs typeface="B Nazanin" panose="00000400000000000000" pitchFamily="2" charset="-78"/>
                <a:sym typeface="Medula One"/>
              </a:rPr>
              <a:t>04</a:t>
            </a:r>
            <a:endParaRPr sz="1800" b="1">
              <a:solidFill>
                <a:srgbClr val="BF1F3C"/>
              </a:solidFill>
              <a:latin typeface="Medula One"/>
              <a:ea typeface="Medula One"/>
              <a:cs typeface="B Nazanin" panose="00000400000000000000" pitchFamily="2" charset="-78"/>
              <a:sym typeface="Medula One"/>
            </a:endParaRPr>
          </a:p>
        </p:txBody>
      </p:sp>
      <p:cxnSp>
        <p:nvCxnSpPr>
          <p:cNvPr id="8" name="Conector recto de flecha 7"/>
          <p:cNvCxnSpPr>
            <a:stCxn id="556" idx="3"/>
          </p:cNvCxnSpPr>
          <p:nvPr/>
        </p:nvCxnSpPr>
        <p:spPr>
          <a:xfrm flipV="1">
            <a:off x="3103124" y="3560618"/>
            <a:ext cx="1039385" cy="812504"/>
          </a:xfrm>
          <a:prstGeom prst="straightConnector1">
            <a:avLst/>
          </a:prstGeom>
          <a:ln>
            <a:solidFill>
              <a:srgbClr val="02F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558" idx="2"/>
          </p:cNvCxnSpPr>
          <p:nvPr/>
        </p:nvCxnSpPr>
        <p:spPr>
          <a:xfrm>
            <a:off x="1995683" y="2671370"/>
            <a:ext cx="1019343" cy="21408"/>
          </a:xfrm>
          <a:prstGeom prst="straightConnector1">
            <a:avLst/>
          </a:prstGeom>
          <a:ln>
            <a:solidFill>
              <a:srgbClr val="02F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>
            <a:stCxn id="555" idx="1"/>
          </p:cNvCxnSpPr>
          <p:nvPr/>
        </p:nvCxnSpPr>
        <p:spPr>
          <a:xfrm flipH="1" flipV="1">
            <a:off x="5456189" y="4001948"/>
            <a:ext cx="848743" cy="371174"/>
          </a:xfrm>
          <a:prstGeom prst="straightConnector1">
            <a:avLst/>
          </a:prstGeom>
          <a:ln>
            <a:solidFill>
              <a:srgbClr val="02F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>
            <a:stCxn id="557" idx="1"/>
          </p:cNvCxnSpPr>
          <p:nvPr/>
        </p:nvCxnSpPr>
        <p:spPr>
          <a:xfrm flipH="1">
            <a:off x="5708073" y="2446970"/>
            <a:ext cx="513618" cy="224400"/>
          </a:xfrm>
          <a:prstGeom prst="straightConnector1">
            <a:avLst/>
          </a:prstGeom>
          <a:ln>
            <a:solidFill>
              <a:srgbClr val="02F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86AA4C4-AF5A-44E9-ADC8-85EE2EAB8FC7}"/>
              </a:ext>
            </a:extLst>
          </p:cNvPr>
          <p:cNvGrpSpPr/>
          <p:nvPr/>
        </p:nvGrpSpPr>
        <p:grpSpPr>
          <a:xfrm>
            <a:off x="3348683" y="1058863"/>
            <a:ext cx="2616199" cy="3868738"/>
            <a:chOff x="9197976" y="373063"/>
            <a:chExt cx="2616199" cy="3868738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BA09CA0-BD87-467F-AC0E-59E845545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4338" y="1195388"/>
              <a:ext cx="2363787" cy="3046413"/>
            </a:xfrm>
            <a:custGeom>
              <a:avLst/>
              <a:gdLst>
                <a:gd name="T0" fmla="*/ 368 w 936"/>
                <a:gd name="T1" fmla="*/ 1207 h 1207"/>
                <a:gd name="T2" fmla="*/ 319 w 936"/>
                <a:gd name="T3" fmla="*/ 1153 h 1207"/>
                <a:gd name="T4" fmla="*/ 317 w 936"/>
                <a:gd name="T5" fmla="*/ 1121 h 1207"/>
                <a:gd name="T6" fmla="*/ 317 w 936"/>
                <a:gd name="T7" fmla="*/ 561 h 1207"/>
                <a:gd name="T8" fmla="*/ 317 w 936"/>
                <a:gd name="T9" fmla="*/ 545 h 1207"/>
                <a:gd name="T10" fmla="*/ 303 w 936"/>
                <a:gd name="T11" fmla="*/ 417 h 1207"/>
                <a:gd name="T12" fmla="*/ 303 w 936"/>
                <a:gd name="T13" fmla="*/ 304 h 1207"/>
                <a:gd name="T14" fmla="*/ 295 w 936"/>
                <a:gd name="T15" fmla="*/ 313 h 1207"/>
                <a:gd name="T16" fmla="*/ 188 w 936"/>
                <a:gd name="T17" fmla="*/ 372 h 1207"/>
                <a:gd name="T18" fmla="*/ 70 w 936"/>
                <a:gd name="T19" fmla="*/ 376 h 1207"/>
                <a:gd name="T20" fmla="*/ 1 w 936"/>
                <a:gd name="T21" fmla="*/ 315 h 1207"/>
                <a:gd name="T22" fmla="*/ 67 w 936"/>
                <a:gd name="T23" fmla="*/ 252 h 1207"/>
                <a:gd name="T24" fmla="*/ 173 w 936"/>
                <a:gd name="T25" fmla="*/ 249 h 1207"/>
                <a:gd name="T26" fmla="*/ 200 w 936"/>
                <a:gd name="T27" fmla="*/ 234 h 1207"/>
                <a:gd name="T28" fmla="*/ 298 w 936"/>
                <a:gd name="T29" fmla="*/ 97 h 1207"/>
                <a:gd name="T30" fmla="*/ 415 w 936"/>
                <a:gd name="T31" fmla="*/ 4 h 1207"/>
                <a:gd name="T32" fmla="*/ 437 w 936"/>
                <a:gd name="T33" fmla="*/ 10 h 1207"/>
                <a:gd name="T34" fmla="*/ 468 w 936"/>
                <a:gd name="T35" fmla="*/ 40 h 1207"/>
                <a:gd name="T36" fmla="*/ 499 w 936"/>
                <a:gd name="T37" fmla="*/ 8 h 1207"/>
                <a:gd name="T38" fmla="*/ 517 w 936"/>
                <a:gd name="T39" fmla="*/ 4 h 1207"/>
                <a:gd name="T40" fmla="*/ 608 w 936"/>
                <a:gd name="T41" fmla="*/ 65 h 1207"/>
                <a:gd name="T42" fmla="*/ 730 w 936"/>
                <a:gd name="T43" fmla="*/ 229 h 1207"/>
                <a:gd name="T44" fmla="*/ 769 w 936"/>
                <a:gd name="T45" fmla="*/ 250 h 1207"/>
                <a:gd name="T46" fmla="*/ 872 w 936"/>
                <a:gd name="T47" fmla="*/ 253 h 1207"/>
                <a:gd name="T48" fmla="*/ 932 w 936"/>
                <a:gd name="T49" fmla="*/ 307 h 1207"/>
                <a:gd name="T50" fmla="*/ 889 w 936"/>
                <a:gd name="T51" fmla="*/ 373 h 1207"/>
                <a:gd name="T52" fmla="*/ 873 w 936"/>
                <a:gd name="T53" fmla="*/ 376 h 1207"/>
                <a:gd name="T54" fmla="*/ 702 w 936"/>
                <a:gd name="T55" fmla="*/ 365 h 1207"/>
                <a:gd name="T56" fmla="*/ 645 w 936"/>
                <a:gd name="T57" fmla="*/ 322 h 1207"/>
                <a:gd name="T58" fmla="*/ 631 w 936"/>
                <a:gd name="T59" fmla="*/ 308 h 1207"/>
                <a:gd name="T60" fmla="*/ 631 w 936"/>
                <a:gd name="T61" fmla="*/ 321 h 1207"/>
                <a:gd name="T62" fmla="*/ 631 w 936"/>
                <a:gd name="T63" fmla="*/ 470 h 1207"/>
                <a:gd name="T64" fmla="*/ 620 w 936"/>
                <a:gd name="T65" fmla="*/ 537 h 1207"/>
                <a:gd name="T66" fmla="*/ 617 w 936"/>
                <a:gd name="T67" fmla="*/ 559 h 1207"/>
                <a:gd name="T68" fmla="*/ 617 w 936"/>
                <a:gd name="T69" fmla="*/ 1122 h 1207"/>
                <a:gd name="T70" fmla="*/ 563 w 936"/>
                <a:gd name="T71" fmla="*/ 1207 h 1207"/>
                <a:gd name="T72" fmla="*/ 533 w 936"/>
                <a:gd name="T73" fmla="*/ 1207 h 1207"/>
                <a:gd name="T74" fmla="*/ 474 w 936"/>
                <a:gd name="T75" fmla="*/ 1117 h 1207"/>
                <a:gd name="T76" fmla="*/ 475 w 936"/>
                <a:gd name="T77" fmla="*/ 650 h 1207"/>
                <a:gd name="T78" fmla="*/ 475 w 936"/>
                <a:gd name="T79" fmla="*/ 629 h 1207"/>
                <a:gd name="T80" fmla="*/ 458 w 936"/>
                <a:gd name="T81" fmla="*/ 630 h 1207"/>
                <a:gd name="T82" fmla="*/ 458 w 936"/>
                <a:gd name="T83" fmla="*/ 649 h 1207"/>
                <a:gd name="T84" fmla="*/ 458 w 936"/>
                <a:gd name="T85" fmla="*/ 1122 h 1207"/>
                <a:gd name="T86" fmla="*/ 456 w 936"/>
                <a:gd name="T87" fmla="*/ 1153 h 1207"/>
                <a:gd name="T88" fmla="*/ 401 w 936"/>
                <a:gd name="T89" fmla="*/ 1207 h 1207"/>
                <a:gd name="T90" fmla="*/ 368 w 936"/>
                <a:gd name="T91" fmla="*/ 1207 h 1207"/>
                <a:gd name="T92" fmla="*/ 468 w 936"/>
                <a:gd name="T93" fmla="*/ 54 h 1207"/>
                <a:gd name="T94" fmla="*/ 465 w 936"/>
                <a:gd name="T95" fmla="*/ 54 h 1207"/>
                <a:gd name="T96" fmla="*/ 428 w 936"/>
                <a:gd name="T97" fmla="*/ 293 h 1207"/>
                <a:gd name="T98" fmla="*/ 429 w 936"/>
                <a:gd name="T99" fmla="*/ 304 h 1207"/>
                <a:gd name="T100" fmla="*/ 467 w 936"/>
                <a:gd name="T101" fmla="*/ 356 h 1207"/>
                <a:gd name="T102" fmla="*/ 503 w 936"/>
                <a:gd name="T103" fmla="*/ 306 h 1207"/>
                <a:gd name="T104" fmla="*/ 505 w 936"/>
                <a:gd name="T105" fmla="*/ 292 h 1207"/>
                <a:gd name="T106" fmla="*/ 479 w 936"/>
                <a:gd name="T107" fmla="*/ 121 h 1207"/>
                <a:gd name="T108" fmla="*/ 468 w 936"/>
                <a:gd name="T109" fmla="*/ 54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36" h="1207">
                  <a:moveTo>
                    <a:pt x="368" y="1207"/>
                  </a:moveTo>
                  <a:cubicBezTo>
                    <a:pt x="344" y="1196"/>
                    <a:pt x="324" y="1181"/>
                    <a:pt x="319" y="1153"/>
                  </a:cubicBezTo>
                  <a:cubicBezTo>
                    <a:pt x="317" y="1142"/>
                    <a:pt x="317" y="1132"/>
                    <a:pt x="317" y="1121"/>
                  </a:cubicBezTo>
                  <a:cubicBezTo>
                    <a:pt x="317" y="935"/>
                    <a:pt x="317" y="748"/>
                    <a:pt x="317" y="561"/>
                  </a:cubicBezTo>
                  <a:cubicBezTo>
                    <a:pt x="317" y="556"/>
                    <a:pt x="319" y="550"/>
                    <a:pt x="317" y="545"/>
                  </a:cubicBezTo>
                  <a:cubicBezTo>
                    <a:pt x="298" y="504"/>
                    <a:pt x="303" y="460"/>
                    <a:pt x="303" y="417"/>
                  </a:cubicBezTo>
                  <a:cubicBezTo>
                    <a:pt x="302" y="381"/>
                    <a:pt x="303" y="344"/>
                    <a:pt x="303" y="304"/>
                  </a:cubicBezTo>
                  <a:cubicBezTo>
                    <a:pt x="298" y="309"/>
                    <a:pt x="296" y="311"/>
                    <a:pt x="295" y="313"/>
                  </a:cubicBezTo>
                  <a:cubicBezTo>
                    <a:pt x="271" y="355"/>
                    <a:pt x="234" y="371"/>
                    <a:pt x="188" y="372"/>
                  </a:cubicBezTo>
                  <a:cubicBezTo>
                    <a:pt x="148" y="373"/>
                    <a:pt x="109" y="375"/>
                    <a:pt x="70" y="376"/>
                  </a:cubicBezTo>
                  <a:cubicBezTo>
                    <a:pt x="31" y="378"/>
                    <a:pt x="1" y="351"/>
                    <a:pt x="1" y="315"/>
                  </a:cubicBezTo>
                  <a:cubicBezTo>
                    <a:pt x="0" y="280"/>
                    <a:pt x="28" y="253"/>
                    <a:pt x="67" y="252"/>
                  </a:cubicBezTo>
                  <a:cubicBezTo>
                    <a:pt x="102" y="252"/>
                    <a:pt x="137" y="250"/>
                    <a:pt x="173" y="249"/>
                  </a:cubicBezTo>
                  <a:cubicBezTo>
                    <a:pt x="185" y="249"/>
                    <a:pt x="192" y="244"/>
                    <a:pt x="200" y="234"/>
                  </a:cubicBezTo>
                  <a:cubicBezTo>
                    <a:pt x="232" y="188"/>
                    <a:pt x="263" y="141"/>
                    <a:pt x="298" y="97"/>
                  </a:cubicBezTo>
                  <a:cubicBezTo>
                    <a:pt x="329" y="57"/>
                    <a:pt x="366" y="22"/>
                    <a:pt x="415" y="4"/>
                  </a:cubicBezTo>
                  <a:cubicBezTo>
                    <a:pt x="424" y="0"/>
                    <a:pt x="430" y="2"/>
                    <a:pt x="437" y="10"/>
                  </a:cubicBezTo>
                  <a:cubicBezTo>
                    <a:pt x="446" y="20"/>
                    <a:pt x="457" y="29"/>
                    <a:pt x="468" y="40"/>
                  </a:cubicBezTo>
                  <a:cubicBezTo>
                    <a:pt x="478" y="30"/>
                    <a:pt x="489" y="19"/>
                    <a:pt x="499" y="8"/>
                  </a:cubicBezTo>
                  <a:cubicBezTo>
                    <a:pt x="504" y="2"/>
                    <a:pt x="509" y="1"/>
                    <a:pt x="517" y="4"/>
                  </a:cubicBezTo>
                  <a:cubicBezTo>
                    <a:pt x="553" y="16"/>
                    <a:pt x="581" y="39"/>
                    <a:pt x="608" y="65"/>
                  </a:cubicBezTo>
                  <a:cubicBezTo>
                    <a:pt x="656" y="114"/>
                    <a:pt x="693" y="172"/>
                    <a:pt x="730" y="229"/>
                  </a:cubicBezTo>
                  <a:cubicBezTo>
                    <a:pt x="740" y="244"/>
                    <a:pt x="752" y="250"/>
                    <a:pt x="769" y="250"/>
                  </a:cubicBezTo>
                  <a:cubicBezTo>
                    <a:pt x="804" y="250"/>
                    <a:pt x="838" y="251"/>
                    <a:pt x="872" y="253"/>
                  </a:cubicBezTo>
                  <a:cubicBezTo>
                    <a:pt x="904" y="254"/>
                    <a:pt x="928" y="276"/>
                    <a:pt x="932" y="307"/>
                  </a:cubicBezTo>
                  <a:cubicBezTo>
                    <a:pt x="936" y="337"/>
                    <a:pt x="918" y="364"/>
                    <a:pt x="889" y="373"/>
                  </a:cubicBezTo>
                  <a:cubicBezTo>
                    <a:pt x="884" y="375"/>
                    <a:pt x="879" y="376"/>
                    <a:pt x="873" y="376"/>
                  </a:cubicBezTo>
                  <a:cubicBezTo>
                    <a:pt x="816" y="373"/>
                    <a:pt x="759" y="370"/>
                    <a:pt x="702" y="365"/>
                  </a:cubicBezTo>
                  <a:cubicBezTo>
                    <a:pt x="676" y="362"/>
                    <a:pt x="660" y="342"/>
                    <a:pt x="645" y="322"/>
                  </a:cubicBezTo>
                  <a:cubicBezTo>
                    <a:pt x="641" y="317"/>
                    <a:pt x="638" y="312"/>
                    <a:pt x="631" y="308"/>
                  </a:cubicBezTo>
                  <a:cubicBezTo>
                    <a:pt x="631" y="312"/>
                    <a:pt x="631" y="317"/>
                    <a:pt x="631" y="321"/>
                  </a:cubicBezTo>
                  <a:cubicBezTo>
                    <a:pt x="631" y="371"/>
                    <a:pt x="633" y="420"/>
                    <a:pt x="631" y="470"/>
                  </a:cubicBezTo>
                  <a:cubicBezTo>
                    <a:pt x="630" y="492"/>
                    <a:pt x="624" y="514"/>
                    <a:pt x="620" y="537"/>
                  </a:cubicBezTo>
                  <a:cubicBezTo>
                    <a:pt x="618" y="544"/>
                    <a:pt x="617" y="551"/>
                    <a:pt x="617" y="559"/>
                  </a:cubicBezTo>
                  <a:cubicBezTo>
                    <a:pt x="617" y="746"/>
                    <a:pt x="616" y="934"/>
                    <a:pt x="617" y="1122"/>
                  </a:cubicBezTo>
                  <a:cubicBezTo>
                    <a:pt x="617" y="1163"/>
                    <a:pt x="603" y="1193"/>
                    <a:pt x="563" y="1207"/>
                  </a:cubicBezTo>
                  <a:cubicBezTo>
                    <a:pt x="553" y="1207"/>
                    <a:pt x="543" y="1207"/>
                    <a:pt x="533" y="1207"/>
                  </a:cubicBezTo>
                  <a:cubicBezTo>
                    <a:pt x="489" y="1193"/>
                    <a:pt x="474" y="1161"/>
                    <a:pt x="474" y="1117"/>
                  </a:cubicBezTo>
                  <a:cubicBezTo>
                    <a:pt x="476" y="961"/>
                    <a:pt x="475" y="805"/>
                    <a:pt x="475" y="650"/>
                  </a:cubicBezTo>
                  <a:cubicBezTo>
                    <a:pt x="475" y="643"/>
                    <a:pt x="475" y="637"/>
                    <a:pt x="475" y="629"/>
                  </a:cubicBezTo>
                  <a:cubicBezTo>
                    <a:pt x="469" y="630"/>
                    <a:pt x="464" y="630"/>
                    <a:pt x="458" y="630"/>
                  </a:cubicBezTo>
                  <a:cubicBezTo>
                    <a:pt x="458" y="637"/>
                    <a:pt x="458" y="643"/>
                    <a:pt x="458" y="649"/>
                  </a:cubicBezTo>
                  <a:cubicBezTo>
                    <a:pt x="458" y="807"/>
                    <a:pt x="458" y="965"/>
                    <a:pt x="458" y="1122"/>
                  </a:cubicBezTo>
                  <a:cubicBezTo>
                    <a:pt x="458" y="1133"/>
                    <a:pt x="458" y="1143"/>
                    <a:pt x="456" y="1153"/>
                  </a:cubicBezTo>
                  <a:cubicBezTo>
                    <a:pt x="449" y="1182"/>
                    <a:pt x="428" y="1198"/>
                    <a:pt x="401" y="1207"/>
                  </a:cubicBezTo>
                  <a:cubicBezTo>
                    <a:pt x="390" y="1207"/>
                    <a:pt x="379" y="1207"/>
                    <a:pt x="368" y="1207"/>
                  </a:cubicBezTo>
                  <a:close/>
                  <a:moveTo>
                    <a:pt x="468" y="54"/>
                  </a:moveTo>
                  <a:cubicBezTo>
                    <a:pt x="467" y="54"/>
                    <a:pt x="466" y="54"/>
                    <a:pt x="465" y="54"/>
                  </a:cubicBezTo>
                  <a:cubicBezTo>
                    <a:pt x="453" y="134"/>
                    <a:pt x="440" y="213"/>
                    <a:pt x="428" y="293"/>
                  </a:cubicBezTo>
                  <a:cubicBezTo>
                    <a:pt x="428" y="297"/>
                    <a:pt x="427" y="302"/>
                    <a:pt x="429" y="304"/>
                  </a:cubicBezTo>
                  <a:cubicBezTo>
                    <a:pt x="441" y="322"/>
                    <a:pt x="453" y="338"/>
                    <a:pt x="467" y="356"/>
                  </a:cubicBezTo>
                  <a:cubicBezTo>
                    <a:pt x="480" y="338"/>
                    <a:pt x="492" y="323"/>
                    <a:pt x="503" y="306"/>
                  </a:cubicBezTo>
                  <a:cubicBezTo>
                    <a:pt x="506" y="303"/>
                    <a:pt x="506" y="297"/>
                    <a:pt x="505" y="292"/>
                  </a:cubicBezTo>
                  <a:cubicBezTo>
                    <a:pt x="496" y="235"/>
                    <a:pt x="488" y="178"/>
                    <a:pt x="479" y="121"/>
                  </a:cubicBezTo>
                  <a:cubicBezTo>
                    <a:pt x="476" y="99"/>
                    <a:pt x="472" y="76"/>
                    <a:pt x="468" y="5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2585F92-8E80-4109-95F5-49695ABCF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8563" y="373063"/>
              <a:ext cx="788987" cy="803275"/>
            </a:xfrm>
            <a:custGeom>
              <a:avLst/>
              <a:gdLst>
                <a:gd name="T0" fmla="*/ 312 w 312"/>
                <a:gd name="T1" fmla="*/ 159 h 318"/>
                <a:gd name="T2" fmla="*/ 156 w 312"/>
                <a:gd name="T3" fmla="*/ 318 h 318"/>
                <a:gd name="T4" fmla="*/ 0 w 312"/>
                <a:gd name="T5" fmla="*/ 159 h 318"/>
                <a:gd name="T6" fmla="*/ 156 w 312"/>
                <a:gd name="T7" fmla="*/ 1 h 318"/>
                <a:gd name="T8" fmla="*/ 312 w 312"/>
                <a:gd name="T9" fmla="*/ 15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318">
                  <a:moveTo>
                    <a:pt x="312" y="159"/>
                  </a:moveTo>
                  <a:cubicBezTo>
                    <a:pt x="312" y="245"/>
                    <a:pt x="240" y="318"/>
                    <a:pt x="156" y="318"/>
                  </a:cubicBezTo>
                  <a:cubicBezTo>
                    <a:pt x="72" y="318"/>
                    <a:pt x="0" y="245"/>
                    <a:pt x="0" y="159"/>
                  </a:cubicBezTo>
                  <a:cubicBezTo>
                    <a:pt x="0" y="73"/>
                    <a:pt x="71" y="1"/>
                    <a:pt x="156" y="1"/>
                  </a:cubicBezTo>
                  <a:cubicBezTo>
                    <a:pt x="240" y="0"/>
                    <a:pt x="312" y="73"/>
                    <a:pt x="312" y="15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C410D25-318C-4996-B410-63C21D02D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7976" y="889001"/>
              <a:ext cx="676275" cy="869950"/>
            </a:xfrm>
            <a:custGeom>
              <a:avLst/>
              <a:gdLst>
                <a:gd name="T0" fmla="*/ 97 w 268"/>
                <a:gd name="T1" fmla="*/ 79 h 345"/>
                <a:gd name="T2" fmla="*/ 40 w 268"/>
                <a:gd name="T3" fmla="*/ 4 h 345"/>
                <a:gd name="T4" fmla="*/ 44 w 268"/>
                <a:gd name="T5" fmla="*/ 0 h 345"/>
                <a:gd name="T6" fmla="*/ 59 w 268"/>
                <a:gd name="T7" fmla="*/ 6 h 345"/>
                <a:gd name="T8" fmla="*/ 134 w 268"/>
                <a:gd name="T9" fmla="*/ 40 h 345"/>
                <a:gd name="T10" fmla="*/ 188 w 268"/>
                <a:gd name="T11" fmla="*/ 27 h 345"/>
                <a:gd name="T12" fmla="*/ 213 w 268"/>
                <a:gd name="T13" fmla="*/ 9 h 345"/>
                <a:gd name="T14" fmla="*/ 228 w 268"/>
                <a:gd name="T15" fmla="*/ 6 h 345"/>
                <a:gd name="T16" fmla="*/ 227 w 268"/>
                <a:gd name="T17" fmla="*/ 21 h 345"/>
                <a:gd name="T18" fmla="*/ 196 w 268"/>
                <a:gd name="T19" fmla="*/ 67 h 345"/>
                <a:gd name="T20" fmla="*/ 185 w 268"/>
                <a:gd name="T21" fmla="*/ 83 h 345"/>
                <a:gd name="T22" fmla="*/ 260 w 268"/>
                <a:gd name="T23" fmla="*/ 170 h 345"/>
                <a:gd name="T24" fmla="*/ 255 w 268"/>
                <a:gd name="T25" fmla="*/ 258 h 345"/>
                <a:gd name="T26" fmla="*/ 118 w 268"/>
                <a:gd name="T27" fmla="*/ 338 h 345"/>
                <a:gd name="T28" fmla="*/ 7 w 268"/>
                <a:gd name="T29" fmla="*/ 221 h 345"/>
                <a:gd name="T30" fmla="*/ 97 w 268"/>
                <a:gd name="T31" fmla="*/ 79 h 345"/>
                <a:gd name="T32" fmla="*/ 128 w 268"/>
                <a:gd name="T33" fmla="*/ 126 h 345"/>
                <a:gd name="T34" fmla="*/ 114 w 268"/>
                <a:gd name="T35" fmla="*/ 147 h 345"/>
                <a:gd name="T36" fmla="*/ 92 w 268"/>
                <a:gd name="T37" fmla="*/ 173 h 345"/>
                <a:gd name="T38" fmla="*/ 111 w 268"/>
                <a:gd name="T39" fmla="*/ 201 h 345"/>
                <a:gd name="T40" fmla="*/ 140 w 268"/>
                <a:gd name="T41" fmla="*/ 213 h 345"/>
                <a:gd name="T42" fmla="*/ 153 w 268"/>
                <a:gd name="T43" fmla="*/ 226 h 345"/>
                <a:gd name="T44" fmla="*/ 136 w 268"/>
                <a:gd name="T45" fmla="*/ 236 h 345"/>
                <a:gd name="T46" fmla="*/ 96 w 268"/>
                <a:gd name="T47" fmla="*/ 230 h 345"/>
                <a:gd name="T48" fmla="*/ 92 w 268"/>
                <a:gd name="T49" fmla="*/ 247 h 345"/>
                <a:gd name="T50" fmla="*/ 129 w 268"/>
                <a:gd name="T51" fmla="*/ 273 h 345"/>
                <a:gd name="T52" fmla="*/ 147 w 268"/>
                <a:gd name="T53" fmla="*/ 273 h 345"/>
                <a:gd name="T54" fmla="*/ 163 w 268"/>
                <a:gd name="T55" fmla="*/ 251 h 345"/>
                <a:gd name="T56" fmla="*/ 186 w 268"/>
                <a:gd name="T57" fmla="*/ 223 h 345"/>
                <a:gd name="T58" fmla="*/ 164 w 268"/>
                <a:gd name="T59" fmla="*/ 193 h 345"/>
                <a:gd name="T60" fmla="*/ 135 w 268"/>
                <a:gd name="T61" fmla="*/ 182 h 345"/>
                <a:gd name="T62" fmla="*/ 125 w 268"/>
                <a:gd name="T63" fmla="*/ 171 h 345"/>
                <a:gd name="T64" fmla="*/ 139 w 268"/>
                <a:gd name="T65" fmla="*/ 162 h 345"/>
                <a:gd name="T66" fmla="*/ 174 w 268"/>
                <a:gd name="T67" fmla="*/ 165 h 345"/>
                <a:gd name="T68" fmla="*/ 180 w 268"/>
                <a:gd name="T69" fmla="*/ 147 h 345"/>
                <a:gd name="T70" fmla="*/ 150 w 268"/>
                <a:gd name="T71" fmla="*/ 141 h 345"/>
                <a:gd name="T72" fmla="*/ 148 w 268"/>
                <a:gd name="T73" fmla="*/ 126 h 345"/>
                <a:gd name="T74" fmla="*/ 128 w 268"/>
                <a:gd name="T75" fmla="*/ 126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8" h="345">
                  <a:moveTo>
                    <a:pt x="97" y="79"/>
                  </a:moveTo>
                  <a:cubicBezTo>
                    <a:pt x="78" y="54"/>
                    <a:pt x="59" y="29"/>
                    <a:pt x="40" y="4"/>
                  </a:cubicBezTo>
                  <a:cubicBezTo>
                    <a:pt x="42" y="3"/>
                    <a:pt x="43" y="1"/>
                    <a:pt x="44" y="0"/>
                  </a:cubicBezTo>
                  <a:cubicBezTo>
                    <a:pt x="49" y="2"/>
                    <a:pt x="54" y="3"/>
                    <a:pt x="59" y="6"/>
                  </a:cubicBezTo>
                  <a:cubicBezTo>
                    <a:pt x="84" y="17"/>
                    <a:pt x="108" y="30"/>
                    <a:pt x="134" y="40"/>
                  </a:cubicBezTo>
                  <a:cubicBezTo>
                    <a:pt x="153" y="47"/>
                    <a:pt x="172" y="41"/>
                    <a:pt x="188" y="27"/>
                  </a:cubicBezTo>
                  <a:cubicBezTo>
                    <a:pt x="196" y="21"/>
                    <a:pt x="204" y="14"/>
                    <a:pt x="213" y="9"/>
                  </a:cubicBezTo>
                  <a:cubicBezTo>
                    <a:pt x="217" y="6"/>
                    <a:pt x="223" y="7"/>
                    <a:pt x="228" y="6"/>
                  </a:cubicBezTo>
                  <a:cubicBezTo>
                    <a:pt x="228" y="12"/>
                    <a:pt x="229" y="18"/>
                    <a:pt x="227" y="21"/>
                  </a:cubicBezTo>
                  <a:cubicBezTo>
                    <a:pt x="218" y="37"/>
                    <a:pt x="207" y="52"/>
                    <a:pt x="196" y="67"/>
                  </a:cubicBezTo>
                  <a:cubicBezTo>
                    <a:pt x="193" y="72"/>
                    <a:pt x="190" y="77"/>
                    <a:pt x="185" y="83"/>
                  </a:cubicBezTo>
                  <a:cubicBezTo>
                    <a:pt x="223" y="101"/>
                    <a:pt x="249" y="130"/>
                    <a:pt x="260" y="170"/>
                  </a:cubicBezTo>
                  <a:cubicBezTo>
                    <a:pt x="268" y="199"/>
                    <a:pt x="266" y="229"/>
                    <a:pt x="255" y="258"/>
                  </a:cubicBezTo>
                  <a:cubicBezTo>
                    <a:pt x="232" y="313"/>
                    <a:pt x="176" y="345"/>
                    <a:pt x="118" y="338"/>
                  </a:cubicBezTo>
                  <a:cubicBezTo>
                    <a:pt x="60" y="330"/>
                    <a:pt x="15" y="283"/>
                    <a:pt x="7" y="221"/>
                  </a:cubicBezTo>
                  <a:cubicBezTo>
                    <a:pt x="0" y="168"/>
                    <a:pt x="28" y="104"/>
                    <a:pt x="97" y="79"/>
                  </a:cubicBezTo>
                  <a:close/>
                  <a:moveTo>
                    <a:pt x="128" y="126"/>
                  </a:moveTo>
                  <a:cubicBezTo>
                    <a:pt x="132" y="140"/>
                    <a:pt x="125" y="144"/>
                    <a:pt x="114" y="147"/>
                  </a:cubicBezTo>
                  <a:cubicBezTo>
                    <a:pt x="102" y="151"/>
                    <a:pt x="94" y="159"/>
                    <a:pt x="92" y="173"/>
                  </a:cubicBezTo>
                  <a:cubicBezTo>
                    <a:pt x="91" y="188"/>
                    <a:pt x="100" y="195"/>
                    <a:pt x="111" y="201"/>
                  </a:cubicBezTo>
                  <a:cubicBezTo>
                    <a:pt x="121" y="205"/>
                    <a:pt x="131" y="208"/>
                    <a:pt x="140" y="213"/>
                  </a:cubicBezTo>
                  <a:cubicBezTo>
                    <a:pt x="145" y="216"/>
                    <a:pt x="148" y="222"/>
                    <a:pt x="153" y="226"/>
                  </a:cubicBezTo>
                  <a:cubicBezTo>
                    <a:pt x="147" y="230"/>
                    <a:pt x="141" y="236"/>
                    <a:pt x="136" y="236"/>
                  </a:cubicBezTo>
                  <a:cubicBezTo>
                    <a:pt x="123" y="235"/>
                    <a:pt x="110" y="232"/>
                    <a:pt x="96" y="230"/>
                  </a:cubicBezTo>
                  <a:cubicBezTo>
                    <a:pt x="95" y="236"/>
                    <a:pt x="93" y="242"/>
                    <a:pt x="92" y="247"/>
                  </a:cubicBezTo>
                  <a:cubicBezTo>
                    <a:pt x="103" y="260"/>
                    <a:pt x="131" y="244"/>
                    <a:pt x="129" y="273"/>
                  </a:cubicBezTo>
                  <a:cubicBezTo>
                    <a:pt x="136" y="273"/>
                    <a:pt x="141" y="273"/>
                    <a:pt x="147" y="273"/>
                  </a:cubicBezTo>
                  <a:cubicBezTo>
                    <a:pt x="145" y="259"/>
                    <a:pt x="151" y="254"/>
                    <a:pt x="163" y="251"/>
                  </a:cubicBezTo>
                  <a:cubicBezTo>
                    <a:pt x="176" y="247"/>
                    <a:pt x="185" y="237"/>
                    <a:pt x="186" y="223"/>
                  </a:cubicBezTo>
                  <a:cubicBezTo>
                    <a:pt x="186" y="207"/>
                    <a:pt x="177" y="199"/>
                    <a:pt x="164" y="193"/>
                  </a:cubicBezTo>
                  <a:cubicBezTo>
                    <a:pt x="155" y="189"/>
                    <a:pt x="144" y="187"/>
                    <a:pt x="135" y="182"/>
                  </a:cubicBezTo>
                  <a:cubicBezTo>
                    <a:pt x="131" y="180"/>
                    <a:pt x="128" y="174"/>
                    <a:pt x="125" y="171"/>
                  </a:cubicBezTo>
                  <a:cubicBezTo>
                    <a:pt x="130" y="168"/>
                    <a:pt x="134" y="162"/>
                    <a:pt x="139" y="162"/>
                  </a:cubicBezTo>
                  <a:cubicBezTo>
                    <a:pt x="150" y="162"/>
                    <a:pt x="162" y="164"/>
                    <a:pt x="174" y="165"/>
                  </a:cubicBezTo>
                  <a:cubicBezTo>
                    <a:pt x="176" y="160"/>
                    <a:pt x="178" y="154"/>
                    <a:pt x="180" y="147"/>
                  </a:cubicBezTo>
                  <a:cubicBezTo>
                    <a:pt x="170" y="145"/>
                    <a:pt x="160" y="143"/>
                    <a:pt x="150" y="141"/>
                  </a:cubicBezTo>
                  <a:cubicBezTo>
                    <a:pt x="150" y="136"/>
                    <a:pt x="149" y="131"/>
                    <a:pt x="148" y="126"/>
                  </a:cubicBezTo>
                  <a:cubicBezTo>
                    <a:pt x="141" y="126"/>
                    <a:pt x="136" y="126"/>
                    <a:pt x="128" y="126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354D6FC-4E83-468C-9D93-05D3E24E8B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95038" y="1023938"/>
              <a:ext cx="719137" cy="719138"/>
            </a:xfrm>
            <a:custGeom>
              <a:avLst/>
              <a:gdLst>
                <a:gd name="T0" fmla="*/ 143 w 285"/>
                <a:gd name="T1" fmla="*/ 285 h 285"/>
                <a:gd name="T2" fmla="*/ 1 w 285"/>
                <a:gd name="T3" fmla="*/ 143 h 285"/>
                <a:gd name="T4" fmla="*/ 144 w 285"/>
                <a:gd name="T5" fmla="*/ 1 h 285"/>
                <a:gd name="T6" fmla="*/ 285 w 285"/>
                <a:gd name="T7" fmla="*/ 143 h 285"/>
                <a:gd name="T8" fmla="*/ 143 w 285"/>
                <a:gd name="T9" fmla="*/ 285 h 285"/>
                <a:gd name="T10" fmla="*/ 143 w 285"/>
                <a:gd name="T11" fmla="*/ 253 h 285"/>
                <a:gd name="T12" fmla="*/ 253 w 285"/>
                <a:gd name="T13" fmla="*/ 142 h 285"/>
                <a:gd name="T14" fmla="*/ 144 w 285"/>
                <a:gd name="T15" fmla="*/ 33 h 285"/>
                <a:gd name="T16" fmla="*/ 33 w 285"/>
                <a:gd name="T17" fmla="*/ 143 h 285"/>
                <a:gd name="T18" fmla="*/ 143 w 285"/>
                <a:gd name="T19" fmla="*/ 25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5" h="285">
                  <a:moveTo>
                    <a:pt x="143" y="285"/>
                  </a:moveTo>
                  <a:cubicBezTo>
                    <a:pt x="65" y="285"/>
                    <a:pt x="0" y="221"/>
                    <a:pt x="1" y="143"/>
                  </a:cubicBezTo>
                  <a:cubicBezTo>
                    <a:pt x="2" y="63"/>
                    <a:pt x="63" y="2"/>
                    <a:pt x="144" y="1"/>
                  </a:cubicBezTo>
                  <a:cubicBezTo>
                    <a:pt x="221" y="0"/>
                    <a:pt x="285" y="66"/>
                    <a:pt x="285" y="143"/>
                  </a:cubicBezTo>
                  <a:cubicBezTo>
                    <a:pt x="285" y="221"/>
                    <a:pt x="221" y="284"/>
                    <a:pt x="143" y="285"/>
                  </a:cubicBezTo>
                  <a:close/>
                  <a:moveTo>
                    <a:pt x="143" y="253"/>
                  </a:moveTo>
                  <a:cubicBezTo>
                    <a:pt x="204" y="252"/>
                    <a:pt x="253" y="203"/>
                    <a:pt x="253" y="142"/>
                  </a:cubicBezTo>
                  <a:cubicBezTo>
                    <a:pt x="252" y="82"/>
                    <a:pt x="204" y="33"/>
                    <a:pt x="144" y="33"/>
                  </a:cubicBezTo>
                  <a:cubicBezTo>
                    <a:pt x="83" y="32"/>
                    <a:pt x="33" y="82"/>
                    <a:pt x="33" y="143"/>
                  </a:cubicBezTo>
                  <a:cubicBezTo>
                    <a:pt x="33" y="204"/>
                    <a:pt x="82" y="253"/>
                    <a:pt x="143" y="25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8E6A1F1-9223-468F-8FDD-1FC5D4EC7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23625" y="1257301"/>
              <a:ext cx="476250" cy="185738"/>
            </a:xfrm>
            <a:custGeom>
              <a:avLst/>
              <a:gdLst>
                <a:gd name="T0" fmla="*/ 12 w 189"/>
                <a:gd name="T1" fmla="*/ 2 h 74"/>
                <a:gd name="T2" fmla="*/ 29 w 189"/>
                <a:gd name="T3" fmla="*/ 8 h 74"/>
                <a:gd name="T4" fmla="*/ 87 w 189"/>
                <a:gd name="T5" fmla="*/ 36 h 74"/>
                <a:gd name="T6" fmla="*/ 104 w 189"/>
                <a:gd name="T7" fmla="*/ 35 h 74"/>
                <a:gd name="T8" fmla="*/ 155 w 189"/>
                <a:gd name="T9" fmla="*/ 8 h 74"/>
                <a:gd name="T10" fmla="*/ 183 w 189"/>
                <a:gd name="T11" fmla="*/ 12 h 74"/>
                <a:gd name="T12" fmla="*/ 172 w 189"/>
                <a:gd name="T13" fmla="*/ 36 h 74"/>
                <a:gd name="T14" fmla="*/ 109 w 189"/>
                <a:gd name="T15" fmla="*/ 70 h 74"/>
                <a:gd name="T16" fmla="*/ 86 w 189"/>
                <a:gd name="T17" fmla="*/ 72 h 74"/>
                <a:gd name="T18" fmla="*/ 10 w 189"/>
                <a:gd name="T19" fmla="*/ 34 h 74"/>
                <a:gd name="T20" fmla="*/ 0 w 189"/>
                <a:gd name="T21" fmla="*/ 15 h 74"/>
                <a:gd name="T22" fmla="*/ 12 w 189"/>
                <a:gd name="T23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74">
                  <a:moveTo>
                    <a:pt x="12" y="2"/>
                  </a:moveTo>
                  <a:cubicBezTo>
                    <a:pt x="20" y="4"/>
                    <a:pt x="24" y="6"/>
                    <a:pt x="29" y="8"/>
                  </a:cubicBezTo>
                  <a:cubicBezTo>
                    <a:pt x="48" y="17"/>
                    <a:pt x="67" y="27"/>
                    <a:pt x="87" y="36"/>
                  </a:cubicBezTo>
                  <a:cubicBezTo>
                    <a:pt x="92" y="38"/>
                    <a:pt x="99" y="38"/>
                    <a:pt x="104" y="35"/>
                  </a:cubicBezTo>
                  <a:cubicBezTo>
                    <a:pt x="122" y="27"/>
                    <a:pt x="138" y="17"/>
                    <a:pt x="155" y="8"/>
                  </a:cubicBezTo>
                  <a:cubicBezTo>
                    <a:pt x="165" y="2"/>
                    <a:pt x="176" y="0"/>
                    <a:pt x="183" y="12"/>
                  </a:cubicBezTo>
                  <a:cubicBezTo>
                    <a:pt x="189" y="23"/>
                    <a:pt x="181" y="31"/>
                    <a:pt x="172" y="36"/>
                  </a:cubicBezTo>
                  <a:cubicBezTo>
                    <a:pt x="151" y="47"/>
                    <a:pt x="130" y="59"/>
                    <a:pt x="109" y="70"/>
                  </a:cubicBezTo>
                  <a:cubicBezTo>
                    <a:pt x="102" y="73"/>
                    <a:pt x="92" y="74"/>
                    <a:pt x="86" y="72"/>
                  </a:cubicBezTo>
                  <a:cubicBezTo>
                    <a:pt x="60" y="60"/>
                    <a:pt x="35" y="48"/>
                    <a:pt x="10" y="34"/>
                  </a:cubicBezTo>
                  <a:cubicBezTo>
                    <a:pt x="5" y="31"/>
                    <a:pt x="0" y="22"/>
                    <a:pt x="0" y="15"/>
                  </a:cubicBezTo>
                  <a:cubicBezTo>
                    <a:pt x="0" y="11"/>
                    <a:pt x="8" y="6"/>
                    <a:pt x="12" y="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612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32"/>
          <p:cNvSpPr/>
          <p:nvPr/>
        </p:nvSpPr>
        <p:spPr>
          <a:xfrm rot="-6606709">
            <a:off x="2508106" y="649906"/>
            <a:ext cx="3774790" cy="5848172"/>
          </a:xfrm>
          <a:custGeom>
            <a:avLst/>
            <a:gdLst/>
            <a:ahLst/>
            <a:cxnLst/>
            <a:rect l="l" t="t" r="r" b="b"/>
            <a:pathLst>
              <a:path w="11792" h="18269" extrusionOk="0">
                <a:moveTo>
                  <a:pt x="8007" y="1"/>
                </a:moveTo>
                <a:cubicBezTo>
                  <a:pt x="7901" y="1"/>
                  <a:pt x="7792" y="6"/>
                  <a:pt x="7679" y="16"/>
                </a:cubicBezTo>
                <a:lnTo>
                  <a:pt x="7677" y="16"/>
                </a:lnTo>
                <a:cubicBezTo>
                  <a:pt x="4259" y="323"/>
                  <a:pt x="3928" y="6881"/>
                  <a:pt x="2454" y="10240"/>
                </a:cubicBezTo>
                <a:cubicBezTo>
                  <a:pt x="1723" y="11905"/>
                  <a:pt x="0" y="13623"/>
                  <a:pt x="304" y="15585"/>
                </a:cubicBezTo>
                <a:cubicBezTo>
                  <a:pt x="606" y="17537"/>
                  <a:pt x="2400" y="18269"/>
                  <a:pt x="4013" y="18269"/>
                </a:cubicBezTo>
                <a:cubicBezTo>
                  <a:pt x="4229" y="18269"/>
                  <a:pt x="4441" y="18255"/>
                  <a:pt x="4646" y="18231"/>
                </a:cubicBezTo>
                <a:cubicBezTo>
                  <a:pt x="8954" y="17707"/>
                  <a:pt x="10815" y="13198"/>
                  <a:pt x="11097" y="8925"/>
                </a:cubicBezTo>
                <a:cubicBezTo>
                  <a:pt x="11266" y="6362"/>
                  <a:pt x="11792" y="1"/>
                  <a:pt x="8007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780" name="Google Shape;1780;p32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1781" name="Google Shape;1781;p32"/>
          <p:cNvSpPr txBox="1">
            <a:spLocks noGrp="1"/>
          </p:cNvSpPr>
          <p:nvPr>
            <p:ph type="title"/>
          </p:nvPr>
        </p:nvSpPr>
        <p:spPr>
          <a:xfrm>
            <a:off x="2510025" y="1013425"/>
            <a:ext cx="4124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1600" dirty="0">
                <a:solidFill>
                  <a:srgbClr val="4FFFC4"/>
                </a:solidFill>
                <a:cs typeface="B Nazanin" panose="00000400000000000000" pitchFamily="2" charset="-78"/>
              </a:rPr>
              <a:t>دسته بندی های بازاریابی موقعیت یابی</a:t>
            </a:r>
            <a:endParaRPr sz="1600"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782" name="Google Shape;1782;p32"/>
          <p:cNvGraphicFramePr/>
          <p:nvPr>
            <p:extLst>
              <p:ext uri="{D42A27DB-BD31-4B8C-83A1-F6EECF244321}">
                <p14:modId xmlns:p14="http://schemas.microsoft.com/office/powerpoint/2010/main" val="3928812663"/>
              </p:ext>
            </p:extLst>
          </p:nvPr>
        </p:nvGraphicFramePr>
        <p:xfrm>
          <a:off x="1043213" y="2711963"/>
          <a:ext cx="7066800" cy="1529490"/>
        </p:xfrm>
        <a:graphic>
          <a:graphicData uri="http://schemas.openxmlformats.org/drawingml/2006/table">
            <a:tbl>
              <a:tblPr>
                <a:noFill/>
                <a:tableStyleId>{A47345D6-39F2-41AB-B048-9D1069F25377}</a:tableStyleId>
              </a:tblPr>
              <a:tblGrid>
                <a:gridCol w="1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8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60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B Nazanin" panose="00000400000000000000" pitchFamily="2" charset="-78"/>
                          <a:sym typeface="Fira Sans Extra Condensed SemiBold"/>
                        </a:rPr>
                        <a:t>ویژگی محصول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B Nazanin" panose="00000400000000000000" pitchFamily="2" charset="-78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chemeClr val="lt2"/>
                        </a:gs>
                        <a:gs pos="100000">
                          <a:schemeClr val="accent6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60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B Nazanin" panose="00000400000000000000" pitchFamily="2" charset="-78"/>
                          <a:sym typeface="Fira Sans Extra Condensed SemiBold"/>
                        </a:rPr>
                        <a:t>تعیین موقعیت توسط کاربر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B Nazanin" panose="00000400000000000000" pitchFamily="2" charset="-78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chemeClr val="lt2"/>
                        </a:gs>
                        <a:gs pos="100000">
                          <a:schemeClr val="accent6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60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B Nazanin" panose="00000400000000000000" pitchFamily="2" charset="-78"/>
                          <a:sym typeface="Fira Sans Extra Condensed SemiBold"/>
                        </a:rPr>
                        <a:t>کلاس محصول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B Nazanin" panose="00000400000000000000" pitchFamily="2" charset="-78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chemeClr val="lt2"/>
                        </a:gs>
                        <a:gs pos="100000">
                          <a:schemeClr val="accent6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60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B Nazanin" panose="00000400000000000000" pitchFamily="2" charset="-78"/>
                          <a:sym typeface="Fira Sans Extra Condensed SemiBold"/>
                        </a:rPr>
                        <a:t>در مقابل رقابت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B Nazanin" panose="00000400000000000000" pitchFamily="2" charset="-78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chemeClr val="lt2"/>
                        </a:gs>
                        <a:gs pos="100000">
                          <a:schemeClr val="accent6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60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B Nazanin" panose="00000400000000000000" pitchFamily="2" charset="-78"/>
                          <a:sym typeface="Fira Sans Extra Condensed SemiBold"/>
                        </a:rPr>
                        <a:t>توسط برنامه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B Nazanin" panose="00000400000000000000" pitchFamily="2" charset="-78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chemeClr val="lt2"/>
                        </a:gs>
                        <a:gs pos="100000">
                          <a:schemeClr val="accent6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60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B Nazanin" panose="00000400000000000000" pitchFamily="2" charset="-78"/>
                          <a:sym typeface="Fira Sans Extra Condensed SemiBold"/>
                        </a:rPr>
                        <a:t>با کیفیت یا ارزش</a:t>
                      </a:r>
                      <a:endParaRPr sz="1600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B Nazanin" panose="00000400000000000000" pitchFamily="2" charset="-78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chemeClr val="lt2"/>
                        </a:gs>
                        <a:gs pos="100000">
                          <a:schemeClr val="accent6"/>
                        </a:gs>
                      </a:gsLst>
                      <a:lin ang="54007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کسب کار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کسب کار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کسب کار قابل ویرایش می باشد</a:t>
                      </a:r>
                      <a:endParaRPr sz="10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کسب کار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کسب کار قابل ویرایش می باشد</a:t>
                      </a:r>
                      <a:endParaRPr sz="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a-IR" sz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B Nazanin" panose="00000400000000000000" pitchFamily="2" charset="-78"/>
                          <a:sym typeface="Roboto"/>
                        </a:rPr>
                        <a:t>قالب پاورپوینت کسب کار قابل ویرایش می باشد</a:t>
                      </a:r>
                      <a:endParaRPr sz="12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B Nazanin" panose="00000400000000000000" pitchFamily="2" charset="-78"/>
                        <a:sym typeface="Robot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83" name="Google Shape;1783;p32"/>
          <p:cNvSpPr/>
          <p:nvPr/>
        </p:nvSpPr>
        <p:spPr>
          <a:xfrm>
            <a:off x="1393013" y="2093538"/>
            <a:ext cx="478200" cy="47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rPr>
              <a:t>1.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sp>
        <p:nvSpPr>
          <p:cNvPr id="1784" name="Google Shape;1784;p32"/>
          <p:cNvSpPr/>
          <p:nvPr/>
        </p:nvSpPr>
        <p:spPr>
          <a:xfrm>
            <a:off x="2570825" y="2093538"/>
            <a:ext cx="478200" cy="47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rPr>
              <a:t>2.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sp>
        <p:nvSpPr>
          <p:cNvPr id="1785" name="Google Shape;1785;p32"/>
          <p:cNvSpPr/>
          <p:nvPr/>
        </p:nvSpPr>
        <p:spPr>
          <a:xfrm>
            <a:off x="7282013" y="2093538"/>
            <a:ext cx="478200" cy="47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rPr>
              <a:t>6.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sp>
        <p:nvSpPr>
          <p:cNvPr id="1786" name="Google Shape;1786;p32"/>
          <p:cNvSpPr/>
          <p:nvPr/>
        </p:nvSpPr>
        <p:spPr>
          <a:xfrm>
            <a:off x="3748625" y="2093538"/>
            <a:ext cx="478200" cy="47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rPr>
              <a:t>3.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sp>
        <p:nvSpPr>
          <p:cNvPr id="1787" name="Google Shape;1787;p32"/>
          <p:cNvSpPr/>
          <p:nvPr/>
        </p:nvSpPr>
        <p:spPr>
          <a:xfrm>
            <a:off x="4926425" y="2093538"/>
            <a:ext cx="478200" cy="47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rPr>
              <a:t>4.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  <p:sp>
        <p:nvSpPr>
          <p:cNvPr id="1788" name="Google Shape;1788;p32"/>
          <p:cNvSpPr/>
          <p:nvPr/>
        </p:nvSpPr>
        <p:spPr>
          <a:xfrm>
            <a:off x="6104213" y="2093538"/>
            <a:ext cx="478200" cy="4782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rPr>
              <a:t>5.</a:t>
            </a:r>
            <a:endParaRPr sz="1600">
              <a:solidFill>
                <a:schemeClr val="dk1"/>
              </a:solidFill>
              <a:latin typeface="Fira Sans Extra Condensed SemiBold"/>
              <a:ea typeface="Fira Sans Extra Condensed SemiBold"/>
              <a:cs typeface="B Nazanin" panose="00000400000000000000" pitchFamily="2" charset="-78"/>
              <a:sym typeface="Fira Sans Extra Condensed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39"/>
          <p:cNvSpPr txBox="1">
            <a:spLocks noGrp="1"/>
          </p:cNvSpPr>
          <p:nvPr>
            <p:ph type="title"/>
          </p:nvPr>
        </p:nvSpPr>
        <p:spPr>
          <a:xfrm>
            <a:off x="457325" y="41147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2300" name="Google Shape;2300;p39"/>
          <p:cNvSpPr txBox="1">
            <a:spLocks noGrp="1"/>
          </p:cNvSpPr>
          <p:nvPr>
            <p:ph type="title"/>
          </p:nvPr>
        </p:nvSpPr>
        <p:spPr>
          <a:xfrm>
            <a:off x="2510025" y="1013425"/>
            <a:ext cx="4124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1600" dirty="0">
                <a:solidFill>
                  <a:srgbClr val="4FFFC4"/>
                </a:solidFill>
                <a:cs typeface="B Nazanin" panose="00000400000000000000" pitchFamily="2" charset="-78"/>
              </a:rPr>
              <a:t>ارزش های موقعیت یابی برند</a:t>
            </a:r>
            <a:endParaRPr sz="1600"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grpSp>
        <p:nvGrpSpPr>
          <p:cNvPr id="2301" name="Google Shape;2301;p39"/>
          <p:cNvGrpSpPr/>
          <p:nvPr/>
        </p:nvGrpSpPr>
        <p:grpSpPr>
          <a:xfrm>
            <a:off x="893013" y="1772314"/>
            <a:ext cx="1617000" cy="799436"/>
            <a:chOff x="893013" y="1772314"/>
            <a:chExt cx="1617000" cy="799436"/>
          </a:xfrm>
        </p:grpSpPr>
        <p:sp>
          <p:nvSpPr>
            <p:cNvPr id="2302" name="Google Shape;2302;p39"/>
            <p:cNvSpPr txBox="1"/>
            <p:nvPr/>
          </p:nvSpPr>
          <p:spPr>
            <a:xfrm>
              <a:off x="893013" y="216705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03" name="Google Shape;2303;p39"/>
            <p:cNvSpPr txBox="1"/>
            <p:nvPr/>
          </p:nvSpPr>
          <p:spPr>
            <a:xfrm>
              <a:off x="893013" y="177231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استوار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sp>
        <p:nvSpPr>
          <p:cNvPr id="2304" name="Google Shape;2304;p39"/>
          <p:cNvSpPr/>
          <p:nvPr/>
        </p:nvSpPr>
        <p:spPr>
          <a:xfrm>
            <a:off x="2941608" y="1774869"/>
            <a:ext cx="3009170" cy="2957156"/>
          </a:xfrm>
          <a:custGeom>
            <a:avLst/>
            <a:gdLst/>
            <a:ahLst/>
            <a:cxnLst/>
            <a:rect l="l" t="t" r="r" b="b"/>
            <a:pathLst>
              <a:path w="18590" h="18270" extrusionOk="0">
                <a:moveTo>
                  <a:pt x="5726" y="0"/>
                </a:moveTo>
                <a:cubicBezTo>
                  <a:pt x="3512" y="0"/>
                  <a:pt x="2395" y="2992"/>
                  <a:pt x="1766" y="4808"/>
                </a:cubicBezTo>
                <a:cubicBezTo>
                  <a:pt x="861" y="7424"/>
                  <a:pt x="1" y="10842"/>
                  <a:pt x="2781" y="12582"/>
                </a:cubicBezTo>
                <a:cubicBezTo>
                  <a:pt x="5708" y="14413"/>
                  <a:pt x="7678" y="11832"/>
                  <a:pt x="9555" y="15513"/>
                </a:cubicBezTo>
                <a:cubicBezTo>
                  <a:pt x="10560" y="17483"/>
                  <a:pt x="11697" y="18269"/>
                  <a:pt x="12808" y="18269"/>
                </a:cubicBezTo>
                <a:cubicBezTo>
                  <a:pt x="15792" y="18269"/>
                  <a:pt x="18590" y="12599"/>
                  <a:pt x="18141" y="8984"/>
                </a:cubicBezTo>
                <a:cubicBezTo>
                  <a:pt x="17977" y="7664"/>
                  <a:pt x="17532" y="7340"/>
                  <a:pt x="17003" y="7340"/>
                </a:cubicBezTo>
                <a:cubicBezTo>
                  <a:pt x="16494" y="7340"/>
                  <a:pt x="15906" y="7642"/>
                  <a:pt x="15419" y="7642"/>
                </a:cubicBezTo>
                <a:cubicBezTo>
                  <a:pt x="15054" y="7642"/>
                  <a:pt x="14744" y="7473"/>
                  <a:pt x="14565" y="6882"/>
                </a:cubicBezTo>
                <a:cubicBezTo>
                  <a:pt x="14161" y="5552"/>
                  <a:pt x="15834" y="3915"/>
                  <a:pt x="15266" y="2457"/>
                </a:cubicBezTo>
                <a:cubicBezTo>
                  <a:pt x="14887" y="1484"/>
                  <a:pt x="13971" y="1080"/>
                  <a:pt x="12982" y="1080"/>
                </a:cubicBezTo>
                <a:cubicBezTo>
                  <a:pt x="12730" y="1080"/>
                  <a:pt x="12474" y="1106"/>
                  <a:pt x="12220" y="1156"/>
                </a:cubicBezTo>
                <a:cubicBezTo>
                  <a:pt x="11291" y="1337"/>
                  <a:pt x="10457" y="2237"/>
                  <a:pt x="9502" y="2237"/>
                </a:cubicBezTo>
                <a:cubicBezTo>
                  <a:pt x="9423" y="2237"/>
                  <a:pt x="9343" y="2231"/>
                  <a:pt x="9262" y="2218"/>
                </a:cubicBezTo>
                <a:cubicBezTo>
                  <a:pt x="8143" y="2035"/>
                  <a:pt x="7794" y="560"/>
                  <a:pt x="6680" y="172"/>
                </a:cubicBezTo>
                <a:cubicBezTo>
                  <a:pt x="6341" y="54"/>
                  <a:pt x="6024" y="0"/>
                  <a:pt x="5726" y="0"/>
                </a:cubicBezTo>
                <a:close/>
              </a:path>
            </a:pathLst>
          </a:custGeom>
          <a:solidFill>
            <a:srgbClr val="02FF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grpSp>
        <p:nvGrpSpPr>
          <p:cNvPr id="2305" name="Google Shape;2305;p39"/>
          <p:cNvGrpSpPr/>
          <p:nvPr/>
        </p:nvGrpSpPr>
        <p:grpSpPr>
          <a:xfrm>
            <a:off x="557725" y="2771864"/>
            <a:ext cx="1617000" cy="799436"/>
            <a:chOff x="557725" y="2771864"/>
            <a:chExt cx="1617000" cy="799436"/>
          </a:xfrm>
        </p:grpSpPr>
        <p:sp>
          <p:nvSpPr>
            <p:cNvPr id="2306" name="Google Shape;2306;p39"/>
            <p:cNvSpPr txBox="1"/>
            <p:nvPr/>
          </p:nvSpPr>
          <p:spPr>
            <a:xfrm>
              <a:off x="557725" y="316660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07" name="Google Shape;2307;p39"/>
            <p:cNvSpPr txBox="1"/>
            <p:nvPr/>
          </p:nvSpPr>
          <p:spPr>
            <a:xfrm>
              <a:off x="557725" y="277186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منحصر بفرد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2308" name="Google Shape;2308;p39"/>
          <p:cNvGrpSpPr/>
          <p:nvPr/>
        </p:nvGrpSpPr>
        <p:grpSpPr>
          <a:xfrm>
            <a:off x="893013" y="3771414"/>
            <a:ext cx="1617000" cy="799436"/>
            <a:chOff x="893013" y="3771414"/>
            <a:chExt cx="1617000" cy="799436"/>
          </a:xfrm>
        </p:grpSpPr>
        <p:sp>
          <p:nvSpPr>
            <p:cNvPr id="2309" name="Google Shape;2309;p39"/>
            <p:cNvSpPr txBox="1"/>
            <p:nvPr/>
          </p:nvSpPr>
          <p:spPr>
            <a:xfrm>
              <a:off x="893013" y="416615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10" name="Google Shape;2310;p39"/>
            <p:cNvSpPr txBox="1"/>
            <p:nvPr/>
          </p:nvSpPr>
          <p:spPr>
            <a:xfrm>
              <a:off x="893013" y="377141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 rtl="1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احترام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2311" name="Google Shape;2311;p39"/>
          <p:cNvGrpSpPr/>
          <p:nvPr/>
        </p:nvGrpSpPr>
        <p:grpSpPr>
          <a:xfrm>
            <a:off x="6643188" y="1772314"/>
            <a:ext cx="1617000" cy="799436"/>
            <a:chOff x="6643188" y="1772314"/>
            <a:chExt cx="1617000" cy="799436"/>
          </a:xfrm>
        </p:grpSpPr>
        <p:sp>
          <p:nvSpPr>
            <p:cNvPr id="2312" name="Google Shape;2312;p39"/>
            <p:cNvSpPr txBox="1"/>
            <p:nvPr/>
          </p:nvSpPr>
          <p:spPr>
            <a:xfrm>
              <a:off x="6643188" y="216705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13" name="Google Shape;2313;p39"/>
            <p:cNvSpPr txBox="1"/>
            <p:nvPr/>
          </p:nvSpPr>
          <p:spPr>
            <a:xfrm>
              <a:off x="6643188" y="177231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ترقی خواه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2314" name="Google Shape;2314;p39"/>
          <p:cNvGrpSpPr/>
          <p:nvPr/>
        </p:nvGrpSpPr>
        <p:grpSpPr>
          <a:xfrm>
            <a:off x="6969200" y="2771864"/>
            <a:ext cx="1617000" cy="799436"/>
            <a:chOff x="6969200" y="2771864"/>
            <a:chExt cx="1617000" cy="799436"/>
          </a:xfrm>
        </p:grpSpPr>
        <p:sp>
          <p:nvSpPr>
            <p:cNvPr id="2315" name="Google Shape;2315;p39"/>
            <p:cNvSpPr txBox="1"/>
            <p:nvPr/>
          </p:nvSpPr>
          <p:spPr>
            <a:xfrm>
              <a:off x="6969200" y="316660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16" name="Google Shape;2316;p39"/>
            <p:cNvSpPr txBox="1"/>
            <p:nvPr/>
          </p:nvSpPr>
          <p:spPr>
            <a:xfrm>
              <a:off x="6969200" y="277186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مبتنی بر همکاری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2317" name="Google Shape;2317;p39"/>
          <p:cNvGrpSpPr/>
          <p:nvPr/>
        </p:nvGrpSpPr>
        <p:grpSpPr>
          <a:xfrm>
            <a:off x="6643188" y="3771414"/>
            <a:ext cx="1617000" cy="799436"/>
            <a:chOff x="6643188" y="3771414"/>
            <a:chExt cx="1617000" cy="799436"/>
          </a:xfrm>
        </p:grpSpPr>
        <p:sp>
          <p:nvSpPr>
            <p:cNvPr id="2318" name="Google Shape;2318;p39"/>
            <p:cNvSpPr txBox="1"/>
            <p:nvPr/>
          </p:nvSpPr>
          <p:spPr>
            <a:xfrm>
              <a:off x="6643188" y="4166150"/>
              <a:ext cx="1617000" cy="4047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Clr>
                  <a:schemeClr val="dk1"/>
                </a:buClr>
                <a:buSzPts val="1100"/>
              </a:pPr>
              <a:r>
                <a:rPr lang="fa-IR" sz="1200" dirty="0">
                  <a:solidFill>
                    <a:schemeClr val="dk1"/>
                  </a:solidFill>
                  <a:latin typeface="Roboto"/>
                  <a:ea typeface="Roboto"/>
                  <a:cs typeface="B Nazanin" panose="00000400000000000000" pitchFamily="2" charset="-78"/>
                  <a:sym typeface="Roboto"/>
                </a:rPr>
                <a:t>قالب پاورپوینت کسب و کار قابل ویرایش می باشد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B Nazanin" panose="00000400000000000000" pitchFamily="2" charset="-78"/>
                <a:sym typeface="Roboto"/>
              </a:endParaRPr>
            </a:p>
          </p:txBody>
        </p:sp>
        <p:sp>
          <p:nvSpPr>
            <p:cNvPr id="2319" name="Google Shape;2319;p39"/>
            <p:cNvSpPr txBox="1"/>
            <p:nvPr/>
          </p:nvSpPr>
          <p:spPr>
            <a:xfrm>
              <a:off x="6643188" y="3771414"/>
              <a:ext cx="1617000" cy="4047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accent6"/>
                </a:gs>
              </a:gsLst>
              <a:lin ang="5400700" scaled="0"/>
            </a:gra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/>
              <a:r>
                <a:rPr lang="fa-IR" sz="1600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B Nazanin" panose="00000400000000000000" pitchFamily="2" charset="-78"/>
                  <a:sym typeface="Fira Sans Extra Condensed SemiBold"/>
                </a:rPr>
                <a:t>حرفه ای</a:t>
              </a:r>
              <a:endParaRPr sz="1600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B Nazanin" panose="00000400000000000000" pitchFamily="2" charset="-78"/>
                <a:sym typeface="Fira Sans Extra Condensed SemiBold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E91DBF6A-49D0-410F-9E37-D4B72BD9686C}"/>
              </a:ext>
            </a:extLst>
          </p:cNvPr>
          <p:cNvGrpSpPr/>
          <p:nvPr/>
        </p:nvGrpSpPr>
        <p:grpSpPr>
          <a:xfrm>
            <a:off x="2989263" y="1660525"/>
            <a:ext cx="3170238" cy="3165476"/>
            <a:chOff x="2989263" y="1660525"/>
            <a:chExt cx="3170238" cy="316547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8378E8-E940-4273-832C-CD0DCE0E11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6813" y="2382838"/>
              <a:ext cx="1733550" cy="1733550"/>
            </a:xfrm>
            <a:custGeom>
              <a:avLst/>
              <a:gdLst>
                <a:gd name="T0" fmla="*/ 527 w 815"/>
                <a:gd name="T1" fmla="*/ 790 h 815"/>
                <a:gd name="T2" fmla="*/ 313 w 815"/>
                <a:gd name="T3" fmla="*/ 814 h 815"/>
                <a:gd name="T4" fmla="*/ 288 w 815"/>
                <a:gd name="T5" fmla="*/ 771 h 815"/>
                <a:gd name="T6" fmla="*/ 243 w 815"/>
                <a:gd name="T7" fmla="*/ 742 h 815"/>
                <a:gd name="T8" fmla="*/ 187 w 815"/>
                <a:gd name="T9" fmla="*/ 762 h 815"/>
                <a:gd name="T10" fmla="*/ 52 w 815"/>
                <a:gd name="T11" fmla="*/ 593 h 815"/>
                <a:gd name="T12" fmla="*/ 74 w 815"/>
                <a:gd name="T13" fmla="*/ 539 h 815"/>
                <a:gd name="T14" fmla="*/ 25 w 815"/>
                <a:gd name="T15" fmla="*/ 527 h 815"/>
                <a:gd name="T16" fmla="*/ 1 w 815"/>
                <a:gd name="T17" fmla="*/ 312 h 815"/>
                <a:gd name="T18" fmla="*/ 45 w 815"/>
                <a:gd name="T19" fmla="*/ 288 h 815"/>
                <a:gd name="T20" fmla="*/ 73 w 815"/>
                <a:gd name="T21" fmla="*/ 242 h 815"/>
                <a:gd name="T22" fmla="*/ 52 w 815"/>
                <a:gd name="T23" fmla="*/ 187 h 815"/>
                <a:gd name="T24" fmla="*/ 221 w 815"/>
                <a:gd name="T25" fmla="*/ 51 h 815"/>
                <a:gd name="T26" fmla="*/ 288 w 815"/>
                <a:gd name="T27" fmla="*/ 67 h 815"/>
                <a:gd name="T28" fmla="*/ 314 w 815"/>
                <a:gd name="T29" fmla="*/ 0 h 815"/>
                <a:gd name="T30" fmla="*/ 527 w 815"/>
                <a:gd name="T31" fmla="*/ 27 h 815"/>
                <a:gd name="T32" fmla="*/ 529 w 815"/>
                <a:gd name="T33" fmla="*/ 68 h 815"/>
                <a:gd name="T34" fmla="*/ 634 w 815"/>
                <a:gd name="T35" fmla="*/ 57 h 815"/>
                <a:gd name="T36" fmla="*/ 758 w 815"/>
                <a:gd name="T37" fmla="*/ 227 h 815"/>
                <a:gd name="T38" fmla="*/ 745 w 815"/>
                <a:gd name="T39" fmla="*/ 282 h 815"/>
                <a:gd name="T40" fmla="*/ 790 w 815"/>
                <a:gd name="T41" fmla="*/ 288 h 815"/>
                <a:gd name="T42" fmla="*/ 815 w 815"/>
                <a:gd name="T43" fmla="*/ 503 h 815"/>
                <a:gd name="T44" fmla="*/ 772 w 815"/>
                <a:gd name="T45" fmla="*/ 527 h 815"/>
                <a:gd name="T46" fmla="*/ 742 w 815"/>
                <a:gd name="T47" fmla="*/ 572 h 815"/>
                <a:gd name="T48" fmla="*/ 763 w 815"/>
                <a:gd name="T49" fmla="*/ 628 h 815"/>
                <a:gd name="T50" fmla="*/ 594 w 815"/>
                <a:gd name="T51" fmla="*/ 763 h 815"/>
                <a:gd name="T52" fmla="*/ 527 w 815"/>
                <a:gd name="T53" fmla="*/ 747 h 815"/>
                <a:gd name="T54" fmla="*/ 734 w 815"/>
                <a:gd name="T55" fmla="*/ 336 h 815"/>
                <a:gd name="T56" fmla="*/ 685 w 815"/>
                <a:gd name="T57" fmla="*/ 266 h 815"/>
                <a:gd name="T58" fmla="*/ 709 w 815"/>
                <a:gd name="T59" fmla="*/ 207 h 815"/>
                <a:gd name="T60" fmla="*/ 588 w 815"/>
                <a:gd name="T61" fmla="*/ 126 h 815"/>
                <a:gd name="T62" fmla="*/ 500 w 815"/>
                <a:gd name="T63" fmla="*/ 111 h 815"/>
                <a:gd name="T64" fmla="*/ 480 w 815"/>
                <a:gd name="T65" fmla="*/ 49 h 815"/>
                <a:gd name="T66" fmla="*/ 336 w 815"/>
                <a:gd name="T67" fmla="*/ 83 h 815"/>
                <a:gd name="T68" fmla="*/ 261 w 815"/>
                <a:gd name="T69" fmla="*/ 133 h 815"/>
                <a:gd name="T70" fmla="*/ 207 w 815"/>
                <a:gd name="T71" fmla="*/ 104 h 815"/>
                <a:gd name="T72" fmla="*/ 128 w 815"/>
                <a:gd name="T73" fmla="*/ 228 h 815"/>
                <a:gd name="T74" fmla="*/ 110 w 815"/>
                <a:gd name="T75" fmla="*/ 317 h 815"/>
                <a:gd name="T76" fmla="*/ 50 w 815"/>
                <a:gd name="T77" fmla="*/ 335 h 815"/>
                <a:gd name="T78" fmla="*/ 84 w 815"/>
                <a:gd name="T79" fmla="*/ 479 h 815"/>
                <a:gd name="T80" fmla="*/ 133 w 815"/>
                <a:gd name="T81" fmla="*/ 553 h 815"/>
                <a:gd name="T82" fmla="*/ 105 w 815"/>
                <a:gd name="T83" fmla="*/ 607 h 815"/>
                <a:gd name="T84" fmla="*/ 230 w 815"/>
                <a:gd name="T85" fmla="*/ 686 h 815"/>
                <a:gd name="T86" fmla="*/ 318 w 815"/>
                <a:gd name="T87" fmla="*/ 705 h 815"/>
                <a:gd name="T88" fmla="*/ 336 w 815"/>
                <a:gd name="T89" fmla="*/ 766 h 815"/>
                <a:gd name="T90" fmla="*/ 480 w 815"/>
                <a:gd name="T91" fmla="*/ 732 h 815"/>
                <a:gd name="T92" fmla="*/ 553 w 815"/>
                <a:gd name="T93" fmla="*/ 682 h 815"/>
                <a:gd name="T94" fmla="*/ 607 w 815"/>
                <a:gd name="T95" fmla="*/ 710 h 815"/>
                <a:gd name="T96" fmla="*/ 688 w 815"/>
                <a:gd name="T97" fmla="*/ 586 h 815"/>
                <a:gd name="T98" fmla="*/ 705 w 815"/>
                <a:gd name="T99" fmla="*/ 497 h 815"/>
                <a:gd name="T100" fmla="*/ 766 w 815"/>
                <a:gd name="T101" fmla="*/ 47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5" h="815">
                  <a:moveTo>
                    <a:pt x="527" y="747"/>
                  </a:moveTo>
                  <a:cubicBezTo>
                    <a:pt x="527" y="762"/>
                    <a:pt x="528" y="776"/>
                    <a:pt x="527" y="790"/>
                  </a:cubicBezTo>
                  <a:cubicBezTo>
                    <a:pt x="527" y="805"/>
                    <a:pt x="518" y="814"/>
                    <a:pt x="503" y="814"/>
                  </a:cubicBezTo>
                  <a:cubicBezTo>
                    <a:pt x="440" y="815"/>
                    <a:pt x="376" y="815"/>
                    <a:pt x="313" y="814"/>
                  </a:cubicBezTo>
                  <a:cubicBezTo>
                    <a:pt x="297" y="814"/>
                    <a:pt x="289" y="805"/>
                    <a:pt x="288" y="789"/>
                  </a:cubicBezTo>
                  <a:cubicBezTo>
                    <a:pt x="288" y="783"/>
                    <a:pt x="287" y="777"/>
                    <a:pt x="288" y="771"/>
                  </a:cubicBezTo>
                  <a:cubicBezTo>
                    <a:pt x="291" y="753"/>
                    <a:pt x="285" y="742"/>
                    <a:pt x="266" y="737"/>
                  </a:cubicBezTo>
                  <a:cubicBezTo>
                    <a:pt x="256" y="734"/>
                    <a:pt x="250" y="733"/>
                    <a:pt x="243" y="742"/>
                  </a:cubicBezTo>
                  <a:cubicBezTo>
                    <a:pt x="237" y="749"/>
                    <a:pt x="230" y="756"/>
                    <a:pt x="223" y="762"/>
                  </a:cubicBezTo>
                  <a:cubicBezTo>
                    <a:pt x="211" y="773"/>
                    <a:pt x="198" y="773"/>
                    <a:pt x="187" y="762"/>
                  </a:cubicBezTo>
                  <a:cubicBezTo>
                    <a:pt x="142" y="718"/>
                    <a:pt x="97" y="673"/>
                    <a:pt x="52" y="628"/>
                  </a:cubicBezTo>
                  <a:cubicBezTo>
                    <a:pt x="42" y="617"/>
                    <a:pt x="42" y="604"/>
                    <a:pt x="52" y="593"/>
                  </a:cubicBezTo>
                  <a:cubicBezTo>
                    <a:pt x="56" y="589"/>
                    <a:pt x="60" y="584"/>
                    <a:pt x="65" y="580"/>
                  </a:cubicBezTo>
                  <a:cubicBezTo>
                    <a:pt x="82" y="569"/>
                    <a:pt x="83" y="556"/>
                    <a:pt x="74" y="539"/>
                  </a:cubicBezTo>
                  <a:cubicBezTo>
                    <a:pt x="69" y="530"/>
                    <a:pt x="66" y="526"/>
                    <a:pt x="55" y="527"/>
                  </a:cubicBezTo>
                  <a:cubicBezTo>
                    <a:pt x="46" y="528"/>
                    <a:pt x="35" y="527"/>
                    <a:pt x="25" y="527"/>
                  </a:cubicBezTo>
                  <a:cubicBezTo>
                    <a:pt x="10" y="527"/>
                    <a:pt x="1" y="518"/>
                    <a:pt x="1" y="503"/>
                  </a:cubicBezTo>
                  <a:cubicBezTo>
                    <a:pt x="0" y="439"/>
                    <a:pt x="0" y="375"/>
                    <a:pt x="1" y="312"/>
                  </a:cubicBezTo>
                  <a:cubicBezTo>
                    <a:pt x="1" y="296"/>
                    <a:pt x="10" y="288"/>
                    <a:pt x="25" y="288"/>
                  </a:cubicBezTo>
                  <a:cubicBezTo>
                    <a:pt x="32" y="287"/>
                    <a:pt x="38" y="287"/>
                    <a:pt x="45" y="288"/>
                  </a:cubicBezTo>
                  <a:cubicBezTo>
                    <a:pt x="63" y="291"/>
                    <a:pt x="72" y="284"/>
                    <a:pt x="78" y="266"/>
                  </a:cubicBezTo>
                  <a:cubicBezTo>
                    <a:pt x="81" y="255"/>
                    <a:pt x="82" y="249"/>
                    <a:pt x="73" y="242"/>
                  </a:cubicBezTo>
                  <a:cubicBezTo>
                    <a:pt x="65" y="236"/>
                    <a:pt x="59" y="229"/>
                    <a:pt x="53" y="222"/>
                  </a:cubicBezTo>
                  <a:cubicBezTo>
                    <a:pt x="42" y="211"/>
                    <a:pt x="42" y="197"/>
                    <a:pt x="52" y="187"/>
                  </a:cubicBezTo>
                  <a:cubicBezTo>
                    <a:pt x="97" y="141"/>
                    <a:pt x="142" y="96"/>
                    <a:pt x="188" y="51"/>
                  </a:cubicBezTo>
                  <a:cubicBezTo>
                    <a:pt x="198" y="42"/>
                    <a:pt x="210" y="42"/>
                    <a:pt x="221" y="51"/>
                  </a:cubicBezTo>
                  <a:cubicBezTo>
                    <a:pt x="224" y="54"/>
                    <a:pt x="226" y="56"/>
                    <a:pt x="229" y="59"/>
                  </a:cubicBezTo>
                  <a:cubicBezTo>
                    <a:pt x="254" y="84"/>
                    <a:pt x="254" y="84"/>
                    <a:pt x="288" y="67"/>
                  </a:cubicBezTo>
                  <a:cubicBezTo>
                    <a:pt x="288" y="54"/>
                    <a:pt x="288" y="40"/>
                    <a:pt x="288" y="26"/>
                  </a:cubicBezTo>
                  <a:cubicBezTo>
                    <a:pt x="288" y="9"/>
                    <a:pt x="297" y="0"/>
                    <a:pt x="314" y="0"/>
                  </a:cubicBezTo>
                  <a:cubicBezTo>
                    <a:pt x="376" y="0"/>
                    <a:pt x="439" y="0"/>
                    <a:pt x="501" y="0"/>
                  </a:cubicBezTo>
                  <a:cubicBezTo>
                    <a:pt x="519" y="0"/>
                    <a:pt x="527" y="9"/>
                    <a:pt x="527" y="27"/>
                  </a:cubicBezTo>
                  <a:cubicBezTo>
                    <a:pt x="528" y="40"/>
                    <a:pt x="528" y="54"/>
                    <a:pt x="528" y="67"/>
                  </a:cubicBezTo>
                  <a:cubicBezTo>
                    <a:pt x="528" y="68"/>
                    <a:pt x="529" y="68"/>
                    <a:pt x="529" y="68"/>
                  </a:cubicBezTo>
                  <a:cubicBezTo>
                    <a:pt x="562" y="84"/>
                    <a:pt x="562" y="84"/>
                    <a:pt x="587" y="58"/>
                  </a:cubicBezTo>
                  <a:cubicBezTo>
                    <a:pt x="606" y="40"/>
                    <a:pt x="616" y="40"/>
                    <a:pt x="634" y="57"/>
                  </a:cubicBezTo>
                  <a:cubicBezTo>
                    <a:pt x="676" y="99"/>
                    <a:pt x="717" y="140"/>
                    <a:pt x="758" y="181"/>
                  </a:cubicBezTo>
                  <a:cubicBezTo>
                    <a:pt x="775" y="199"/>
                    <a:pt x="775" y="209"/>
                    <a:pt x="758" y="227"/>
                  </a:cubicBezTo>
                  <a:cubicBezTo>
                    <a:pt x="756" y="229"/>
                    <a:pt x="754" y="231"/>
                    <a:pt x="752" y="233"/>
                  </a:cubicBezTo>
                  <a:cubicBezTo>
                    <a:pt x="730" y="255"/>
                    <a:pt x="730" y="256"/>
                    <a:pt x="745" y="282"/>
                  </a:cubicBezTo>
                  <a:cubicBezTo>
                    <a:pt x="747" y="285"/>
                    <a:pt x="752" y="287"/>
                    <a:pt x="756" y="287"/>
                  </a:cubicBezTo>
                  <a:cubicBezTo>
                    <a:pt x="767" y="288"/>
                    <a:pt x="779" y="287"/>
                    <a:pt x="790" y="288"/>
                  </a:cubicBezTo>
                  <a:cubicBezTo>
                    <a:pt x="805" y="288"/>
                    <a:pt x="815" y="296"/>
                    <a:pt x="815" y="311"/>
                  </a:cubicBezTo>
                  <a:cubicBezTo>
                    <a:pt x="815" y="375"/>
                    <a:pt x="815" y="439"/>
                    <a:pt x="815" y="503"/>
                  </a:cubicBezTo>
                  <a:cubicBezTo>
                    <a:pt x="815" y="518"/>
                    <a:pt x="806" y="526"/>
                    <a:pt x="790" y="527"/>
                  </a:cubicBezTo>
                  <a:cubicBezTo>
                    <a:pt x="784" y="527"/>
                    <a:pt x="778" y="527"/>
                    <a:pt x="772" y="527"/>
                  </a:cubicBezTo>
                  <a:cubicBezTo>
                    <a:pt x="747" y="527"/>
                    <a:pt x="748" y="527"/>
                    <a:pt x="737" y="550"/>
                  </a:cubicBezTo>
                  <a:cubicBezTo>
                    <a:pt x="733" y="559"/>
                    <a:pt x="734" y="565"/>
                    <a:pt x="742" y="572"/>
                  </a:cubicBezTo>
                  <a:cubicBezTo>
                    <a:pt x="749" y="578"/>
                    <a:pt x="756" y="586"/>
                    <a:pt x="763" y="593"/>
                  </a:cubicBezTo>
                  <a:cubicBezTo>
                    <a:pt x="773" y="604"/>
                    <a:pt x="774" y="617"/>
                    <a:pt x="763" y="628"/>
                  </a:cubicBezTo>
                  <a:cubicBezTo>
                    <a:pt x="718" y="673"/>
                    <a:pt x="673" y="718"/>
                    <a:pt x="628" y="763"/>
                  </a:cubicBezTo>
                  <a:cubicBezTo>
                    <a:pt x="618" y="773"/>
                    <a:pt x="605" y="772"/>
                    <a:pt x="594" y="763"/>
                  </a:cubicBezTo>
                  <a:cubicBezTo>
                    <a:pt x="592" y="761"/>
                    <a:pt x="590" y="759"/>
                    <a:pt x="588" y="757"/>
                  </a:cubicBezTo>
                  <a:cubicBezTo>
                    <a:pt x="562" y="731"/>
                    <a:pt x="562" y="731"/>
                    <a:pt x="527" y="747"/>
                  </a:cubicBezTo>
                  <a:close/>
                  <a:moveTo>
                    <a:pt x="766" y="335"/>
                  </a:moveTo>
                  <a:cubicBezTo>
                    <a:pt x="755" y="335"/>
                    <a:pt x="744" y="335"/>
                    <a:pt x="734" y="336"/>
                  </a:cubicBezTo>
                  <a:cubicBezTo>
                    <a:pt x="718" y="337"/>
                    <a:pt x="709" y="329"/>
                    <a:pt x="704" y="314"/>
                  </a:cubicBezTo>
                  <a:cubicBezTo>
                    <a:pt x="698" y="298"/>
                    <a:pt x="692" y="282"/>
                    <a:pt x="685" y="266"/>
                  </a:cubicBezTo>
                  <a:cubicBezTo>
                    <a:pt x="675" y="246"/>
                    <a:pt x="676" y="240"/>
                    <a:pt x="691" y="225"/>
                  </a:cubicBezTo>
                  <a:cubicBezTo>
                    <a:pt x="698" y="218"/>
                    <a:pt x="705" y="211"/>
                    <a:pt x="709" y="207"/>
                  </a:cubicBezTo>
                  <a:cubicBezTo>
                    <a:pt x="674" y="172"/>
                    <a:pt x="641" y="139"/>
                    <a:pt x="607" y="105"/>
                  </a:cubicBezTo>
                  <a:cubicBezTo>
                    <a:pt x="602" y="111"/>
                    <a:pt x="595" y="118"/>
                    <a:pt x="588" y="126"/>
                  </a:cubicBezTo>
                  <a:cubicBezTo>
                    <a:pt x="578" y="137"/>
                    <a:pt x="566" y="139"/>
                    <a:pt x="552" y="132"/>
                  </a:cubicBezTo>
                  <a:cubicBezTo>
                    <a:pt x="535" y="124"/>
                    <a:pt x="517" y="117"/>
                    <a:pt x="500" y="111"/>
                  </a:cubicBezTo>
                  <a:cubicBezTo>
                    <a:pt x="486" y="105"/>
                    <a:pt x="479" y="97"/>
                    <a:pt x="480" y="81"/>
                  </a:cubicBezTo>
                  <a:cubicBezTo>
                    <a:pt x="480" y="71"/>
                    <a:pt x="480" y="60"/>
                    <a:pt x="480" y="49"/>
                  </a:cubicBezTo>
                  <a:cubicBezTo>
                    <a:pt x="431" y="49"/>
                    <a:pt x="384" y="49"/>
                    <a:pt x="336" y="49"/>
                  </a:cubicBezTo>
                  <a:cubicBezTo>
                    <a:pt x="336" y="61"/>
                    <a:pt x="335" y="72"/>
                    <a:pt x="336" y="83"/>
                  </a:cubicBezTo>
                  <a:cubicBezTo>
                    <a:pt x="337" y="97"/>
                    <a:pt x="330" y="105"/>
                    <a:pt x="317" y="110"/>
                  </a:cubicBezTo>
                  <a:cubicBezTo>
                    <a:pt x="298" y="118"/>
                    <a:pt x="279" y="125"/>
                    <a:pt x="261" y="133"/>
                  </a:cubicBezTo>
                  <a:cubicBezTo>
                    <a:pt x="249" y="139"/>
                    <a:pt x="238" y="137"/>
                    <a:pt x="229" y="128"/>
                  </a:cubicBezTo>
                  <a:cubicBezTo>
                    <a:pt x="221" y="120"/>
                    <a:pt x="214" y="111"/>
                    <a:pt x="207" y="104"/>
                  </a:cubicBezTo>
                  <a:cubicBezTo>
                    <a:pt x="172" y="139"/>
                    <a:pt x="139" y="172"/>
                    <a:pt x="105" y="207"/>
                  </a:cubicBezTo>
                  <a:cubicBezTo>
                    <a:pt x="112" y="213"/>
                    <a:pt x="120" y="220"/>
                    <a:pt x="128" y="228"/>
                  </a:cubicBezTo>
                  <a:cubicBezTo>
                    <a:pt x="137" y="237"/>
                    <a:pt x="139" y="248"/>
                    <a:pt x="134" y="261"/>
                  </a:cubicBezTo>
                  <a:cubicBezTo>
                    <a:pt x="125" y="279"/>
                    <a:pt x="118" y="298"/>
                    <a:pt x="110" y="317"/>
                  </a:cubicBezTo>
                  <a:cubicBezTo>
                    <a:pt x="105" y="330"/>
                    <a:pt x="97" y="336"/>
                    <a:pt x="83" y="336"/>
                  </a:cubicBezTo>
                  <a:cubicBezTo>
                    <a:pt x="72" y="335"/>
                    <a:pt x="60" y="335"/>
                    <a:pt x="50" y="335"/>
                  </a:cubicBezTo>
                  <a:cubicBezTo>
                    <a:pt x="50" y="385"/>
                    <a:pt x="50" y="432"/>
                    <a:pt x="50" y="479"/>
                  </a:cubicBezTo>
                  <a:cubicBezTo>
                    <a:pt x="62" y="479"/>
                    <a:pt x="73" y="480"/>
                    <a:pt x="84" y="479"/>
                  </a:cubicBezTo>
                  <a:cubicBezTo>
                    <a:pt x="98" y="478"/>
                    <a:pt x="106" y="486"/>
                    <a:pt x="111" y="498"/>
                  </a:cubicBezTo>
                  <a:cubicBezTo>
                    <a:pt x="118" y="517"/>
                    <a:pt x="125" y="535"/>
                    <a:pt x="133" y="553"/>
                  </a:cubicBezTo>
                  <a:cubicBezTo>
                    <a:pt x="139" y="566"/>
                    <a:pt x="138" y="577"/>
                    <a:pt x="128" y="586"/>
                  </a:cubicBezTo>
                  <a:cubicBezTo>
                    <a:pt x="120" y="594"/>
                    <a:pt x="111" y="601"/>
                    <a:pt x="105" y="607"/>
                  </a:cubicBezTo>
                  <a:cubicBezTo>
                    <a:pt x="140" y="643"/>
                    <a:pt x="173" y="676"/>
                    <a:pt x="208" y="711"/>
                  </a:cubicBezTo>
                  <a:cubicBezTo>
                    <a:pt x="215" y="703"/>
                    <a:pt x="222" y="694"/>
                    <a:pt x="230" y="686"/>
                  </a:cubicBezTo>
                  <a:cubicBezTo>
                    <a:pt x="239" y="678"/>
                    <a:pt x="249" y="676"/>
                    <a:pt x="260" y="681"/>
                  </a:cubicBezTo>
                  <a:cubicBezTo>
                    <a:pt x="279" y="689"/>
                    <a:pt x="299" y="697"/>
                    <a:pt x="318" y="705"/>
                  </a:cubicBezTo>
                  <a:cubicBezTo>
                    <a:pt x="330" y="710"/>
                    <a:pt x="336" y="718"/>
                    <a:pt x="336" y="731"/>
                  </a:cubicBezTo>
                  <a:cubicBezTo>
                    <a:pt x="336" y="743"/>
                    <a:pt x="336" y="754"/>
                    <a:pt x="336" y="766"/>
                  </a:cubicBezTo>
                  <a:cubicBezTo>
                    <a:pt x="385" y="766"/>
                    <a:pt x="432" y="766"/>
                    <a:pt x="480" y="766"/>
                  </a:cubicBezTo>
                  <a:cubicBezTo>
                    <a:pt x="480" y="754"/>
                    <a:pt x="480" y="743"/>
                    <a:pt x="480" y="732"/>
                  </a:cubicBezTo>
                  <a:cubicBezTo>
                    <a:pt x="479" y="718"/>
                    <a:pt x="486" y="709"/>
                    <a:pt x="499" y="704"/>
                  </a:cubicBezTo>
                  <a:cubicBezTo>
                    <a:pt x="517" y="697"/>
                    <a:pt x="535" y="691"/>
                    <a:pt x="553" y="682"/>
                  </a:cubicBezTo>
                  <a:cubicBezTo>
                    <a:pt x="567" y="676"/>
                    <a:pt x="578" y="677"/>
                    <a:pt x="588" y="688"/>
                  </a:cubicBezTo>
                  <a:cubicBezTo>
                    <a:pt x="595" y="696"/>
                    <a:pt x="602" y="705"/>
                    <a:pt x="607" y="710"/>
                  </a:cubicBezTo>
                  <a:cubicBezTo>
                    <a:pt x="643" y="674"/>
                    <a:pt x="676" y="641"/>
                    <a:pt x="710" y="607"/>
                  </a:cubicBezTo>
                  <a:cubicBezTo>
                    <a:pt x="704" y="601"/>
                    <a:pt x="695" y="594"/>
                    <a:pt x="688" y="586"/>
                  </a:cubicBezTo>
                  <a:cubicBezTo>
                    <a:pt x="678" y="577"/>
                    <a:pt x="676" y="567"/>
                    <a:pt x="682" y="555"/>
                  </a:cubicBezTo>
                  <a:cubicBezTo>
                    <a:pt x="690" y="536"/>
                    <a:pt x="698" y="516"/>
                    <a:pt x="705" y="497"/>
                  </a:cubicBezTo>
                  <a:cubicBezTo>
                    <a:pt x="710" y="485"/>
                    <a:pt x="718" y="479"/>
                    <a:pt x="732" y="479"/>
                  </a:cubicBezTo>
                  <a:cubicBezTo>
                    <a:pt x="743" y="480"/>
                    <a:pt x="754" y="479"/>
                    <a:pt x="766" y="479"/>
                  </a:cubicBezTo>
                  <a:cubicBezTo>
                    <a:pt x="766" y="431"/>
                    <a:pt x="766" y="384"/>
                    <a:pt x="766" y="33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D3283B9-2D2D-40F6-81BD-0ACEEDEE11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76" y="1822450"/>
              <a:ext cx="1628775" cy="1844675"/>
            </a:xfrm>
            <a:custGeom>
              <a:avLst/>
              <a:gdLst>
                <a:gd name="T0" fmla="*/ 549 w 766"/>
                <a:gd name="T1" fmla="*/ 647 h 868"/>
                <a:gd name="T2" fmla="*/ 477 w 766"/>
                <a:gd name="T3" fmla="*/ 404 h 868"/>
                <a:gd name="T4" fmla="*/ 105 w 766"/>
                <a:gd name="T5" fmla="*/ 151 h 868"/>
                <a:gd name="T6" fmla="*/ 26 w 766"/>
                <a:gd name="T7" fmla="*/ 144 h 868"/>
                <a:gd name="T8" fmla="*/ 0 w 766"/>
                <a:gd name="T9" fmla="*/ 117 h 868"/>
                <a:gd name="T10" fmla="*/ 0 w 766"/>
                <a:gd name="T11" fmla="*/ 29 h 868"/>
                <a:gd name="T12" fmla="*/ 29 w 766"/>
                <a:gd name="T13" fmla="*/ 1 h 868"/>
                <a:gd name="T14" fmla="*/ 592 w 766"/>
                <a:gd name="T15" fmla="*/ 316 h 868"/>
                <a:gd name="T16" fmla="*/ 694 w 766"/>
                <a:gd name="T17" fmla="*/ 636 h 868"/>
                <a:gd name="T18" fmla="*/ 695 w 766"/>
                <a:gd name="T19" fmla="*/ 647 h 868"/>
                <a:gd name="T20" fmla="*/ 740 w 766"/>
                <a:gd name="T21" fmla="*/ 648 h 868"/>
                <a:gd name="T22" fmla="*/ 763 w 766"/>
                <a:gd name="T23" fmla="*/ 661 h 868"/>
                <a:gd name="T24" fmla="*/ 760 w 766"/>
                <a:gd name="T25" fmla="*/ 687 h 868"/>
                <a:gd name="T26" fmla="*/ 644 w 766"/>
                <a:gd name="T27" fmla="*/ 851 h 868"/>
                <a:gd name="T28" fmla="*/ 601 w 766"/>
                <a:gd name="T29" fmla="*/ 851 h 868"/>
                <a:gd name="T30" fmla="*/ 485 w 766"/>
                <a:gd name="T31" fmla="*/ 687 h 868"/>
                <a:gd name="T32" fmla="*/ 483 w 766"/>
                <a:gd name="T33" fmla="*/ 660 h 868"/>
                <a:gd name="T34" fmla="*/ 507 w 766"/>
                <a:gd name="T35" fmla="*/ 648 h 868"/>
                <a:gd name="T36" fmla="*/ 549 w 766"/>
                <a:gd name="T37" fmla="*/ 647 h 868"/>
                <a:gd name="T38" fmla="*/ 695 w 766"/>
                <a:gd name="T39" fmla="*/ 695 h 868"/>
                <a:gd name="T40" fmla="*/ 681 w 766"/>
                <a:gd name="T41" fmla="*/ 695 h 868"/>
                <a:gd name="T42" fmla="*/ 646 w 766"/>
                <a:gd name="T43" fmla="*/ 662 h 868"/>
                <a:gd name="T44" fmla="*/ 633 w 766"/>
                <a:gd name="T45" fmla="*/ 547 h 868"/>
                <a:gd name="T46" fmla="*/ 319 w 766"/>
                <a:gd name="T47" fmla="*/ 124 h 868"/>
                <a:gd name="T48" fmla="*/ 49 w 766"/>
                <a:gd name="T49" fmla="*/ 50 h 868"/>
                <a:gd name="T50" fmla="*/ 49 w 766"/>
                <a:gd name="T51" fmla="*/ 95 h 868"/>
                <a:gd name="T52" fmla="*/ 133 w 766"/>
                <a:gd name="T53" fmla="*/ 107 h 868"/>
                <a:gd name="T54" fmla="*/ 555 w 766"/>
                <a:gd name="T55" fmla="*/ 451 h 868"/>
                <a:gd name="T56" fmla="*/ 599 w 766"/>
                <a:gd name="T57" fmla="*/ 668 h 868"/>
                <a:gd name="T58" fmla="*/ 573 w 766"/>
                <a:gd name="T59" fmla="*/ 695 h 868"/>
                <a:gd name="T60" fmla="*/ 550 w 766"/>
                <a:gd name="T61" fmla="*/ 695 h 868"/>
                <a:gd name="T62" fmla="*/ 623 w 766"/>
                <a:gd name="T63" fmla="*/ 797 h 868"/>
                <a:gd name="T64" fmla="*/ 695 w 766"/>
                <a:gd name="T65" fmla="*/ 695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6" h="868">
                  <a:moveTo>
                    <a:pt x="549" y="647"/>
                  </a:moveTo>
                  <a:cubicBezTo>
                    <a:pt x="545" y="559"/>
                    <a:pt x="522" y="478"/>
                    <a:pt x="477" y="404"/>
                  </a:cubicBezTo>
                  <a:cubicBezTo>
                    <a:pt x="392" y="263"/>
                    <a:pt x="267" y="179"/>
                    <a:pt x="105" y="151"/>
                  </a:cubicBezTo>
                  <a:cubicBezTo>
                    <a:pt x="79" y="147"/>
                    <a:pt x="53" y="146"/>
                    <a:pt x="26" y="144"/>
                  </a:cubicBezTo>
                  <a:cubicBezTo>
                    <a:pt x="8" y="143"/>
                    <a:pt x="0" y="136"/>
                    <a:pt x="0" y="117"/>
                  </a:cubicBezTo>
                  <a:cubicBezTo>
                    <a:pt x="0" y="88"/>
                    <a:pt x="0" y="59"/>
                    <a:pt x="0" y="29"/>
                  </a:cubicBezTo>
                  <a:cubicBezTo>
                    <a:pt x="0" y="9"/>
                    <a:pt x="8" y="0"/>
                    <a:pt x="29" y="1"/>
                  </a:cubicBezTo>
                  <a:cubicBezTo>
                    <a:pt x="272" y="8"/>
                    <a:pt x="460" y="114"/>
                    <a:pt x="592" y="316"/>
                  </a:cubicBezTo>
                  <a:cubicBezTo>
                    <a:pt x="656" y="413"/>
                    <a:pt x="687" y="521"/>
                    <a:pt x="694" y="636"/>
                  </a:cubicBezTo>
                  <a:cubicBezTo>
                    <a:pt x="694" y="639"/>
                    <a:pt x="695" y="643"/>
                    <a:pt x="695" y="647"/>
                  </a:cubicBezTo>
                  <a:cubicBezTo>
                    <a:pt x="711" y="647"/>
                    <a:pt x="726" y="646"/>
                    <a:pt x="740" y="648"/>
                  </a:cubicBezTo>
                  <a:cubicBezTo>
                    <a:pt x="748" y="649"/>
                    <a:pt x="759" y="654"/>
                    <a:pt x="763" y="661"/>
                  </a:cubicBezTo>
                  <a:cubicBezTo>
                    <a:pt x="766" y="667"/>
                    <a:pt x="765" y="680"/>
                    <a:pt x="760" y="687"/>
                  </a:cubicBezTo>
                  <a:cubicBezTo>
                    <a:pt x="722" y="742"/>
                    <a:pt x="683" y="797"/>
                    <a:pt x="644" y="851"/>
                  </a:cubicBezTo>
                  <a:cubicBezTo>
                    <a:pt x="631" y="868"/>
                    <a:pt x="614" y="868"/>
                    <a:pt x="601" y="851"/>
                  </a:cubicBezTo>
                  <a:cubicBezTo>
                    <a:pt x="562" y="797"/>
                    <a:pt x="523" y="742"/>
                    <a:pt x="485" y="687"/>
                  </a:cubicBezTo>
                  <a:cubicBezTo>
                    <a:pt x="481" y="681"/>
                    <a:pt x="479" y="667"/>
                    <a:pt x="483" y="660"/>
                  </a:cubicBezTo>
                  <a:cubicBezTo>
                    <a:pt x="486" y="654"/>
                    <a:pt x="498" y="649"/>
                    <a:pt x="507" y="648"/>
                  </a:cubicBezTo>
                  <a:cubicBezTo>
                    <a:pt x="521" y="646"/>
                    <a:pt x="535" y="647"/>
                    <a:pt x="549" y="647"/>
                  </a:cubicBezTo>
                  <a:close/>
                  <a:moveTo>
                    <a:pt x="695" y="695"/>
                  </a:moveTo>
                  <a:cubicBezTo>
                    <a:pt x="689" y="695"/>
                    <a:pt x="685" y="695"/>
                    <a:pt x="681" y="695"/>
                  </a:cubicBezTo>
                  <a:cubicBezTo>
                    <a:pt x="653" y="695"/>
                    <a:pt x="648" y="690"/>
                    <a:pt x="646" y="662"/>
                  </a:cubicBezTo>
                  <a:cubicBezTo>
                    <a:pt x="643" y="623"/>
                    <a:pt x="641" y="585"/>
                    <a:pt x="633" y="547"/>
                  </a:cubicBezTo>
                  <a:cubicBezTo>
                    <a:pt x="592" y="359"/>
                    <a:pt x="487" y="217"/>
                    <a:pt x="319" y="124"/>
                  </a:cubicBezTo>
                  <a:cubicBezTo>
                    <a:pt x="235" y="77"/>
                    <a:pt x="145" y="53"/>
                    <a:pt x="49" y="50"/>
                  </a:cubicBezTo>
                  <a:cubicBezTo>
                    <a:pt x="49" y="66"/>
                    <a:pt x="49" y="81"/>
                    <a:pt x="49" y="95"/>
                  </a:cubicBezTo>
                  <a:cubicBezTo>
                    <a:pt x="77" y="99"/>
                    <a:pt x="105" y="101"/>
                    <a:pt x="133" y="107"/>
                  </a:cubicBezTo>
                  <a:cubicBezTo>
                    <a:pt x="332" y="150"/>
                    <a:pt x="473" y="265"/>
                    <a:pt x="555" y="451"/>
                  </a:cubicBezTo>
                  <a:cubicBezTo>
                    <a:pt x="585" y="520"/>
                    <a:pt x="599" y="592"/>
                    <a:pt x="599" y="668"/>
                  </a:cubicBezTo>
                  <a:cubicBezTo>
                    <a:pt x="599" y="686"/>
                    <a:pt x="590" y="695"/>
                    <a:pt x="573" y="695"/>
                  </a:cubicBezTo>
                  <a:cubicBezTo>
                    <a:pt x="566" y="695"/>
                    <a:pt x="559" y="695"/>
                    <a:pt x="550" y="695"/>
                  </a:cubicBezTo>
                  <a:cubicBezTo>
                    <a:pt x="575" y="730"/>
                    <a:pt x="598" y="763"/>
                    <a:pt x="623" y="797"/>
                  </a:cubicBezTo>
                  <a:cubicBezTo>
                    <a:pt x="647" y="763"/>
                    <a:pt x="670" y="730"/>
                    <a:pt x="695" y="69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A28AE31-55B4-40B5-818B-DFE7D431D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5613" y="2832100"/>
              <a:ext cx="1630363" cy="1843088"/>
            </a:xfrm>
            <a:custGeom>
              <a:avLst/>
              <a:gdLst>
                <a:gd name="T0" fmla="*/ 217 w 767"/>
                <a:gd name="T1" fmla="*/ 220 h 867"/>
                <a:gd name="T2" fmla="*/ 289 w 767"/>
                <a:gd name="T3" fmla="*/ 462 h 867"/>
                <a:gd name="T4" fmla="*/ 644 w 767"/>
                <a:gd name="T5" fmla="*/ 713 h 867"/>
                <a:gd name="T6" fmla="*/ 739 w 767"/>
                <a:gd name="T7" fmla="*/ 723 h 867"/>
                <a:gd name="T8" fmla="*/ 767 w 767"/>
                <a:gd name="T9" fmla="*/ 752 h 867"/>
                <a:gd name="T10" fmla="*/ 767 w 767"/>
                <a:gd name="T11" fmla="*/ 838 h 867"/>
                <a:gd name="T12" fmla="*/ 737 w 767"/>
                <a:gd name="T13" fmla="*/ 867 h 867"/>
                <a:gd name="T14" fmla="*/ 191 w 767"/>
                <a:gd name="T15" fmla="*/ 578 h 867"/>
                <a:gd name="T16" fmla="*/ 72 w 767"/>
                <a:gd name="T17" fmla="*/ 229 h 867"/>
                <a:gd name="T18" fmla="*/ 71 w 767"/>
                <a:gd name="T19" fmla="*/ 220 h 867"/>
                <a:gd name="T20" fmla="*/ 27 w 767"/>
                <a:gd name="T21" fmla="*/ 220 h 867"/>
                <a:gd name="T22" fmla="*/ 4 w 767"/>
                <a:gd name="T23" fmla="*/ 207 h 867"/>
                <a:gd name="T24" fmla="*/ 6 w 767"/>
                <a:gd name="T25" fmla="*/ 181 h 867"/>
                <a:gd name="T26" fmla="*/ 123 w 767"/>
                <a:gd name="T27" fmla="*/ 17 h 867"/>
                <a:gd name="T28" fmla="*/ 165 w 767"/>
                <a:gd name="T29" fmla="*/ 17 h 867"/>
                <a:gd name="T30" fmla="*/ 281 w 767"/>
                <a:gd name="T31" fmla="*/ 180 h 867"/>
                <a:gd name="T32" fmla="*/ 284 w 767"/>
                <a:gd name="T33" fmla="*/ 207 h 867"/>
                <a:gd name="T34" fmla="*/ 261 w 767"/>
                <a:gd name="T35" fmla="*/ 220 h 867"/>
                <a:gd name="T36" fmla="*/ 217 w 767"/>
                <a:gd name="T37" fmla="*/ 220 h 867"/>
                <a:gd name="T38" fmla="*/ 718 w 767"/>
                <a:gd name="T39" fmla="*/ 773 h 867"/>
                <a:gd name="T40" fmla="*/ 633 w 767"/>
                <a:gd name="T41" fmla="*/ 761 h 867"/>
                <a:gd name="T42" fmla="*/ 250 w 767"/>
                <a:gd name="T43" fmla="*/ 492 h 867"/>
                <a:gd name="T44" fmla="*/ 168 w 767"/>
                <a:gd name="T45" fmla="*/ 201 h 867"/>
                <a:gd name="T46" fmla="*/ 197 w 767"/>
                <a:gd name="T47" fmla="*/ 172 h 867"/>
                <a:gd name="T48" fmla="*/ 217 w 767"/>
                <a:gd name="T49" fmla="*/ 172 h 867"/>
                <a:gd name="T50" fmla="*/ 144 w 767"/>
                <a:gd name="T51" fmla="*/ 71 h 867"/>
                <a:gd name="T52" fmla="*/ 71 w 767"/>
                <a:gd name="T53" fmla="*/ 172 h 867"/>
                <a:gd name="T54" fmla="*/ 86 w 767"/>
                <a:gd name="T55" fmla="*/ 172 h 867"/>
                <a:gd name="T56" fmla="*/ 121 w 767"/>
                <a:gd name="T57" fmla="*/ 207 h 867"/>
                <a:gd name="T58" fmla="*/ 141 w 767"/>
                <a:gd name="T59" fmla="*/ 349 h 867"/>
                <a:gd name="T60" fmla="*/ 561 w 767"/>
                <a:gd name="T61" fmla="*/ 791 h 867"/>
                <a:gd name="T62" fmla="*/ 718 w 767"/>
                <a:gd name="T63" fmla="*/ 818 h 867"/>
                <a:gd name="T64" fmla="*/ 718 w 767"/>
                <a:gd name="T65" fmla="*/ 773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7" h="867">
                  <a:moveTo>
                    <a:pt x="217" y="220"/>
                  </a:moveTo>
                  <a:cubicBezTo>
                    <a:pt x="221" y="308"/>
                    <a:pt x="244" y="389"/>
                    <a:pt x="289" y="462"/>
                  </a:cubicBezTo>
                  <a:cubicBezTo>
                    <a:pt x="370" y="598"/>
                    <a:pt x="489" y="681"/>
                    <a:pt x="644" y="713"/>
                  </a:cubicBezTo>
                  <a:cubicBezTo>
                    <a:pt x="675" y="719"/>
                    <a:pt x="707" y="720"/>
                    <a:pt x="739" y="723"/>
                  </a:cubicBezTo>
                  <a:cubicBezTo>
                    <a:pt x="759" y="725"/>
                    <a:pt x="767" y="732"/>
                    <a:pt x="767" y="752"/>
                  </a:cubicBezTo>
                  <a:cubicBezTo>
                    <a:pt x="767" y="780"/>
                    <a:pt x="767" y="809"/>
                    <a:pt x="767" y="838"/>
                  </a:cubicBezTo>
                  <a:cubicBezTo>
                    <a:pt x="767" y="859"/>
                    <a:pt x="758" y="867"/>
                    <a:pt x="737" y="867"/>
                  </a:cubicBezTo>
                  <a:cubicBezTo>
                    <a:pt x="508" y="861"/>
                    <a:pt x="325" y="764"/>
                    <a:pt x="191" y="578"/>
                  </a:cubicBezTo>
                  <a:cubicBezTo>
                    <a:pt x="117" y="474"/>
                    <a:pt x="80" y="356"/>
                    <a:pt x="72" y="229"/>
                  </a:cubicBezTo>
                  <a:cubicBezTo>
                    <a:pt x="72" y="227"/>
                    <a:pt x="72" y="224"/>
                    <a:pt x="71" y="220"/>
                  </a:cubicBezTo>
                  <a:cubicBezTo>
                    <a:pt x="56" y="220"/>
                    <a:pt x="41" y="222"/>
                    <a:pt x="27" y="220"/>
                  </a:cubicBezTo>
                  <a:cubicBezTo>
                    <a:pt x="18" y="219"/>
                    <a:pt x="7" y="214"/>
                    <a:pt x="4" y="207"/>
                  </a:cubicBezTo>
                  <a:cubicBezTo>
                    <a:pt x="0" y="201"/>
                    <a:pt x="1" y="188"/>
                    <a:pt x="6" y="181"/>
                  </a:cubicBezTo>
                  <a:cubicBezTo>
                    <a:pt x="44" y="126"/>
                    <a:pt x="83" y="71"/>
                    <a:pt x="123" y="17"/>
                  </a:cubicBezTo>
                  <a:cubicBezTo>
                    <a:pt x="135" y="0"/>
                    <a:pt x="153" y="0"/>
                    <a:pt x="165" y="17"/>
                  </a:cubicBezTo>
                  <a:cubicBezTo>
                    <a:pt x="204" y="71"/>
                    <a:pt x="243" y="125"/>
                    <a:pt x="281" y="180"/>
                  </a:cubicBezTo>
                  <a:cubicBezTo>
                    <a:pt x="286" y="187"/>
                    <a:pt x="287" y="200"/>
                    <a:pt x="284" y="207"/>
                  </a:cubicBezTo>
                  <a:cubicBezTo>
                    <a:pt x="281" y="214"/>
                    <a:pt x="269" y="219"/>
                    <a:pt x="261" y="220"/>
                  </a:cubicBezTo>
                  <a:cubicBezTo>
                    <a:pt x="247" y="222"/>
                    <a:pt x="232" y="220"/>
                    <a:pt x="217" y="220"/>
                  </a:cubicBezTo>
                  <a:close/>
                  <a:moveTo>
                    <a:pt x="718" y="773"/>
                  </a:moveTo>
                  <a:cubicBezTo>
                    <a:pt x="689" y="769"/>
                    <a:pt x="661" y="767"/>
                    <a:pt x="633" y="761"/>
                  </a:cubicBezTo>
                  <a:cubicBezTo>
                    <a:pt x="467" y="726"/>
                    <a:pt x="339" y="637"/>
                    <a:pt x="250" y="492"/>
                  </a:cubicBezTo>
                  <a:cubicBezTo>
                    <a:pt x="195" y="403"/>
                    <a:pt x="168" y="306"/>
                    <a:pt x="168" y="201"/>
                  </a:cubicBezTo>
                  <a:cubicBezTo>
                    <a:pt x="168" y="180"/>
                    <a:pt x="176" y="173"/>
                    <a:pt x="197" y="172"/>
                  </a:cubicBezTo>
                  <a:cubicBezTo>
                    <a:pt x="203" y="172"/>
                    <a:pt x="208" y="172"/>
                    <a:pt x="217" y="172"/>
                  </a:cubicBezTo>
                  <a:cubicBezTo>
                    <a:pt x="192" y="137"/>
                    <a:pt x="168" y="105"/>
                    <a:pt x="144" y="71"/>
                  </a:cubicBezTo>
                  <a:cubicBezTo>
                    <a:pt x="119" y="105"/>
                    <a:pt x="96" y="138"/>
                    <a:pt x="71" y="172"/>
                  </a:cubicBezTo>
                  <a:cubicBezTo>
                    <a:pt x="78" y="172"/>
                    <a:pt x="82" y="172"/>
                    <a:pt x="86" y="172"/>
                  </a:cubicBezTo>
                  <a:cubicBezTo>
                    <a:pt x="114" y="173"/>
                    <a:pt x="118" y="178"/>
                    <a:pt x="121" y="207"/>
                  </a:cubicBezTo>
                  <a:cubicBezTo>
                    <a:pt x="126" y="254"/>
                    <a:pt x="128" y="303"/>
                    <a:pt x="141" y="349"/>
                  </a:cubicBezTo>
                  <a:cubicBezTo>
                    <a:pt x="201" y="571"/>
                    <a:pt x="343" y="718"/>
                    <a:pt x="561" y="791"/>
                  </a:cubicBezTo>
                  <a:cubicBezTo>
                    <a:pt x="611" y="808"/>
                    <a:pt x="664" y="816"/>
                    <a:pt x="718" y="818"/>
                  </a:cubicBezTo>
                  <a:cubicBezTo>
                    <a:pt x="718" y="802"/>
                    <a:pt x="718" y="787"/>
                    <a:pt x="718" y="77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394B05C-14EC-4A4B-8A7D-1E4513DDC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263" y="1660525"/>
              <a:ext cx="930275" cy="1077913"/>
            </a:xfrm>
            <a:custGeom>
              <a:avLst/>
              <a:gdLst>
                <a:gd name="T0" fmla="*/ 77 w 438"/>
                <a:gd name="T1" fmla="*/ 244 h 507"/>
                <a:gd name="T2" fmla="*/ 122 w 438"/>
                <a:gd name="T3" fmla="*/ 244 h 507"/>
                <a:gd name="T4" fmla="*/ 147 w 438"/>
                <a:gd name="T5" fmla="*/ 268 h 507"/>
                <a:gd name="T6" fmla="*/ 147 w 438"/>
                <a:gd name="T7" fmla="*/ 503 h 507"/>
                <a:gd name="T8" fmla="*/ 145 w 438"/>
                <a:gd name="T9" fmla="*/ 507 h 507"/>
                <a:gd name="T10" fmla="*/ 100 w 438"/>
                <a:gd name="T11" fmla="*/ 507 h 507"/>
                <a:gd name="T12" fmla="*/ 100 w 438"/>
                <a:gd name="T13" fmla="*/ 292 h 507"/>
                <a:gd name="T14" fmla="*/ 33 w 438"/>
                <a:gd name="T15" fmla="*/ 292 h 507"/>
                <a:gd name="T16" fmla="*/ 5 w 438"/>
                <a:gd name="T17" fmla="*/ 279 h 507"/>
                <a:gd name="T18" fmla="*/ 12 w 438"/>
                <a:gd name="T19" fmla="*/ 248 h 507"/>
                <a:gd name="T20" fmla="*/ 196 w 438"/>
                <a:gd name="T21" fmla="*/ 18 h 507"/>
                <a:gd name="T22" fmla="*/ 242 w 438"/>
                <a:gd name="T23" fmla="*/ 18 h 507"/>
                <a:gd name="T24" fmla="*/ 425 w 438"/>
                <a:gd name="T25" fmla="*/ 247 h 507"/>
                <a:gd name="T26" fmla="*/ 432 w 438"/>
                <a:gd name="T27" fmla="*/ 279 h 507"/>
                <a:gd name="T28" fmla="*/ 403 w 438"/>
                <a:gd name="T29" fmla="*/ 292 h 507"/>
                <a:gd name="T30" fmla="*/ 339 w 438"/>
                <a:gd name="T31" fmla="*/ 292 h 507"/>
                <a:gd name="T32" fmla="*/ 339 w 438"/>
                <a:gd name="T33" fmla="*/ 411 h 507"/>
                <a:gd name="T34" fmla="*/ 292 w 438"/>
                <a:gd name="T35" fmla="*/ 411 h 507"/>
                <a:gd name="T36" fmla="*/ 291 w 438"/>
                <a:gd name="T37" fmla="*/ 400 h 507"/>
                <a:gd name="T38" fmla="*/ 291 w 438"/>
                <a:gd name="T39" fmla="*/ 273 h 507"/>
                <a:gd name="T40" fmla="*/ 319 w 438"/>
                <a:gd name="T41" fmla="*/ 244 h 507"/>
                <a:gd name="T42" fmla="*/ 356 w 438"/>
                <a:gd name="T43" fmla="*/ 244 h 507"/>
                <a:gd name="T44" fmla="*/ 358 w 438"/>
                <a:gd name="T45" fmla="*/ 241 h 507"/>
                <a:gd name="T46" fmla="*/ 219 w 438"/>
                <a:gd name="T47" fmla="*/ 68 h 507"/>
                <a:gd name="T48" fmla="*/ 77 w 438"/>
                <a:gd name="T49" fmla="*/ 24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8" h="507">
                  <a:moveTo>
                    <a:pt x="77" y="244"/>
                  </a:moveTo>
                  <a:cubicBezTo>
                    <a:pt x="95" y="244"/>
                    <a:pt x="108" y="244"/>
                    <a:pt x="122" y="244"/>
                  </a:cubicBezTo>
                  <a:cubicBezTo>
                    <a:pt x="138" y="245"/>
                    <a:pt x="147" y="253"/>
                    <a:pt x="147" y="268"/>
                  </a:cubicBezTo>
                  <a:cubicBezTo>
                    <a:pt x="147" y="347"/>
                    <a:pt x="147" y="425"/>
                    <a:pt x="147" y="503"/>
                  </a:cubicBezTo>
                  <a:cubicBezTo>
                    <a:pt x="147" y="504"/>
                    <a:pt x="146" y="505"/>
                    <a:pt x="145" y="507"/>
                  </a:cubicBezTo>
                  <a:cubicBezTo>
                    <a:pt x="131" y="507"/>
                    <a:pt x="116" y="507"/>
                    <a:pt x="100" y="507"/>
                  </a:cubicBezTo>
                  <a:cubicBezTo>
                    <a:pt x="100" y="436"/>
                    <a:pt x="100" y="365"/>
                    <a:pt x="100" y="292"/>
                  </a:cubicBezTo>
                  <a:cubicBezTo>
                    <a:pt x="76" y="292"/>
                    <a:pt x="55" y="292"/>
                    <a:pt x="33" y="292"/>
                  </a:cubicBezTo>
                  <a:cubicBezTo>
                    <a:pt x="21" y="293"/>
                    <a:pt x="11" y="290"/>
                    <a:pt x="5" y="279"/>
                  </a:cubicBezTo>
                  <a:cubicBezTo>
                    <a:pt x="0" y="267"/>
                    <a:pt x="4" y="258"/>
                    <a:pt x="12" y="248"/>
                  </a:cubicBezTo>
                  <a:cubicBezTo>
                    <a:pt x="73" y="172"/>
                    <a:pt x="135" y="95"/>
                    <a:pt x="196" y="18"/>
                  </a:cubicBezTo>
                  <a:cubicBezTo>
                    <a:pt x="211" y="0"/>
                    <a:pt x="227" y="0"/>
                    <a:pt x="242" y="18"/>
                  </a:cubicBezTo>
                  <a:cubicBezTo>
                    <a:pt x="303" y="95"/>
                    <a:pt x="364" y="171"/>
                    <a:pt x="425" y="247"/>
                  </a:cubicBezTo>
                  <a:cubicBezTo>
                    <a:pt x="433" y="257"/>
                    <a:pt x="438" y="267"/>
                    <a:pt x="432" y="279"/>
                  </a:cubicBezTo>
                  <a:cubicBezTo>
                    <a:pt x="426" y="291"/>
                    <a:pt x="415" y="293"/>
                    <a:pt x="403" y="292"/>
                  </a:cubicBezTo>
                  <a:cubicBezTo>
                    <a:pt x="382" y="292"/>
                    <a:pt x="361" y="292"/>
                    <a:pt x="339" y="292"/>
                  </a:cubicBezTo>
                  <a:cubicBezTo>
                    <a:pt x="339" y="332"/>
                    <a:pt x="339" y="371"/>
                    <a:pt x="339" y="411"/>
                  </a:cubicBezTo>
                  <a:cubicBezTo>
                    <a:pt x="322" y="411"/>
                    <a:pt x="308" y="411"/>
                    <a:pt x="292" y="411"/>
                  </a:cubicBezTo>
                  <a:cubicBezTo>
                    <a:pt x="291" y="407"/>
                    <a:pt x="291" y="404"/>
                    <a:pt x="291" y="400"/>
                  </a:cubicBezTo>
                  <a:cubicBezTo>
                    <a:pt x="291" y="358"/>
                    <a:pt x="291" y="315"/>
                    <a:pt x="291" y="273"/>
                  </a:cubicBezTo>
                  <a:cubicBezTo>
                    <a:pt x="291" y="253"/>
                    <a:pt x="299" y="245"/>
                    <a:pt x="319" y="244"/>
                  </a:cubicBezTo>
                  <a:cubicBezTo>
                    <a:pt x="331" y="244"/>
                    <a:pt x="343" y="244"/>
                    <a:pt x="356" y="244"/>
                  </a:cubicBezTo>
                  <a:cubicBezTo>
                    <a:pt x="356" y="244"/>
                    <a:pt x="357" y="243"/>
                    <a:pt x="358" y="241"/>
                  </a:cubicBezTo>
                  <a:cubicBezTo>
                    <a:pt x="312" y="184"/>
                    <a:pt x="266" y="127"/>
                    <a:pt x="219" y="68"/>
                  </a:cubicBezTo>
                  <a:cubicBezTo>
                    <a:pt x="172" y="126"/>
                    <a:pt x="126" y="184"/>
                    <a:pt x="77" y="24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722D14E-729D-4266-A6E5-07B5DFC41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813" y="3748088"/>
              <a:ext cx="928688" cy="1077913"/>
            </a:xfrm>
            <a:custGeom>
              <a:avLst/>
              <a:gdLst>
                <a:gd name="T0" fmla="*/ 338 w 437"/>
                <a:gd name="T1" fmla="*/ 292 h 507"/>
                <a:gd name="T2" fmla="*/ 338 w 437"/>
                <a:gd name="T3" fmla="*/ 411 h 507"/>
                <a:gd name="T4" fmla="*/ 292 w 437"/>
                <a:gd name="T5" fmla="*/ 411 h 507"/>
                <a:gd name="T6" fmla="*/ 291 w 437"/>
                <a:gd name="T7" fmla="*/ 400 h 507"/>
                <a:gd name="T8" fmla="*/ 291 w 437"/>
                <a:gd name="T9" fmla="*/ 273 h 507"/>
                <a:gd name="T10" fmla="*/ 320 w 437"/>
                <a:gd name="T11" fmla="*/ 244 h 507"/>
                <a:gd name="T12" fmla="*/ 360 w 437"/>
                <a:gd name="T13" fmla="*/ 244 h 507"/>
                <a:gd name="T14" fmla="*/ 219 w 437"/>
                <a:gd name="T15" fmla="*/ 68 h 507"/>
                <a:gd name="T16" fmla="*/ 77 w 437"/>
                <a:gd name="T17" fmla="*/ 244 h 507"/>
                <a:gd name="T18" fmla="*/ 122 w 437"/>
                <a:gd name="T19" fmla="*/ 244 h 507"/>
                <a:gd name="T20" fmla="*/ 147 w 437"/>
                <a:gd name="T21" fmla="*/ 268 h 507"/>
                <a:gd name="T22" fmla="*/ 147 w 437"/>
                <a:gd name="T23" fmla="*/ 503 h 507"/>
                <a:gd name="T24" fmla="*/ 146 w 437"/>
                <a:gd name="T25" fmla="*/ 507 h 507"/>
                <a:gd name="T26" fmla="*/ 99 w 437"/>
                <a:gd name="T27" fmla="*/ 507 h 507"/>
                <a:gd name="T28" fmla="*/ 99 w 437"/>
                <a:gd name="T29" fmla="*/ 292 h 507"/>
                <a:gd name="T30" fmla="*/ 33 w 437"/>
                <a:gd name="T31" fmla="*/ 292 h 507"/>
                <a:gd name="T32" fmla="*/ 6 w 437"/>
                <a:gd name="T33" fmla="*/ 279 h 507"/>
                <a:gd name="T34" fmla="*/ 12 w 437"/>
                <a:gd name="T35" fmla="*/ 249 h 507"/>
                <a:gd name="T36" fmla="*/ 197 w 437"/>
                <a:gd name="T37" fmla="*/ 17 h 507"/>
                <a:gd name="T38" fmla="*/ 241 w 437"/>
                <a:gd name="T39" fmla="*/ 17 h 507"/>
                <a:gd name="T40" fmla="*/ 427 w 437"/>
                <a:gd name="T41" fmla="*/ 250 h 507"/>
                <a:gd name="T42" fmla="*/ 432 w 437"/>
                <a:gd name="T43" fmla="*/ 279 h 507"/>
                <a:gd name="T44" fmla="*/ 406 w 437"/>
                <a:gd name="T45" fmla="*/ 292 h 507"/>
                <a:gd name="T46" fmla="*/ 338 w 437"/>
                <a:gd name="T47" fmla="*/ 292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7" h="507">
                  <a:moveTo>
                    <a:pt x="338" y="292"/>
                  </a:moveTo>
                  <a:cubicBezTo>
                    <a:pt x="338" y="333"/>
                    <a:pt x="338" y="372"/>
                    <a:pt x="338" y="411"/>
                  </a:cubicBezTo>
                  <a:cubicBezTo>
                    <a:pt x="323" y="411"/>
                    <a:pt x="308" y="411"/>
                    <a:pt x="292" y="411"/>
                  </a:cubicBezTo>
                  <a:cubicBezTo>
                    <a:pt x="291" y="408"/>
                    <a:pt x="291" y="404"/>
                    <a:pt x="291" y="400"/>
                  </a:cubicBezTo>
                  <a:cubicBezTo>
                    <a:pt x="291" y="358"/>
                    <a:pt x="291" y="315"/>
                    <a:pt x="291" y="273"/>
                  </a:cubicBezTo>
                  <a:cubicBezTo>
                    <a:pt x="291" y="252"/>
                    <a:pt x="299" y="245"/>
                    <a:pt x="320" y="244"/>
                  </a:cubicBezTo>
                  <a:cubicBezTo>
                    <a:pt x="332" y="244"/>
                    <a:pt x="344" y="244"/>
                    <a:pt x="360" y="244"/>
                  </a:cubicBezTo>
                  <a:cubicBezTo>
                    <a:pt x="312" y="185"/>
                    <a:pt x="266" y="127"/>
                    <a:pt x="219" y="68"/>
                  </a:cubicBezTo>
                  <a:cubicBezTo>
                    <a:pt x="172" y="126"/>
                    <a:pt x="126" y="184"/>
                    <a:pt x="77" y="244"/>
                  </a:cubicBezTo>
                  <a:cubicBezTo>
                    <a:pt x="94" y="244"/>
                    <a:pt x="108" y="244"/>
                    <a:pt x="122" y="244"/>
                  </a:cubicBezTo>
                  <a:cubicBezTo>
                    <a:pt x="137" y="245"/>
                    <a:pt x="147" y="253"/>
                    <a:pt x="147" y="268"/>
                  </a:cubicBezTo>
                  <a:cubicBezTo>
                    <a:pt x="147" y="347"/>
                    <a:pt x="147" y="425"/>
                    <a:pt x="147" y="503"/>
                  </a:cubicBezTo>
                  <a:cubicBezTo>
                    <a:pt x="147" y="504"/>
                    <a:pt x="146" y="505"/>
                    <a:pt x="146" y="507"/>
                  </a:cubicBezTo>
                  <a:cubicBezTo>
                    <a:pt x="131" y="507"/>
                    <a:pt x="116" y="507"/>
                    <a:pt x="99" y="507"/>
                  </a:cubicBezTo>
                  <a:cubicBezTo>
                    <a:pt x="99" y="436"/>
                    <a:pt x="99" y="365"/>
                    <a:pt x="99" y="292"/>
                  </a:cubicBezTo>
                  <a:cubicBezTo>
                    <a:pt x="77" y="292"/>
                    <a:pt x="55" y="292"/>
                    <a:pt x="33" y="292"/>
                  </a:cubicBezTo>
                  <a:cubicBezTo>
                    <a:pt x="21" y="293"/>
                    <a:pt x="11" y="291"/>
                    <a:pt x="6" y="279"/>
                  </a:cubicBezTo>
                  <a:cubicBezTo>
                    <a:pt x="0" y="267"/>
                    <a:pt x="4" y="258"/>
                    <a:pt x="12" y="249"/>
                  </a:cubicBezTo>
                  <a:cubicBezTo>
                    <a:pt x="73" y="172"/>
                    <a:pt x="135" y="95"/>
                    <a:pt x="197" y="17"/>
                  </a:cubicBezTo>
                  <a:cubicBezTo>
                    <a:pt x="210" y="0"/>
                    <a:pt x="227" y="0"/>
                    <a:pt x="241" y="17"/>
                  </a:cubicBezTo>
                  <a:cubicBezTo>
                    <a:pt x="303" y="95"/>
                    <a:pt x="364" y="172"/>
                    <a:pt x="427" y="250"/>
                  </a:cubicBezTo>
                  <a:cubicBezTo>
                    <a:pt x="434" y="259"/>
                    <a:pt x="437" y="268"/>
                    <a:pt x="432" y="279"/>
                  </a:cubicBezTo>
                  <a:cubicBezTo>
                    <a:pt x="427" y="290"/>
                    <a:pt x="418" y="293"/>
                    <a:pt x="406" y="292"/>
                  </a:cubicBezTo>
                  <a:cubicBezTo>
                    <a:pt x="384" y="292"/>
                    <a:pt x="362" y="292"/>
                    <a:pt x="338" y="292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2A8ECF8-64EE-4C31-8BB0-432ACC811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976" y="2641600"/>
              <a:ext cx="95250" cy="96838"/>
            </a:xfrm>
            <a:custGeom>
              <a:avLst/>
              <a:gdLst>
                <a:gd name="T0" fmla="*/ 45 w 45"/>
                <a:gd name="T1" fmla="*/ 46 h 46"/>
                <a:gd name="T2" fmla="*/ 0 w 45"/>
                <a:gd name="T3" fmla="*/ 46 h 46"/>
                <a:gd name="T4" fmla="*/ 0 w 45"/>
                <a:gd name="T5" fmla="*/ 0 h 46"/>
                <a:gd name="T6" fmla="*/ 45 w 45"/>
                <a:gd name="T7" fmla="*/ 0 h 46"/>
                <a:gd name="T8" fmla="*/ 45 w 45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5" y="46"/>
                  </a:moveTo>
                  <a:cubicBezTo>
                    <a:pt x="30" y="46"/>
                    <a:pt x="15" y="46"/>
                    <a:pt x="0" y="46"/>
                  </a:cubicBezTo>
                  <a:cubicBezTo>
                    <a:pt x="0" y="30"/>
                    <a:pt x="0" y="15"/>
                    <a:pt x="0" y="0"/>
                  </a:cubicBezTo>
                  <a:cubicBezTo>
                    <a:pt x="15" y="0"/>
                    <a:pt x="30" y="0"/>
                    <a:pt x="45" y="0"/>
                  </a:cubicBezTo>
                  <a:cubicBezTo>
                    <a:pt x="45" y="15"/>
                    <a:pt x="45" y="30"/>
                    <a:pt x="45" y="4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D9B8D3-6D82-4A63-A880-DD2077058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4729163"/>
              <a:ext cx="100013" cy="96838"/>
            </a:xfrm>
            <a:custGeom>
              <a:avLst/>
              <a:gdLst>
                <a:gd name="T0" fmla="*/ 0 w 47"/>
                <a:gd name="T1" fmla="*/ 0 h 46"/>
                <a:gd name="T2" fmla="*/ 47 w 47"/>
                <a:gd name="T3" fmla="*/ 0 h 46"/>
                <a:gd name="T4" fmla="*/ 47 w 47"/>
                <a:gd name="T5" fmla="*/ 46 h 46"/>
                <a:gd name="T6" fmla="*/ 0 w 47"/>
                <a:gd name="T7" fmla="*/ 46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cubicBezTo>
                    <a:pt x="16" y="0"/>
                    <a:pt x="31" y="0"/>
                    <a:pt x="47" y="0"/>
                  </a:cubicBezTo>
                  <a:cubicBezTo>
                    <a:pt x="47" y="15"/>
                    <a:pt x="47" y="30"/>
                    <a:pt x="47" y="46"/>
                  </a:cubicBezTo>
                  <a:cubicBezTo>
                    <a:pt x="31" y="46"/>
                    <a:pt x="16" y="46"/>
                    <a:pt x="0" y="46"/>
                  </a:cubicBezTo>
                  <a:cubicBezTo>
                    <a:pt x="0" y="31"/>
                    <a:pt x="0" y="1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A03EC29-67FB-43B8-879A-C9CB6FC90F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1" y="2689225"/>
              <a:ext cx="1120775" cy="1120775"/>
            </a:xfrm>
            <a:custGeom>
              <a:avLst/>
              <a:gdLst>
                <a:gd name="T0" fmla="*/ 0 w 527"/>
                <a:gd name="T1" fmla="*/ 262 h 527"/>
                <a:gd name="T2" fmla="*/ 261 w 527"/>
                <a:gd name="T3" fmla="*/ 0 h 527"/>
                <a:gd name="T4" fmla="*/ 527 w 527"/>
                <a:gd name="T5" fmla="*/ 262 h 527"/>
                <a:gd name="T6" fmla="*/ 262 w 527"/>
                <a:gd name="T7" fmla="*/ 527 h 527"/>
                <a:gd name="T8" fmla="*/ 0 w 527"/>
                <a:gd name="T9" fmla="*/ 262 h 527"/>
                <a:gd name="T10" fmla="*/ 479 w 527"/>
                <a:gd name="T11" fmla="*/ 264 h 527"/>
                <a:gd name="T12" fmla="*/ 266 w 527"/>
                <a:gd name="T13" fmla="*/ 48 h 527"/>
                <a:gd name="T14" fmla="*/ 48 w 527"/>
                <a:gd name="T15" fmla="*/ 260 h 527"/>
                <a:gd name="T16" fmla="*/ 262 w 527"/>
                <a:gd name="T17" fmla="*/ 479 h 527"/>
                <a:gd name="T18" fmla="*/ 479 w 527"/>
                <a:gd name="T19" fmla="*/ 26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7" h="527">
                  <a:moveTo>
                    <a:pt x="0" y="262"/>
                  </a:moveTo>
                  <a:cubicBezTo>
                    <a:pt x="0" y="118"/>
                    <a:pt x="118" y="0"/>
                    <a:pt x="261" y="0"/>
                  </a:cubicBezTo>
                  <a:cubicBezTo>
                    <a:pt x="409" y="0"/>
                    <a:pt x="527" y="116"/>
                    <a:pt x="527" y="262"/>
                  </a:cubicBezTo>
                  <a:cubicBezTo>
                    <a:pt x="527" y="410"/>
                    <a:pt x="410" y="527"/>
                    <a:pt x="262" y="527"/>
                  </a:cubicBezTo>
                  <a:cubicBezTo>
                    <a:pt x="117" y="527"/>
                    <a:pt x="0" y="409"/>
                    <a:pt x="0" y="262"/>
                  </a:cubicBezTo>
                  <a:close/>
                  <a:moveTo>
                    <a:pt x="479" y="264"/>
                  </a:moveTo>
                  <a:cubicBezTo>
                    <a:pt x="480" y="147"/>
                    <a:pt x="383" y="49"/>
                    <a:pt x="266" y="48"/>
                  </a:cubicBezTo>
                  <a:cubicBezTo>
                    <a:pt x="148" y="47"/>
                    <a:pt x="50" y="143"/>
                    <a:pt x="48" y="260"/>
                  </a:cubicBezTo>
                  <a:cubicBezTo>
                    <a:pt x="47" y="379"/>
                    <a:pt x="144" y="478"/>
                    <a:pt x="262" y="479"/>
                  </a:cubicBezTo>
                  <a:cubicBezTo>
                    <a:pt x="381" y="480"/>
                    <a:pt x="478" y="383"/>
                    <a:pt x="479" y="26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540B02C-6FE5-4DFB-9BDF-1CCE616DA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613" y="2894013"/>
              <a:ext cx="244475" cy="539750"/>
            </a:xfrm>
            <a:custGeom>
              <a:avLst/>
              <a:gdLst>
                <a:gd name="T0" fmla="*/ 2 w 115"/>
                <a:gd name="T1" fmla="*/ 0 h 254"/>
                <a:gd name="T2" fmla="*/ 50 w 115"/>
                <a:gd name="T3" fmla="*/ 0 h 254"/>
                <a:gd name="T4" fmla="*/ 50 w 115"/>
                <a:gd name="T5" fmla="*/ 95 h 254"/>
                <a:gd name="T6" fmla="*/ 52 w 115"/>
                <a:gd name="T7" fmla="*/ 157 h 254"/>
                <a:gd name="T8" fmla="*/ 94 w 115"/>
                <a:gd name="T9" fmla="*/ 201 h 254"/>
                <a:gd name="T10" fmla="*/ 115 w 115"/>
                <a:gd name="T11" fmla="*/ 220 h 254"/>
                <a:gd name="T12" fmla="*/ 78 w 115"/>
                <a:gd name="T13" fmla="*/ 254 h 254"/>
                <a:gd name="T14" fmla="*/ 30 w 115"/>
                <a:gd name="T15" fmla="*/ 206 h 254"/>
                <a:gd name="T16" fmla="*/ 1 w 115"/>
                <a:gd name="T17" fmla="*/ 137 h 254"/>
                <a:gd name="T18" fmla="*/ 2 w 115"/>
                <a:gd name="T19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254">
                  <a:moveTo>
                    <a:pt x="2" y="0"/>
                  </a:moveTo>
                  <a:cubicBezTo>
                    <a:pt x="19" y="0"/>
                    <a:pt x="33" y="0"/>
                    <a:pt x="50" y="0"/>
                  </a:cubicBezTo>
                  <a:cubicBezTo>
                    <a:pt x="50" y="32"/>
                    <a:pt x="50" y="63"/>
                    <a:pt x="50" y="95"/>
                  </a:cubicBezTo>
                  <a:cubicBezTo>
                    <a:pt x="50" y="116"/>
                    <a:pt x="45" y="139"/>
                    <a:pt x="52" y="157"/>
                  </a:cubicBezTo>
                  <a:cubicBezTo>
                    <a:pt x="59" y="174"/>
                    <a:pt x="79" y="187"/>
                    <a:pt x="94" y="201"/>
                  </a:cubicBezTo>
                  <a:cubicBezTo>
                    <a:pt x="101" y="208"/>
                    <a:pt x="108" y="213"/>
                    <a:pt x="115" y="220"/>
                  </a:cubicBezTo>
                  <a:cubicBezTo>
                    <a:pt x="102" y="232"/>
                    <a:pt x="91" y="242"/>
                    <a:pt x="78" y="254"/>
                  </a:cubicBezTo>
                  <a:cubicBezTo>
                    <a:pt x="63" y="240"/>
                    <a:pt x="48" y="221"/>
                    <a:pt x="30" y="206"/>
                  </a:cubicBezTo>
                  <a:cubicBezTo>
                    <a:pt x="7" y="188"/>
                    <a:pt x="0" y="166"/>
                    <a:pt x="1" y="137"/>
                  </a:cubicBezTo>
                  <a:cubicBezTo>
                    <a:pt x="4" y="92"/>
                    <a:pt x="2" y="47"/>
                    <a:pt x="2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4">
            <a:extLst>
              <a:ext uri="{FF2B5EF4-FFF2-40B4-BE49-F238E27FC236}">
                <a16:creationId xmlns:a16="http://schemas.microsoft.com/office/drawing/2014/main" id="{6F68840C-98B6-411E-9E01-59F576F6B181}"/>
              </a:ext>
            </a:extLst>
          </p:cNvPr>
          <p:cNvSpPr txBox="1"/>
          <p:nvPr/>
        </p:nvSpPr>
        <p:spPr>
          <a:xfrm>
            <a:off x="501008" y="1802511"/>
            <a:ext cx="2915986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و امید خود را تحت تاثیر قرار دهید و من معتقدم که این الگو زمان، پول و شهرت شما را به همراه خواهد داشت.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1874" name="Google Shape;1874;p34"/>
          <p:cNvSpPr txBox="1">
            <a:spLocks noGrp="1"/>
          </p:cNvSpPr>
          <p:nvPr>
            <p:ph type="title"/>
          </p:nvPr>
        </p:nvSpPr>
        <p:spPr>
          <a:xfrm>
            <a:off x="493260" y="557455"/>
            <a:ext cx="82386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dirty="0">
                <a:solidFill>
                  <a:srgbClr val="00B0F0"/>
                </a:solidFill>
                <a:cs typeface="B Nazanin" panose="00000400000000000000" pitchFamily="2" charset="-78"/>
              </a:rPr>
              <a:t>اینفوگرافیک موقعیت یابی محصول</a:t>
            </a:r>
            <a:endParaRPr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1875" name="Google Shape;1875;p34"/>
          <p:cNvSpPr txBox="1">
            <a:spLocks noGrp="1"/>
          </p:cNvSpPr>
          <p:nvPr>
            <p:ph type="title"/>
          </p:nvPr>
        </p:nvSpPr>
        <p:spPr>
          <a:xfrm>
            <a:off x="2510025" y="1013425"/>
            <a:ext cx="4124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1600" dirty="0">
                <a:solidFill>
                  <a:srgbClr val="4FFFC4"/>
                </a:solidFill>
                <a:cs typeface="B Nazanin" panose="00000400000000000000" pitchFamily="2" charset="-78"/>
              </a:rPr>
              <a:t>نوع 2: تعیین موقعیت توسط کاربر</a:t>
            </a:r>
            <a:endParaRPr sz="1600" dirty="0">
              <a:solidFill>
                <a:srgbClr val="4FFFC4"/>
              </a:solidFill>
              <a:cs typeface="B Nazanin" panose="00000400000000000000" pitchFamily="2" charset="-78"/>
            </a:endParaRPr>
          </a:p>
        </p:txBody>
      </p:sp>
      <p:sp>
        <p:nvSpPr>
          <p:cNvPr id="100" name="TextBox 3">
            <a:extLst>
              <a:ext uri="{FF2B5EF4-FFF2-40B4-BE49-F238E27FC236}">
                <a16:creationId xmlns:a16="http://schemas.microsoft.com/office/drawing/2014/main" id="{17A4163C-75A1-459B-AE61-A02E2E43E7CB}"/>
              </a:ext>
            </a:extLst>
          </p:cNvPr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600" b="1" dirty="0">
                <a:cs typeface="B Nazanin" panose="00000400000000000000" pitchFamily="2" charset="-78"/>
              </a:rPr>
              <a:t>متن شما در اینجا</a:t>
            </a:r>
            <a:endParaRPr lang="ko-KR" altLang="en-US" sz="1600" b="1" dirty="0">
              <a:cs typeface="B Nazanin" panose="00000400000000000000" pitchFamily="2" charset="-78"/>
            </a:endParaRPr>
          </a:p>
        </p:txBody>
      </p:sp>
      <p:sp>
        <p:nvSpPr>
          <p:cNvPr id="102" name="TextBox 5">
            <a:extLst>
              <a:ext uri="{FF2B5EF4-FFF2-40B4-BE49-F238E27FC236}">
                <a16:creationId xmlns:a16="http://schemas.microsoft.com/office/drawing/2014/main" id="{3FE99F99-0FA4-4632-9A96-39ACAA292B06}"/>
              </a:ext>
            </a:extLst>
          </p:cNvPr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600" b="1" dirty="0">
                <a:cs typeface="B Nazanin" panose="00000400000000000000" pitchFamily="2" charset="-78"/>
              </a:rPr>
              <a:t>متن شما در اینجا</a:t>
            </a:r>
            <a:endParaRPr lang="ko-KR" altLang="en-US" sz="1600" b="1" dirty="0">
              <a:cs typeface="B Nazanin" panose="00000400000000000000" pitchFamily="2" charset="-78"/>
            </a:endParaRPr>
          </a:p>
        </p:txBody>
      </p:sp>
      <p:sp>
        <p:nvSpPr>
          <p:cNvPr id="103" name="Rectangle 7">
            <a:extLst>
              <a:ext uri="{FF2B5EF4-FFF2-40B4-BE49-F238E27FC236}">
                <a16:creationId xmlns:a16="http://schemas.microsoft.com/office/drawing/2014/main" id="{551DC14E-C07E-4131-A03A-149C5B88CD91}"/>
              </a:ext>
            </a:extLst>
          </p:cNvPr>
          <p:cNvSpPr/>
          <p:nvPr/>
        </p:nvSpPr>
        <p:spPr>
          <a:xfrm>
            <a:off x="595530" y="1692584"/>
            <a:ext cx="3635272" cy="902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4" name="Rectangle 8">
            <a:extLst>
              <a:ext uri="{FF2B5EF4-FFF2-40B4-BE49-F238E27FC236}">
                <a16:creationId xmlns:a16="http://schemas.microsoft.com/office/drawing/2014/main" id="{32F9F3DD-941D-4B75-A1D7-79CD7DD2DBB7}"/>
              </a:ext>
            </a:extLst>
          </p:cNvPr>
          <p:cNvSpPr/>
          <p:nvPr/>
        </p:nvSpPr>
        <p:spPr>
          <a:xfrm>
            <a:off x="4825159" y="1692584"/>
            <a:ext cx="3635272" cy="902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105" name="TextBox 4">
            <a:extLst>
              <a:ext uri="{FF2B5EF4-FFF2-40B4-BE49-F238E27FC236}">
                <a16:creationId xmlns:a16="http://schemas.microsoft.com/office/drawing/2014/main" id="{04141388-A3B3-469B-906F-20F1C17E822C}"/>
              </a:ext>
            </a:extLst>
          </p:cNvPr>
          <p:cNvSpPr txBox="1"/>
          <p:nvPr/>
        </p:nvSpPr>
        <p:spPr>
          <a:xfrm>
            <a:off x="5544445" y="1810000"/>
            <a:ext cx="2915986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>
              <a:lnSpc>
                <a:spcPct val="150000"/>
              </a:lnSpc>
            </a:pPr>
            <a:endParaRPr lang="fa-IR" altLang="ko-KR" sz="1200" dirty="0">
              <a:cs typeface="B Nazanin" panose="00000400000000000000" pitchFamily="2" charset="-78"/>
            </a:endParaRPr>
          </a:p>
          <a:p>
            <a:pPr algn="r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آسان برای تغییر رنگ، عکس و متن. من امیدوارم و معتقدم که این الگو زمان، پول و اعتبار شما را جلب کند. شما به سادگی می توانید مخاطبان و امید خود را تحت تاثیر قرار دهید و من معتقدم که این الگو زمان، پول و شهرت شما را به همراه خواهد داشت.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CA04134-B82A-4F3C-8547-3C6AD37517EB}"/>
              </a:ext>
            </a:extLst>
          </p:cNvPr>
          <p:cNvGrpSpPr/>
          <p:nvPr/>
        </p:nvGrpSpPr>
        <p:grpSpPr>
          <a:xfrm>
            <a:off x="3370263" y="2301875"/>
            <a:ext cx="2220913" cy="2600325"/>
            <a:chOff x="3370263" y="2301875"/>
            <a:chExt cx="2220913" cy="260032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D0432E9-0716-4CC4-8A46-46ABC12A3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0263" y="2301875"/>
              <a:ext cx="2220913" cy="2600325"/>
            </a:xfrm>
            <a:custGeom>
              <a:avLst/>
              <a:gdLst>
                <a:gd name="T0" fmla="*/ 566 w 588"/>
                <a:gd name="T1" fmla="*/ 98 h 688"/>
                <a:gd name="T2" fmla="*/ 535 w 588"/>
                <a:gd name="T3" fmla="*/ 123 h 688"/>
                <a:gd name="T4" fmla="*/ 523 w 588"/>
                <a:gd name="T5" fmla="*/ 212 h 688"/>
                <a:gd name="T6" fmla="*/ 508 w 588"/>
                <a:gd name="T7" fmla="*/ 114 h 688"/>
                <a:gd name="T8" fmla="*/ 482 w 588"/>
                <a:gd name="T9" fmla="*/ 36 h 688"/>
                <a:gd name="T10" fmla="*/ 457 w 588"/>
                <a:gd name="T11" fmla="*/ 118 h 688"/>
                <a:gd name="T12" fmla="*/ 507 w 588"/>
                <a:gd name="T13" fmla="*/ 400 h 688"/>
                <a:gd name="T14" fmla="*/ 519 w 588"/>
                <a:gd name="T15" fmla="*/ 304 h 688"/>
                <a:gd name="T16" fmla="*/ 535 w 588"/>
                <a:gd name="T17" fmla="*/ 401 h 688"/>
                <a:gd name="T18" fmla="*/ 574 w 588"/>
                <a:gd name="T19" fmla="*/ 428 h 688"/>
                <a:gd name="T20" fmla="*/ 510 w 588"/>
                <a:gd name="T21" fmla="*/ 435 h 688"/>
                <a:gd name="T22" fmla="*/ 540 w 588"/>
                <a:gd name="T23" fmla="*/ 529 h 688"/>
                <a:gd name="T24" fmla="*/ 437 w 588"/>
                <a:gd name="T25" fmla="*/ 590 h 688"/>
                <a:gd name="T26" fmla="*/ 370 w 588"/>
                <a:gd name="T27" fmla="*/ 629 h 688"/>
                <a:gd name="T28" fmla="*/ 268 w 588"/>
                <a:gd name="T29" fmla="*/ 688 h 688"/>
                <a:gd name="T30" fmla="*/ 202 w 588"/>
                <a:gd name="T31" fmla="*/ 616 h 688"/>
                <a:gd name="T32" fmla="*/ 119 w 588"/>
                <a:gd name="T33" fmla="*/ 596 h 688"/>
                <a:gd name="T34" fmla="*/ 48 w 588"/>
                <a:gd name="T35" fmla="*/ 471 h 688"/>
                <a:gd name="T36" fmla="*/ 65 w 588"/>
                <a:gd name="T37" fmla="*/ 428 h 688"/>
                <a:gd name="T38" fmla="*/ 0 w 588"/>
                <a:gd name="T39" fmla="*/ 414 h 688"/>
                <a:gd name="T40" fmla="*/ 56 w 588"/>
                <a:gd name="T41" fmla="*/ 401 h 688"/>
                <a:gd name="T42" fmla="*/ 22 w 588"/>
                <a:gd name="T43" fmla="*/ 301 h 688"/>
                <a:gd name="T44" fmla="*/ 115 w 588"/>
                <a:gd name="T45" fmla="*/ 187 h 688"/>
                <a:gd name="T46" fmla="*/ 197 w 588"/>
                <a:gd name="T47" fmla="*/ 301 h 688"/>
                <a:gd name="T48" fmla="*/ 162 w 588"/>
                <a:gd name="T49" fmla="*/ 400 h 688"/>
                <a:gd name="T50" fmla="*/ 220 w 588"/>
                <a:gd name="T51" fmla="*/ 208 h 688"/>
                <a:gd name="T52" fmla="*/ 280 w 588"/>
                <a:gd name="T53" fmla="*/ 93 h 688"/>
                <a:gd name="T54" fmla="*/ 380 w 588"/>
                <a:gd name="T55" fmla="*/ 200 h 688"/>
                <a:gd name="T56" fmla="*/ 346 w 588"/>
                <a:gd name="T57" fmla="*/ 400 h 688"/>
                <a:gd name="T58" fmla="*/ 408 w 588"/>
                <a:gd name="T59" fmla="*/ 123 h 688"/>
                <a:gd name="T60" fmla="*/ 470 w 588"/>
                <a:gd name="T61" fmla="*/ 7 h 688"/>
                <a:gd name="T62" fmla="*/ 98 w 588"/>
                <a:gd name="T63" fmla="*/ 428 h 688"/>
                <a:gd name="T64" fmla="*/ 71 w 588"/>
                <a:gd name="T65" fmla="*/ 486 h 688"/>
                <a:gd name="T66" fmla="*/ 119 w 588"/>
                <a:gd name="T67" fmla="*/ 569 h 688"/>
                <a:gd name="T68" fmla="*/ 215 w 588"/>
                <a:gd name="T69" fmla="*/ 592 h 688"/>
                <a:gd name="T70" fmla="*/ 270 w 588"/>
                <a:gd name="T71" fmla="*/ 661 h 688"/>
                <a:gd name="T72" fmla="*/ 345 w 588"/>
                <a:gd name="T73" fmla="*/ 617 h 688"/>
                <a:gd name="T74" fmla="*/ 438 w 588"/>
                <a:gd name="T75" fmla="*/ 563 h 688"/>
                <a:gd name="T76" fmla="*/ 515 w 588"/>
                <a:gd name="T77" fmla="*/ 519 h 688"/>
                <a:gd name="T78" fmla="*/ 483 w 588"/>
                <a:gd name="T79" fmla="*/ 436 h 688"/>
                <a:gd name="T80" fmla="*/ 360 w 588"/>
                <a:gd name="T81" fmla="*/ 492 h 688"/>
                <a:gd name="T82" fmla="*/ 188 w 588"/>
                <a:gd name="T83" fmla="*/ 428 h 688"/>
                <a:gd name="T84" fmla="*/ 268 w 588"/>
                <a:gd name="T85" fmla="*/ 204 h 688"/>
                <a:gd name="T86" fmla="*/ 318 w 588"/>
                <a:gd name="T87" fmla="*/ 400 h 688"/>
                <a:gd name="T88" fmla="*/ 336 w 588"/>
                <a:gd name="T89" fmla="*/ 180 h 688"/>
                <a:gd name="T90" fmla="*/ 246 w 588"/>
                <a:gd name="T91" fmla="*/ 180 h 688"/>
                <a:gd name="T92" fmla="*/ 134 w 588"/>
                <a:gd name="T93" fmla="*/ 301 h 688"/>
                <a:gd name="T94" fmla="*/ 132 w 588"/>
                <a:gd name="T95" fmla="*/ 251 h 688"/>
                <a:gd name="T96" fmla="*/ 62 w 588"/>
                <a:gd name="T97" fmla="*/ 281 h 688"/>
                <a:gd name="T98" fmla="*/ 84 w 588"/>
                <a:gd name="T99" fmla="*/ 393 h 688"/>
                <a:gd name="T100" fmla="*/ 217 w 588"/>
                <a:gd name="T101" fmla="*/ 429 h 688"/>
                <a:gd name="T102" fmla="*/ 217 w 588"/>
                <a:gd name="T103" fmla="*/ 42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8" h="688">
                  <a:moveTo>
                    <a:pt x="486" y="0"/>
                  </a:moveTo>
                  <a:cubicBezTo>
                    <a:pt x="490" y="3"/>
                    <a:pt x="493" y="6"/>
                    <a:pt x="496" y="9"/>
                  </a:cubicBezTo>
                  <a:cubicBezTo>
                    <a:pt x="520" y="39"/>
                    <a:pt x="543" y="69"/>
                    <a:pt x="566" y="98"/>
                  </a:cubicBezTo>
                  <a:cubicBezTo>
                    <a:pt x="570" y="103"/>
                    <a:pt x="573" y="109"/>
                    <a:pt x="570" y="115"/>
                  </a:cubicBezTo>
                  <a:cubicBezTo>
                    <a:pt x="567" y="121"/>
                    <a:pt x="561" y="123"/>
                    <a:pt x="555" y="123"/>
                  </a:cubicBezTo>
                  <a:cubicBezTo>
                    <a:pt x="548" y="123"/>
                    <a:pt x="542" y="123"/>
                    <a:pt x="535" y="123"/>
                  </a:cubicBezTo>
                  <a:cubicBezTo>
                    <a:pt x="535" y="126"/>
                    <a:pt x="535" y="128"/>
                    <a:pt x="535" y="130"/>
                  </a:cubicBezTo>
                  <a:cubicBezTo>
                    <a:pt x="535" y="152"/>
                    <a:pt x="535" y="175"/>
                    <a:pt x="535" y="197"/>
                  </a:cubicBezTo>
                  <a:cubicBezTo>
                    <a:pt x="535" y="205"/>
                    <a:pt x="530" y="211"/>
                    <a:pt x="523" y="212"/>
                  </a:cubicBezTo>
                  <a:cubicBezTo>
                    <a:pt x="515" y="213"/>
                    <a:pt x="508" y="208"/>
                    <a:pt x="508" y="200"/>
                  </a:cubicBezTo>
                  <a:cubicBezTo>
                    <a:pt x="507" y="191"/>
                    <a:pt x="507" y="182"/>
                    <a:pt x="507" y="172"/>
                  </a:cubicBezTo>
                  <a:cubicBezTo>
                    <a:pt x="507" y="153"/>
                    <a:pt x="507" y="133"/>
                    <a:pt x="508" y="114"/>
                  </a:cubicBezTo>
                  <a:cubicBezTo>
                    <a:pt x="508" y="100"/>
                    <a:pt x="511" y="96"/>
                    <a:pt x="525" y="96"/>
                  </a:cubicBezTo>
                  <a:cubicBezTo>
                    <a:pt x="526" y="96"/>
                    <a:pt x="527" y="96"/>
                    <a:pt x="529" y="95"/>
                  </a:cubicBezTo>
                  <a:cubicBezTo>
                    <a:pt x="514" y="75"/>
                    <a:pt x="498" y="56"/>
                    <a:pt x="482" y="36"/>
                  </a:cubicBezTo>
                  <a:cubicBezTo>
                    <a:pt x="466" y="56"/>
                    <a:pt x="451" y="75"/>
                    <a:pt x="436" y="94"/>
                  </a:cubicBezTo>
                  <a:cubicBezTo>
                    <a:pt x="436" y="95"/>
                    <a:pt x="436" y="95"/>
                    <a:pt x="437" y="95"/>
                  </a:cubicBezTo>
                  <a:cubicBezTo>
                    <a:pt x="456" y="97"/>
                    <a:pt x="457" y="99"/>
                    <a:pt x="457" y="118"/>
                  </a:cubicBezTo>
                  <a:cubicBezTo>
                    <a:pt x="457" y="209"/>
                    <a:pt x="457" y="301"/>
                    <a:pt x="457" y="392"/>
                  </a:cubicBezTo>
                  <a:cubicBezTo>
                    <a:pt x="457" y="395"/>
                    <a:pt x="457" y="397"/>
                    <a:pt x="457" y="400"/>
                  </a:cubicBezTo>
                  <a:cubicBezTo>
                    <a:pt x="474" y="400"/>
                    <a:pt x="490" y="400"/>
                    <a:pt x="507" y="400"/>
                  </a:cubicBezTo>
                  <a:cubicBezTo>
                    <a:pt x="507" y="397"/>
                    <a:pt x="507" y="395"/>
                    <a:pt x="507" y="392"/>
                  </a:cubicBezTo>
                  <a:cubicBezTo>
                    <a:pt x="507" y="368"/>
                    <a:pt x="507" y="344"/>
                    <a:pt x="507" y="320"/>
                  </a:cubicBezTo>
                  <a:cubicBezTo>
                    <a:pt x="507" y="310"/>
                    <a:pt x="512" y="304"/>
                    <a:pt x="519" y="304"/>
                  </a:cubicBezTo>
                  <a:cubicBezTo>
                    <a:pt x="528" y="303"/>
                    <a:pt x="534" y="309"/>
                    <a:pt x="535" y="319"/>
                  </a:cubicBezTo>
                  <a:cubicBezTo>
                    <a:pt x="535" y="343"/>
                    <a:pt x="535" y="368"/>
                    <a:pt x="535" y="393"/>
                  </a:cubicBezTo>
                  <a:cubicBezTo>
                    <a:pt x="535" y="395"/>
                    <a:pt x="535" y="398"/>
                    <a:pt x="535" y="401"/>
                  </a:cubicBezTo>
                  <a:cubicBezTo>
                    <a:pt x="547" y="401"/>
                    <a:pt x="558" y="401"/>
                    <a:pt x="570" y="401"/>
                  </a:cubicBezTo>
                  <a:cubicBezTo>
                    <a:pt x="576" y="401"/>
                    <a:pt x="581" y="403"/>
                    <a:pt x="584" y="409"/>
                  </a:cubicBezTo>
                  <a:cubicBezTo>
                    <a:pt x="588" y="417"/>
                    <a:pt x="583" y="426"/>
                    <a:pt x="574" y="428"/>
                  </a:cubicBezTo>
                  <a:cubicBezTo>
                    <a:pt x="567" y="428"/>
                    <a:pt x="560" y="428"/>
                    <a:pt x="552" y="428"/>
                  </a:cubicBezTo>
                  <a:cubicBezTo>
                    <a:pt x="541" y="428"/>
                    <a:pt x="529" y="428"/>
                    <a:pt x="518" y="428"/>
                  </a:cubicBezTo>
                  <a:cubicBezTo>
                    <a:pt x="512" y="428"/>
                    <a:pt x="511" y="430"/>
                    <a:pt x="510" y="435"/>
                  </a:cubicBezTo>
                  <a:cubicBezTo>
                    <a:pt x="510" y="443"/>
                    <a:pt x="512" y="449"/>
                    <a:pt x="518" y="455"/>
                  </a:cubicBezTo>
                  <a:cubicBezTo>
                    <a:pt x="523" y="459"/>
                    <a:pt x="528" y="465"/>
                    <a:pt x="533" y="470"/>
                  </a:cubicBezTo>
                  <a:cubicBezTo>
                    <a:pt x="548" y="487"/>
                    <a:pt x="551" y="510"/>
                    <a:pt x="540" y="529"/>
                  </a:cubicBezTo>
                  <a:cubicBezTo>
                    <a:pt x="532" y="544"/>
                    <a:pt x="524" y="558"/>
                    <a:pt x="515" y="573"/>
                  </a:cubicBezTo>
                  <a:cubicBezTo>
                    <a:pt x="503" y="592"/>
                    <a:pt x="481" y="601"/>
                    <a:pt x="458" y="596"/>
                  </a:cubicBezTo>
                  <a:cubicBezTo>
                    <a:pt x="451" y="594"/>
                    <a:pt x="444" y="592"/>
                    <a:pt x="437" y="590"/>
                  </a:cubicBezTo>
                  <a:cubicBezTo>
                    <a:pt x="431" y="589"/>
                    <a:pt x="426" y="590"/>
                    <a:pt x="420" y="593"/>
                  </a:cubicBezTo>
                  <a:cubicBezTo>
                    <a:pt x="408" y="601"/>
                    <a:pt x="395" y="608"/>
                    <a:pt x="382" y="615"/>
                  </a:cubicBezTo>
                  <a:cubicBezTo>
                    <a:pt x="376" y="619"/>
                    <a:pt x="372" y="622"/>
                    <a:pt x="370" y="629"/>
                  </a:cubicBezTo>
                  <a:cubicBezTo>
                    <a:pt x="369" y="636"/>
                    <a:pt x="366" y="644"/>
                    <a:pt x="364" y="651"/>
                  </a:cubicBezTo>
                  <a:cubicBezTo>
                    <a:pt x="357" y="673"/>
                    <a:pt x="337" y="688"/>
                    <a:pt x="314" y="688"/>
                  </a:cubicBezTo>
                  <a:cubicBezTo>
                    <a:pt x="298" y="688"/>
                    <a:pt x="283" y="688"/>
                    <a:pt x="268" y="688"/>
                  </a:cubicBezTo>
                  <a:cubicBezTo>
                    <a:pt x="245" y="688"/>
                    <a:pt x="225" y="673"/>
                    <a:pt x="218" y="651"/>
                  </a:cubicBezTo>
                  <a:cubicBezTo>
                    <a:pt x="215" y="643"/>
                    <a:pt x="214" y="635"/>
                    <a:pt x="211" y="628"/>
                  </a:cubicBezTo>
                  <a:cubicBezTo>
                    <a:pt x="209" y="623"/>
                    <a:pt x="206" y="619"/>
                    <a:pt x="202" y="616"/>
                  </a:cubicBezTo>
                  <a:cubicBezTo>
                    <a:pt x="188" y="608"/>
                    <a:pt x="174" y="601"/>
                    <a:pt x="161" y="592"/>
                  </a:cubicBezTo>
                  <a:cubicBezTo>
                    <a:pt x="155" y="589"/>
                    <a:pt x="150" y="589"/>
                    <a:pt x="145" y="590"/>
                  </a:cubicBezTo>
                  <a:cubicBezTo>
                    <a:pt x="136" y="592"/>
                    <a:pt x="128" y="595"/>
                    <a:pt x="119" y="596"/>
                  </a:cubicBezTo>
                  <a:cubicBezTo>
                    <a:pt x="97" y="600"/>
                    <a:pt x="79" y="591"/>
                    <a:pt x="67" y="573"/>
                  </a:cubicBezTo>
                  <a:cubicBezTo>
                    <a:pt x="58" y="559"/>
                    <a:pt x="50" y="544"/>
                    <a:pt x="42" y="529"/>
                  </a:cubicBezTo>
                  <a:cubicBezTo>
                    <a:pt x="31" y="510"/>
                    <a:pt x="34" y="487"/>
                    <a:pt x="48" y="471"/>
                  </a:cubicBezTo>
                  <a:cubicBezTo>
                    <a:pt x="54" y="464"/>
                    <a:pt x="60" y="458"/>
                    <a:pt x="67" y="452"/>
                  </a:cubicBezTo>
                  <a:cubicBezTo>
                    <a:pt x="73" y="446"/>
                    <a:pt x="72" y="438"/>
                    <a:pt x="71" y="431"/>
                  </a:cubicBezTo>
                  <a:cubicBezTo>
                    <a:pt x="71" y="430"/>
                    <a:pt x="67" y="428"/>
                    <a:pt x="65" y="428"/>
                  </a:cubicBezTo>
                  <a:cubicBezTo>
                    <a:pt x="50" y="428"/>
                    <a:pt x="34" y="428"/>
                    <a:pt x="19" y="428"/>
                  </a:cubicBezTo>
                  <a:cubicBezTo>
                    <a:pt x="17" y="428"/>
                    <a:pt x="15" y="428"/>
                    <a:pt x="13" y="428"/>
                  </a:cubicBezTo>
                  <a:cubicBezTo>
                    <a:pt x="5" y="427"/>
                    <a:pt x="0" y="422"/>
                    <a:pt x="0" y="414"/>
                  </a:cubicBezTo>
                  <a:cubicBezTo>
                    <a:pt x="0" y="407"/>
                    <a:pt x="6" y="401"/>
                    <a:pt x="14" y="401"/>
                  </a:cubicBezTo>
                  <a:cubicBezTo>
                    <a:pt x="25" y="400"/>
                    <a:pt x="36" y="401"/>
                    <a:pt x="47" y="401"/>
                  </a:cubicBezTo>
                  <a:cubicBezTo>
                    <a:pt x="50" y="401"/>
                    <a:pt x="53" y="401"/>
                    <a:pt x="56" y="401"/>
                  </a:cubicBezTo>
                  <a:cubicBezTo>
                    <a:pt x="56" y="370"/>
                    <a:pt x="56" y="340"/>
                    <a:pt x="56" y="309"/>
                  </a:cubicBezTo>
                  <a:cubicBezTo>
                    <a:pt x="50" y="309"/>
                    <a:pt x="43" y="309"/>
                    <a:pt x="37" y="309"/>
                  </a:cubicBezTo>
                  <a:cubicBezTo>
                    <a:pt x="30" y="309"/>
                    <a:pt x="25" y="307"/>
                    <a:pt x="22" y="301"/>
                  </a:cubicBezTo>
                  <a:cubicBezTo>
                    <a:pt x="19" y="295"/>
                    <a:pt x="20" y="290"/>
                    <a:pt x="25" y="284"/>
                  </a:cubicBezTo>
                  <a:cubicBezTo>
                    <a:pt x="49" y="254"/>
                    <a:pt x="73" y="224"/>
                    <a:pt x="97" y="193"/>
                  </a:cubicBezTo>
                  <a:cubicBezTo>
                    <a:pt x="102" y="186"/>
                    <a:pt x="108" y="184"/>
                    <a:pt x="115" y="187"/>
                  </a:cubicBezTo>
                  <a:cubicBezTo>
                    <a:pt x="117" y="189"/>
                    <a:pt x="119" y="191"/>
                    <a:pt x="121" y="193"/>
                  </a:cubicBezTo>
                  <a:cubicBezTo>
                    <a:pt x="145" y="224"/>
                    <a:pt x="170" y="254"/>
                    <a:pt x="194" y="285"/>
                  </a:cubicBezTo>
                  <a:cubicBezTo>
                    <a:pt x="198" y="290"/>
                    <a:pt x="199" y="295"/>
                    <a:pt x="197" y="301"/>
                  </a:cubicBezTo>
                  <a:cubicBezTo>
                    <a:pt x="194" y="307"/>
                    <a:pt x="189" y="309"/>
                    <a:pt x="182" y="309"/>
                  </a:cubicBezTo>
                  <a:cubicBezTo>
                    <a:pt x="176" y="309"/>
                    <a:pt x="169" y="309"/>
                    <a:pt x="162" y="309"/>
                  </a:cubicBezTo>
                  <a:cubicBezTo>
                    <a:pt x="162" y="339"/>
                    <a:pt x="162" y="369"/>
                    <a:pt x="162" y="400"/>
                  </a:cubicBezTo>
                  <a:cubicBezTo>
                    <a:pt x="188" y="400"/>
                    <a:pt x="214" y="400"/>
                    <a:pt x="240" y="400"/>
                  </a:cubicBezTo>
                  <a:cubicBezTo>
                    <a:pt x="240" y="336"/>
                    <a:pt x="240" y="272"/>
                    <a:pt x="240" y="208"/>
                  </a:cubicBezTo>
                  <a:cubicBezTo>
                    <a:pt x="233" y="208"/>
                    <a:pt x="227" y="207"/>
                    <a:pt x="220" y="208"/>
                  </a:cubicBezTo>
                  <a:cubicBezTo>
                    <a:pt x="213" y="208"/>
                    <a:pt x="208" y="206"/>
                    <a:pt x="205" y="200"/>
                  </a:cubicBezTo>
                  <a:cubicBezTo>
                    <a:pt x="203" y="194"/>
                    <a:pt x="204" y="189"/>
                    <a:pt x="208" y="184"/>
                  </a:cubicBezTo>
                  <a:cubicBezTo>
                    <a:pt x="232" y="153"/>
                    <a:pt x="256" y="123"/>
                    <a:pt x="280" y="93"/>
                  </a:cubicBezTo>
                  <a:cubicBezTo>
                    <a:pt x="289" y="82"/>
                    <a:pt x="297" y="82"/>
                    <a:pt x="306" y="93"/>
                  </a:cubicBezTo>
                  <a:cubicBezTo>
                    <a:pt x="330" y="123"/>
                    <a:pt x="354" y="153"/>
                    <a:pt x="378" y="184"/>
                  </a:cubicBezTo>
                  <a:cubicBezTo>
                    <a:pt x="382" y="189"/>
                    <a:pt x="383" y="194"/>
                    <a:pt x="380" y="200"/>
                  </a:cubicBezTo>
                  <a:cubicBezTo>
                    <a:pt x="378" y="206"/>
                    <a:pt x="372" y="208"/>
                    <a:pt x="366" y="208"/>
                  </a:cubicBezTo>
                  <a:cubicBezTo>
                    <a:pt x="359" y="207"/>
                    <a:pt x="353" y="208"/>
                    <a:pt x="346" y="208"/>
                  </a:cubicBezTo>
                  <a:cubicBezTo>
                    <a:pt x="346" y="272"/>
                    <a:pt x="346" y="336"/>
                    <a:pt x="346" y="400"/>
                  </a:cubicBezTo>
                  <a:cubicBezTo>
                    <a:pt x="374" y="400"/>
                    <a:pt x="401" y="400"/>
                    <a:pt x="430" y="400"/>
                  </a:cubicBezTo>
                  <a:cubicBezTo>
                    <a:pt x="430" y="308"/>
                    <a:pt x="430" y="216"/>
                    <a:pt x="430" y="123"/>
                  </a:cubicBezTo>
                  <a:cubicBezTo>
                    <a:pt x="422" y="123"/>
                    <a:pt x="415" y="123"/>
                    <a:pt x="408" y="123"/>
                  </a:cubicBezTo>
                  <a:cubicBezTo>
                    <a:pt x="402" y="123"/>
                    <a:pt x="397" y="121"/>
                    <a:pt x="395" y="115"/>
                  </a:cubicBezTo>
                  <a:cubicBezTo>
                    <a:pt x="392" y="109"/>
                    <a:pt x="393" y="104"/>
                    <a:pt x="397" y="99"/>
                  </a:cubicBezTo>
                  <a:cubicBezTo>
                    <a:pt x="422" y="69"/>
                    <a:pt x="446" y="38"/>
                    <a:pt x="470" y="7"/>
                  </a:cubicBezTo>
                  <a:cubicBezTo>
                    <a:pt x="472" y="4"/>
                    <a:pt x="475" y="2"/>
                    <a:pt x="477" y="0"/>
                  </a:cubicBezTo>
                  <a:cubicBezTo>
                    <a:pt x="480" y="0"/>
                    <a:pt x="483" y="0"/>
                    <a:pt x="486" y="0"/>
                  </a:cubicBezTo>
                  <a:close/>
                  <a:moveTo>
                    <a:pt x="98" y="428"/>
                  </a:moveTo>
                  <a:cubicBezTo>
                    <a:pt x="98" y="431"/>
                    <a:pt x="98" y="432"/>
                    <a:pt x="98" y="434"/>
                  </a:cubicBezTo>
                  <a:cubicBezTo>
                    <a:pt x="101" y="450"/>
                    <a:pt x="95" y="462"/>
                    <a:pt x="84" y="473"/>
                  </a:cubicBezTo>
                  <a:cubicBezTo>
                    <a:pt x="80" y="477"/>
                    <a:pt x="75" y="482"/>
                    <a:pt x="71" y="486"/>
                  </a:cubicBezTo>
                  <a:cubicBezTo>
                    <a:pt x="62" y="496"/>
                    <a:pt x="60" y="507"/>
                    <a:pt x="67" y="518"/>
                  </a:cubicBezTo>
                  <a:cubicBezTo>
                    <a:pt x="74" y="531"/>
                    <a:pt x="81" y="544"/>
                    <a:pt x="89" y="557"/>
                  </a:cubicBezTo>
                  <a:cubicBezTo>
                    <a:pt x="96" y="568"/>
                    <a:pt x="106" y="572"/>
                    <a:pt x="119" y="569"/>
                  </a:cubicBezTo>
                  <a:cubicBezTo>
                    <a:pt x="126" y="567"/>
                    <a:pt x="133" y="565"/>
                    <a:pt x="140" y="563"/>
                  </a:cubicBezTo>
                  <a:cubicBezTo>
                    <a:pt x="153" y="560"/>
                    <a:pt x="164" y="562"/>
                    <a:pt x="176" y="570"/>
                  </a:cubicBezTo>
                  <a:cubicBezTo>
                    <a:pt x="188" y="578"/>
                    <a:pt x="202" y="585"/>
                    <a:pt x="215" y="592"/>
                  </a:cubicBezTo>
                  <a:cubicBezTo>
                    <a:pt x="226" y="598"/>
                    <a:pt x="233" y="606"/>
                    <a:pt x="237" y="618"/>
                  </a:cubicBezTo>
                  <a:cubicBezTo>
                    <a:pt x="239" y="626"/>
                    <a:pt x="241" y="633"/>
                    <a:pt x="243" y="641"/>
                  </a:cubicBezTo>
                  <a:cubicBezTo>
                    <a:pt x="247" y="654"/>
                    <a:pt x="256" y="661"/>
                    <a:pt x="270" y="661"/>
                  </a:cubicBezTo>
                  <a:cubicBezTo>
                    <a:pt x="284" y="661"/>
                    <a:pt x="298" y="661"/>
                    <a:pt x="313" y="661"/>
                  </a:cubicBezTo>
                  <a:cubicBezTo>
                    <a:pt x="326" y="661"/>
                    <a:pt x="335" y="654"/>
                    <a:pt x="339" y="641"/>
                  </a:cubicBezTo>
                  <a:cubicBezTo>
                    <a:pt x="341" y="633"/>
                    <a:pt x="343" y="625"/>
                    <a:pt x="345" y="617"/>
                  </a:cubicBezTo>
                  <a:cubicBezTo>
                    <a:pt x="349" y="606"/>
                    <a:pt x="356" y="598"/>
                    <a:pt x="366" y="593"/>
                  </a:cubicBezTo>
                  <a:cubicBezTo>
                    <a:pt x="380" y="585"/>
                    <a:pt x="394" y="577"/>
                    <a:pt x="408" y="568"/>
                  </a:cubicBezTo>
                  <a:cubicBezTo>
                    <a:pt x="418" y="563"/>
                    <a:pt x="428" y="560"/>
                    <a:pt x="438" y="563"/>
                  </a:cubicBezTo>
                  <a:cubicBezTo>
                    <a:pt x="447" y="565"/>
                    <a:pt x="455" y="567"/>
                    <a:pt x="463" y="569"/>
                  </a:cubicBezTo>
                  <a:cubicBezTo>
                    <a:pt x="476" y="572"/>
                    <a:pt x="487" y="568"/>
                    <a:pt x="493" y="557"/>
                  </a:cubicBezTo>
                  <a:cubicBezTo>
                    <a:pt x="501" y="544"/>
                    <a:pt x="508" y="531"/>
                    <a:pt x="515" y="519"/>
                  </a:cubicBezTo>
                  <a:cubicBezTo>
                    <a:pt x="522" y="507"/>
                    <a:pt x="520" y="496"/>
                    <a:pt x="511" y="486"/>
                  </a:cubicBezTo>
                  <a:cubicBezTo>
                    <a:pt x="505" y="480"/>
                    <a:pt x="500" y="475"/>
                    <a:pt x="495" y="470"/>
                  </a:cubicBezTo>
                  <a:cubicBezTo>
                    <a:pt x="486" y="461"/>
                    <a:pt x="482" y="449"/>
                    <a:pt x="483" y="436"/>
                  </a:cubicBezTo>
                  <a:cubicBezTo>
                    <a:pt x="484" y="434"/>
                    <a:pt x="483" y="431"/>
                    <a:pt x="483" y="428"/>
                  </a:cubicBezTo>
                  <a:cubicBezTo>
                    <a:pt x="453" y="428"/>
                    <a:pt x="424" y="428"/>
                    <a:pt x="394" y="428"/>
                  </a:cubicBezTo>
                  <a:cubicBezTo>
                    <a:pt x="390" y="454"/>
                    <a:pt x="379" y="475"/>
                    <a:pt x="360" y="492"/>
                  </a:cubicBezTo>
                  <a:cubicBezTo>
                    <a:pt x="340" y="509"/>
                    <a:pt x="318" y="518"/>
                    <a:pt x="292" y="518"/>
                  </a:cubicBezTo>
                  <a:cubicBezTo>
                    <a:pt x="272" y="518"/>
                    <a:pt x="253" y="513"/>
                    <a:pt x="235" y="502"/>
                  </a:cubicBezTo>
                  <a:cubicBezTo>
                    <a:pt x="209" y="484"/>
                    <a:pt x="193" y="460"/>
                    <a:pt x="188" y="428"/>
                  </a:cubicBezTo>
                  <a:cubicBezTo>
                    <a:pt x="158" y="428"/>
                    <a:pt x="129" y="428"/>
                    <a:pt x="98" y="428"/>
                  </a:cubicBezTo>
                  <a:close/>
                  <a:moveTo>
                    <a:pt x="246" y="180"/>
                  </a:moveTo>
                  <a:cubicBezTo>
                    <a:pt x="266" y="182"/>
                    <a:pt x="268" y="184"/>
                    <a:pt x="268" y="204"/>
                  </a:cubicBezTo>
                  <a:cubicBezTo>
                    <a:pt x="268" y="267"/>
                    <a:pt x="268" y="330"/>
                    <a:pt x="268" y="392"/>
                  </a:cubicBezTo>
                  <a:cubicBezTo>
                    <a:pt x="268" y="395"/>
                    <a:pt x="268" y="398"/>
                    <a:pt x="268" y="400"/>
                  </a:cubicBezTo>
                  <a:cubicBezTo>
                    <a:pt x="285" y="400"/>
                    <a:pt x="301" y="400"/>
                    <a:pt x="318" y="400"/>
                  </a:cubicBezTo>
                  <a:cubicBezTo>
                    <a:pt x="318" y="397"/>
                    <a:pt x="318" y="394"/>
                    <a:pt x="318" y="392"/>
                  </a:cubicBezTo>
                  <a:cubicBezTo>
                    <a:pt x="318" y="327"/>
                    <a:pt x="318" y="263"/>
                    <a:pt x="318" y="199"/>
                  </a:cubicBezTo>
                  <a:cubicBezTo>
                    <a:pt x="318" y="185"/>
                    <a:pt x="322" y="181"/>
                    <a:pt x="336" y="180"/>
                  </a:cubicBezTo>
                  <a:cubicBezTo>
                    <a:pt x="337" y="180"/>
                    <a:pt x="338" y="180"/>
                    <a:pt x="340" y="180"/>
                  </a:cubicBezTo>
                  <a:cubicBezTo>
                    <a:pt x="324" y="160"/>
                    <a:pt x="309" y="140"/>
                    <a:pt x="293" y="120"/>
                  </a:cubicBezTo>
                  <a:cubicBezTo>
                    <a:pt x="277" y="140"/>
                    <a:pt x="262" y="160"/>
                    <a:pt x="246" y="180"/>
                  </a:cubicBezTo>
                  <a:close/>
                  <a:moveTo>
                    <a:pt x="134" y="400"/>
                  </a:moveTo>
                  <a:cubicBezTo>
                    <a:pt x="134" y="397"/>
                    <a:pt x="134" y="395"/>
                    <a:pt x="134" y="392"/>
                  </a:cubicBezTo>
                  <a:cubicBezTo>
                    <a:pt x="134" y="362"/>
                    <a:pt x="134" y="332"/>
                    <a:pt x="134" y="301"/>
                  </a:cubicBezTo>
                  <a:cubicBezTo>
                    <a:pt x="134" y="285"/>
                    <a:pt x="137" y="282"/>
                    <a:pt x="153" y="281"/>
                  </a:cubicBezTo>
                  <a:cubicBezTo>
                    <a:pt x="154" y="281"/>
                    <a:pt x="154" y="281"/>
                    <a:pt x="155" y="280"/>
                  </a:cubicBezTo>
                  <a:cubicBezTo>
                    <a:pt x="148" y="270"/>
                    <a:pt x="140" y="261"/>
                    <a:pt x="132" y="251"/>
                  </a:cubicBezTo>
                  <a:cubicBezTo>
                    <a:pt x="125" y="241"/>
                    <a:pt x="117" y="232"/>
                    <a:pt x="109" y="222"/>
                  </a:cubicBezTo>
                  <a:cubicBezTo>
                    <a:pt x="101" y="232"/>
                    <a:pt x="93" y="241"/>
                    <a:pt x="86" y="251"/>
                  </a:cubicBezTo>
                  <a:cubicBezTo>
                    <a:pt x="78" y="261"/>
                    <a:pt x="70" y="271"/>
                    <a:pt x="62" y="281"/>
                  </a:cubicBezTo>
                  <a:cubicBezTo>
                    <a:pt x="64" y="281"/>
                    <a:pt x="65" y="281"/>
                    <a:pt x="66" y="281"/>
                  </a:cubicBezTo>
                  <a:cubicBezTo>
                    <a:pt x="80" y="282"/>
                    <a:pt x="84" y="286"/>
                    <a:pt x="84" y="300"/>
                  </a:cubicBezTo>
                  <a:cubicBezTo>
                    <a:pt x="84" y="331"/>
                    <a:pt x="84" y="362"/>
                    <a:pt x="84" y="393"/>
                  </a:cubicBezTo>
                  <a:cubicBezTo>
                    <a:pt x="84" y="395"/>
                    <a:pt x="84" y="398"/>
                    <a:pt x="84" y="400"/>
                  </a:cubicBezTo>
                  <a:cubicBezTo>
                    <a:pt x="101" y="400"/>
                    <a:pt x="117" y="400"/>
                    <a:pt x="134" y="400"/>
                  </a:cubicBezTo>
                  <a:close/>
                  <a:moveTo>
                    <a:pt x="217" y="429"/>
                  </a:moveTo>
                  <a:cubicBezTo>
                    <a:pt x="219" y="456"/>
                    <a:pt x="249" y="493"/>
                    <a:pt x="297" y="491"/>
                  </a:cubicBezTo>
                  <a:cubicBezTo>
                    <a:pt x="329" y="489"/>
                    <a:pt x="365" y="458"/>
                    <a:pt x="365" y="429"/>
                  </a:cubicBezTo>
                  <a:cubicBezTo>
                    <a:pt x="316" y="429"/>
                    <a:pt x="266" y="429"/>
                    <a:pt x="217" y="42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E96611F-E053-4E72-8D94-E456D315B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788" y="3232150"/>
              <a:ext cx="106363" cy="101600"/>
            </a:xfrm>
            <a:custGeom>
              <a:avLst/>
              <a:gdLst>
                <a:gd name="T0" fmla="*/ 28 w 28"/>
                <a:gd name="T1" fmla="*/ 13 h 27"/>
                <a:gd name="T2" fmla="*/ 14 w 28"/>
                <a:gd name="T3" fmla="*/ 27 h 27"/>
                <a:gd name="T4" fmla="*/ 1 w 28"/>
                <a:gd name="T5" fmla="*/ 14 h 27"/>
                <a:gd name="T6" fmla="*/ 14 w 28"/>
                <a:gd name="T7" fmla="*/ 0 h 27"/>
                <a:gd name="T8" fmla="*/ 28 w 28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8" y="13"/>
                  </a:moveTo>
                  <a:cubicBezTo>
                    <a:pt x="28" y="20"/>
                    <a:pt x="21" y="27"/>
                    <a:pt x="14" y="27"/>
                  </a:cubicBezTo>
                  <a:cubicBezTo>
                    <a:pt x="7" y="27"/>
                    <a:pt x="1" y="21"/>
                    <a:pt x="1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1" y="0"/>
                    <a:pt x="27" y="6"/>
                    <a:pt x="28" y="1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Google Shape;2931;p69"/>
          <p:cNvSpPr txBox="1">
            <a:spLocks noGrp="1"/>
          </p:cNvSpPr>
          <p:nvPr>
            <p:ph type="ctrTitle"/>
          </p:nvPr>
        </p:nvSpPr>
        <p:spPr>
          <a:xfrm flipH="1">
            <a:off x="4001354" y="1038052"/>
            <a:ext cx="5871277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a-IR" sz="7200" dirty="0">
                <a:solidFill>
                  <a:schemeClr val="tx1"/>
                </a:solidFill>
                <a:cs typeface="B Nazanin" panose="00000400000000000000" pitchFamily="2" charset="-78"/>
              </a:rPr>
              <a:t>با تشکر!</a:t>
            </a:r>
            <a:endParaRPr sz="7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932" name="Google Shape;2932;p69"/>
          <p:cNvSpPr txBox="1">
            <a:spLocks noGrp="1"/>
          </p:cNvSpPr>
          <p:nvPr>
            <p:ph type="subTitle" idx="1"/>
          </p:nvPr>
        </p:nvSpPr>
        <p:spPr>
          <a:xfrm>
            <a:off x="4597469" y="1501225"/>
            <a:ext cx="4915926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fa-IR" sz="2000" b="1" dirty="0">
                <a:solidFill>
                  <a:srgbClr val="FFFFFF"/>
                </a:solidFill>
                <a:cs typeface="B Nazanin" panose="00000400000000000000" pitchFamily="2" charset="-78"/>
              </a:rPr>
              <a:t>آیا هیچ سوالی دارید؟</a:t>
            </a:r>
            <a:endParaRPr sz="2000" b="1" dirty="0">
              <a:solidFill>
                <a:srgbClr val="FFFFFF"/>
              </a:solidFill>
              <a:cs typeface="B Nazanin" panose="00000400000000000000" pitchFamily="2" charset="-78"/>
            </a:endParaRPr>
          </a:p>
        </p:txBody>
      </p:sp>
      <p:grpSp>
        <p:nvGrpSpPr>
          <p:cNvPr id="2947" name="Google Shape;2947;p69"/>
          <p:cNvGrpSpPr/>
          <p:nvPr/>
        </p:nvGrpSpPr>
        <p:grpSpPr>
          <a:xfrm>
            <a:off x="7603771" y="4598000"/>
            <a:ext cx="1373449" cy="356865"/>
            <a:chOff x="5259717" y="3380557"/>
            <a:chExt cx="1373449" cy="356865"/>
          </a:xfrm>
        </p:grpSpPr>
        <p:grpSp>
          <p:nvGrpSpPr>
            <p:cNvPr id="2948" name="Google Shape;2948;p69"/>
            <p:cNvGrpSpPr/>
            <p:nvPr/>
          </p:nvGrpSpPr>
          <p:grpSpPr>
            <a:xfrm>
              <a:off x="5259717" y="3380557"/>
              <a:ext cx="362920" cy="356865"/>
              <a:chOff x="2866317" y="3817357"/>
              <a:chExt cx="362920" cy="356865"/>
            </a:xfrm>
          </p:grpSpPr>
          <p:sp>
            <p:nvSpPr>
              <p:cNvPr id="2949" name="Google Shape;2949;p69"/>
              <p:cNvSpPr/>
              <p:nvPr/>
            </p:nvSpPr>
            <p:spPr>
              <a:xfrm>
                <a:off x="2866317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799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799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50" name="Google Shape;2950;p69"/>
              <p:cNvSpPr/>
              <p:nvPr/>
            </p:nvSpPr>
            <p:spPr>
              <a:xfrm>
                <a:off x="3021457" y="3817357"/>
                <a:ext cx="207780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02" extrusionOk="0">
                    <a:moveTo>
                      <a:pt x="881" y="0"/>
                    </a:moveTo>
                    <a:cubicBezTo>
                      <a:pt x="593" y="0"/>
                      <a:pt x="290" y="15"/>
                      <a:pt x="1" y="58"/>
                    </a:cubicBezTo>
                    <a:cubicBezTo>
                      <a:pt x="3379" y="505"/>
                      <a:pt x="5919" y="3378"/>
                      <a:pt x="5919" y="6799"/>
                    </a:cubicBezTo>
                    <a:cubicBezTo>
                      <a:pt x="5919" y="10220"/>
                      <a:pt x="3379" y="13093"/>
                      <a:pt x="1" y="13541"/>
                    </a:cubicBezTo>
                    <a:cubicBezTo>
                      <a:pt x="306" y="13581"/>
                      <a:pt x="610" y="13601"/>
                      <a:pt x="909" y="13601"/>
                    </a:cubicBezTo>
                    <a:cubicBezTo>
                      <a:pt x="4431" y="13601"/>
                      <a:pt x="7440" y="10865"/>
                      <a:pt x="7666" y="7247"/>
                    </a:cubicBezTo>
                    <a:cubicBezTo>
                      <a:pt x="7926" y="3320"/>
                      <a:pt x="4822" y="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51" name="Google Shape;2951;p69"/>
              <p:cNvSpPr/>
              <p:nvPr/>
            </p:nvSpPr>
            <p:spPr>
              <a:xfrm>
                <a:off x="2928367" y="3894561"/>
                <a:ext cx="194175" cy="279662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10668" extrusionOk="0">
                    <a:moveTo>
                      <a:pt x="6208" y="0"/>
                    </a:moveTo>
                    <a:cubicBezTo>
                      <a:pt x="4086" y="14"/>
                      <a:pt x="2079" y="1732"/>
                      <a:pt x="2079" y="3854"/>
                    </a:cubicBezTo>
                    <a:lnTo>
                      <a:pt x="2079" y="4114"/>
                    </a:lnTo>
                    <a:cubicBezTo>
                      <a:pt x="2079" y="4129"/>
                      <a:pt x="2051" y="4157"/>
                      <a:pt x="2036" y="4157"/>
                    </a:cubicBezTo>
                    <a:lnTo>
                      <a:pt x="174" y="4157"/>
                    </a:lnTo>
                    <a:cubicBezTo>
                      <a:pt x="73" y="4157"/>
                      <a:pt x="1" y="4230"/>
                      <a:pt x="1" y="4331"/>
                    </a:cubicBezTo>
                    <a:lnTo>
                      <a:pt x="1" y="6048"/>
                    </a:lnTo>
                    <a:cubicBezTo>
                      <a:pt x="1" y="6149"/>
                      <a:pt x="73" y="6236"/>
                      <a:pt x="174" y="6236"/>
                    </a:cubicBezTo>
                    <a:lnTo>
                      <a:pt x="2036" y="6236"/>
                    </a:lnTo>
                    <a:cubicBezTo>
                      <a:pt x="2051" y="6236"/>
                      <a:pt x="2079" y="6251"/>
                      <a:pt x="2079" y="6279"/>
                    </a:cubicBezTo>
                    <a:lnTo>
                      <a:pt x="2079" y="10220"/>
                    </a:lnTo>
                    <a:cubicBezTo>
                      <a:pt x="2079" y="10235"/>
                      <a:pt x="2079" y="10249"/>
                      <a:pt x="2108" y="10264"/>
                    </a:cubicBezTo>
                    <a:cubicBezTo>
                      <a:pt x="2743" y="10495"/>
                      <a:pt x="3422" y="10624"/>
                      <a:pt x="4100" y="10668"/>
                    </a:cubicBezTo>
                    <a:cubicBezTo>
                      <a:pt x="4129" y="10668"/>
                      <a:pt x="4144" y="10639"/>
                      <a:pt x="4144" y="10624"/>
                    </a:cubicBezTo>
                    <a:lnTo>
                      <a:pt x="4144" y="6279"/>
                    </a:lnTo>
                    <a:cubicBezTo>
                      <a:pt x="4144" y="6251"/>
                      <a:pt x="4158" y="6236"/>
                      <a:pt x="4187" y="6236"/>
                    </a:cubicBezTo>
                    <a:lnTo>
                      <a:pt x="7218" y="6236"/>
                    </a:lnTo>
                    <a:cubicBezTo>
                      <a:pt x="7319" y="6236"/>
                      <a:pt x="7406" y="6149"/>
                      <a:pt x="7406" y="6048"/>
                    </a:cubicBezTo>
                    <a:lnTo>
                      <a:pt x="7406" y="4331"/>
                    </a:lnTo>
                    <a:cubicBezTo>
                      <a:pt x="7406" y="4230"/>
                      <a:pt x="7319" y="4143"/>
                      <a:pt x="7218" y="4143"/>
                    </a:cubicBezTo>
                    <a:lnTo>
                      <a:pt x="4187" y="4143"/>
                    </a:lnTo>
                    <a:cubicBezTo>
                      <a:pt x="4158" y="4143"/>
                      <a:pt x="4144" y="4129"/>
                      <a:pt x="4144" y="4100"/>
                    </a:cubicBezTo>
                    <a:lnTo>
                      <a:pt x="4144" y="3854"/>
                    </a:lnTo>
                    <a:cubicBezTo>
                      <a:pt x="4144" y="2714"/>
                      <a:pt x="5068" y="2079"/>
                      <a:pt x="6208" y="2079"/>
                    </a:cubicBezTo>
                    <a:lnTo>
                      <a:pt x="7218" y="2079"/>
                    </a:lnTo>
                    <a:cubicBezTo>
                      <a:pt x="7319" y="2079"/>
                      <a:pt x="7406" y="1992"/>
                      <a:pt x="7406" y="1891"/>
                    </a:cubicBezTo>
                    <a:lnTo>
                      <a:pt x="7406" y="173"/>
                    </a:lnTo>
                    <a:cubicBezTo>
                      <a:pt x="7406" y="72"/>
                      <a:pt x="7319" y="0"/>
                      <a:pt x="72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952" name="Google Shape;2952;p69"/>
            <p:cNvGrpSpPr/>
            <p:nvPr/>
          </p:nvGrpSpPr>
          <p:grpSpPr>
            <a:xfrm>
              <a:off x="5764963" y="3380557"/>
              <a:ext cx="362920" cy="356865"/>
              <a:chOff x="3314750" y="3817357"/>
              <a:chExt cx="362920" cy="356865"/>
            </a:xfrm>
          </p:grpSpPr>
          <p:sp>
            <p:nvSpPr>
              <p:cNvPr id="2953" name="Google Shape;2953;p69"/>
              <p:cNvSpPr/>
              <p:nvPr/>
            </p:nvSpPr>
            <p:spPr>
              <a:xfrm>
                <a:off x="3314750" y="3817357"/>
                <a:ext cx="356865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599" extrusionOk="0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954" name="Google Shape;2954;p69"/>
              <p:cNvSpPr/>
              <p:nvPr/>
            </p:nvSpPr>
            <p:spPr>
              <a:xfrm>
                <a:off x="3469891" y="3817357"/>
                <a:ext cx="207780" cy="356865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13" extrusionOk="0">
                    <a:moveTo>
                      <a:pt x="881" y="0"/>
                    </a:moveTo>
                    <a:cubicBezTo>
                      <a:pt x="884" y="0"/>
                      <a:pt x="886" y="0"/>
                      <a:pt x="888" y="0"/>
                    </a:cubicBezTo>
                    <a:lnTo>
                      <a:pt x="888" y="0"/>
                    </a:lnTo>
                    <a:cubicBezTo>
                      <a:pt x="891" y="0"/>
                      <a:pt x="893" y="0"/>
                      <a:pt x="896" y="0"/>
                    </a:cubicBezTo>
                    <a:close/>
                    <a:moveTo>
                      <a:pt x="888" y="0"/>
                    </a:moveTo>
                    <a:lnTo>
                      <a:pt x="888" y="0"/>
                    </a:lnTo>
                    <a:cubicBezTo>
                      <a:pt x="588" y="0"/>
                      <a:pt x="301" y="15"/>
                      <a:pt x="1" y="58"/>
                    </a:cubicBezTo>
                    <a:cubicBezTo>
                      <a:pt x="3393" y="491"/>
                      <a:pt x="5934" y="3378"/>
                      <a:pt x="5934" y="6799"/>
                    </a:cubicBezTo>
                    <a:cubicBezTo>
                      <a:pt x="5934" y="10220"/>
                      <a:pt x="3393" y="13107"/>
                      <a:pt x="1" y="13555"/>
                    </a:cubicBezTo>
                    <a:cubicBezTo>
                      <a:pt x="299" y="13594"/>
                      <a:pt x="595" y="13612"/>
                      <a:pt x="887" y="13612"/>
                    </a:cubicBezTo>
                    <a:cubicBezTo>
                      <a:pt x="4418" y="13612"/>
                      <a:pt x="7441" y="10873"/>
                      <a:pt x="7680" y="7247"/>
                    </a:cubicBezTo>
                    <a:cubicBezTo>
                      <a:pt x="7926" y="3323"/>
                      <a:pt x="4826" y="4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55" name="Google Shape;2955;p69"/>
              <p:cNvSpPr/>
              <p:nvPr/>
            </p:nvSpPr>
            <p:spPr>
              <a:xfrm>
                <a:off x="3379082" y="3881296"/>
                <a:ext cx="228595" cy="228595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8720" extrusionOk="0">
                    <a:moveTo>
                      <a:pt x="6886" y="448"/>
                    </a:moveTo>
                    <a:cubicBezTo>
                      <a:pt x="7651" y="448"/>
                      <a:pt x="8272" y="1069"/>
                      <a:pt x="8272" y="1834"/>
                    </a:cubicBezTo>
                    <a:lnTo>
                      <a:pt x="8272" y="6872"/>
                    </a:lnTo>
                    <a:lnTo>
                      <a:pt x="8272" y="6886"/>
                    </a:lnTo>
                    <a:cubicBezTo>
                      <a:pt x="8272" y="7652"/>
                      <a:pt x="7651" y="8272"/>
                      <a:pt x="6872" y="8272"/>
                    </a:cubicBezTo>
                    <a:lnTo>
                      <a:pt x="1848" y="8272"/>
                    </a:lnTo>
                    <a:cubicBezTo>
                      <a:pt x="1069" y="8272"/>
                      <a:pt x="448" y="7652"/>
                      <a:pt x="448" y="6886"/>
                    </a:cubicBezTo>
                    <a:lnTo>
                      <a:pt x="448" y="1834"/>
                    </a:lnTo>
                    <a:cubicBezTo>
                      <a:pt x="448" y="1069"/>
                      <a:pt x="1069" y="448"/>
                      <a:pt x="1848" y="448"/>
                    </a:cubicBezTo>
                    <a:close/>
                    <a:moveTo>
                      <a:pt x="1848" y="1"/>
                    </a:moveTo>
                    <a:cubicBezTo>
                      <a:pt x="823" y="1"/>
                      <a:pt x="0" y="824"/>
                      <a:pt x="0" y="1834"/>
                    </a:cubicBezTo>
                    <a:lnTo>
                      <a:pt x="0" y="6872"/>
                    </a:lnTo>
                    <a:cubicBezTo>
                      <a:pt x="0" y="7897"/>
                      <a:pt x="823" y="8720"/>
                      <a:pt x="1848" y="8720"/>
                    </a:cubicBezTo>
                    <a:lnTo>
                      <a:pt x="6886" y="8720"/>
                    </a:lnTo>
                    <a:cubicBezTo>
                      <a:pt x="7897" y="8720"/>
                      <a:pt x="8719" y="7897"/>
                      <a:pt x="8719" y="6886"/>
                    </a:cubicBezTo>
                    <a:lnTo>
                      <a:pt x="8719" y="1834"/>
                    </a:lnTo>
                    <a:cubicBezTo>
                      <a:pt x="8719" y="824"/>
                      <a:pt x="7897" y="1"/>
                      <a:pt x="6872" y="1"/>
                    </a:cubicBezTo>
                    <a:close/>
                  </a:path>
                </a:pathLst>
              </a:custGeom>
              <a:solidFill>
                <a:srgbClr val="02F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56" name="Google Shape;2956;p69"/>
              <p:cNvSpPr/>
              <p:nvPr/>
            </p:nvSpPr>
            <p:spPr>
              <a:xfrm>
                <a:off x="3412768" y="3935430"/>
                <a:ext cx="140408" cy="120274"/>
              </a:xfrm>
              <a:custGeom>
                <a:avLst/>
                <a:gdLst/>
                <a:ahLst/>
                <a:cxnLst/>
                <a:rect l="l" t="t" r="r" b="b"/>
                <a:pathLst>
                  <a:path w="5356" h="4588" extrusionOk="0">
                    <a:moveTo>
                      <a:pt x="3063" y="447"/>
                    </a:moveTo>
                    <a:cubicBezTo>
                      <a:pt x="4013" y="447"/>
                      <a:pt x="4923" y="1183"/>
                      <a:pt x="4923" y="2295"/>
                    </a:cubicBezTo>
                    <a:cubicBezTo>
                      <a:pt x="4908" y="3320"/>
                      <a:pt x="4085" y="4143"/>
                      <a:pt x="3075" y="4143"/>
                    </a:cubicBezTo>
                    <a:cubicBezTo>
                      <a:pt x="1429" y="4143"/>
                      <a:pt x="592" y="2151"/>
                      <a:pt x="1761" y="996"/>
                    </a:cubicBezTo>
                    <a:cubicBezTo>
                      <a:pt x="2140" y="617"/>
                      <a:pt x="2606" y="447"/>
                      <a:pt x="3063" y="447"/>
                    </a:cubicBezTo>
                    <a:close/>
                    <a:moveTo>
                      <a:pt x="3075" y="0"/>
                    </a:moveTo>
                    <a:cubicBezTo>
                      <a:pt x="1025" y="0"/>
                      <a:pt x="0" y="2468"/>
                      <a:pt x="1444" y="3912"/>
                    </a:cubicBezTo>
                    <a:cubicBezTo>
                      <a:pt x="1910" y="4379"/>
                      <a:pt x="2484" y="4587"/>
                      <a:pt x="3047" y="4587"/>
                    </a:cubicBezTo>
                    <a:cubicBezTo>
                      <a:pt x="4225" y="4587"/>
                      <a:pt x="5356" y="3673"/>
                      <a:pt x="5356" y="2295"/>
                    </a:cubicBezTo>
                    <a:cubicBezTo>
                      <a:pt x="5356" y="1025"/>
                      <a:pt x="4331" y="0"/>
                      <a:pt x="3075" y="0"/>
                    </a:cubicBezTo>
                    <a:close/>
                  </a:path>
                </a:pathLst>
              </a:custGeom>
              <a:solidFill>
                <a:srgbClr val="02F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57" name="Google Shape;2957;p69"/>
              <p:cNvSpPr/>
              <p:nvPr/>
            </p:nvSpPr>
            <p:spPr>
              <a:xfrm>
                <a:off x="3539518" y="3910447"/>
                <a:ext cx="31065" cy="31039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1184" extrusionOk="0">
                    <a:moveTo>
                      <a:pt x="593" y="0"/>
                    </a:moveTo>
                    <a:cubicBezTo>
                      <a:pt x="275" y="0"/>
                      <a:pt x="1" y="260"/>
                      <a:pt x="1" y="592"/>
                    </a:cubicBezTo>
                    <a:cubicBezTo>
                      <a:pt x="1" y="910"/>
                      <a:pt x="275" y="1184"/>
                      <a:pt x="593" y="1184"/>
                    </a:cubicBezTo>
                    <a:cubicBezTo>
                      <a:pt x="925" y="1184"/>
                      <a:pt x="1185" y="910"/>
                      <a:pt x="1185" y="592"/>
                    </a:cubicBezTo>
                    <a:cubicBezTo>
                      <a:pt x="1185" y="260"/>
                      <a:pt x="925" y="0"/>
                      <a:pt x="593" y="0"/>
                    </a:cubicBezTo>
                    <a:close/>
                  </a:path>
                </a:pathLst>
              </a:custGeom>
              <a:solidFill>
                <a:srgbClr val="02FF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2958" name="Google Shape;2958;p69"/>
            <p:cNvGrpSpPr/>
            <p:nvPr/>
          </p:nvGrpSpPr>
          <p:grpSpPr>
            <a:xfrm>
              <a:off x="6270219" y="3380557"/>
              <a:ext cx="362947" cy="356576"/>
              <a:chOff x="4660419" y="3817357"/>
              <a:chExt cx="362947" cy="356576"/>
            </a:xfrm>
          </p:grpSpPr>
          <p:sp>
            <p:nvSpPr>
              <p:cNvPr id="2959" name="Google Shape;2959;p69"/>
              <p:cNvSpPr/>
              <p:nvPr/>
            </p:nvSpPr>
            <p:spPr>
              <a:xfrm>
                <a:off x="4660419" y="3817357"/>
                <a:ext cx="356498" cy="356498"/>
              </a:xfrm>
              <a:custGeom>
                <a:avLst/>
                <a:gdLst/>
                <a:ahLst/>
                <a:cxnLst/>
                <a:rect l="l" t="t" r="r" b="b"/>
                <a:pathLst>
                  <a:path w="13599" h="13599" extrusionOk="0">
                    <a:moveTo>
                      <a:pt x="6800" y="0"/>
                    </a:moveTo>
                    <a:cubicBezTo>
                      <a:pt x="3047" y="0"/>
                      <a:pt x="1" y="3046"/>
                      <a:pt x="1" y="6799"/>
                    </a:cubicBezTo>
                    <a:cubicBezTo>
                      <a:pt x="1" y="10552"/>
                      <a:pt x="3047" y="13598"/>
                      <a:pt x="6800" y="13598"/>
                    </a:cubicBezTo>
                    <a:cubicBezTo>
                      <a:pt x="10553" y="13598"/>
                      <a:pt x="13599" y="10552"/>
                      <a:pt x="13599" y="6799"/>
                    </a:cubicBezTo>
                    <a:cubicBezTo>
                      <a:pt x="13599" y="3046"/>
                      <a:pt x="10553" y="0"/>
                      <a:pt x="6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960" name="Google Shape;2960;p69"/>
              <p:cNvSpPr/>
              <p:nvPr/>
            </p:nvSpPr>
            <p:spPr>
              <a:xfrm>
                <a:off x="4815585" y="3817357"/>
                <a:ext cx="207780" cy="356576"/>
              </a:xfrm>
              <a:custGeom>
                <a:avLst/>
                <a:gdLst/>
                <a:ahLst/>
                <a:cxnLst/>
                <a:rect l="l" t="t" r="r" b="b"/>
                <a:pathLst>
                  <a:path w="7926" h="13602" extrusionOk="0">
                    <a:moveTo>
                      <a:pt x="881" y="0"/>
                    </a:moveTo>
                    <a:cubicBezTo>
                      <a:pt x="578" y="0"/>
                      <a:pt x="289" y="15"/>
                      <a:pt x="0" y="58"/>
                    </a:cubicBezTo>
                    <a:cubicBezTo>
                      <a:pt x="3378" y="505"/>
                      <a:pt x="5904" y="3378"/>
                      <a:pt x="5904" y="6799"/>
                    </a:cubicBezTo>
                    <a:cubicBezTo>
                      <a:pt x="5904" y="10220"/>
                      <a:pt x="3378" y="13093"/>
                      <a:pt x="0" y="13541"/>
                    </a:cubicBezTo>
                    <a:cubicBezTo>
                      <a:pt x="305" y="13581"/>
                      <a:pt x="607" y="13601"/>
                      <a:pt x="906" y="13601"/>
                    </a:cubicBezTo>
                    <a:cubicBezTo>
                      <a:pt x="4416" y="13601"/>
                      <a:pt x="7426" y="10865"/>
                      <a:pt x="7666" y="7247"/>
                    </a:cubicBezTo>
                    <a:cubicBezTo>
                      <a:pt x="7925" y="3320"/>
                      <a:pt x="4807" y="0"/>
                      <a:pt x="8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61" name="Google Shape;2961;p69"/>
              <p:cNvSpPr/>
              <p:nvPr/>
            </p:nvSpPr>
            <p:spPr>
              <a:xfrm>
                <a:off x="4702441" y="3871098"/>
                <a:ext cx="271351" cy="249016"/>
              </a:xfrm>
              <a:custGeom>
                <a:avLst/>
                <a:gdLst/>
                <a:ahLst/>
                <a:cxnLst/>
                <a:rect l="l" t="t" r="r" b="b"/>
                <a:pathLst>
                  <a:path w="10351" h="9499" extrusionOk="0">
                    <a:moveTo>
                      <a:pt x="5200" y="0"/>
                    </a:moveTo>
                    <a:cubicBezTo>
                      <a:pt x="4034" y="0"/>
                      <a:pt x="2878" y="428"/>
                      <a:pt x="1978" y="1270"/>
                    </a:cubicBezTo>
                    <a:cubicBezTo>
                      <a:pt x="419" y="2714"/>
                      <a:pt x="0" y="5009"/>
                      <a:pt x="967" y="6900"/>
                    </a:cubicBezTo>
                    <a:cubicBezTo>
                      <a:pt x="982" y="6929"/>
                      <a:pt x="982" y="6958"/>
                      <a:pt x="967" y="6987"/>
                    </a:cubicBezTo>
                    <a:lnTo>
                      <a:pt x="505" y="8170"/>
                    </a:lnTo>
                    <a:cubicBezTo>
                      <a:pt x="476" y="8243"/>
                      <a:pt x="520" y="8315"/>
                      <a:pt x="592" y="8315"/>
                    </a:cubicBezTo>
                    <a:lnTo>
                      <a:pt x="2021" y="8315"/>
                    </a:lnTo>
                    <a:cubicBezTo>
                      <a:pt x="2050" y="8315"/>
                      <a:pt x="2079" y="8329"/>
                      <a:pt x="2093" y="8344"/>
                    </a:cubicBezTo>
                    <a:cubicBezTo>
                      <a:pt x="2959" y="9080"/>
                      <a:pt x="4056" y="9498"/>
                      <a:pt x="5197" y="9498"/>
                    </a:cubicBezTo>
                    <a:cubicBezTo>
                      <a:pt x="7333" y="9498"/>
                      <a:pt x="9196" y="8084"/>
                      <a:pt x="9773" y="6034"/>
                    </a:cubicBezTo>
                    <a:cubicBezTo>
                      <a:pt x="10350" y="3984"/>
                      <a:pt x="9499" y="1804"/>
                      <a:pt x="7680" y="693"/>
                    </a:cubicBezTo>
                    <a:cubicBezTo>
                      <a:pt x="6911" y="229"/>
                      <a:pt x="6053" y="0"/>
                      <a:pt x="5200" y="0"/>
                    </a:cubicBezTo>
                    <a:close/>
                  </a:path>
                </a:pathLst>
              </a:custGeom>
              <a:solidFill>
                <a:srgbClr val="4FFF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962" name="Google Shape;2962;p69"/>
              <p:cNvSpPr/>
              <p:nvPr/>
            </p:nvSpPr>
            <p:spPr>
              <a:xfrm>
                <a:off x="4727791" y="3894351"/>
                <a:ext cx="220652" cy="202668"/>
              </a:xfrm>
              <a:custGeom>
                <a:avLst/>
                <a:gdLst/>
                <a:ahLst/>
                <a:cxnLst/>
                <a:rect l="l" t="t" r="r" b="b"/>
                <a:pathLst>
                  <a:path w="8417" h="7731" extrusionOk="0">
                    <a:moveTo>
                      <a:pt x="4232" y="1"/>
                    </a:moveTo>
                    <a:cubicBezTo>
                      <a:pt x="3273" y="1"/>
                      <a:pt x="2320" y="357"/>
                      <a:pt x="1588" y="1047"/>
                    </a:cubicBezTo>
                    <a:cubicBezTo>
                      <a:pt x="318" y="2231"/>
                      <a:pt x="0" y="4122"/>
                      <a:pt x="809" y="5652"/>
                    </a:cubicBezTo>
                    <a:lnTo>
                      <a:pt x="939" y="5912"/>
                    </a:lnTo>
                    <a:cubicBezTo>
                      <a:pt x="982" y="5970"/>
                      <a:pt x="982" y="6056"/>
                      <a:pt x="953" y="6129"/>
                    </a:cubicBezTo>
                    <a:lnTo>
                      <a:pt x="823" y="6432"/>
                    </a:lnTo>
                    <a:cubicBezTo>
                      <a:pt x="809" y="6489"/>
                      <a:pt x="852" y="6533"/>
                      <a:pt x="910" y="6533"/>
                    </a:cubicBezTo>
                    <a:lnTo>
                      <a:pt x="1328" y="6533"/>
                    </a:lnTo>
                    <a:cubicBezTo>
                      <a:pt x="1386" y="6547"/>
                      <a:pt x="1458" y="6562"/>
                      <a:pt x="1502" y="6605"/>
                    </a:cubicBezTo>
                    <a:lnTo>
                      <a:pt x="1675" y="6764"/>
                    </a:lnTo>
                    <a:cubicBezTo>
                      <a:pt x="2382" y="7384"/>
                      <a:pt x="3292" y="7731"/>
                      <a:pt x="4230" y="7731"/>
                    </a:cubicBezTo>
                    <a:cubicBezTo>
                      <a:pt x="5962" y="7716"/>
                      <a:pt x="7478" y="6562"/>
                      <a:pt x="7940" y="4902"/>
                    </a:cubicBezTo>
                    <a:cubicBezTo>
                      <a:pt x="8416" y="3227"/>
                      <a:pt x="7709" y="1466"/>
                      <a:pt x="6222" y="557"/>
                    </a:cubicBezTo>
                    <a:cubicBezTo>
                      <a:pt x="5608" y="183"/>
                      <a:pt x="4919" y="1"/>
                      <a:pt x="42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  <p:sp>
            <p:nvSpPr>
              <p:cNvPr id="2963" name="Google Shape;2963;p69"/>
              <p:cNvSpPr/>
              <p:nvPr/>
            </p:nvSpPr>
            <p:spPr>
              <a:xfrm>
                <a:off x="4765619" y="3922742"/>
                <a:ext cx="147250" cy="144025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5494" extrusionOk="0">
                    <a:moveTo>
                      <a:pt x="1567" y="0"/>
                    </a:moveTo>
                    <a:cubicBezTo>
                      <a:pt x="1444" y="0"/>
                      <a:pt x="1322" y="51"/>
                      <a:pt x="1228" y="152"/>
                    </a:cubicBezTo>
                    <a:lnTo>
                      <a:pt x="275" y="1105"/>
                    </a:lnTo>
                    <a:cubicBezTo>
                      <a:pt x="30" y="1336"/>
                      <a:pt x="1" y="1697"/>
                      <a:pt x="203" y="1956"/>
                    </a:cubicBezTo>
                    <a:cubicBezTo>
                      <a:pt x="1141" y="3270"/>
                      <a:pt x="2296" y="4425"/>
                      <a:pt x="3610" y="5378"/>
                    </a:cubicBezTo>
                    <a:cubicBezTo>
                      <a:pt x="3725" y="5450"/>
                      <a:pt x="3855" y="5493"/>
                      <a:pt x="3999" y="5493"/>
                    </a:cubicBezTo>
                    <a:cubicBezTo>
                      <a:pt x="4173" y="5493"/>
                      <a:pt x="4346" y="5435"/>
                      <a:pt x="4476" y="5305"/>
                    </a:cubicBezTo>
                    <a:lnTo>
                      <a:pt x="5429" y="4353"/>
                    </a:lnTo>
                    <a:cubicBezTo>
                      <a:pt x="5616" y="4165"/>
                      <a:pt x="5616" y="3847"/>
                      <a:pt x="5429" y="3660"/>
                    </a:cubicBezTo>
                    <a:lnTo>
                      <a:pt x="4837" y="3068"/>
                    </a:lnTo>
                    <a:cubicBezTo>
                      <a:pt x="4743" y="2974"/>
                      <a:pt x="4617" y="2927"/>
                      <a:pt x="4490" y="2927"/>
                    </a:cubicBezTo>
                    <a:cubicBezTo>
                      <a:pt x="4364" y="2927"/>
                      <a:pt x="4238" y="2974"/>
                      <a:pt x="4144" y="3068"/>
                    </a:cubicBezTo>
                    <a:lnTo>
                      <a:pt x="3985" y="3241"/>
                    </a:lnTo>
                    <a:cubicBezTo>
                      <a:pt x="3936" y="3290"/>
                      <a:pt x="3860" y="3319"/>
                      <a:pt x="3785" y="3319"/>
                    </a:cubicBezTo>
                    <a:cubicBezTo>
                      <a:pt x="3750" y="3319"/>
                      <a:pt x="3714" y="3313"/>
                      <a:pt x="3682" y="3299"/>
                    </a:cubicBezTo>
                    <a:cubicBezTo>
                      <a:pt x="3032" y="3039"/>
                      <a:pt x="2527" y="2534"/>
                      <a:pt x="2267" y="1884"/>
                    </a:cubicBezTo>
                    <a:cubicBezTo>
                      <a:pt x="2224" y="1783"/>
                      <a:pt x="2253" y="1668"/>
                      <a:pt x="2339" y="1581"/>
                    </a:cubicBezTo>
                    <a:lnTo>
                      <a:pt x="2498" y="1422"/>
                    </a:lnTo>
                    <a:cubicBezTo>
                      <a:pt x="2686" y="1235"/>
                      <a:pt x="2686" y="932"/>
                      <a:pt x="2498" y="729"/>
                    </a:cubicBezTo>
                    <a:lnTo>
                      <a:pt x="1906" y="152"/>
                    </a:lnTo>
                    <a:cubicBezTo>
                      <a:pt x="1812" y="51"/>
                      <a:pt x="1690" y="0"/>
                      <a:pt x="1567" y="0"/>
                    </a:cubicBezTo>
                    <a:close/>
                  </a:path>
                </a:pathLst>
              </a:custGeom>
              <a:solidFill>
                <a:srgbClr val="4FFF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cs typeface="B Nazanin" panose="00000400000000000000" pitchFamily="2" charset="-78"/>
                </a:endParaRPr>
              </a:p>
            </p:txBody>
          </p:sp>
        </p:grpSp>
      </p:grpSp>
      <p:sp>
        <p:nvSpPr>
          <p:cNvPr id="56" name="Google Shape;2796;p66">
            <a:extLst>
              <a:ext uri="{FF2B5EF4-FFF2-40B4-BE49-F238E27FC236}">
                <a16:creationId xmlns:a16="http://schemas.microsoft.com/office/drawing/2014/main" id="{1E72F5C3-7802-40CC-96E9-EAF51160BA24}"/>
              </a:ext>
            </a:extLst>
          </p:cNvPr>
          <p:cNvSpPr txBox="1">
            <a:spLocks/>
          </p:cNvSpPr>
          <p:nvPr/>
        </p:nvSpPr>
        <p:spPr>
          <a:xfrm flipH="1">
            <a:off x="5644982" y="1979144"/>
            <a:ext cx="2820900" cy="11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r"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cs typeface="B Nazanin" panose="00000400000000000000" pitchFamily="2" charset="-78"/>
              </a:rPr>
              <a:t>می توانید تصویر روی صفحه را با کار خود جایگزین کنید. فقط این یکی را حذف کنید، مال خود را اضافه کنید و آن را به درستی وسط قرار دهید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36C60D6-783A-4F98-93FF-058EBFFAD4F2}"/>
              </a:ext>
            </a:extLst>
          </p:cNvPr>
          <p:cNvGrpSpPr/>
          <p:nvPr/>
        </p:nvGrpSpPr>
        <p:grpSpPr>
          <a:xfrm>
            <a:off x="430067" y="653609"/>
            <a:ext cx="4141933" cy="4049776"/>
            <a:chOff x="835026" y="1016000"/>
            <a:chExt cx="3781424" cy="3697288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A55C31-90B1-4C13-9E98-52FD83C96B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5026" y="1016000"/>
              <a:ext cx="3781424" cy="2720975"/>
            </a:xfrm>
            <a:custGeom>
              <a:avLst/>
              <a:gdLst>
                <a:gd name="T0" fmla="*/ 1207 w 1259"/>
                <a:gd name="T1" fmla="*/ 336 h 906"/>
                <a:gd name="T2" fmla="*/ 1193 w 1259"/>
                <a:gd name="T3" fmla="*/ 443 h 906"/>
                <a:gd name="T4" fmla="*/ 1091 w 1259"/>
                <a:gd name="T5" fmla="*/ 469 h 906"/>
                <a:gd name="T6" fmla="*/ 1024 w 1259"/>
                <a:gd name="T7" fmla="*/ 533 h 906"/>
                <a:gd name="T8" fmla="*/ 967 w 1259"/>
                <a:gd name="T9" fmla="*/ 900 h 906"/>
                <a:gd name="T10" fmla="*/ 891 w 1259"/>
                <a:gd name="T11" fmla="*/ 861 h 906"/>
                <a:gd name="T12" fmla="*/ 971 w 1259"/>
                <a:gd name="T13" fmla="*/ 842 h 906"/>
                <a:gd name="T14" fmla="*/ 961 w 1259"/>
                <a:gd name="T15" fmla="*/ 533 h 906"/>
                <a:gd name="T16" fmla="*/ 906 w 1259"/>
                <a:gd name="T17" fmla="*/ 476 h 906"/>
                <a:gd name="T18" fmla="*/ 782 w 1259"/>
                <a:gd name="T19" fmla="*/ 434 h 906"/>
                <a:gd name="T20" fmla="*/ 777 w 1259"/>
                <a:gd name="T21" fmla="*/ 336 h 906"/>
                <a:gd name="T22" fmla="*/ 719 w 1259"/>
                <a:gd name="T23" fmla="*/ 288 h 906"/>
                <a:gd name="T24" fmla="*/ 428 w 1259"/>
                <a:gd name="T25" fmla="*/ 497 h 906"/>
                <a:gd name="T26" fmla="*/ 316 w 1259"/>
                <a:gd name="T27" fmla="*/ 837 h 906"/>
                <a:gd name="T28" fmla="*/ 417 w 1259"/>
                <a:gd name="T29" fmla="*/ 882 h 906"/>
                <a:gd name="T30" fmla="*/ 273 w 1259"/>
                <a:gd name="T31" fmla="*/ 835 h 906"/>
                <a:gd name="T32" fmla="*/ 43 w 1259"/>
                <a:gd name="T33" fmla="*/ 353 h 906"/>
                <a:gd name="T34" fmla="*/ 261 w 1259"/>
                <a:gd name="T35" fmla="*/ 0 h 906"/>
                <a:gd name="T36" fmla="*/ 454 w 1259"/>
                <a:gd name="T37" fmla="*/ 53 h 906"/>
                <a:gd name="T38" fmla="*/ 718 w 1259"/>
                <a:gd name="T39" fmla="*/ 246 h 906"/>
                <a:gd name="T40" fmla="*/ 777 w 1259"/>
                <a:gd name="T41" fmla="*/ 198 h 906"/>
                <a:gd name="T42" fmla="*/ 782 w 1259"/>
                <a:gd name="T43" fmla="*/ 100 h 906"/>
                <a:gd name="T44" fmla="*/ 905 w 1259"/>
                <a:gd name="T45" fmla="*/ 58 h 906"/>
                <a:gd name="T46" fmla="*/ 953 w 1259"/>
                <a:gd name="T47" fmla="*/ 0 h 906"/>
                <a:gd name="T48" fmla="*/ 1082 w 1259"/>
                <a:gd name="T49" fmla="*/ 60 h 906"/>
                <a:gd name="T50" fmla="*/ 1160 w 1259"/>
                <a:gd name="T51" fmla="*/ 58 h 906"/>
                <a:gd name="T52" fmla="*/ 1202 w 1259"/>
                <a:gd name="T53" fmla="*/ 184 h 906"/>
                <a:gd name="T54" fmla="*/ 1259 w 1259"/>
                <a:gd name="T55" fmla="*/ 228 h 906"/>
                <a:gd name="T56" fmla="*/ 1176 w 1259"/>
                <a:gd name="T57" fmla="*/ 300 h 906"/>
                <a:gd name="T58" fmla="*/ 1217 w 1259"/>
                <a:gd name="T59" fmla="*/ 284 h 906"/>
                <a:gd name="T60" fmla="*/ 1209 w 1259"/>
                <a:gd name="T61" fmla="*/ 246 h 906"/>
                <a:gd name="T62" fmla="*/ 1172 w 1259"/>
                <a:gd name="T63" fmla="*/ 226 h 906"/>
                <a:gd name="T64" fmla="*/ 1155 w 1259"/>
                <a:gd name="T65" fmla="*/ 133 h 906"/>
                <a:gd name="T66" fmla="*/ 1121 w 1259"/>
                <a:gd name="T67" fmla="*/ 108 h 906"/>
                <a:gd name="T68" fmla="*/ 1013 w 1259"/>
                <a:gd name="T69" fmla="*/ 61 h 906"/>
                <a:gd name="T70" fmla="*/ 982 w 1259"/>
                <a:gd name="T71" fmla="*/ 41 h 906"/>
                <a:gd name="T72" fmla="*/ 893 w 1259"/>
                <a:gd name="T73" fmla="*/ 109 h 906"/>
                <a:gd name="T74" fmla="*/ 831 w 1259"/>
                <a:gd name="T75" fmla="*/ 109 h 906"/>
                <a:gd name="T76" fmla="*/ 835 w 1259"/>
                <a:gd name="T77" fmla="*/ 168 h 906"/>
                <a:gd name="T78" fmla="*/ 766 w 1259"/>
                <a:gd name="T79" fmla="*/ 268 h 906"/>
                <a:gd name="T80" fmla="*/ 811 w 1259"/>
                <a:gd name="T81" fmla="*/ 308 h 906"/>
                <a:gd name="T82" fmla="*/ 820 w 1259"/>
                <a:gd name="T83" fmla="*/ 412 h 906"/>
                <a:gd name="T84" fmla="*/ 854 w 1259"/>
                <a:gd name="T85" fmla="*/ 434 h 906"/>
                <a:gd name="T86" fmla="*/ 970 w 1259"/>
                <a:gd name="T87" fmla="*/ 471 h 906"/>
                <a:gd name="T88" fmla="*/ 1003 w 1259"/>
                <a:gd name="T89" fmla="*/ 493 h 906"/>
                <a:gd name="T90" fmla="*/ 1081 w 1259"/>
                <a:gd name="T91" fmla="*/ 428 h 906"/>
                <a:gd name="T92" fmla="*/ 1160 w 1259"/>
                <a:gd name="T93" fmla="*/ 418 h 906"/>
                <a:gd name="T94" fmla="*/ 1172 w 1259"/>
                <a:gd name="T95" fmla="*/ 308 h 906"/>
                <a:gd name="T96" fmla="*/ 69 w 1259"/>
                <a:gd name="T97" fmla="*/ 266 h 906"/>
                <a:gd name="T98" fmla="*/ 295 w 1259"/>
                <a:gd name="T99" fmla="*/ 41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9" h="906">
                  <a:moveTo>
                    <a:pt x="1259" y="305"/>
                  </a:moveTo>
                  <a:cubicBezTo>
                    <a:pt x="1249" y="322"/>
                    <a:pt x="1236" y="331"/>
                    <a:pt x="1216" y="329"/>
                  </a:cubicBezTo>
                  <a:cubicBezTo>
                    <a:pt x="1210" y="328"/>
                    <a:pt x="1208" y="331"/>
                    <a:pt x="1207" y="336"/>
                  </a:cubicBezTo>
                  <a:cubicBezTo>
                    <a:pt x="1203" y="347"/>
                    <a:pt x="1199" y="359"/>
                    <a:pt x="1193" y="370"/>
                  </a:cubicBezTo>
                  <a:cubicBezTo>
                    <a:pt x="1190" y="375"/>
                    <a:pt x="1191" y="378"/>
                    <a:pt x="1194" y="382"/>
                  </a:cubicBezTo>
                  <a:cubicBezTo>
                    <a:pt x="1217" y="406"/>
                    <a:pt x="1216" y="420"/>
                    <a:pt x="1193" y="443"/>
                  </a:cubicBezTo>
                  <a:cubicBezTo>
                    <a:pt x="1183" y="453"/>
                    <a:pt x="1174" y="463"/>
                    <a:pt x="1163" y="473"/>
                  </a:cubicBezTo>
                  <a:cubicBezTo>
                    <a:pt x="1146" y="489"/>
                    <a:pt x="1127" y="489"/>
                    <a:pt x="1111" y="472"/>
                  </a:cubicBezTo>
                  <a:cubicBezTo>
                    <a:pt x="1104" y="465"/>
                    <a:pt x="1098" y="464"/>
                    <a:pt x="1091" y="469"/>
                  </a:cubicBezTo>
                  <a:cubicBezTo>
                    <a:pt x="1088" y="471"/>
                    <a:pt x="1085" y="473"/>
                    <a:pt x="1082" y="473"/>
                  </a:cubicBezTo>
                  <a:cubicBezTo>
                    <a:pt x="1064" y="478"/>
                    <a:pt x="1052" y="486"/>
                    <a:pt x="1052" y="508"/>
                  </a:cubicBezTo>
                  <a:cubicBezTo>
                    <a:pt x="1052" y="523"/>
                    <a:pt x="1038" y="532"/>
                    <a:pt x="1024" y="533"/>
                  </a:cubicBezTo>
                  <a:cubicBezTo>
                    <a:pt x="1013" y="533"/>
                    <a:pt x="1013" y="538"/>
                    <a:pt x="1013" y="546"/>
                  </a:cubicBezTo>
                  <a:cubicBezTo>
                    <a:pt x="1013" y="642"/>
                    <a:pt x="1013" y="738"/>
                    <a:pt x="1013" y="834"/>
                  </a:cubicBezTo>
                  <a:cubicBezTo>
                    <a:pt x="1013" y="868"/>
                    <a:pt x="996" y="894"/>
                    <a:pt x="967" y="900"/>
                  </a:cubicBezTo>
                  <a:cubicBezTo>
                    <a:pt x="941" y="906"/>
                    <a:pt x="914" y="904"/>
                    <a:pt x="888" y="902"/>
                  </a:cubicBezTo>
                  <a:cubicBezTo>
                    <a:pt x="875" y="901"/>
                    <a:pt x="868" y="892"/>
                    <a:pt x="869" y="880"/>
                  </a:cubicBezTo>
                  <a:cubicBezTo>
                    <a:pt x="870" y="869"/>
                    <a:pt x="878" y="862"/>
                    <a:pt x="891" y="861"/>
                  </a:cubicBezTo>
                  <a:cubicBezTo>
                    <a:pt x="904" y="860"/>
                    <a:pt x="916" y="861"/>
                    <a:pt x="928" y="861"/>
                  </a:cubicBezTo>
                  <a:cubicBezTo>
                    <a:pt x="936" y="861"/>
                    <a:pt x="944" y="861"/>
                    <a:pt x="951" y="861"/>
                  </a:cubicBezTo>
                  <a:cubicBezTo>
                    <a:pt x="963" y="860"/>
                    <a:pt x="970" y="853"/>
                    <a:pt x="971" y="842"/>
                  </a:cubicBezTo>
                  <a:cubicBezTo>
                    <a:pt x="971" y="839"/>
                    <a:pt x="971" y="836"/>
                    <a:pt x="971" y="832"/>
                  </a:cubicBezTo>
                  <a:cubicBezTo>
                    <a:pt x="971" y="737"/>
                    <a:pt x="971" y="641"/>
                    <a:pt x="971" y="545"/>
                  </a:cubicBezTo>
                  <a:cubicBezTo>
                    <a:pt x="971" y="538"/>
                    <a:pt x="971" y="533"/>
                    <a:pt x="961" y="533"/>
                  </a:cubicBezTo>
                  <a:cubicBezTo>
                    <a:pt x="942" y="533"/>
                    <a:pt x="930" y="517"/>
                    <a:pt x="930" y="496"/>
                  </a:cubicBezTo>
                  <a:cubicBezTo>
                    <a:pt x="930" y="487"/>
                    <a:pt x="928" y="481"/>
                    <a:pt x="919" y="480"/>
                  </a:cubicBezTo>
                  <a:cubicBezTo>
                    <a:pt x="914" y="479"/>
                    <a:pt x="910" y="478"/>
                    <a:pt x="906" y="476"/>
                  </a:cubicBezTo>
                  <a:cubicBezTo>
                    <a:pt x="892" y="466"/>
                    <a:pt x="879" y="464"/>
                    <a:pt x="865" y="479"/>
                  </a:cubicBezTo>
                  <a:cubicBezTo>
                    <a:pt x="854" y="490"/>
                    <a:pt x="837" y="487"/>
                    <a:pt x="824" y="476"/>
                  </a:cubicBezTo>
                  <a:cubicBezTo>
                    <a:pt x="810" y="462"/>
                    <a:pt x="795" y="448"/>
                    <a:pt x="782" y="434"/>
                  </a:cubicBezTo>
                  <a:cubicBezTo>
                    <a:pt x="769" y="419"/>
                    <a:pt x="770" y="401"/>
                    <a:pt x="786" y="386"/>
                  </a:cubicBezTo>
                  <a:cubicBezTo>
                    <a:pt x="793" y="379"/>
                    <a:pt x="795" y="373"/>
                    <a:pt x="789" y="365"/>
                  </a:cubicBezTo>
                  <a:cubicBezTo>
                    <a:pt x="783" y="356"/>
                    <a:pt x="780" y="346"/>
                    <a:pt x="777" y="336"/>
                  </a:cubicBezTo>
                  <a:cubicBezTo>
                    <a:pt x="776" y="331"/>
                    <a:pt x="773" y="329"/>
                    <a:pt x="767" y="329"/>
                  </a:cubicBezTo>
                  <a:cubicBezTo>
                    <a:pt x="738" y="328"/>
                    <a:pt x="731" y="321"/>
                    <a:pt x="725" y="293"/>
                  </a:cubicBezTo>
                  <a:cubicBezTo>
                    <a:pt x="724" y="288"/>
                    <a:pt x="722" y="288"/>
                    <a:pt x="719" y="288"/>
                  </a:cubicBezTo>
                  <a:cubicBezTo>
                    <a:pt x="668" y="288"/>
                    <a:pt x="618" y="288"/>
                    <a:pt x="567" y="288"/>
                  </a:cubicBezTo>
                  <a:cubicBezTo>
                    <a:pt x="561" y="288"/>
                    <a:pt x="560" y="291"/>
                    <a:pt x="559" y="297"/>
                  </a:cubicBezTo>
                  <a:cubicBezTo>
                    <a:pt x="548" y="385"/>
                    <a:pt x="504" y="452"/>
                    <a:pt x="428" y="497"/>
                  </a:cubicBezTo>
                  <a:cubicBezTo>
                    <a:pt x="396" y="516"/>
                    <a:pt x="362" y="528"/>
                    <a:pt x="325" y="531"/>
                  </a:cubicBezTo>
                  <a:cubicBezTo>
                    <a:pt x="317" y="532"/>
                    <a:pt x="316" y="535"/>
                    <a:pt x="316" y="542"/>
                  </a:cubicBezTo>
                  <a:cubicBezTo>
                    <a:pt x="316" y="640"/>
                    <a:pt x="316" y="739"/>
                    <a:pt x="316" y="837"/>
                  </a:cubicBezTo>
                  <a:cubicBezTo>
                    <a:pt x="316" y="854"/>
                    <a:pt x="323" y="861"/>
                    <a:pt x="341" y="861"/>
                  </a:cubicBezTo>
                  <a:cubicBezTo>
                    <a:pt x="358" y="861"/>
                    <a:pt x="375" y="861"/>
                    <a:pt x="392" y="861"/>
                  </a:cubicBezTo>
                  <a:cubicBezTo>
                    <a:pt x="408" y="861"/>
                    <a:pt x="417" y="869"/>
                    <a:pt x="417" y="882"/>
                  </a:cubicBezTo>
                  <a:cubicBezTo>
                    <a:pt x="417" y="895"/>
                    <a:pt x="409" y="903"/>
                    <a:pt x="393" y="903"/>
                  </a:cubicBezTo>
                  <a:cubicBezTo>
                    <a:pt x="375" y="904"/>
                    <a:pt x="356" y="904"/>
                    <a:pt x="337" y="903"/>
                  </a:cubicBezTo>
                  <a:cubicBezTo>
                    <a:pt x="297" y="901"/>
                    <a:pt x="274" y="875"/>
                    <a:pt x="273" y="835"/>
                  </a:cubicBezTo>
                  <a:cubicBezTo>
                    <a:pt x="273" y="740"/>
                    <a:pt x="273" y="644"/>
                    <a:pt x="274" y="549"/>
                  </a:cubicBezTo>
                  <a:cubicBezTo>
                    <a:pt x="274" y="537"/>
                    <a:pt x="272" y="533"/>
                    <a:pt x="258" y="530"/>
                  </a:cubicBezTo>
                  <a:cubicBezTo>
                    <a:pt x="152" y="513"/>
                    <a:pt x="78" y="454"/>
                    <a:pt x="43" y="353"/>
                  </a:cubicBezTo>
                  <a:cubicBezTo>
                    <a:pt x="0" y="229"/>
                    <a:pt x="48" y="104"/>
                    <a:pt x="161" y="36"/>
                  </a:cubicBezTo>
                  <a:cubicBezTo>
                    <a:pt x="190" y="18"/>
                    <a:pt x="222" y="8"/>
                    <a:pt x="256" y="3"/>
                  </a:cubicBezTo>
                  <a:cubicBezTo>
                    <a:pt x="258" y="2"/>
                    <a:pt x="260" y="3"/>
                    <a:pt x="261" y="0"/>
                  </a:cubicBezTo>
                  <a:cubicBezTo>
                    <a:pt x="281" y="0"/>
                    <a:pt x="301" y="0"/>
                    <a:pt x="321" y="0"/>
                  </a:cubicBezTo>
                  <a:cubicBezTo>
                    <a:pt x="322" y="2"/>
                    <a:pt x="323" y="2"/>
                    <a:pt x="325" y="2"/>
                  </a:cubicBezTo>
                  <a:cubicBezTo>
                    <a:pt x="373" y="6"/>
                    <a:pt x="416" y="24"/>
                    <a:pt x="454" y="53"/>
                  </a:cubicBezTo>
                  <a:cubicBezTo>
                    <a:pt x="515" y="100"/>
                    <a:pt x="551" y="161"/>
                    <a:pt x="559" y="237"/>
                  </a:cubicBezTo>
                  <a:cubicBezTo>
                    <a:pt x="560" y="244"/>
                    <a:pt x="562" y="246"/>
                    <a:pt x="569" y="246"/>
                  </a:cubicBezTo>
                  <a:cubicBezTo>
                    <a:pt x="618" y="245"/>
                    <a:pt x="668" y="246"/>
                    <a:pt x="718" y="246"/>
                  </a:cubicBezTo>
                  <a:cubicBezTo>
                    <a:pt x="721" y="246"/>
                    <a:pt x="724" y="247"/>
                    <a:pt x="725" y="241"/>
                  </a:cubicBezTo>
                  <a:cubicBezTo>
                    <a:pt x="730" y="212"/>
                    <a:pt x="738" y="205"/>
                    <a:pt x="767" y="205"/>
                  </a:cubicBezTo>
                  <a:cubicBezTo>
                    <a:pt x="773" y="205"/>
                    <a:pt x="776" y="203"/>
                    <a:pt x="777" y="198"/>
                  </a:cubicBezTo>
                  <a:cubicBezTo>
                    <a:pt x="781" y="188"/>
                    <a:pt x="784" y="179"/>
                    <a:pt x="788" y="170"/>
                  </a:cubicBezTo>
                  <a:cubicBezTo>
                    <a:pt x="794" y="161"/>
                    <a:pt x="794" y="155"/>
                    <a:pt x="785" y="147"/>
                  </a:cubicBezTo>
                  <a:cubicBezTo>
                    <a:pt x="770" y="133"/>
                    <a:pt x="769" y="115"/>
                    <a:pt x="782" y="100"/>
                  </a:cubicBezTo>
                  <a:cubicBezTo>
                    <a:pt x="796" y="85"/>
                    <a:pt x="810" y="70"/>
                    <a:pt x="825" y="57"/>
                  </a:cubicBezTo>
                  <a:cubicBezTo>
                    <a:pt x="837" y="46"/>
                    <a:pt x="855" y="44"/>
                    <a:pt x="866" y="55"/>
                  </a:cubicBezTo>
                  <a:cubicBezTo>
                    <a:pt x="880" y="70"/>
                    <a:pt x="891" y="67"/>
                    <a:pt x="905" y="58"/>
                  </a:cubicBezTo>
                  <a:cubicBezTo>
                    <a:pt x="911" y="55"/>
                    <a:pt x="917" y="54"/>
                    <a:pt x="923" y="52"/>
                  </a:cubicBezTo>
                  <a:cubicBezTo>
                    <a:pt x="928" y="51"/>
                    <a:pt x="930" y="48"/>
                    <a:pt x="930" y="43"/>
                  </a:cubicBezTo>
                  <a:cubicBezTo>
                    <a:pt x="928" y="23"/>
                    <a:pt x="937" y="9"/>
                    <a:pt x="953" y="0"/>
                  </a:cubicBezTo>
                  <a:cubicBezTo>
                    <a:pt x="979" y="0"/>
                    <a:pt x="1005" y="0"/>
                    <a:pt x="1030" y="0"/>
                  </a:cubicBezTo>
                  <a:cubicBezTo>
                    <a:pt x="1040" y="7"/>
                    <a:pt x="1053" y="13"/>
                    <a:pt x="1052" y="26"/>
                  </a:cubicBezTo>
                  <a:cubicBezTo>
                    <a:pt x="1051" y="48"/>
                    <a:pt x="1064" y="55"/>
                    <a:pt x="1082" y="60"/>
                  </a:cubicBezTo>
                  <a:cubicBezTo>
                    <a:pt x="1085" y="61"/>
                    <a:pt x="1088" y="62"/>
                    <a:pt x="1091" y="64"/>
                  </a:cubicBezTo>
                  <a:cubicBezTo>
                    <a:pt x="1099" y="70"/>
                    <a:pt x="1104" y="68"/>
                    <a:pt x="1110" y="61"/>
                  </a:cubicBezTo>
                  <a:cubicBezTo>
                    <a:pt x="1126" y="45"/>
                    <a:pt x="1145" y="44"/>
                    <a:pt x="1160" y="58"/>
                  </a:cubicBezTo>
                  <a:cubicBezTo>
                    <a:pt x="1175" y="71"/>
                    <a:pt x="1188" y="84"/>
                    <a:pt x="1201" y="99"/>
                  </a:cubicBezTo>
                  <a:cubicBezTo>
                    <a:pt x="1212" y="111"/>
                    <a:pt x="1216" y="129"/>
                    <a:pt x="1205" y="139"/>
                  </a:cubicBezTo>
                  <a:cubicBezTo>
                    <a:pt x="1188" y="154"/>
                    <a:pt x="1193" y="168"/>
                    <a:pt x="1202" y="184"/>
                  </a:cubicBezTo>
                  <a:cubicBezTo>
                    <a:pt x="1204" y="188"/>
                    <a:pt x="1206" y="193"/>
                    <a:pt x="1207" y="198"/>
                  </a:cubicBezTo>
                  <a:cubicBezTo>
                    <a:pt x="1208" y="203"/>
                    <a:pt x="1211" y="205"/>
                    <a:pt x="1216" y="205"/>
                  </a:cubicBezTo>
                  <a:cubicBezTo>
                    <a:pt x="1236" y="203"/>
                    <a:pt x="1249" y="212"/>
                    <a:pt x="1259" y="228"/>
                  </a:cubicBezTo>
                  <a:cubicBezTo>
                    <a:pt x="1259" y="254"/>
                    <a:pt x="1259" y="280"/>
                    <a:pt x="1259" y="305"/>
                  </a:cubicBezTo>
                  <a:close/>
                  <a:moveTo>
                    <a:pt x="1174" y="303"/>
                  </a:moveTo>
                  <a:cubicBezTo>
                    <a:pt x="1175" y="302"/>
                    <a:pt x="1176" y="301"/>
                    <a:pt x="1176" y="300"/>
                  </a:cubicBezTo>
                  <a:cubicBezTo>
                    <a:pt x="1177" y="300"/>
                    <a:pt x="1177" y="300"/>
                    <a:pt x="1177" y="300"/>
                  </a:cubicBezTo>
                  <a:cubicBezTo>
                    <a:pt x="1182" y="295"/>
                    <a:pt x="1188" y="290"/>
                    <a:pt x="1196" y="288"/>
                  </a:cubicBezTo>
                  <a:cubicBezTo>
                    <a:pt x="1203" y="287"/>
                    <a:pt x="1213" y="290"/>
                    <a:pt x="1217" y="284"/>
                  </a:cubicBezTo>
                  <a:cubicBezTo>
                    <a:pt x="1220" y="278"/>
                    <a:pt x="1218" y="269"/>
                    <a:pt x="1218" y="261"/>
                  </a:cubicBezTo>
                  <a:cubicBezTo>
                    <a:pt x="1218" y="259"/>
                    <a:pt x="1218" y="257"/>
                    <a:pt x="1218" y="256"/>
                  </a:cubicBezTo>
                  <a:cubicBezTo>
                    <a:pt x="1219" y="249"/>
                    <a:pt x="1217" y="245"/>
                    <a:pt x="1209" y="246"/>
                  </a:cubicBezTo>
                  <a:cubicBezTo>
                    <a:pt x="1196" y="247"/>
                    <a:pt x="1185" y="243"/>
                    <a:pt x="1177" y="233"/>
                  </a:cubicBezTo>
                  <a:cubicBezTo>
                    <a:pt x="1176" y="232"/>
                    <a:pt x="1175" y="232"/>
                    <a:pt x="1175" y="231"/>
                  </a:cubicBezTo>
                  <a:cubicBezTo>
                    <a:pt x="1174" y="229"/>
                    <a:pt x="1174" y="227"/>
                    <a:pt x="1172" y="226"/>
                  </a:cubicBezTo>
                  <a:cubicBezTo>
                    <a:pt x="1172" y="226"/>
                    <a:pt x="1172" y="226"/>
                    <a:pt x="1172" y="226"/>
                  </a:cubicBezTo>
                  <a:cubicBezTo>
                    <a:pt x="1167" y="206"/>
                    <a:pt x="1158" y="188"/>
                    <a:pt x="1150" y="170"/>
                  </a:cubicBezTo>
                  <a:cubicBezTo>
                    <a:pt x="1143" y="156"/>
                    <a:pt x="1145" y="143"/>
                    <a:pt x="1155" y="133"/>
                  </a:cubicBezTo>
                  <a:cubicBezTo>
                    <a:pt x="1167" y="123"/>
                    <a:pt x="1163" y="117"/>
                    <a:pt x="1154" y="110"/>
                  </a:cubicBezTo>
                  <a:cubicBezTo>
                    <a:pt x="1153" y="109"/>
                    <a:pt x="1153" y="109"/>
                    <a:pt x="1152" y="108"/>
                  </a:cubicBezTo>
                  <a:cubicBezTo>
                    <a:pt x="1137" y="93"/>
                    <a:pt x="1137" y="93"/>
                    <a:pt x="1121" y="108"/>
                  </a:cubicBezTo>
                  <a:cubicBezTo>
                    <a:pt x="1111" y="112"/>
                    <a:pt x="1101" y="115"/>
                    <a:pt x="1091" y="110"/>
                  </a:cubicBezTo>
                  <a:cubicBezTo>
                    <a:pt x="1072" y="100"/>
                    <a:pt x="1053" y="93"/>
                    <a:pt x="1033" y="85"/>
                  </a:cubicBezTo>
                  <a:cubicBezTo>
                    <a:pt x="1022" y="81"/>
                    <a:pt x="1016" y="73"/>
                    <a:pt x="1013" y="61"/>
                  </a:cubicBezTo>
                  <a:cubicBezTo>
                    <a:pt x="1012" y="55"/>
                    <a:pt x="1016" y="45"/>
                    <a:pt x="1011" y="42"/>
                  </a:cubicBezTo>
                  <a:cubicBezTo>
                    <a:pt x="1005" y="39"/>
                    <a:pt x="997" y="41"/>
                    <a:pt x="989" y="41"/>
                  </a:cubicBezTo>
                  <a:cubicBezTo>
                    <a:pt x="987" y="41"/>
                    <a:pt x="985" y="41"/>
                    <a:pt x="982" y="41"/>
                  </a:cubicBezTo>
                  <a:cubicBezTo>
                    <a:pt x="974" y="40"/>
                    <a:pt x="971" y="42"/>
                    <a:pt x="971" y="51"/>
                  </a:cubicBezTo>
                  <a:cubicBezTo>
                    <a:pt x="972" y="67"/>
                    <a:pt x="966" y="80"/>
                    <a:pt x="951" y="86"/>
                  </a:cubicBezTo>
                  <a:cubicBezTo>
                    <a:pt x="931" y="93"/>
                    <a:pt x="912" y="101"/>
                    <a:pt x="893" y="109"/>
                  </a:cubicBezTo>
                  <a:cubicBezTo>
                    <a:pt x="882" y="115"/>
                    <a:pt x="872" y="113"/>
                    <a:pt x="862" y="106"/>
                  </a:cubicBezTo>
                  <a:cubicBezTo>
                    <a:pt x="856" y="103"/>
                    <a:pt x="853" y="93"/>
                    <a:pt x="846" y="95"/>
                  </a:cubicBezTo>
                  <a:cubicBezTo>
                    <a:pt x="840" y="97"/>
                    <a:pt x="836" y="104"/>
                    <a:pt x="831" y="109"/>
                  </a:cubicBezTo>
                  <a:cubicBezTo>
                    <a:pt x="829" y="111"/>
                    <a:pt x="827" y="114"/>
                    <a:pt x="825" y="115"/>
                  </a:cubicBezTo>
                  <a:cubicBezTo>
                    <a:pt x="819" y="119"/>
                    <a:pt x="818" y="123"/>
                    <a:pt x="824" y="128"/>
                  </a:cubicBezTo>
                  <a:cubicBezTo>
                    <a:pt x="836" y="139"/>
                    <a:pt x="842" y="152"/>
                    <a:pt x="835" y="168"/>
                  </a:cubicBezTo>
                  <a:cubicBezTo>
                    <a:pt x="826" y="187"/>
                    <a:pt x="818" y="205"/>
                    <a:pt x="811" y="225"/>
                  </a:cubicBezTo>
                  <a:cubicBezTo>
                    <a:pt x="807" y="236"/>
                    <a:pt x="798" y="243"/>
                    <a:pt x="786" y="245"/>
                  </a:cubicBezTo>
                  <a:cubicBezTo>
                    <a:pt x="766" y="248"/>
                    <a:pt x="766" y="248"/>
                    <a:pt x="766" y="268"/>
                  </a:cubicBezTo>
                  <a:cubicBezTo>
                    <a:pt x="766" y="270"/>
                    <a:pt x="766" y="272"/>
                    <a:pt x="766" y="274"/>
                  </a:cubicBezTo>
                  <a:cubicBezTo>
                    <a:pt x="765" y="284"/>
                    <a:pt x="767" y="288"/>
                    <a:pt x="778" y="288"/>
                  </a:cubicBezTo>
                  <a:cubicBezTo>
                    <a:pt x="793" y="287"/>
                    <a:pt x="806" y="293"/>
                    <a:pt x="811" y="308"/>
                  </a:cubicBezTo>
                  <a:cubicBezTo>
                    <a:pt x="818" y="328"/>
                    <a:pt x="826" y="347"/>
                    <a:pt x="835" y="366"/>
                  </a:cubicBezTo>
                  <a:cubicBezTo>
                    <a:pt x="840" y="377"/>
                    <a:pt x="837" y="387"/>
                    <a:pt x="831" y="397"/>
                  </a:cubicBezTo>
                  <a:cubicBezTo>
                    <a:pt x="828" y="403"/>
                    <a:pt x="818" y="406"/>
                    <a:pt x="820" y="412"/>
                  </a:cubicBezTo>
                  <a:cubicBezTo>
                    <a:pt x="822" y="418"/>
                    <a:pt x="829" y="423"/>
                    <a:pt x="834" y="428"/>
                  </a:cubicBezTo>
                  <a:cubicBezTo>
                    <a:pt x="836" y="430"/>
                    <a:pt x="839" y="432"/>
                    <a:pt x="840" y="434"/>
                  </a:cubicBezTo>
                  <a:cubicBezTo>
                    <a:pt x="845" y="441"/>
                    <a:pt x="849" y="440"/>
                    <a:pt x="854" y="434"/>
                  </a:cubicBezTo>
                  <a:cubicBezTo>
                    <a:pt x="865" y="423"/>
                    <a:pt x="878" y="417"/>
                    <a:pt x="893" y="424"/>
                  </a:cubicBezTo>
                  <a:cubicBezTo>
                    <a:pt x="912" y="433"/>
                    <a:pt x="931" y="441"/>
                    <a:pt x="951" y="448"/>
                  </a:cubicBezTo>
                  <a:cubicBezTo>
                    <a:pt x="961" y="452"/>
                    <a:pt x="967" y="460"/>
                    <a:pt x="970" y="471"/>
                  </a:cubicBezTo>
                  <a:cubicBezTo>
                    <a:pt x="972" y="478"/>
                    <a:pt x="968" y="488"/>
                    <a:pt x="975" y="492"/>
                  </a:cubicBezTo>
                  <a:cubicBezTo>
                    <a:pt x="980" y="495"/>
                    <a:pt x="989" y="493"/>
                    <a:pt x="997" y="493"/>
                  </a:cubicBezTo>
                  <a:cubicBezTo>
                    <a:pt x="999" y="493"/>
                    <a:pt x="1001" y="492"/>
                    <a:pt x="1003" y="493"/>
                  </a:cubicBezTo>
                  <a:cubicBezTo>
                    <a:pt x="1011" y="494"/>
                    <a:pt x="1013" y="490"/>
                    <a:pt x="1013" y="483"/>
                  </a:cubicBezTo>
                  <a:cubicBezTo>
                    <a:pt x="1014" y="460"/>
                    <a:pt x="1020" y="452"/>
                    <a:pt x="1042" y="444"/>
                  </a:cubicBezTo>
                  <a:cubicBezTo>
                    <a:pt x="1056" y="440"/>
                    <a:pt x="1069" y="435"/>
                    <a:pt x="1081" y="428"/>
                  </a:cubicBezTo>
                  <a:cubicBezTo>
                    <a:pt x="1094" y="420"/>
                    <a:pt x="1108" y="419"/>
                    <a:pt x="1121" y="426"/>
                  </a:cubicBezTo>
                  <a:cubicBezTo>
                    <a:pt x="1137" y="440"/>
                    <a:pt x="1137" y="440"/>
                    <a:pt x="1153" y="425"/>
                  </a:cubicBezTo>
                  <a:cubicBezTo>
                    <a:pt x="1155" y="422"/>
                    <a:pt x="1157" y="420"/>
                    <a:pt x="1160" y="418"/>
                  </a:cubicBezTo>
                  <a:cubicBezTo>
                    <a:pt x="1165" y="414"/>
                    <a:pt x="1165" y="411"/>
                    <a:pt x="1160" y="406"/>
                  </a:cubicBezTo>
                  <a:cubicBezTo>
                    <a:pt x="1143" y="388"/>
                    <a:pt x="1142" y="378"/>
                    <a:pt x="1153" y="356"/>
                  </a:cubicBezTo>
                  <a:cubicBezTo>
                    <a:pt x="1161" y="341"/>
                    <a:pt x="1168" y="325"/>
                    <a:pt x="1172" y="308"/>
                  </a:cubicBezTo>
                  <a:cubicBezTo>
                    <a:pt x="1172" y="308"/>
                    <a:pt x="1172" y="308"/>
                    <a:pt x="1172" y="308"/>
                  </a:cubicBezTo>
                  <a:cubicBezTo>
                    <a:pt x="1174" y="307"/>
                    <a:pt x="1174" y="305"/>
                    <a:pt x="1174" y="303"/>
                  </a:cubicBezTo>
                  <a:close/>
                  <a:moveTo>
                    <a:pt x="69" y="266"/>
                  </a:moveTo>
                  <a:cubicBezTo>
                    <a:pt x="70" y="390"/>
                    <a:pt x="165" y="492"/>
                    <a:pt x="294" y="492"/>
                  </a:cubicBezTo>
                  <a:cubicBezTo>
                    <a:pt x="417" y="492"/>
                    <a:pt x="519" y="396"/>
                    <a:pt x="520" y="267"/>
                  </a:cubicBezTo>
                  <a:cubicBezTo>
                    <a:pt x="520" y="138"/>
                    <a:pt x="417" y="42"/>
                    <a:pt x="295" y="41"/>
                  </a:cubicBezTo>
                  <a:cubicBezTo>
                    <a:pt x="171" y="40"/>
                    <a:pt x="69" y="142"/>
                    <a:pt x="69" y="266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888F0225-ED17-4EBD-8A6D-D3005AC85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3019425"/>
              <a:ext cx="1243012" cy="1447800"/>
            </a:xfrm>
            <a:custGeom>
              <a:avLst/>
              <a:gdLst>
                <a:gd name="T0" fmla="*/ 223 w 414"/>
                <a:gd name="T1" fmla="*/ 482 h 482"/>
                <a:gd name="T2" fmla="*/ 186 w 414"/>
                <a:gd name="T3" fmla="*/ 482 h 482"/>
                <a:gd name="T4" fmla="*/ 122 w 414"/>
                <a:gd name="T5" fmla="*/ 422 h 482"/>
                <a:gd name="T6" fmla="*/ 86 w 414"/>
                <a:gd name="T7" fmla="*/ 337 h 482"/>
                <a:gd name="T8" fmla="*/ 161 w 414"/>
                <a:gd name="T9" fmla="*/ 41 h 482"/>
                <a:gd name="T10" fmla="*/ 407 w 414"/>
                <a:gd name="T11" fmla="*/ 191 h 482"/>
                <a:gd name="T12" fmla="*/ 361 w 414"/>
                <a:gd name="T13" fmla="*/ 339 h 482"/>
                <a:gd name="T14" fmla="*/ 327 w 414"/>
                <a:gd name="T15" fmla="*/ 420 h 482"/>
                <a:gd name="T16" fmla="*/ 262 w 414"/>
                <a:gd name="T17" fmla="*/ 482 h 482"/>
                <a:gd name="T18" fmla="*/ 223 w 414"/>
                <a:gd name="T19" fmla="*/ 482 h 482"/>
                <a:gd name="T20" fmla="*/ 223 w 414"/>
                <a:gd name="T21" fmla="*/ 441 h 482"/>
                <a:gd name="T22" fmla="*/ 223 w 414"/>
                <a:gd name="T23" fmla="*/ 441 h 482"/>
                <a:gd name="T24" fmla="*/ 259 w 414"/>
                <a:gd name="T25" fmla="*/ 441 h 482"/>
                <a:gd name="T26" fmla="*/ 262 w 414"/>
                <a:gd name="T27" fmla="*/ 441 h 482"/>
                <a:gd name="T28" fmla="*/ 285 w 414"/>
                <a:gd name="T29" fmla="*/ 419 h 482"/>
                <a:gd name="T30" fmla="*/ 288 w 414"/>
                <a:gd name="T31" fmla="*/ 391 h 482"/>
                <a:gd name="T32" fmla="*/ 333 w 414"/>
                <a:gd name="T33" fmla="*/ 307 h 482"/>
                <a:gd name="T34" fmla="*/ 351 w 414"/>
                <a:gd name="T35" fmla="*/ 149 h 482"/>
                <a:gd name="T36" fmla="*/ 210 w 414"/>
                <a:gd name="T37" fmla="*/ 73 h 482"/>
                <a:gd name="T38" fmla="*/ 94 w 414"/>
                <a:gd name="T39" fmla="*/ 274 h 482"/>
                <a:gd name="T40" fmla="*/ 125 w 414"/>
                <a:gd name="T41" fmla="*/ 319 h 482"/>
                <a:gd name="T42" fmla="*/ 162 w 414"/>
                <a:gd name="T43" fmla="*/ 409 h 482"/>
                <a:gd name="T44" fmla="*/ 196 w 414"/>
                <a:gd name="T45" fmla="*/ 441 h 482"/>
                <a:gd name="T46" fmla="*/ 223 w 414"/>
                <a:gd name="T47" fmla="*/ 441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4" h="482">
                  <a:moveTo>
                    <a:pt x="223" y="482"/>
                  </a:moveTo>
                  <a:cubicBezTo>
                    <a:pt x="211" y="482"/>
                    <a:pt x="199" y="482"/>
                    <a:pt x="186" y="482"/>
                  </a:cubicBezTo>
                  <a:cubicBezTo>
                    <a:pt x="150" y="482"/>
                    <a:pt x="123" y="458"/>
                    <a:pt x="122" y="422"/>
                  </a:cubicBezTo>
                  <a:cubicBezTo>
                    <a:pt x="120" y="388"/>
                    <a:pt x="107" y="361"/>
                    <a:pt x="86" y="337"/>
                  </a:cubicBezTo>
                  <a:cubicBezTo>
                    <a:pt x="0" y="237"/>
                    <a:pt x="38" y="88"/>
                    <a:pt x="161" y="41"/>
                  </a:cubicBezTo>
                  <a:cubicBezTo>
                    <a:pt x="270" y="0"/>
                    <a:pt x="393" y="75"/>
                    <a:pt x="407" y="191"/>
                  </a:cubicBezTo>
                  <a:cubicBezTo>
                    <a:pt x="414" y="247"/>
                    <a:pt x="398" y="297"/>
                    <a:pt x="361" y="339"/>
                  </a:cubicBezTo>
                  <a:cubicBezTo>
                    <a:pt x="340" y="362"/>
                    <a:pt x="328" y="388"/>
                    <a:pt x="327" y="420"/>
                  </a:cubicBezTo>
                  <a:cubicBezTo>
                    <a:pt x="326" y="457"/>
                    <a:pt x="299" y="482"/>
                    <a:pt x="262" y="482"/>
                  </a:cubicBezTo>
                  <a:cubicBezTo>
                    <a:pt x="249" y="482"/>
                    <a:pt x="236" y="482"/>
                    <a:pt x="223" y="482"/>
                  </a:cubicBezTo>
                  <a:close/>
                  <a:moveTo>
                    <a:pt x="223" y="441"/>
                  </a:moveTo>
                  <a:cubicBezTo>
                    <a:pt x="223" y="441"/>
                    <a:pt x="223" y="441"/>
                    <a:pt x="223" y="441"/>
                  </a:cubicBezTo>
                  <a:cubicBezTo>
                    <a:pt x="235" y="441"/>
                    <a:pt x="247" y="441"/>
                    <a:pt x="259" y="441"/>
                  </a:cubicBezTo>
                  <a:cubicBezTo>
                    <a:pt x="260" y="441"/>
                    <a:pt x="261" y="441"/>
                    <a:pt x="262" y="441"/>
                  </a:cubicBezTo>
                  <a:cubicBezTo>
                    <a:pt x="277" y="439"/>
                    <a:pt x="283" y="434"/>
                    <a:pt x="285" y="419"/>
                  </a:cubicBezTo>
                  <a:cubicBezTo>
                    <a:pt x="286" y="410"/>
                    <a:pt x="287" y="400"/>
                    <a:pt x="288" y="391"/>
                  </a:cubicBezTo>
                  <a:cubicBezTo>
                    <a:pt x="294" y="358"/>
                    <a:pt x="311" y="332"/>
                    <a:pt x="333" y="307"/>
                  </a:cubicBezTo>
                  <a:cubicBezTo>
                    <a:pt x="371" y="264"/>
                    <a:pt x="378" y="200"/>
                    <a:pt x="351" y="149"/>
                  </a:cubicBezTo>
                  <a:cubicBezTo>
                    <a:pt x="324" y="97"/>
                    <a:pt x="268" y="67"/>
                    <a:pt x="210" y="73"/>
                  </a:cubicBezTo>
                  <a:cubicBezTo>
                    <a:pt x="112" y="83"/>
                    <a:pt x="54" y="183"/>
                    <a:pt x="94" y="274"/>
                  </a:cubicBezTo>
                  <a:cubicBezTo>
                    <a:pt x="101" y="291"/>
                    <a:pt x="113" y="305"/>
                    <a:pt x="125" y="319"/>
                  </a:cubicBezTo>
                  <a:cubicBezTo>
                    <a:pt x="147" y="345"/>
                    <a:pt x="160" y="375"/>
                    <a:pt x="162" y="409"/>
                  </a:cubicBezTo>
                  <a:cubicBezTo>
                    <a:pt x="163" y="435"/>
                    <a:pt x="169" y="441"/>
                    <a:pt x="196" y="441"/>
                  </a:cubicBezTo>
                  <a:cubicBezTo>
                    <a:pt x="205" y="441"/>
                    <a:pt x="214" y="441"/>
                    <a:pt x="223" y="441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50CE90D-BEE2-4F7D-BC5C-F0F0D478F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7450" y="4591050"/>
              <a:ext cx="620712" cy="122238"/>
            </a:xfrm>
            <a:custGeom>
              <a:avLst/>
              <a:gdLst>
                <a:gd name="T0" fmla="*/ 104 w 207"/>
                <a:gd name="T1" fmla="*/ 0 h 41"/>
                <a:gd name="T2" fmla="*/ 181 w 207"/>
                <a:gd name="T3" fmla="*/ 0 h 41"/>
                <a:gd name="T4" fmla="*/ 206 w 207"/>
                <a:gd name="T5" fmla="*/ 20 h 41"/>
                <a:gd name="T6" fmla="*/ 181 w 207"/>
                <a:gd name="T7" fmla="*/ 41 h 41"/>
                <a:gd name="T8" fmla="*/ 26 w 207"/>
                <a:gd name="T9" fmla="*/ 41 h 41"/>
                <a:gd name="T10" fmla="*/ 0 w 207"/>
                <a:gd name="T11" fmla="*/ 20 h 41"/>
                <a:gd name="T12" fmla="*/ 25 w 207"/>
                <a:gd name="T13" fmla="*/ 0 h 41"/>
                <a:gd name="T14" fmla="*/ 104 w 207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" h="41">
                  <a:moveTo>
                    <a:pt x="104" y="0"/>
                  </a:moveTo>
                  <a:cubicBezTo>
                    <a:pt x="130" y="0"/>
                    <a:pt x="156" y="0"/>
                    <a:pt x="181" y="0"/>
                  </a:cubicBezTo>
                  <a:cubicBezTo>
                    <a:pt x="196" y="0"/>
                    <a:pt x="207" y="8"/>
                    <a:pt x="206" y="20"/>
                  </a:cubicBezTo>
                  <a:cubicBezTo>
                    <a:pt x="206" y="32"/>
                    <a:pt x="197" y="41"/>
                    <a:pt x="181" y="41"/>
                  </a:cubicBezTo>
                  <a:cubicBezTo>
                    <a:pt x="129" y="40"/>
                    <a:pt x="77" y="40"/>
                    <a:pt x="26" y="41"/>
                  </a:cubicBezTo>
                  <a:cubicBezTo>
                    <a:pt x="10" y="41"/>
                    <a:pt x="1" y="32"/>
                    <a:pt x="0" y="20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52" y="0"/>
                    <a:pt x="78" y="0"/>
                    <a:pt x="104" y="0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239CC795-CC92-4E44-B349-744CB68FB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513" y="2676525"/>
              <a:ext cx="128587" cy="312738"/>
            </a:xfrm>
            <a:custGeom>
              <a:avLst/>
              <a:gdLst>
                <a:gd name="T0" fmla="*/ 42 w 43"/>
                <a:gd name="T1" fmla="*/ 53 h 104"/>
                <a:gd name="T2" fmla="*/ 42 w 43"/>
                <a:gd name="T3" fmla="*/ 80 h 104"/>
                <a:gd name="T4" fmla="*/ 22 w 43"/>
                <a:gd name="T5" fmla="*/ 103 h 104"/>
                <a:gd name="T6" fmla="*/ 0 w 43"/>
                <a:gd name="T7" fmla="*/ 80 h 104"/>
                <a:gd name="T8" fmla="*/ 0 w 43"/>
                <a:gd name="T9" fmla="*/ 25 h 104"/>
                <a:gd name="T10" fmla="*/ 21 w 43"/>
                <a:gd name="T11" fmla="*/ 0 h 104"/>
                <a:gd name="T12" fmla="*/ 42 w 43"/>
                <a:gd name="T13" fmla="*/ 25 h 104"/>
                <a:gd name="T14" fmla="*/ 42 w 43"/>
                <a:gd name="T15" fmla="*/ 5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04">
                  <a:moveTo>
                    <a:pt x="42" y="53"/>
                  </a:moveTo>
                  <a:cubicBezTo>
                    <a:pt x="42" y="62"/>
                    <a:pt x="43" y="71"/>
                    <a:pt x="42" y="80"/>
                  </a:cubicBezTo>
                  <a:cubicBezTo>
                    <a:pt x="42" y="94"/>
                    <a:pt x="34" y="103"/>
                    <a:pt x="22" y="103"/>
                  </a:cubicBezTo>
                  <a:cubicBezTo>
                    <a:pt x="9" y="104"/>
                    <a:pt x="1" y="95"/>
                    <a:pt x="0" y="80"/>
                  </a:cubicBezTo>
                  <a:cubicBezTo>
                    <a:pt x="0" y="61"/>
                    <a:pt x="0" y="43"/>
                    <a:pt x="0" y="25"/>
                  </a:cubicBezTo>
                  <a:cubicBezTo>
                    <a:pt x="1" y="10"/>
                    <a:pt x="10" y="0"/>
                    <a:pt x="21" y="0"/>
                  </a:cubicBezTo>
                  <a:cubicBezTo>
                    <a:pt x="33" y="1"/>
                    <a:pt x="42" y="10"/>
                    <a:pt x="42" y="25"/>
                  </a:cubicBezTo>
                  <a:cubicBezTo>
                    <a:pt x="43" y="34"/>
                    <a:pt x="42" y="43"/>
                    <a:pt x="42" y="53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2419D6DD-3A8F-4DD6-B4D4-65C6BD37E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2941638"/>
              <a:ext cx="265112" cy="266700"/>
            </a:xfrm>
            <a:custGeom>
              <a:avLst/>
              <a:gdLst>
                <a:gd name="T0" fmla="*/ 88 w 88"/>
                <a:gd name="T1" fmla="*/ 66 h 89"/>
                <a:gd name="T2" fmla="*/ 77 w 88"/>
                <a:gd name="T3" fmla="*/ 85 h 89"/>
                <a:gd name="T4" fmla="*/ 55 w 88"/>
                <a:gd name="T5" fmla="*/ 84 h 89"/>
                <a:gd name="T6" fmla="*/ 7 w 88"/>
                <a:gd name="T7" fmla="*/ 35 h 89"/>
                <a:gd name="T8" fmla="*/ 9 w 88"/>
                <a:gd name="T9" fmla="*/ 9 h 89"/>
                <a:gd name="T10" fmla="*/ 36 w 88"/>
                <a:gd name="T11" fmla="*/ 7 h 89"/>
                <a:gd name="T12" fmla="*/ 84 w 88"/>
                <a:gd name="T13" fmla="*/ 55 h 89"/>
                <a:gd name="T14" fmla="*/ 88 w 88"/>
                <a:gd name="T15" fmla="*/ 6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9">
                  <a:moveTo>
                    <a:pt x="88" y="66"/>
                  </a:moveTo>
                  <a:cubicBezTo>
                    <a:pt x="88" y="75"/>
                    <a:pt x="84" y="81"/>
                    <a:pt x="77" y="85"/>
                  </a:cubicBezTo>
                  <a:cubicBezTo>
                    <a:pt x="69" y="89"/>
                    <a:pt x="61" y="89"/>
                    <a:pt x="55" y="84"/>
                  </a:cubicBezTo>
                  <a:cubicBezTo>
                    <a:pt x="38" y="68"/>
                    <a:pt x="22" y="53"/>
                    <a:pt x="7" y="35"/>
                  </a:cubicBezTo>
                  <a:cubicBezTo>
                    <a:pt x="0" y="27"/>
                    <a:pt x="2" y="17"/>
                    <a:pt x="9" y="9"/>
                  </a:cubicBezTo>
                  <a:cubicBezTo>
                    <a:pt x="16" y="2"/>
                    <a:pt x="28" y="0"/>
                    <a:pt x="36" y="7"/>
                  </a:cubicBezTo>
                  <a:cubicBezTo>
                    <a:pt x="53" y="23"/>
                    <a:pt x="68" y="39"/>
                    <a:pt x="84" y="55"/>
                  </a:cubicBezTo>
                  <a:cubicBezTo>
                    <a:pt x="87" y="58"/>
                    <a:pt x="88" y="62"/>
                    <a:pt x="88" y="66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993F124E-47C0-45C5-9D3D-4831A2821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2949575"/>
              <a:ext cx="268287" cy="265113"/>
            </a:xfrm>
            <a:custGeom>
              <a:avLst/>
              <a:gdLst>
                <a:gd name="T0" fmla="*/ 66 w 89"/>
                <a:gd name="T1" fmla="*/ 0 h 88"/>
                <a:gd name="T2" fmla="*/ 85 w 89"/>
                <a:gd name="T3" fmla="*/ 11 h 88"/>
                <a:gd name="T4" fmla="*/ 84 w 89"/>
                <a:gd name="T5" fmla="*/ 31 h 88"/>
                <a:gd name="T6" fmla="*/ 34 w 89"/>
                <a:gd name="T7" fmla="*/ 81 h 88"/>
                <a:gd name="T8" fmla="*/ 9 w 89"/>
                <a:gd name="T9" fmla="*/ 79 h 88"/>
                <a:gd name="T10" fmla="*/ 6 w 89"/>
                <a:gd name="T11" fmla="*/ 54 h 88"/>
                <a:gd name="T12" fmla="*/ 56 w 89"/>
                <a:gd name="T13" fmla="*/ 3 h 88"/>
                <a:gd name="T14" fmla="*/ 66 w 89"/>
                <a:gd name="T1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88">
                  <a:moveTo>
                    <a:pt x="66" y="0"/>
                  </a:moveTo>
                  <a:cubicBezTo>
                    <a:pt x="75" y="0"/>
                    <a:pt x="81" y="4"/>
                    <a:pt x="85" y="11"/>
                  </a:cubicBezTo>
                  <a:cubicBezTo>
                    <a:pt x="89" y="18"/>
                    <a:pt x="89" y="25"/>
                    <a:pt x="84" y="31"/>
                  </a:cubicBezTo>
                  <a:cubicBezTo>
                    <a:pt x="69" y="49"/>
                    <a:pt x="52" y="66"/>
                    <a:pt x="34" y="81"/>
                  </a:cubicBezTo>
                  <a:cubicBezTo>
                    <a:pt x="26" y="88"/>
                    <a:pt x="16" y="86"/>
                    <a:pt x="9" y="79"/>
                  </a:cubicBezTo>
                  <a:cubicBezTo>
                    <a:pt x="2" y="72"/>
                    <a:pt x="0" y="62"/>
                    <a:pt x="6" y="54"/>
                  </a:cubicBezTo>
                  <a:cubicBezTo>
                    <a:pt x="21" y="35"/>
                    <a:pt x="38" y="19"/>
                    <a:pt x="56" y="3"/>
                  </a:cubicBezTo>
                  <a:cubicBezTo>
                    <a:pt x="59" y="0"/>
                    <a:pt x="63" y="0"/>
                    <a:pt x="66" y="0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B6F2B117-5F32-440C-A360-A4F0D6FC2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525" y="4121150"/>
              <a:ext cx="265112" cy="268288"/>
            </a:xfrm>
            <a:custGeom>
              <a:avLst/>
              <a:gdLst>
                <a:gd name="T0" fmla="*/ 88 w 88"/>
                <a:gd name="T1" fmla="*/ 23 h 89"/>
                <a:gd name="T2" fmla="*/ 80 w 88"/>
                <a:gd name="T3" fmla="*/ 38 h 89"/>
                <a:gd name="T4" fmla="*/ 41 w 88"/>
                <a:gd name="T5" fmla="*/ 77 h 89"/>
                <a:gd name="T6" fmla="*/ 9 w 88"/>
                <a:gd name="T7" fmla="*/ 80 h 89"/>
                <a:gd name="T8" fmla="*/ 12 w 88"/>
                <a:gd name="T9" fmla="*/ 48 h 89"/>
                <a:gd name="T10" fmla="*/ 52 w 88"/>
                <a:gd name="T11" fmla="*/ 8 h 89"/>
                <a:gd name="T12" fmla="*/ 76 w 88"/>
                <a:gd name="T13" fmla="*/ 4 h 89"/>
                <a:gd name="T14" fmla="*/ 88 w 88"/>
                <a:gd name="T15" fmla="*/ 2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9">
                  <a:moveTo>
                    <a:pt x="88" y="23"/>
                  </a:moveTo>
                  <a:cubicBezTo>
                    <a:pt x="88" y="29"/>
                    <a:pt x="85" y="34"/>
                    <a:pt x="80" y="38"/>
                  </a:cubicBezTo>
                  <a:cubicBezTo>
                    <a:pt x="67" y="52"/>
                    <a:pt x="55" y="65"/>
                    <a:pt x="41" y="77"/>
                  </a:cubicBezTo>
                  <a:cubicBezTo>
                    <a:pt x="30" y="88"/>
                    <a:pt x="18" y="89"/>
                    <a:pt x="9" y="80"/>
                  </a:cubicBezTo>
                  <a:cubicBezTo>
                    <a:pt x="0" y="71"/>
                    <a:pt x="1" y="59"/>
                    <a:pt x="12" y="48"/>
                  </a:cubicBezTo>
                  <a:cubicBezTo>
                    <a:pt x="25" y="34"/>
                    <a:pt x="38" y="21"/>
                    <a:pt x="52" y="8"/>
                  </a:cubicBezTo>
                  <a:cubicBezTo>
                    <a:pt x="59" y="1"/>
                    <a:pt x="67" y="0"/>
                    <a:pt x="76" y="4"/>
                  </a:cubicBezTo>
                  <a:cubicBezTo>
                    <a:pt x="84" y="7"/>
                    <a:pt x="88" y="14"/>
                    <a:pt x="88" y="23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B3F1BD0E-F200-4229-A9D4-47D46754A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4116388"/>
              <a:ext cx="265112" cy="269875"/>
            </a:xfrm>
            <a:custGeom>
              <a:avLst/>
              <a:gdLst>
                <a:gd name="T0" fmla="*/ 87 w 88"/>
                <a:gd name="T1" fmla="*/ 67 h 90"/>
                <a:gd name="T2" fmla="*/ 76 w 88"/>
                <a:gd name="T3" fmla="*/ 86 h 90"/>
                <a:gd name="T4" fmla="*/ 56 w 88"/>
                <a:gd name="T5" fmla="*/ 85 h 90"/>
                <a:gd name="T6" fmla="*/ 6 w 88"/>
                <a:gd name="T7" fmla="*/ 35 h 90"/>
                <a:gd name="T8" fmla="*/ 9 w 88"/>
                <a:gd name="T9" fmla="*/ 10 h 90"/>
                <a:gd name="T10" fmla="*/ 34 w 88"/>
                <a:gd name="T11" fmla="*/ 7 h 90"/>
                <a:gd name="T12" fmla="*/ 84 w 88"/>
                <a:gd name="T13" fmla="*/ 57 h 90"/>
                <a:gd name="T14" fmla="*/ 87 w 88"/>
                <a:gd name="T15" fmla="*/ 6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90">
                  <a:moveTo>
                    <a:pt x="87" y="67"/>
                  </a:moveTo>
                  <a:cubicBezTo>
                    <a:pt x="88" y="76"/>
                    <a:pt x="83" y="82"/>
                    <a:pt x="76" y="86"/>
                  </a:cubicBezTo>
                  <a:cubicBezTo>
                    <a:pt x="69" y="90"/>
                    <a:pt x="62" y="90"/>
                    <a:pt x="56" y="85"/>
                  </a:cubicBezTo>
                  <a:cubicBezTo>
                    <a:pt x="38" y="70"/>
                    <a:pt x="21" y="53"/>
                    <a:pt x="6" y="35"/>
                  </a:cubicBezTo>
                  <a:cubicBezTo>
                    <a:pt x="0" y="27"/>
                    <a:pt x="1" y="17"/>
                    <a:pt x="9" y="10"/>
                  </a:cubicBezTo>
                  <a:cubicBezTo>
                    <a:pt x="16" y="3"/>
                    <a:pt x="26" y="0"/>
                    <a:pt x="34" y="7"/>
                  </a:cubicBezTo>
                  <a:cubicBezTo>
                    <a:pt x="52" y="22"/>
                    <a:pt x="69" y="39"/>
                    <a:pt x="84" y="57"/>
                  </a:cubicBezTo>
                  <a:cubicBezTo>
                    <a:pt x="87" y="60"/>
                    <a:pt x="87" y="64"/>
                    <a:pt x="87" y="67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9220D1D-083D-4EF7-8343-AB651FDEE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400" y="1136650"/>
              <a:ext cx="1355725" cy="1357313"/>
            </a:xfrm>
            <a:custGeom>
              <a:avLst/>
              <a:gdLst>
                <a:gd name="T0" fmla="*/ 0 w 451"/>
                <a:gd name="T1" fmla="*/ 226 h 452"/>
                <a:gd name="T2" fmla="*/ 226 w 451"/>
                <a:gd name="T3" fmla="*/ 1 h 452"/>
                <a:gd name="T4" fmla="*/ 451 w 451"/>
                <a:gd name="T5" fmla="*/ 227 h 452"/>
                <a:gd name="T6" fmla="*/ 225 w 451"/>
                <a:gd name="T7" fmla="*/ 452 h 452"/>
                <a:gd name="T8" fmla="*/ 0 w 451"/>
                <a:gd name="T9" fmla="*/ 226 h 452"/>
                <a:gd name="T10" fmla="*/ 41 w 451"/>
                <a:gd name="T11" fmla="*/ 226 h 452"/>
                <a:gd name="T12" fmla="*/ 225 w 451"/>
                <a:gd name="T13" fmla="*/ 412 h 452"/>
                <a:gd name="T14" fmla="*/ 411 w 451"/>
                <a:gd name="T15" fmla="*/ 228 h 452"/>
                <a:gd name="T16" fmla="*/ 226 w 451"/>
                <a:gd name="T17" fmla="*/ 42 h 452"/>
                <a:gd name="T18" fmla="*/ 41 w 451"/>
                <a:gd name="T19" fmla="*/ 226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452">
                  <a:moveTo>
                    <a:pt x="0" y="226"/>
                  </a:moveTo>
                  <a:cubicBezTo>
                    <a:pt x="0" y="102"/>
                    <a:pt x="102" y="0"/>
                    <a:pt x="226" y="1"/>
                  </a:cubicBezTo>
                  <a:cubicBezTo>
                    <a:pt x="348" y="2"/>
                    <a:pt x="451" y="98"/>
                    <a:pt x="451" y="227"/>
                  </a:cubicBezTo>
                  <a:cubicBezTo>
                    <a:pt x="450" y="356"/>
                    <a:pt x="348" y="452"/>
                    <a:pt x="225" y="452"/>
                  </a:cubicBezTo>
                  <a:cubicBezTo>
                    <a:pt x="96" y="452"/>
                    <a:pt x="1" y="350"/>
                    <a:pt x="0" y="226"/>
                  </a:cubicBezTo>
                  <a:close/>
                  <a:moveTo>
                    <a:pt x="41" y="226"/>
                  </a:moveTo>
                  <a:cubicBezTo>
                    <a:pt x="40" y="327"/>
                    <a:pt x="123" y="411"/>
                    <a:pt x="225" y="412"/>
                  </a:cubicBezTo>
                  <a:cubicBezTo>
                    <a:pt x="325" y="412"/>
                    <a:pt x="410" y="329"/>
                    <a:pt x="411" y="228"/>
                  </a:cubicBezTo>
                  <a:cubicBezTo>
                    <a:pt x="411" y="127"/>
                    <a:pt x="327" y="42"/>
                    <a:pt x="226" y="42"/>
                  </a:cubicBezTo>
                  <a:cubicBezTo>
                    <a:pt x="124" y="42"/>
                    <a:pt x="41" y="125"/>
                    <a:pt x="41" y="2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36F15F41-3ACB-4962-BE00-6A5C5FF8CE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2138" y="1133475"/>
              <a:ext cx="1238250" cy="1370013"/>
            </a:xfrm>
            <a:custGeom>
              <a:avLst/>
              <a:gdLst>
                <a:gd name="T0" fmla="*/ 356 w 412"/>
                <a:gd name="T1" fmla="*/ 387 h 456"/>
                <a:gd name="T2" fmla="*/ 316 w 412"/>
                <a:gd name="T3" fmla="*/ 389 h 456"/>
                <a:gd name="T4" fmla="*/ 277 w 412"/>
                <a:gd name="T5" fmla="*/ 405 h 456"/>
                <a:gd name="T6" fmla="*/ 248 w 412"/>
                <a:gd name="T7" fmla="*/ 444 h 456"/>
                <a:gd name="T8" fmla="*/ 238 w 412"/>
                <a:gd name="T9" fmla="*/ 454 h 456"/>
                <a:gd name="T10" fmla="*/ 232 w 412"/>
                <a:gd name="T11" fmla="*/ 454 h 456"/>
                <a:gd name="T12" fmla="*/ 210 w 412"/>
                <a:gd name="T13" fmla="*/ 453 h 456"/>
                <a:gd name="T14" fmla="*/ 205 w 412"/>
                <a:gd name="T15" fmla="*/ 432 h 456"/>
                <a:gd name="T16" fmla="*/ 186 w 412"/>
                <a:gd name="T17" fmla="*/ 409 h 456"/>
                <a:gd name="T18" fmla="*/ 128 w 412"/>
                <a:gd name="T19" fmla="*/ 385 h 456"/>
                <a:gd name="T20" fmla="*/ 89 w 412"/>
                <a:gd name="T21" fmla="*/ 395 h 456"/>
                <a:gd name="T22" fmla="*/ 75 w 412"/>
                <a:gd name="T23" fmla="*/ 395 h 456"/>
                <a:gd name="T24" fmla="*/ 69 w 412"/>
                <a:gd name="T25" fmla="*/ 389 h 456"/>
                <a:gd name="T26" fmla="*/ 55 w 412"/>
                <a:gd name="T27" fmla="*/ 373 h 456"/>
                <a:gd name="T28" fmla="*/ 66 w 412"/>
                <a:gd name="T29" fmla="*/ 358 h 456"/>
                <a:gd name="T30" fmla="*/ 70 w 412"/>
                <a:gd name="T31" fmla="*/ 327 h 456"/>
                <a:gd name="T32" fmla="*/ 46 w 412"/>
                <a:gd name="T33" fmla="*/ 269 h 456"/>
                <a:gd name="T34" fmla="*/ 13 w 412"/>
                <a:gd name="T35" fmla="*/ 249 h 456"/>
                <a:gd name="T36" fmla="*/ 1 w 412"/>
                <a:gd name="T37" fmla="*/ 235 h 456"/>
                <a:gd name="T38" fmla="*/ 1 w 412"/>
                <a:gd name="T39" fmla="*/ 229 h 456"/>
                <a:gd name="T40" fmla="*/ 21 w 412"/>
                <a:gd name="T41" fmla="*/ 206 h 456"/>
                <a:gd name="T42" fmla="*/ 46 w 412"/>
                <a:gd name="T43" fmla="*/ 186 h 456"/>
                <a:gd name="T44" fmla="*/ 70 w 412"/>
                <a:gd name="T45" fmla="*/ 129 h 456"/>
                <a:gd name="T46" fmla="*/ 59 w 412"/>
                <a:gd name="T47" fmla="*/ 89 h 456"/>
                <a:gd name="T48" fmla="*/ 60 w 412"/>
                <a:gd name="T49" fmla="*/ 76 h 456"/>
                <a:gd name="T50" fmla="*/ 66 w 412"/>
                <a:gd name="T51" fmla="*/ 70 h 456"/>
                <a:gd name="T52" fmla="*/ 81 w 412"/>
                <a:gd name="T53" fmla="*/ 56 h 456"/>
                <a:gd name="T54" fmla="*/ 97 w 412"/>
                <a:gd name="T55" fmla="*/ 67 h 456"/>
                <a:gd name="T56" fmla="*/ 128 w 412"/>
                <a:gd name="T57" fmla="*/ 70 h 456"/>
                <a:gd name="T58" fmla="*/ 186 w 412"/>
                <a:gd name="T59" fmla="*/ 47 h 456"/>
                <a:gd name="T60" fmla="*/ 206 w 412"/>
                <a:gd name="T61" fmla="*/ 12 h 456"/>
                <a:gd name="T62" fmla="*/ 217 w 412"/>
                <a:gd name="T63" fmla="*/ 2 h 456"/>
                <a:gd name="T64" fmla="*/ 224 w 412"/>
                <a:gd name="T65" fmla="*/ 2 h 456"/>
                <a:gd name="T66" fmla="*/ 246 w 412"/>
                <a:gd name="T67" fmla="*/ 3 h 456"/>
                <a:gd name="T68" fmla="*/ 248 w 412"/>
                <a:gd name="T69" fmla="*/ 22 h 456"/>
                <a:gd name="T70" fmla="*/ 268 w 412"/>
                <a:gd name="T71" fmla="*/ 46 h 456"/>
                <a:gd name="T72" fmla="*/ 326 w 412"/>
                <a:gd name="T73" fmla="*/ 71 h 456"/>
                <a:gd name="T74" fmla="*/ 356 w 412"/>
                <a:gd name="T75" fmla="*/ 69 h 456"/>
                <a:gd name="T76" fmla="*/ 354 w 412"/>
                <a:gd name="T77" fmla="*/ 97 h 456"/>
                <a:gd name="T78" fmla="*/ 348 w 412"/>
                <a:gd name="T79" fmla="*/ 103 h 456"/>
                <a:gd name="T80" fmla="*/ 344 w 412"/>
                <a:gd name="T81" fmla="*/ 127 h 456"/>
                <a:gd name="T82" fmla="*/ 360 w 412"/>
                <a:gd name="T83" fmla="*/ 165 h 456"/>
                <a:gd name="T84" fmla="*/ 392 w 412"/>
                <a:gd name="T85" fmla="*/ 187 h 456"/>
                <a:gd name="T86" fmla="*/ 407 w 412"/>
                <a:gd name="T87" fmla="*/ 187 h 456"/>
                <a:gd name="T88" fmla="*/ 407 w 412"/>
                <a:gd name="T89" fmla="*/ 187 h 456"/>
                <a:gd name="T90" fmla="*/ 410 w 412"/>
                <a:gd name="T91" fmla="*/ 192 h 456"/>
                <a:gd name="T92" fmla="*/ 412 w 412"/>
                <a:gd name="T93" fmla="*/ 194 h 456"/>
                <a:gd name="T94" fmla="*/ 412 w 412"/>
                <a:gd name="T95" fmla="*/ 261 h 456"/>
                <a:gd name="T96" fmla="*/ 411 w 412"/>
                <a:gd name="T97" fmla="*/ 261 h 456"/>
                <a:gd name="T98" fmla="*/ 409 w 412"/>
                <a:gd name="T99" fmla="*/ 264 h 456"/>
                <a:gd name="T100" fmla="*/ 409 w 412"/>
                <a:gd name="T101" fmla="*/ 264 h 456"/>
                <a:gd name="T102" fmla="*/ 407 w 412"/>
                <a:gd name="T103" fmla="*/ 269 h 456"/>
                <a:gd name="T104" fmla="*/ 407 w 412"/>
                <a:gd name="T105" fmla="*/ 269 h 456"/>
                <a:gd name="T106" fmla="*/ 384 w 412"/>
                <a:gd name="T107" fmla="*/ 269 h 456"/>
                <a:gd name="T108" fmla="*/ 362 w 412"/>
                <a:gd name="T109" fmla="*/ 284 h 456"/>
                <a:gd name="T110" fmla="*/ 348 w 412"/>
                <a:gd name="T111" fmla="*/ 321 h 456"/>
                <a:gd name="T112" fmla="*/ 354 w 412"/>
                <a:gd name="T113" fmla="*/ 358 h 456"/>
                <a:gd name="T114" fmla="*/ 356 w 412"/>
                <a:gd name="T115" fmla="*/ 387 h 456"/>
                <a:gd name="T116" fmla="*/ 371 w 412"/>
                <a:gd name="T117" fmla="*/ 228 h 456"/>
                <a:gd name="T118" fmla="*/ 228 w 412"/>
                <a:gd name="T119" fmla="*/ 84 h 456"/>
                <a:gd name="T120" fmla="*/ 83 w 412"/>
                <a:gd name="T121" fmla="*/ 228 h 456"/>
                <a:gd name="T122" fmla="*/ 227 w 412"/>
                <a:gd name="T123" fmla="*/ 371 h 456"/>
                <a:gd name="T124" fmla="*/ 371 w 412"/>
                <a:gd name="T125" fmla="*/ 22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2" h="456">
                  <a:moveTo>
                    <a:pt x="356" y="387"/>
                  </a:moveTo>
                  <a:cubicBezTo>
                    <a:pt x="343" y="380"/>
                    <a:pt x="329" y="381"/>
                    <a:pt x="316" y="389"/>
                  </a:cubicBezTo>
                  <a:cubicBezTo>
                    <a:pt x="304" y="396"/>
                    <a:pt x="291" y="401"/>
                    <a:pt x="277" y="405"/>
                  </a:cubicBezTo>
                  <a:cubicBezTo>
                    <a:pt x="255" y="413"/>
                    <a:pt x="249" y="421"/>
                    <a:pt x="248" y="444"/>
                  </a:cubicBezTo>
                  <a:cubicBezTo>
                    <a:pt x="248" y="451"/>
                    <a:pt x="246" y="455"/>
                    <a:pt x="238" y="454"/>
                  </a:cubicBezTo>
                  <a:cubicBezTo>
                    <a:pt x="236" y="453"/>
                    <a:pt x="234" y="454"/>
                    <a:pt x="232" y="454"/>
                  </a:cubicBezTo>
                  <a:cubicBezTo>
                    <a:pt x="224" y="454"/>
                    <a:pt x="215" y="456"/>
                    <a:pt x="210" y="453"/>
                  </a:cubicBezTo>
                  <a:cubicBezTo>
                    <a:pt x="203" y="449"/>
                    <a:pt x="207" y="439"/>
                    <a:pt x="205" y="432"/>
                  </a:cubicBezTo>
                  <a:cubicBezTo>
                    <a:pt x="202" y="421"/>
                    <a:pt x="196" y="413"/>
                    <a:pt x="186" y="409"/>
                  </a:cubicBezTo>
                  <a:cubicBezTo>
                    <a:pt x="166" y="402"/>
                    <a:pt x="147" y="394"/>
                    <a:pt x="128" y="385"/>
                  </a:cubicBezTo>
                  <a:cubicBezTo>
                    <a:pt x="113" y="378"/>
                    <a:pt x="100" y="384"/>
                    <a:pt x="89" y="395"/>
                  </a:cubicBezTo>
                  <a:cubicBezTo>
                    <a:pt x="84" y="401"/>
                    <a:pt x="80" y="402"/>
                    <a:pt x="75" y="395"/>
                  </a:cubicBezTo>
                  <a:cubicBezTo>
                    <a:pt x="74" y="393"/>
                    <a:pt x="71" y="391"/>
                    <a:pt x="69" y="389"/>
                  </a:cubicBezTo>
                  <a:cubicBezTo>
                    <a:pt x="64" y="384"/>
                    <a:pt x="57" y="379"/>
                    <a:pt x="55" y="373"/>
                  </a:cubicBezTo>
                  <a:cubicBezTo>
                    <a:pt x="53" y="367"/>
                    <a:pt x="63" y="364"/>
                    <a:pt x="66" y="358"/>
                  </a:cubicBezTo>
                  <a:cubicBezTo>
                    <a:pt x="72" y="348"/>
                    <a:pt x="75" y="338"/>
                    <a:pt x="70" y="327"/>
                  </a:cubicBezTo>
                  <a:cubicBezTo>
                    <a:pt x="61" y="308"/>
                    <a:pt x="53" y="289"/>
                    <a:pt x="46" y="269"/>
                  </a:cubicBezTo>
                  <a:cubicBezTo>
                    <a:pt x="41" y="254"/>
                    <a:pt x="28" y="248"/>
                    <a:pt x="13" y="249"/>
                  </a:cubicBezTo>
                  <a:cubicBezTo>
                    <a:pt x="2" y="249"/>
                    <a:pt x="0" y="245"/>
                    <a:pt x="1" y="235"/>
                  </a:cubicBezTo>
                  <a:cubicBezTo>
                    <a:pt x="1" y="233"/>
                    <a:pt x="1" y="231"/>
                    <a:pt x="1" y="229"/>
                  </a:cubicBezTo>
                  <a:cubicBezTo>
                    <a:pt x="1" y="209"/>
                    <a:pt x="1" y="209"/>
                    <a:pt x="21" y="206"/>
                  </a:cubicBezTo>
                  <a:cubicBezTo>
                    <a:pt x="33" y="204"/>
                    <a:pt x="42" y="197"/>
                    <a:pt x="46" y="186"/>
                  </a:cubicBezTo>
                  <a:cubicBezTo>
                    <a:pt x="53" y="166"/>
                    <a:pt x="61" y="148"/>
                    <a:pt x="70" y="129"/>
                  </a:cubicBezTo>
                  <a:cubicBezTo>
                    <a:pt x="77" y="113"/>
                    <a:pt x="71" y="100"/>
                    <a:pt x="59" y="89"/>
                  </a:cubicBezTo>
                  <a:cubicBezTo>
                    <a:pt x="53" y="84"/>
                    <a:pt x="54" y="80"/>
                    <a:pt x="60" y="76"/>
                  </a:cubicBezTo>
                  <a:cubicBezTo>
                    <a:pt x="62" y="75"/>
                    <a:pt x="64" y="72"/>
                    <a:pt x="66" y="70"/>
                  </a:cubicBezTo>
                  <a:cubicBezTo>
                    <a:pt x="71" y="65"/>
                    <a:pt x="75" y="58"/>
                    <a:pt x="81" y="56"/>
                  </a:cubicBezTo>
                  <a:cubicBezTo>
                    <a:pt x="88" y="54"/>
                    <a:pt x="91" y="64"/>
                    <a:pt x="97" y="67"/>
                  </a:cubicBezTo>
                  <a:cubicBezTo>
                    <a:pt x="107" y="74"/>
                    <a:pt x="117" y="76"/>
                    <a:pt x="128" y="70"/>
                  </a:cubicBezTo>
                  <a:cubicBezTo>
                    <a:pt x="147" y="62"/>
                    <a:pt x="166" y="54"/>
                    <a:pt x="186" y="47"/>
                  </a:cubicBezTo>
                  <a:cubicBezTo>
                    <a:pt x="201" y="41"/>
                    <a:pt x="207" y="28"/>
                    <a:pt x="206" y="12"/>
                  </a:cubicBezTo>
                  <a:cubicBezTo>
                    <a:pt x="206" y="3"/>
                    <a:pt x="209" y="1"/>
                    <a:pt x="217" y="2"/>
                  </a:cubicBezTo>
                  <a:cubicBezTo>
                    <a:pt x="220" y="2"/>
                    <a:pt x="222" y="2"/>
                    <a:pt x="224" y="2"/>
                  </a:cubicBezTo>
                  <a:cubicBezTo>
                    <a:pt x="232" y="2"/>
                    <a:pt x="240" y="0"/>
                    <a:pt x="246" y="3"/>
                  </a:cubicBezTo>
                  <a:cubicBezTo>
                    <a:pt x="251" y="6"/>
                    <a:pt x="247" y="16"/>
                    <a:pt x="248" y="22"/>
                  </a:cubicBezTo>
                  <a:cubicBezTo>
                    <a:pt x="251" y="34"/>
                    <a:pt x="257" y="42"/>
                    <a:pt x="268" y="46"/>
                  </a:cubicBezTo>
                  <a:cubicBezTo>
                    <a:pt x="288" y="54"/>
                    <a:pt x="307" y="61"/>
                    <a:pt x="326" y="71"/>
                  </a:cubicBezTo>
                  <a:cubicBezTo>
                    <a:pt x="336" y="76"/>
                    <a:pt x="346" y="73"/>
                    <a:pt x="356" y="69"/>
                  </a:cubicBezTo>
                  <a:cubicBezTo>
                    <a:pt x="366" y="83"/>
                    <a:pt x="366" y="85"/>
                    <a:pt x="354" y="97"/>
                  </a:cubicBezTo>
                  <a:cubicBezTo>
                    <a:pt x="352" y="99"/>
                    <a:pt x="350" y="101"/>
                    <a:pt x="348" y="103"/>
                  </a:cubicBezTo>
                  <a:cubicBezTo>
                    <a:pt x="340" y="110"/>
                    <a:pt x="339" y="118"/>
                    <a:pt x="344" y="127"/>
                  </a:cubicBezTo>
                  <a:cubicBezTo>
                    <a:pt x="350" y="139"/>
                    <a:pt x="356" y="152"/>
                    <a:pt x="360" y="165"/>
                  </a:cubicBezTo>
                  <a:cubicBezTo>
                    <a:pt x="367" y="186"/>
                    <a:pt x="368" y="187"/>
                    <a:pt x="392" y="187"/>
                  </a:cubicBezTo>
                  <a:cubicBezTo>
                    <a:pt x="397" y="187"/>
                    <a:pt x="402" y="187"/>
                    <a:pt x="407" y="187"/>
                  </a:cubicBezTo>
                  <a:cubicBezTo>
                    <a:pt x="407" y="187"/>
                    <a:pt x="407" y="187"/>
                    <a:pt x="407" y="187"/>
                  </a:cubicBezTo>
                  <a:cubicBezTo>
                    <a:pt x="407" y="189"/>
                    <a:pt x="408" y="191"/>
                    <a:pt x="410" y="192"/>
                  </a:cubicBezTo>
                  <a:cubicBezTo>
                    <a:pt x="410" y="193"/>
                    <a:pt x="411" y="193"/>
                    <a:pt x="412" y="194"/>
                  </a:cubicBezTo>
                  <a:cubicBezTo>
                    <a:pt x="412" y="217"/>
                    <a:pt x="412" y="239"/>
                    <a:pt x="412" y="261"/>
                  </a:cubicBezTo>
                  <a:cubicBezTo>
                    <a:pt x="412" y="261"/>
                    <a:pt x="411" y="261"/>
                    <a:pt x="411" y="261"/>
                  </a:cubicBezTo>
                  <a:cubicBezTo>
                    <a:pt x="411" y="262"/>
                    <a:pt x="410" y="263"/>
                    <a:pt x="409" y="264"/>
                  </a:cubicBezTo>
                  <a:cubicBezTo>
                    <a:pt x="409" y="264"/>
                    <a:pt x="409" y="264"/>
                    <a:pt x="409" y="264"/>
                  </a:cubicBezTo>
                  <a:cubicBezTo>
                    <a:pt x="408" y="265"/>
                    <a:pt x="407" y="266"/>
                    <a:pt x="407" y="269"/>
                  </a:cubicBezTo>
                  <a:cubicBezTo>
                    <a:pt x="407" y="269"/>
                    <a:pt x="407" y="269"/>
                    <a:pt x="407" y="269"/>
                  </a:cubicBezTo>
                  <a:cubicBezTo>
                    <a:pt x="399" y="269"/>
                    <a:pt x="392" y="270"/>
                    <a:pt x="384" y="269"/>
                  </a:cubicBezTo>
                  <a:cubicBezTo>
                    <a:pt x="372" y="267"/>
                    <a:pt x="366" y="273"/>
                    <a:pt x="362" y="284"/>
                  </a:cubicBezTo>
                  <a:cubicBezTo>
                    <a:pt x="358" y="297"/>
                    <a:pt x="354" y="309"/>
                    <a:pt x="348" y="321"/>
                  </a:cubicBezTo>
                  <a:cubicBezTo>
                    <a:pt x="337" y="341"/>
                    <a:pt x="337" y="341"/>
                    <a:pt x="354" y="358"/>
                  </a:cubicBezTo>
                  <a:cubicBezTo>
                    <a:pt x="366" y="370"/>
                    <a:pt x="366" y="373"/>
                    <a:pt x="356" y="387"/>
                  </a:cubicBezTo>
                  <a:close/>
                  <a:moveTo>
                    <a:pt x="371" y="228"/>
                  </a:moveTo>
                  <a:cubicBezTo>
                    <a:pt x="371" y="150"/>
                    <a:pt x="306" y="85"/>
                    <a:pt x="228" y="84"/>
                  </a:cubicBezTo>
                  <a:cubicBezTo>
                    <a:pt x="149" y="83"/>
                    <a:pt x="83" y="150"/>
                    <a:pt x="83" y="228"/>
                  </a:cubicBezTo>
                  <a:cubicBezTo>
                    <a:pt x="84" y="307"/>
                    <a:pt x="149" y="372"/>
                    <a:pt x="227" y="371"/>
                  </a:cubicBezTo>
                  <a:cubicBezTo>
                    <a:pt x="305" y="371"/>
                    <a:pt x="371" y="306"/>
                    <a:pt x="371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EF050E17-9E05-4FAC-967F-C0F5BB0EB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1295400"/>
              <a:ext cx="204787" cy="400050"/>
            </a:xfrm>
            <a:custGeom>
              <a:avLst/>
              <a:gdLst>
                <a:gd name="T0" fmla="*/ 68 w 68"/>
                <a:gd name="T1" fmla="*/ 133 h 133"/>
                <a:gd name="T2" fmla="*/ 53 w 68"/>
                <a:gd name="T3" fmla="*/ 133 h 133"/>
                <a:gd name="T4" fmla="*/ 21 w 68"/>
                <a:gd name="T5" fmla="*/ 111 h 133"/>
                <a:gd name="T6" fmla="*/ 5 w 68"/>
                <a:gd name="T7" fmla="*/ 73 h 133"/>
                <a:gd name="T8" fmla="*/ 9 w 68"/>
                <a:gd name="T9" fmla="*/ 49 h 133"/>
                <a:gd name="T10" fmla="*/ 15 w 68"/>
                <a:gd name="T11" fmla="*/ 43 h 133"/>
                <a:gd name="T12" fmla="*/ 17 w 68"/>
                <a:gd name="T13" fmla="*/ 15 h 133"/>
                <a:gd name="T14" fmla="*/ 48 w 68"/>
                <a:gd name="T15" fmla="*/ 15 h 133"/>
                <a:gd name="T16" fmla="*/ 50 w 68"/>
                <a:gd name="T17" fmla="*/ 17 h 133"/>
                <a:gd name="T18" fmla="*/ 51 w 68"/>
                <a:gd name="T19" fmla="*/ 40 h 133"/>
                <a:gd name="T20" fmla="*/ 46 w 68"/>
                <a:gd name="T21" fmla="*/ 77 h 133"/>
                <a:gd name="T22" fmla="*/ 68 w 68"/>
                <a:gd name="T2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133">
                  <a:moveTo>
                    <a:pt x="68" y="133"/>
                  </a:moveTo>
                  <a:cubicBezTo>
                    <a:pt x="63" y="133"/>
                    <a:pt x="58" y="133"/>
                    <a:pt x="53" y="133"/>
                  </a:cubicBezTo>
                  <a:cubicBezTo>
                    <a:pt x="29" y="133"/>
                    <a:pt x="28" y="132"/>
                    <a:pt x="21" y="111"/>
                  </a:cubicBezTo>
                  <a:cubicBezTo>
                    <a:pt x="17" y="98"/>
                    <a:pt x="11" y="85"/>
                    <a:pt x="5" y="73"/>
                  </a:cubicBezTo>
                  <a:cubicBezTo>
                    <a:pt x="0" y="64"/>
                    <a:pt x="1" y="56"/>
                    <a:pt x="9" y="49"/>
                  </a:cubicBezTo>
                  <a:cubicBezTo>
                    <a:pt x="11" y="47"/>
                    <a:pt x="13" y="45"/>
                    <a:pt x="15" y="43"/>
                  </a:cubicBezTo>
                  <a:cubicBezTo>
                    <a:pt x="27" y="31"/>
                    <a:pt x="27" y="29"/>
                    <a:pt x="17" y="15"/>
                  </a:cubicBezTo>
                  <a:cubicBezTo>
                    <a:pt x="33" y="0"/>
                    <a:pt x="33" y="0"/>
                    <a:pt x="48" y="15"/>
                  </a:cubicBezTo>
                  <a:cubicBezTo>
                    <a:pt x="49" y="16"/>
                    <a:pt x="49" y="16"/>
                    <a:pt x="50" y="17"/>
                  </a:cubicBezTo>
                  <a:cubicBezTo>
                    <a:pt x="59" y="24"/>
                    <a:pt x="63" y="30"/>
                    <a:pt x="51" y="40"/>
                  </a:cubicBezTo>
                  <a:cubicBezTo>
                    <a:pt x="41" y="50"/>
                    <a:pt x="39" y="63"/>
                    <a:pt x="46" y="77"/>
                  </a:cubicBezTo>
                  <a:cubicBezTo>
                    <a:pt x="54" y="95"/>
                    <a:pt x="63" y="113"/>
                    <a:pt x="68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0D42BBD0-50E0-4ABC-B34D-878F9670A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63" y="1935163"/>
              <a:ext cx="211137" cy="401638"/>
            </a:xfrm>
            <a:custGeom>
              <a:avLst/>
              <a:gdLst>
                <a:gd name="T0" fmla="*/ 19 w 70"/>
                <a:gd name="T1" fmla="*/ 120 h 134"/>
                <a:gd name="T2" fmla="*/ 17 w 70"/>
                <a:gd name="T3" fmla="*/ 91 h 134"/>
                <a:gd name="T4" fmla="*/ 11 w 70"/>
                <a:gd name="T5" fmla="*/ 54 h 134"/>
                <a:gd name="T6" fmla="*/ 25 w 70"/>
                <a:gd name="T7" fmla="*/ 17 h 134"/>
                <a:gd name="T8" fmla="*/ 47 w 70"/>
                <a:gd name="T9" fmla="*/ 2 h 134"/>
                <a:gd name="T10" fmla="*/ 70 w 70"/>
                <a:gd name="T11" fmla="*/ 2 h 134"/>
                <a:gd name="T12" fmla="*/ 51 w 70"/>
                <a:gd name="T13" fmla="*/ 50 h 134"/>
                <a:gd name="T14" fmla="*/ 58 w 70"/>
                <a:gd name="T15" fmla="*/ 100 h 134"/>
                <a:gd name="T16" fmla="*/ 58 w 70"/>
                <a:gd name="T17" fmla="*/ 112 h 134"/>
                <a:gd name="T18" fmla="*/ 51 w 70"/>
                <a:gd name="T19" fmla="*/ 119 h 134"/>
                <a:gd name="T20" fmla="*/ 19 w 70"/>
                <a:gd name="T21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134">
                  <a:moveTo>
                    <a:pt x="19" y="120"/>
                  </a:moveTo>
                  <a:cubicBezTo>
                    <a:pt x="29" y="106"/>
                    <a:pt x="29" y="103"/>
                    <a:pt x="17" y="91"/>
                  </a:cubicBezTo>
                  <a:cubicBezTo>
                    <a:pt x="0" y="74"/>
                    <a:pt x="0" y="74"/>
                    <a:pt x="11" y="54"/>
                  </a:cubicBezTo>
                  <a:cubicBezTo>
                    <a:pt x="17" y="42"/>
                    <a:pt x="21" y="30"/>
                    <a:pt x="25" y="17"/>
                  </a:cubicBezTo>
                  <a:cubicBezTo>
                    <a:pt x="29" y="6"/>
                    <a:pt x="35" y="0"/>
                    <a:pt x="47" y="2"/>
                  </a:cubicBezTo>
                  <a:cubicBezTo>
                    <a:pt x="55" y="3"/>
                    <a:pt x="62" y="2"/>
                    <a:pt x="70" y="2"/>
                  </a:cubicBezTo>
                  <a:cubicBezTo>
                    <a:pt x="66" y="19"/>
                    <a:pt x="59" y="35"/>
                    <a:pt x="51" y="50"/>
                  </a:cubicBezTo>
                  <a:cubicBezTo>
                    <a:pt x="40" y="72"/>
                    <a:pt x="41" y="82"/>
                    <a:pt x="58" y="100"/>
                  </a:cubicBezTo>
                  <a:cubicBezTo>
                    <a:pt x="63" y="105"/>
                    <a:pt x="63" y="108"/>
                    <a:pt x="58" y="112"/>
                  </a:cubicBezTo>
                  <a:cubicBezTo>
                    <a:pt x="55" y="114"/>
                    <a:pt x="53" y="116"/>
                    <a:pt x="51" y="119"/>
                  </a:cubicBezTo>
                  <a:cubicBezTo>
                    <a:pt x="35" y="134"/>
                    <a:pt x="35" y="134"/>
                    <a:pt x="19" y="1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D55C37BA-96D1-4EDC-A67B-572D2823F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388" y="1716088"/>
              <a:ext cx="128587" cy="201613"/>
            </a:xfrm>
            <a:custGeom>
              <a:avLst/>
              <a:gdLst>
                <a:gd name="T0" fmla="*/ 0 w 43"/>
                <a:gd name="T1" fmla="*/ 67 h 67"/>
                <a:gd name="T2" fmla="*/ 0 w 43"/>
                <a:gd name="T3" fmla="*/ 0 h 67"/>
                <a:gd name="T4" fmla="*/ 32 w 43"/>
                <a:gd name="T5" fmla="*/ 13 h 67"/>
                <a:gd name="T6" fmla="*/ 41 w 43"/>
                <a:gd name="T7" fmla="*/ 23 h 67"/>
                <a:gd name="T8" fmla="*/ 41 w 43"/>
                <a:gd name="T9" fmla="*/ 28 h 67"/>
                <a:gd name="T10" fmla="*/ 40 w 43"/>
                <a:gd name="T11" fmla="*/ 51 h 67"/>
                <a:gd name="T12" fmla="*/ 19 w 43"/>
                <a:gd name="T13" fmla="*/ 55 h 67"/>
                <a:gd name="T14" fmla="*/ 0 w 43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7">
                  <a:moveTo>
                    <a:pt x="0" y="67"/>
                  </a:moveTo>
                  <a:cubicBezTo>
                    <a:pt x="0" y="45"/>
                    <a:pt x="0" y="23"/>
                    <a:pt x="0" y="0"/>
                  </a:cubicBezTo>
                  <a:cubicBezTo>
                    <a:pt x="8" y="10"/>
                    <a:pt x="19" y="14"/>
                    <a:pt x="32" y="13"/>
                  </a:cubicBezTo>
                  <a:cubicBezTo>
                    <a:pt x="40" y="12"/>
                    <a:pt x="42" y="16"/>
                    <a:pt x="41" y="23"/>
                  </a:cubicBezTo>
                  <a:cubicBezTo>
                    <a:pt x="41" y="24"/>
                    <a:pt x="41" y="26"/>
                    <a:pt x="41" y="28"/>
                  </a:cubicBezTo>
                  <a:cubicBezTo>
                    <a:pt x="41" y="36"/>
                    <a:pt x="43" y="45"/>
                    <a:pt x="40" y="51"/>
                  </a:cubicBezTo>
                  <a:cubicBezTo>
                    <a:pt x="36" y="57"/>
                    <a:pt x="26" y="54"/>
                    <a:pt x="19" y="55"/>
                  </a:cubicBezTo>
                  <a:cubicBezTo>
                    <a:pt x="11" y="57"/>
                    <a:pt x="5" y="62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BC060351-CA7F-4E3D-B6B9-7E8E205F6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1695450"/>
              <a:ext cx="7937" cy="14288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0 h 5"/>
                <a:gd name="T4" fmla="*/ 3 w 3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cubicBezTo>
                    <a:pt x="1" y="4"/>
                    <a:pt x="0" y="2"/>
                    <a:pt x="0" y="0"/>
                  </a:cubicBezTo>
                  <a:cubicBezTo>
                    <a:pt x="2" y="1"/>
                    <a:pt x="2" y="3"/>
                    <a:pt x="3" y="5"/>
                  </a:cubicBezTo>
                  <a:close/>
                </a:path>
              </a:pathLst>
            </a:custGeom>
            <a:solidFill>
              <a:srgbClr val="276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A6B04EEE-DCBF-432D-8333-BA0D26971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1925638"/>
              <a:ext cx="4762" cy="15875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2" y="2"/>
                    <a:pt x="2" y="4"/>
                    <a:pt x="0" y="5"/>
                  </a:cubicBezTo>
                  <a:close/>
                </a:path>
              </a:pathLst>
            </a:custGeom>
            <a:solidFill>
              <a:srgbClr val="276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242B3B22-DE80-4195-9049-C185AB1EF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0863" y="1917700"/>
              <a:ext cx="6350" cy="7938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2765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715BF147-6641-487F-9D49-EFBB6FD6C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5838" y="3221038"/>
              <a:ext cx="973137" cy="1122363"/>
            </a:xfrm>
            <a:custGeom>
              <a:avLst/>
              <a:gdLst>
                <a:gd name="T0" fmla="*/ 169 w 324"/>
                <a:gd name="T1" fmla="*/ 374 h 374"/>
                <a:gd name="T2" fmla="*/ 142 w 324"/>
                <a:gd name="T3" fmla="*/ 374 h 374"/>
                <a:gd name="T4" fmla="*/ 108 w 324"/>
                <a:gd name="T5" fmla="*/ 342 h 374"/>
                <a:gd name="T6" fmla="*/ 71 w 324"/>
                <a:gd name="T7" fmla="*/ 252 h 374"/>
                <a:gd name="T8" fmla="*/ 40 w 324"/>
                <a:gd name="T9" fmla="*/ 207 h 374"/>
                <a:gd name="T10" fmla="*/ 156 w 324"/>
                <a:gd name="T11" fmla="*/ 6 h 374"/>
                <a:gd name="T12" fmla="*/ 297 w 324"/>
                <a:gd name="T13" fmla="*/ 82 h 374"/>
                <a:gd name="T14" fmla="*/ 279 w 324"/>
                <a:gd name="T15" fmla="*/ 240 h 374"/>
                <a:gd name="T16" fmla="*/ 234 w 324"/>
                <a:gd name="T17" fmla="*/ 324 h 374"/>
                <a:gd name="T18" fmla="*/ 231 w 324"/>
                <a:gd name="T19" fmla="*/ 352 h 374"/>
                <a:gd name="T20" fmla="*/ 208 w 324"/>
                <a:gd name="T21" fmla="*/ 374 h 374"/>
                <a:gd name="T22" fmla="*/ 205 w 324"/>
                <a:gd name="T23" fmla="*/ 374 h 374"/>
                <a:gd name="T24" fmla="*/ 169 w 324"/>
                <a:gd name="T25" fmla="*/ 374 h 374"/>
                <a:gd name="T26" fmla="*/ 169 w 324"/>
                <a:gd name="T27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4" h="374">
                  <a:moveTo>
                    <a:pt x="169" y="374"/>
                  </a:moveTo>
                  <a:cubicBezTo>
                    <a:pt x="160" y="374"/>
                    <a:pt x="151" y="374"/>
                    <a:pt x="142" y="374"/>
                  </a:cubicBezTo>
                  <a:cubicBezTo>
                    <a:pt x="115" y="374"/>
                    <a:pt x="109" y="368"/>
                    <a:pt x="108" y="342"/>
                  </a:cubicBezTo>
                  <a:cubicBezTo>
                    <a:pt x="106" y="308"/>
                    <a:pt x="93" y="278"/>
                    <a:pt x="71" y="252"/>
                  </a:cubicBezTo>
                  <a:cubicBezTo>
                    <a:pt x="59" y="238"/>
                    <a:pt x="47" y="224"/>
                    <a:pt x="40" y="207"/>
                  </a:cubicBezTo>
                  <a:cubicBezTo>
                    <a:pt x="0" y="116"/>
                    <a:pt x="58" y="16"/>
                    <a:pt x="156" y="6"/>
                  </a:cubicBezTo>
                  <a:cubicBezTo>
                    <a:pt x="214" y="0"/>
                    <a:pt x="270" y="30"/>
                    <a:pt x="297" y="82"/>
                  </a:cubicBezTo>
                  <a:cubicBezTo>
                    <a:pt x="324" y="133"/>
                    <a:pt x="317" y="197"/>
                    <a:pt x="279" y="240"/>
                  </a:cubicBezTo>
                  <a:cubicBezTo>
                    <a:pt x="257" y="265"/>
                    <a:pt x="240" y="291"/>
                    <a:pt x="234" y="324"/>
                  </a:cubicBezTo>
                  <a:cubicBezTo>
                    <a:pt x="233" y="333"/>
                    <a:pt x="232" y="343"/>
                    <a:pt x="231" y="352"/>
                  </a:cubicBezTo>
                  <a:cubicBezTo>
                    <a:pt x="229" y="367"/>
                    <a:pt x="223" y="372"/>
                    <a:pt x="208" y="374"/>
                  </a:cubicBezTo>
                  <a:cubicBezTo>
                    <a:pt x="207" y="374"/>
                    <a:pt x="206" y="374"/>
                    <a:pt x="205" y="374"/>
                  </a:cubicBezTo>
                  <a:cubicBezTo>
                    <a:pt x="193" y="374"/>
                    <a:pt x="181" y="374"/>
                    <a:pt x="169" y="374"/>
                  </a:cubicBezTo>
                  <a:cubicBezTo>
                    <a:pt x="169" y="374"/>
                    <a:pt x="169" y="374"/>
                    <a:pt x="169" y="3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D9A47A12-C458-4DFD-AA1E-E1DC62FD9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2050" y="1262063"/>
              <a:ext cx="1114425" cy="1111250"/>
            </a:xfrm>
            <a:custGeom>
              <a:avLst/>
              <a:gdLst>
                <a:gd name="T0" fmla="*/ 1 w 371"/>
                <a:gd name="T1" fmla="*/ 184 h 370"/>
                <a:gd name="T2" fmla="*/ 186 w 371"/>
                <a:gd name="T3" fmla="*/ 0 h 370"/>
                <a:gd name="T4" fmla="*/ 371 w 371"/>
                <a:gd name="T5" fmla="*/ 186 h 370"/>
                <a:gd name="T6" fmla="*/ 185 w 371"/>
                <a:gd name="T7" fmla="*/ 370 h 370"/>
                <a:gd name="T8" fmla="*/ 1 w 371"/>
                <a:gd name="T9" fmla="*/ 184 h 370"/>
                <a:gd name="T10" fmla="*/ 329 w 371"/>
                <a:gd name="T11" fmla="*/ 177 h 370"/>
                <a:gd name="T12" fmla="*/ 177 w 371"/>
                <a:gd name="T13" fmla="*/ 42 h 370"/>
                <a:gd name="T14" fmla="*/ 43 w 371"/>
                <a:gd name="T15" fmla="*/ 192 h 370"/>
                <a:gd name="T16" fmla="*/ 203 w 371"/>
                <a:gd name="T17" fmla="*/ 327 h 370"/>
                <a:gd name="T18" fmla="*/ 329 w 371"/>
                <a:gd name="T19" fmla="*/ 17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0">
                  <a:moveTo>
                    <a:pt x="1" y="184"/>
                  </a:moveTo>
                  <a:cubicBezTo>
                    <a:pt x="1" y="83"/>
                    <a:pt x="84" y="0"/>
                    <a:pt x="186" y="0"/>
                  </a:cubicBezTo>
                  <a:cubicBezTo>
                    <a:pt x="287" y="0"/>
                    <a:pt x="371" y="85"/>
                    <a:pt x="371" y="186"/>
                  </a:cubicBezTo>
                  <a:cubicBezTo>
                    <a:pt x="370" y="287"/>
                    <a:pt x="285" y="370"/>
                    <a:pt x="185" y="370"/>
                  </a:cubicBezTo>
                  <a:cubicBezTo>
                    <a:pt x="83" y="369"/>
                    <a:pt x="0" y="285"/>
                    <a:pt x="1" y="184"/>
                  </a:cubicBezTo>
                  <a:close/>
                  <a:moveTo>
                    <a:pt x="329" y="177"/>
                  </a:moveTo>
                  <a:cubicBezTo>
                    <a:pt x="325" y="99"/>
                    <a:pt x="258" y="36"/>
                    <a:pt x="177" y="42"/>
                  </a:cubicBezTo>
                  <a:cubicBezTo>
                    <a:pt x="94" y="47"/>
                    <a:pt x="37" y="118"/>
                    <a:pt x="43" y="192"/>
                  </a:cubicBezTo>
                  <a:cubicBezTo>
                    <a:pt x="48" y="278"/>
                    <a:pt x="117" y="334"/>
                    <a:pt x="203" y="327"/>
                  </a:cubicBezTo>
                  <a:cubicBezTo>
                    <a:pt x="275" y="320"/>
                    <a:pt x="335" y="249"/>
                    <a:pt x="329" y="177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DAAF3A6E-E991-444C-AD4B-47730E86F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375" y="1382713"/>
              <a:ext cx="865187" cy="868363"/>
            </a:xfrm>
            <a:custGeom>
              <a:avLst/>
              <a:gdLst>
                <a:gd name="T0" fmla="*/ 288 w 288"/>
                <a:gd name="T1" fmla="*/ 145 h 289"/>
                <a:gd name="T2" fmla="*/ 144 w 288"/>
                <a:gd name="T3" fmla="*/ 288 h 289"/>
                <a:gd name="T4" fmla="*/ 0 w 288"/>
                <a:gd name="T5" fmla="*/ 145 h 289"/>
                <a:gd name="T6" fmla="*/ 145 w 288"/>
                <a:gd name="T7" fmla="*/ 1 h 289"/>
                <a:gd name="T8" fmla="*/ 288 w 288"/>
                <a:gd name="T9" fmla="*/ 145 h 289"/>
                <a:gd name="T10" fmla="*/ 149 w 288"/>
                <a:gd name="T11" fmla="*/ 246 h 289"/>
                <a:gd name="T12" fmla="*/ 245 w 288"/>
                <a:gd name="T13" fmla="*/ 129 h 289"/>
                <a:gd name="T14" fmla="*/ 128 w 288"/>
                <a:gd name="T15" fmla="*/ 44 h 289"/>
                <a:gd name="T16" fmla="*/ 43 w 288"/>
                <a:gd name="T17" fmla="*/ 159 h 289"/>
                <a:gd name="T18" fmla="*/ 149 w 288"/>
                <a:gd name="T19" fmla="*/ 24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9">
                  <a:moveTo>
                    <a:pt x="288" y="145"/>
                  </a:moveTo>
                  <a:cubicBezTo>
                    <a:pt x="288" y="223"/>
                    <a:pt x="222" y="288"/>
                    <a:pt x="144" y="288"/>
                  </a:cubicBezTo>
                  <a:cubicBezTo>
                    <a:pt x="66" y="289"/>
                    <a:pt x="1" y="224"/>
                    <a:pt x="0" y="145"/>
                  </a:cubicBezTo>
                  <a:cubicBezTo>
                    <a:pt x="0" y="67"/>
                    <a:pt x="66" y="0"/>
                    <a:pt x="145" y="1"/>
                  </a:cubicBezTo>
                  <a:cubicBezTo>
                    <a:pt x="223" y="2"/>
                    <a:pt x="288" y="67"/>
                    <a:pt x="288" y="145"/>
                  </a:cubicBezTo>
                  <a:close/>
                  <a:moveTo>
                    <a:pt x="149" y="246"/>
                  </a:moveTo>
                  <a:cubicBezTo>
                    <a:pt x="204" y="245"/>
                    <a:pt x="254" y="194"/>
                    <a:pt x="245" y="129"/>
                  </a:cubicBezTo>
                  <a:cubicBezTo>
                    <a:pt x="239" y="84"/>
                    <a:pt x="195" y="34"/>
                    <a:pt x="128" y="44"/>
                  </a:cubicBezTo>
                  <a:cubicBezTo>
                    <a:pt x="81" y="51"/>
                    <a:pt x="35" y="95"/>
                    <a:pt x="43" y="159"/>
                  </a:cubicBezTo>
                  <a:cubicBezTo>
                    <a:pt x="50" y="210"/>
                    <a:pt x="96" y="250"/>
                    <a:pt x="149" y="246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89FFCD22-80BE-48DD-89D0-0513BF244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350" y="1501775"/>
              <a:ext cx="252412" cy="504825"/>
            </a:xfrm>
            <a:custGeom>
              <a:avLst/>
              <a:gdLst>
                <a:gd name="T0" fmla="*/ 40 w 84"/>
                <a:gd name="T1" fmla="*/ 58 h 168"/>
                <a:gd name="T2" fmla="*/ 69 w 84"/>
                <a:gd name="T3" fmla="*/ 124 h 168"/>
                <a:gd name="T4" fmla="*/ 79 w 84"/>
                <a:gd name="T5" fmla="*/ 135 h 168"/>
                <a:gd name="T6" fmla="*/ 75 w 84"/>
                <a:gd name="T7" fmla="*/ 160 h 168"/>
                <a:gd name="T8" fmla="*/ 51 w 84"/>
                <a:gd name="T9" fmla="*/ 163 h 168"/>
                <a:gd name="T10" fmla="*/ 4 w 84"/>
                <a:gd name="T11" fmla="*/ 115 h 168"/>
                <a:gd name="T12" fmla="*/ 0 w 84"/>
                <a:gd name="T13" fmla="*/ 99 h 168"/>
                <a:gd name="T14" fmla="*/ 0 w 84"/>
                <a:gd name="T15" fmla="*/ 28 h 168"/>
                <a:gd name="T16" fmla="*/ 23 w 84"/>
                <a:gd name="T17" fmla="*/ 3 h 168"/>
                <a:gd name="T18" fmla="*/ 40 w 84"/>
                <a:gd name="T19" fmla="*/ 20 h 168"/>
                <a:gd name="T20" fmla="*/ 40 w 84"/>
                <a:gd name="T21" fmla="*/ 5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168">
                  <a:moveTo>
                    <a:pt x="40" y="58"/>
                  </a:moveTo>
                  <a:cubicBezTo>
                    <a:pt x="34" y="87"/>
                    <a:pt x="47" y="107"/>
                    <a:pt x="69" y="124"/>
                  </a:cubicBezTo>
                  <a:cubicBezTo>
                    <a:pt x="73" y="127"/>
                    <a:pt x="76" y="131"/>
                    <a:pt x="79" y="135"/>
                  </a:cubicBezTo>
                  <a:cubicBezTo>
                    <a:pt x="84" y="144"/>
                    <a:pt x="83" y="153"/>
                    <a:pt x="75" y="160"/>
                  </a:cubicBezTo>
                  <a:cubicBezTo>
                    <a:pt x="68" y="167"/>
                    <a:pt x="59" y="168"/>
                    <a:pt x="51" y="163"/>
                  </a:cubicBezTo>
                  <a:cubicBezTo>
                    <a:pt x="34" y="149"/>
                    <a:pt x="18" y="133"/>
                    <a:pt x="4" y="115"/>
                  </a:cubicBezTo>
                  <a:cubicBezTo>
                    <a:pt x="0" y="111"/>
                    <a:pt x="0" y="105"/>
                    <a:pt x="0" y="99"/>
                  </a:cubicBezTo>
                  <a:cubicBezTo>
                    <a:pt x="0" y="75"/>
                    <a:pt x="0" y="52"/>
                    <a:pt x="0" y="28"/>
                  </a:cubicBezTo>
                  <a:cubicBezTo>
                    <a:pt x="0" y="11"/>
                    <a:pt x="10" y="0"/>
                    <a:pt x="23" y="3"/>
                  </a:cubicBezTo>
                  <a:cubicBezTo>
                    <a:pt x="33" y="4"/>
                    <a:pt x="40" y="9"/>
                    <a:pt x="40" y="20"/>
                  </a:cubicBezTo>
                  <a:cubicBezTo>
                    <a:pt x="41" y="32"/>
                    <a:pt x="40" y="45"/>
                    <a:pt x="40" y="58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9919B716-0CC4-4F67-A991-88A37CBDF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1754188"/>
              <a:ext cx="123825" cy="123825"/>
            </a:xfrm>
            <a:custGeom>
              <a:avLst/>
              <a:gdLst>
                <a:gd name="T0" fmla="*/ 40 w 41"/>
                <a:gd name="T1" fmla="*/ 21 h 41"/>
                <a:gd name="T2" fmla="*/ 20 w 41"/>
                <a:gd name="T3" fmla="*/ 41 h 41"/>
                <a:gd name="T4" fmla="*/ 0 w 41"/>
                <a:gd name="T5" fmla="*/ 21 h 41"/>
                <a:gd name="T6" fmla="*/ 20 w 41"/>
                <a:gd name="T7" fmla="*/ 0 h 41"/>
                <a:gd name="T8" fmla="*/ 40 w 41"/>
                <a:gd name="T9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1"/>
                  </a:moveTo>
                  <a:cubicBezTo>
                    <a:pt x="41" y="32"/>
                    <a:pt x="31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10"/>
                    <a:pt x="8" y="1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lose/>
                </a:path>
              </a:pathLst>
            </a:custGeom>
            <a:solidFill>
              <a:srgbClr val="0A0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27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uct Positioning Infographics by Slidesgo">
  <a:themeElements>
    <a:clrScheme name="Simple Light">
      <a:dk1>
        <a:srgbClr val="000000"/>
      </a:dk1>
      <a:lt1>
        <a:srgbClr val="FFFFFF"/>
      </a:lt1>
      <a:dk2>
        <a:srgbClr val="F3F3F3"/>
      </a:dk2>
      <a:lt2>
        <a:srgbClr val="D2DEFF"/>
      </a:lt2>
      <a:accent1>
        <a:srgbClr val="8399FE"/>
      </a:accent1>
      <a:accent2>
        <a:srgbClr val="00D890"/>
      </a:accent2>
      <a:accent3>
        <a:srgbClr val="02FFB3"/>
      </a:accent3>
      <a:accent4>
        <a:srgbClr val="FF5BA8"/>
      </a:accent4>
      <a:accent5>
        <a:srgbClr val="FFA8CF"/>
      </a:accent5>
      <a:accent6>
        <a:srgbClr val="FFDBE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On-screen Show (16:9)</PresentationFormat>
  <Paragraphs>85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Fira Sans Extra Condensed SemiBold</vt:lpstr>
      <vt:lpstr>Viga</vt:lpstr>
      <vt:lpstr>Arial</vt:lpstr>
      <vt:lpstr>Roboto Condensed Light</vt:lpstr>
      <vt:lpstr>Fira Sans Extra Condensed</vt:lpstr>
      <vt:lpstr>Nunito</vt:lpstr>
      <vt:lpstr>Roboto</vt:lpstr>
      <vt:lpstr>Abel</vt:lpstr>
      <vt:lpstr>Medula One</vt:lpstr>
      <vt:lpstr>Product Positioning Infographics by Slidesgo</vt:lpstr>
      <vt:lpstr>PowerPoint Presentation</vt:lpstr>
      <vt:lpstr>اینفوگرافیک موقعیت یابی محصول</vt:lpstr>
      <vt:lpstr>اینفوگرافیک موقعیت یابی محصول</vt:lpstr>
      <vt:lpstr>یک تصویر همیشه این مفهوم را تقویت می کند</vt:lpstr>
      <vt:lpstr>محتوا در اینجا</vt:lpstr>
      <vt:lpstr>اینفوگرافیک موقعیت یابی محصول</vt:lpstr>
      <vt:lpstr>اینفوگرافیک موقعیت یابی محصول</vt:lpstr>
      <vt:lpstr>اینفوگرافیک موقعیت یابی محصول</vt:lpstr>
      <vt:lpstr>با تشکر!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2024-05-02T09:06:27Z</dcterms:modified>
</cp:coreProperties>
</file>