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3" r:id="rId2"/>
  </p:sldMasterIdLst>
  <p:notesMasterIdLst>
    <p:notesMasterId r:id="rId11"/>
  </p:notesMasterIdLst>
  <p:sldIdLst>
    <p:sldId id="291" r:id="rId3"/>
    <p:sldId id="303" r:id="rId4"/>
    <p:sldId id="324" r:id="rId5"/>
    <p:sldId id="315" r:id="rId6"/>
    <p:sldId id="320" r:id="rId7"/>
    <p:sldId id="321" r:id="rId8"/>
    <p:sldId id="317" r:id="rId9"/>
    <p:sldId id="325" r:id="rId10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D7D"/>
    <a:srgbClr val="0072BF"/>
    <a:srgbClr val="0CC2F4"/>
    <a:srgbClr val="4D9DD2"/>
    <a:srgbClr val="274991"/>
    <a:srgbClr val="7CA82A"/>
    <a:srgbClr val="55375F"/>
    <a:srgbClr val="442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53" autoAdjust="0"/>
    <p:restoredTop sz="95256" autoAdjust="0"/>
  </p:normalViewPr>
  <p:slideViewPr>
    <p:cSldViewPr snapToGrid="0">
      <p:cViewPr varScale="1">
        <p:scale>
          <a:sx n="87" d="100"/>
          <a:sy n="87" d="100"/>
        </p:scale>
        <p:origin x="7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36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8863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18C319-592B-4604-8379-677AD2D98A7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127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4F2D-3052-4963-8360-B96F07BE31C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919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4F2D-3052-4963-8360-B96F07BE31C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570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4F2D-3052-4963-8360-B96F07BE31C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0869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4F2D-3052-4963-8360-B96F07BE31C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75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4F2D-3052-4963-8360-B96F07BE31C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057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F4F2D-3052-4963-8360-B96F07BE31C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552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74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82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84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64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54632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86729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075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55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>
            <a:extLst>
              <a:ext uri="{FF2B5EF4-FFF2-40B4-BE49-F238E27FC236}">
                <a16:creationId xmlns:a16="http://schemas.microsoft.com/office/drawing/2014/main" id="{79359772-BBD4-46BC-9F43-A408CD129252}"/>
              </a:ext>
            </a:extLst>
          </p:cNvPr>
          <p:cNvSpPr/>
          <p:nvPr userDrawn="1"/>
        </p:nvSpPr>
        <p:spPr>
          <a:xfrm flipV="1">
            <a:off x="1411" y="4679949"/>
            <a:ext cx="9141179" cy="273043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8BF5BAB4-7724-475A-B20B-FF67B80B65A9}"/>
              </a:ext>
            </a:extLst>
          </p:cNvPr>
          <p:cNvSpPr/>
          <p:nvPr userDrawn="1"/>
        </p:nvSpPr>
        <p:spPr>
          <a:xfrm>
            <a:off x="8779749" y="511821"/>
            <a:ext cx="111397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77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587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>
            <a:extLst>
              <a:ext uri="{FF2B5EF4-FFF2-40B4-BE49-F238E27FC236}">
                <a16:creationId xmlns:a16="http://schemas.microsoft.com/office/drawing/2014/main" id="{F3412142-FB63-40B8-88F1-3B830EE7A3F2}"/>
              </a:ext>
            </a:extLst>
          </p:cNvPr>
          <p:cNvSpPr/>
          <p:nvPr userDrawn="1"/>
        </p:nvSpPr>
        <p:spPr>
          <a:xfrm flipV="1">
            <a:off x="1411" y="4679949"/>
            <a:ext cx="9141179" cy="273043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7A115DFC-8882-4A35-A628-5A6428CB5727}"/>
              </a:ext>
            </a:extLst>
          </p:cNvPr>
          <p:cNvSpPr/>
          <p:nvPr userDrawn="1"/>
        </p:nvSpPr>
        <p:spPr>
          <a:xfrm>
            <a:off x="8779749" y="511821"/>
            <a:ext cx="111397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146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>
            <a:extLst>
              <a:ext uri="{FF2B5EF4-FFF2-40B4-BE49-F238E27FC236}">
                <a16:creationId xmlns:a16="http://schemas.microsoft.com/office/drawing/2014/main" id="{D484F524-4B0E-4385-9989-FADD09666B1A}"/>
              </a:ext>
            </a:extLst>
          </p:cNvPr>
          <p:cNvSpPr/>
          <p:nvPr userDrawn="1"/>
        </p:nvSpPr>
        <p:spPr>
          <a:xfrm flipV="1">
            <a:off x="1411" y="4679949"/>
            <a:ext cx="9141179" cy="273043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734B76DE-208D-428A-BDA4-5E06935EAEB5}"/>
              </a:ext>
            </a:extLst>
          </p:cNvPr>
          <p:cNvSpPr/>
          <p:nvPr userDrawn="1"/>
        </p:nvSpPr>
        <p:spPr>
          <a:xfrm>
            <a:off x="8779749" y="511821"/>
            <a:ext cx="111397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73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10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79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98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D74CBE9-1128-4CEF-AADF-EC6EFA3DBC2E}" type="datetimeFigureOut">
              <a:rPr lang="zh-CN" altLang="en-US" sz="1799" smtClean="0">
                <a:solidFill>
                  <a:srgbClr val="1C1C1C"/>
                </a:solidFill>
              </a:rPr>
              <a:pPr defTabSz="914126"/>
              <a:t>2024/4/5</a:t>
            </a:fld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3"/>
          </a:xfrm>
          <a:prstGeom prst="rect">
            <a:avLst/>
          </a:prstGeom>
        </p:spPr>
        <p:txBody>
          <a:bodyPr/>
          <a:lstStyle/>
          <a:p>
            <a:pPr defTabSz="914126"/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3472C3F-B7D7-4AA3-87C9-9B3CB6B762A2}" type="slidenum">
              <a:rPr lang="zh-CN" altLang="en-US" sz="1799" smtClean="0">
                <a:solidFill>
                  <a:srgbClr val="1C1C1C"/>
                </a:solidFill>
              </a:rPr>
              <a:pPr defTabSz="914126"/>
              <a:t>‹#›</a:t>
            </a:fld>
            <a:endParaRPr lang="zh-CN" altLang="en-US" sz="1799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8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D74CBE9-1128-4CEF-AADF-EC6EFA3DBC2E}" type="datetimeFigureOut">
              <a:rPr lang="zh-CN" altLang="en-US" sz="1799" smtClean="0">
                <a:solidFill>
                  <a:srgbClr val="1C1C1C"/>
                </a:solidFill>
              </a:rPr>
              <a:pPr defTabSz="914126"/>
              <a:t>2024/4/5</a:t>
            </a:fld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3"/>
          </a:xfrm>
          <a:prstGeom prst="rect">
            <a:avLst/>
          </a:prstGeom>
        </p:spPr>
        <p:txBody>
          <a:bodyPr/>
          <a:lstStyle/>
          <a:p>
            <a:pPr defTabSz="914126"/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3472C3F-B7D7-4AA3-87C9-9B3CB6B762A2}" type="slidenum">
              <a:rPr lang="zh-CN" altLang="en-US" sz="1799" smtClean="0">
                <a:solidFill>
                  <a:srgbClr val="1C1C1C"/>
                </a:solidFill>
              </a:rPr>
              <a:pPr defTabSz="914126"/>
              <a:t>‹#›</a:t>
            </a:fld>
            <a:endParaRPr lang="zh-CN" altLang="en-US" sz="1799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35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D74CBE9-1128-4CEF-AADF-EC6EFA3DBC2E}" type="datetimeFigureOut">
              <a:rPr lang="zh-CN" altLang="en-US" sz="1799" smtClean="0">
                <a:solidFill>
                  <a:srgbClr val="1C1C1C"/>
                </a:solidFill>
              </a:rPr>
              <a:pPr defTabSz="914126"/>
              <a:t>2024/4/5</a:t>
            </a:fld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3"/>
          </a:xfrm>
          <a:prstGeom prst="rect">
            <a:avLst/>
          </a:prstGeom>
        </p:spPr>
        <p:txBody>
          <a:bodyPr/>
          <a:lstStyle/>
          <a:p>
            <a:pPr defTabSz="914126"/>
            <a:endParaRPr lang="zh-CN" altLang="en-US" sz="1799">
              <a:solidFill>
                <a:srgbClr val="1C1C1C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3"/>
          </a:xfrm>
          <a:prstGeom prst="rect">
            <a:avLst/>
          </a:prstGeom>
        </p:spPr>
        <p:txBody>
          <a:bodyPr/>
          <a:lstStyle/>
          <a:p>
            <a:pPr defTabSz="914126"/>
            <a:fld id="{C3472C3F-B7D7-4AA3-87C9-9B3CB6B762A2}" type="slidenum">
              <a:rPr lang="zh-CN" altLang="en-US" sz="1799" smtClean="0">
                <a:solidFill>
                  <a:srgbClr val="1C1C1C"/>
                </a:solidFill>
              </a:rPr>
              <a:pPr defTabSz="914126"/>
              <a:t>‹#›</a:t>
            </a:fld>
            <a:endParaRPr lang="zh-CN" altLang="en-US" sz="1799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59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54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F170-E651-43BF-AD44-D55A90227F68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451-1E71-41BD-833A-70BAA62FA9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2">
            <a:extLst>
              <a:ext uri="{FF2B5EF4-FFF2-40B4-BE49-F238E27FC236}">
                <a16:creationId xmlns:a16="http://schemas.microsoft.com/office/drawing/2014/main" id="{802BB8B2-E93C-481D-9FB9-9DA253F49E53}"/>
              </a:ext>
            </a:extLst>
          </p:cNvPr>
          <p:cNvSpPr/>
          <p:nvPr userDrawn="1"/>
        </p:nvSpPr>
        <p:spPr>
          <a:xfrm flipV="1">
            <a:off x="1411" y="4679949"/>
            <a:ext cx="9141179" cy="273043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9">
            <a:extLst>
              <a:ext uri="{FF2B5EF4-FFF2-40B4-BE49-F238E27FC236}">
                <a16:creationId xmlns:a16="http://schemas.microsoft.com/office/drawing/2014/main" id="{977F347B-C141-4C03-B112-64FF91856A61}"/>
              </a:ext>
            </a:extLst>
          </p:cNvPr>
          <p:cNvSpPr/>
          <p:nvPr userDrawn="1"/>
        </p:nvSpPr>
        <p:spPr>
          <a:xfrm>
            <a:off x="8779749" y="511821"/>
            <a:ext cx="111397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545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F170-E651-43BF-AD44-D55A90227F68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451-1E71-41BD-833A-70BAA62FA9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42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9888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02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15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05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42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86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0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oogle Shape;6;p1">
            <a:extLst>
              <a:ext uri="{FF2B5EF4-FFF2-40B4-BE49-F238E27FC236}">
                <a16:creationId xmlns:a16="http://schemas.microsoft.com/office/drawing/2014/main" id="{7B36CD7A-22BD-4255-9346-D3E6A287ED5C}"/>
              </a:ext>
            </a:extLst>
          </p:cNvPr>
          <p:cNvGrpSpPr/>
          <p:nvPr userDrawn="1"/>
        </p:nvGrpSpPr>
        <p:grpSpPr>
          <a:xfrm>
            <a:off x="381000" y="7"/>
            <a:ext cx="8382000" cy="5162348"/>
            <a:chOff x="381000" y="-18750"/>
            <a:chExt cx="8382000" cy="5181000"/>
          </a:xfrm>
        </p:grpSpPr>
        <p:cxnSp>
          <p:nvCxnSpPr>
            <p:cNvPr id="8" name="Google Shape;7;p1">
              <a:extLst>
                <a:ext uri="{FF2B5EF4-FFF2-40B4-BE49-F238E27FC236}">
                  <a16:creationId xmlns:a16="http://schemas.microsoft.com/office/drawing/2014/main" id="{98A2D4BF-5914-4E69-BF62-C3AD81F64A8E}"/>
                </a:ext>
              </a:extLst>
            </p:cNvPr>
            <p:cNvCxnSpPr/>
            <p:nvPr/>
          </p:nvCxnSpPr>
          <p:spPr>
            <a:xfrm>
              <a:off x="76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8;p1">
              <a:extLst>
                <a:ext uri="{FF2B5EF4-FFF2-40B4-BE49-F238E27FC236}">
                  <a16:creationId xmlns:a16="http://schemas.microsoft.com/office/drawing/2014/main" id="{2FAF806B-808D-4A3E-8087-55035322A825}"/>
                </a:ext>
              </a:extLst>
            </p:cNvPr>
            <p:cNvCxnSpPr/>
            <p:nvPr/>
          </p:nvCxnSpPr>
          <p:spPr>
            <a:xfrm>
              <a:off x="152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9;p1">
              <a:extLst>
                <a:ext uri="{FF2B5EF4-FFF2-40B4-BE49-F238E27FC236}">
                  <a16:creationId xmlns:a16="http://schemas.microsoft.com/office/drawing/2014/main" id="{3FD91573-8B24-41CF-9302-24DA66BC3A93}"/>
                </a:ext>
              </a:extLst>
            </p:cNvPr>
            <p:cNvCxnSpPr/>
            <p:nvPr/>
          </p:nvCxnSpPr>
          <p:spPr>
            <a:xfrm>
              <a:off x="228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0;p1">
              <a:extLst>
                <a:ext uri="{FF2B5EF4-FFF2-40B4-BE49-F238E27FC236}">
                  <a16:creationId xmlns:a16="http://schemas.microsoft.com/office/drawing/2014/main" id="{3FB658E0-9CDD-4A56-A43D-CC3FBF2FE720}"/>
                </a:ext>
              </a:extLst>
            </p:cNvPr>
            <p:cNvCxnSpPr/>
            <p:nvPr/>
          </p:nvCxnSpPr>
          <p:spPr>
            <a:xfrm>
              <a:off x="304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1;p1">
              <a:extLst>
                <a:ext uri="{FF2B5EF4-FFF2-40B4-BE49-F238E27FC236}">
                  <a16:creationId xmlns:a16="http://schemas.microsoft.com/office/drawing/2014/main" id="{836CC9ED-0350-4C31-9225-D1D93152BA60}"/>
                </a:ext>
              </a:extLst>
            </p:cNvPr>
            <p:cNvCxnSpPr/>
            <p:nvPr/>
          </p:nvCxnSpPr>
          <p:spPr>
            <a:xfrm>
              <a:off x="381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2;p1">
              <a:extLst>
                <a:ext uri="{FF2B5EF4-FFF2-40B4-BE49-F238E27FC236}">
                  <a16:creationId xmlns:a16="http://schemas.microsoft.com/office/drawing/2014/main" id="{34C30E99-1814-4EA6-8702-CF5594691ACC}"/>
                </a:ext>
              </a:extLst>
            </p:cNvPr>
            <p:cNvCxnSpPr/>
            <p:nvPr/>
          </p:nvCxnSpPr>
          <p:spPr>
            <a:xfrm>
              <a:off x="457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3;p1">
              <a:extLst>
                <a:ext uri="{FF2B5EF4-FFF2-40B4-BE49-F238E27FC236}">
                  <a16:creationId xmlns:a16="http://schemas.microsoft.com/office/drawing/2014/main" id="{1282330E-1966-4B6F-95BE-1EB221A0673F}"/>
                </a:ext>
              </a:extLst>
            </p:cNvPr>
            <p:cNvCxnSpPr/>
            <p:nvPr/>
          </p:nvCxnSpPr>
          <p:spPr>
            <a:xfrm>
              <a:off x="533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4;p1">
              <a:extLst>
                <a:ext uri="{FF2B5EF4-FFF2-40B4-BE49-F238E27FC236}">
                  <a16:creationId xmlns:a16="http://schemas.microsoft.com/office/drawing/2014/main" id="{15EABA71-65C9-4A7B-B7C5-ACCDAADAD0DD}"/>
                </a:ext>
              </a:extLst>
            </p:cNvPr>
            <p:cNvCxnSpPr/>
            <p:nvPr/>
          </p:nvCxnSpPr>
          <p:spPr>
            <a:xfrm>
              <a:off x="609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5;p1">
              <a:extLst>
                <a:ext uri="{FF2B5EF4-FFF2-40B4-BE49-F238E27FC236}">
                  <a16:creationId xmlns:a16="http://schemas.microsoft.com/office/drawing/2014/main" id="{2AA49009-EFD3-4D34-96EF-3602E35953D1}"/>
                </a:ext>
              </a:extLst>
            </p:cNvPr>
            <p:cNvCxnSpPr/>
            <p:nvPr/>
          </p:nvCxnSpPr>
          <p:spPr>
            <a:xfrm>
              <a:off x="685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6;p1">
              <a:extLst>
                <a:ext uri="{FF2B5EF4-FFF2-40B4-BE49-F238E27FC236}">
                  <a16:creationId xmlns:a16="http://schemas.microsoft.com/office/drawing/2014/main" id="{D5BF9257-69B4-440D-B6C5-5C099BE84CCF}"/>
                </a:ext>
              </a:extLst>
            </p:cNvPr>
            <p:cNvCxnSpPr/>
            <p:nvPr/>
          </p:nvCxnSpPr>
          <p:spPr>
            <a:xfrm>
              <a:off x="762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7;p1">
              <a:extLst>
                <a:ext uri="{FF2B5EF4-FFF2-40B4-BE49-F238E27FC236}">
                  <a16:creationId xmlns:a16="http://schemas.microsoft.com/office/drawing/2014/main" id="{8271E303-89B4-4CB1-BA21-6F941553F1F9}"/>
                </a:ext>
              </a:extLst>
            </p:cNvPr>
            <p:cNvCxnSpPr/>
            <p:nvPr/>
          </p:nvCxnSpPr>
          <p:spPr>
            <a:xfrm>
              <a:off x="838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8;p1">
              <a:extLst>
                <a:ext uri="{FF2B5EF4-FFF2-40B4-BE49-F238E27FC236}">
                  <a16:creationId xmlns:a16="http://schemas.microsoft.com/office/drawing/2014/main" id="{9FE41157-5366-4AB8-A917-9F8D8161FBDB}"/>
                </a:ext>
              </a:extLst>
            </p:cNvPr>
            <p:cNvCxnSpPr/>
            <p:nvPr/>
          </p:nvCxnSpPr>
          <p:spPr>
            <a:xfrm>
              <a:off x="38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19;p1">
              <a:extLst>
                <a:ext uri="{FF2B5EF4-FFF2-40B4-BE49-F238E27FC236}">
                  <a16:creationId xmlns:a16="http://schemas.microsoft.com/office/drawing/2014/main" id="{5F77A45C-D1B1-4119-8DF4-7E1CCEC6ED92}"/>
                </a:ext>
              </a:extLst>
            </p:cNvPr>
            <p:cNvCxnSpPr/>
            <p:nvPr/>
          </p:nvCxnSpPr>
          <p:spPr>
            <a:xfrm>
              <a:off x="114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0;p1">
              <a:extLst>
                <a:ext uri="{FF2B5EF4-FFF2-40B4-BE49-F238E27FC236}">
                  <a16:creationId xmlns:a16="http://schemas.microsoft.com/office/drawing/2014/main" id="{F728EDF2-0372-4695-B914-FF4C43BC5285}"/>
                </a:ext>
              </a:extLst>
            </p:cNvPr>
            <p:cNvCxnSpPr/>
            <p:nvPr/>
          </p:nvCxnSpPr>
          <p:spPr>
            <a:xfrm>
              <a:off x="190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1;p1">
              <a:extLst>
                <a:ext uri="{FF2B5EF4-FFF2-40B4-BE49-F238E27FC236}">
                  <a16:creationId xmlns:a16="http://schemas.microsoft.com/office/drawing/2014/main" id="{7183FAA6-B858-4A09-BCE2-CA8734FF5ECC}"/>
                </a:ext>
              </a:extLst>
            </p:cNvPr>
            <p:cNvCxnSpPr/>
            <p:nvPr/>
          </p:nvCxnSpPr>
          <p:spPr>
            <a:xfrm>
              <a:off x="266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2;p1">
              <a:extLst>
                <a:ext uri="{FF2B5EF4-FFF2-40B4-BE49-F238E27FC236}">
                  <a16:creationId xmlns:a16="http://schemas.microsoft.com/office/drawing/2014/main" id="{C01DF722-BE09-40CC-8008-500D5EA0C2A8}"/>
                </a:ext>
              </a:extLst>
            </p:cNvPr>
            <p:cNvCxnSpPr/>
            <p:nvPr/>
          </p:nvCxnSpPr>
          <p:spPr>
            <a:xfrm>
              <a:off x="342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3;p1">
              <a:extLst>
                <a:ext uri="{FF2B5EF4-FFF2-40B4-BE49-F238E27FC236}">
                  <a16:creationId xmlns:a16="http://schemas.microsoft.com/office/drawing/2014/main" id="{D50DB028-5EA3-4B43-906F-9B8DFF97AD1B}"/>
                </a:ext>
              </a:extLst>
            </p:cNvPr>
            <p:cNvCxnSpPr/>
            <p:nvPr/>
          </p:nvCxnSpPr>
          <p:spPr>
            <a:xfrm>
              <a:off x="419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4;p1">
              <a:extLst>
                <a:ext uri="{FF2B5EF4-FFF2-40B4-BE49-F238E27FC236}">
                  <a16:creationId xmlns:a16="http://schemas.microsoft.com/office/drawing/2014/main" id="{31EC4F91-7D0F-44DF-AA82-7C434BBD726D}"/>
                </a:ext>
              </a:extLst>
            </p:cNvPr>
            <p:cNvCxnSpPr/>
            <p:nvPr/>
          </p:nvCxnSpPr>
          <p:spPr>
            <a:xfrm>
              <a:off x="495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5;p1">
              <a:extLst>
                <a:ext uri="{FF2B5EF4-FFF2-40B4-BE49-F238E27FC236}">
                  <a16:creationId xmlns:a16="http://schemas.microsoft.com/office/drawing/2014/main" id="{FC119B53-70D3-4707-9FE5-DEDF7EBC433D}"/>
                </a:ext>
              </a:extLst>
            </p:cNvPr>
            <p:cNvCxnSpPr/>
            <p:nvPr/>
          </p:nvCxnSpPr>
          <p:spPr>
            <a:xfrm>
              <a:off x="571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6;p1">
              <a:extLst>
                <a:ext uri="{FF2B5EF4-FFF2-40B4-BE49-F238E27FC236}">
                  <a16:creationId xmlns:a16="http://schemas.microsoft.com/office/drawing/2014/main" id="{B47AF741-76E6-4242-952C-C147804567BB}"/>
                </a:ext>
              </a:extLst>
            </p:cNvPr>
            <p:cNvCxnSpPr/>
            <p:nvPr/>
          </p:nvCxnSpPr>
          <p:spPr>
            <a:xfrm>
              <a:off x="647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7;p1">
              <a:extLst>
                <a:ext uri="{FF2B5EF4-FFF2-40B4-BE49-F238E27FC236}">
                  <a16:creationId xmlns:a16="http://schemas.microsoft.com/office/drawing/2014/main" id="{468BFAB2-5E5A-4A7D-AFD6-EDCB2CC48FED}"/>
                </a:ext>
              </a:extLst>
            </p:cNvPr>
            <p:cNvCxnSpPr/>
            <p:nvPr/>
          </p:nvCxnSpPr>
          <p:spPr>
            <a:xfrm>
              <a:off x="723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8;p1">
              <a:extLst>
                <a:ext uri="{FF2B5EF4-FFF2-40B4-BE49-F238E27FC236}">
                  <a16:creationId xmlns:a16="http://schemas.microsoft.com/office/drawing/2014/main" id="{64E5970F-76F8-4727-A9CF-3973C2609D24}"/>
                </a:ext>
              </a:extLst>
            </p:cNvPr>
            <p:cNvCxnSpPr/>
            <p:nvPr/>
          </p:nvCxnSpPr>
          <p:spPr>
            <a:xfrm>
              <a:off x="800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29;p1">
              <a:extLst>
                <a:ext uri="{FF2B5EF4-FFF2-40B4-BE49-F238E27FC236}">
                  <a16:creationId xmlns:a16="http://schemas.microsoft.com/office/drawing/2014/main" id="{CAE00813-4DF7-4289-BBB8-C4AD25300896}"/>
                </a:ext>
              </a:extLst>
            </p:cNvPr>
            <p:cNvCxnSpPr/>
            <p:nvPr/>
          </p:nvCxnSpPr>
          <p:spPr>
            <a:xfrm>
              <a:off x="876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88185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96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6;p1">
            <a:extLst>
              <a:ext uri="{FF2B5EF4-FFF2-40B4-BE49-F238E27FC236}">
                <a16:creationId xmlns:a16="http://schemas.microsoft.com/office/drawing/2014/main" id="{AA691BBB-A425-4795-9224-8A9AFB21D26B}"/>
              </a:ext>
            </a:extLst>
          </p:cNvPr>
          <p:cNvGrpSpPr/>
          <p:nvPr userDrawn="1"/>
        </p:nvGrpSpPr>
        <p:grpSpPr>
          <a:xfrm>
            <a:off x="381000" y="7"/>
            <a:ext cx="8382000" cy="5162348"/>
            <a:chOff x="381000" y="-18750"/>
            <a:chExt cx="8382000" cy="5181000"/>
          </a:xfrm>
        </p:grpSpPr>
        <p:cxnSp>
          <p:nvCxnSpPr>
            <p:cNvPr id="3" name="Google Shape;7;p1">
              <a:extLst>
                <a:ext uri="{FF2B5EF4-FFF2-40B4-BE49-F238E27FC236}">
                  <a16:creationId xmlns:a16="http://schemas.microsoft.com/office/drawing/2014/main" id="{939D4C5E-EC1C-408F-9D31-2DF01251F24A}"/>
                </a:ext>
              </a:extLst>
            </p:cNvPr>
            <p:cNvCxnSpPr/>
            <p:nvPr/>
          </p:nvCxnSpPr>
          <p:spPr>
            <a:xfrm>
              <a:off x="76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" name="Google Shape;8;p1">
              <a:extLst>
                <a:ext uri="{FF2B5EF4-FFF2-40B4-BE49-F238E27FC236}">
                  <a16:creationId xmlns:a16="http://schemas.microsoft.com/office/drawing/2014/main" id="{96AED6BC-69EA-4E25-931B-C0A04DB5DD4C}"/>
                </a:ext>
              </a:extLst>
            </p:cNvPr>
            <p:cNvCxnSpPr/>
            <p:nvPr/>
          </p:nvCxnSpPr>
          <p:spPr>
            <a:xfrm>
              <a:off x="152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" name="Google Shape;9;p1">
              <a:extLst>
                <a:ext uri="{FF2B5EF4-FFF2-40B4-BE49-F238E27FC236}">
                  <a16:creationId xmlns:a16="http://schemas.microsoft.com/office/drawing/2014/main" id="{F040723F-75B1-4139-8A80-346F60E7BFE9}"/>
                </a:ext>
              </a:extLst>
            </p:cNvPr>
            <p:cNvCxnSpPr/>
            <p:nvPr/>
          </p:nvCxnSpPr>
          <p:spPr>
            <a:xfrm>
              <a:off x="228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" name="Google Shape;10;p1">
              <a:extLst>
                <a:ext uri="{FF2B5EF4-FFF2-40B4-BE49-F238E27FC236}">
                  <a16:creationId xmlns:a16="http://schemas.microsoft.com/office/drawing/2014/main" id="{B22A8CC1-31C7-4552-840F-BCFD3506382A}"/>
                </a:ext>
              </a:extLst>
            </p:cNvPr>
            <p:cNvCxnSpPr/>
            <p:nvPr/>
          </p:nvCxnSpPr>
          <p:spPr>
            <a:xfrm>
              <a:off x="304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Google Shape;11;p1">
              <a:extLst>
                <a:ext uri="{FF2B5EF4-FFF2-40B4-BE49-F238E27FC236}">
                  <a16:creationId xmlns:a16="http://schemas.microsoft.com/office/drawing/2014/main" id="{51C0AD8C-4BC6-40FE-9EA7-121798DF84F8}"/>
                </a:ext>
              </a:extLst>
            </p:cNvPr>
            <p:cNvCxnSpPr/>
            <p:nvPr/>
          </p:nvCxnSpPr>
          <p:spPr>
            <a:xfrm>
              <a:off x="381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Google Shape;12;p1">
              <a:extLst>
                <a:ext uri="{FF2B5EF4-FFF2-40B4-BE49-F238E27FC236}">
                  <a16:creationId xmlns:a16="http://schemas.microsoft.com/office/drawing/2014/main" id="{5266004C-904B-4496-B204-59295474A00C}"/>
                </a:ext>
              </a:extLst>
            </p:cNvPr>
            <p:cNvCxnSpPr/>
            <p:nvPr/>
          </p:nvCxnSpPr>
          <p:spPr>
            <a:xfrm>
              <a:off x="457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13;p1">
              <a:extLst>
                <a:ext uri="{FF2B5EF4-FFF2-40B4-BE49-F238E27FC236}">
                  <a16:creationId xmlns:a16="http://schemas.microsoft.com/office/drawing/2014/main" id="{C317A257-0B86-4857-B0BE-980DFEC1E6CC}"/>
                </a:ext>
              </a:extLst>
            </p:cNvPr>
            <p:cNvCxnSpPr/>
            <p:nvPr/>
          </p:nvCxnSpPr>
          <p:spPr>
            <a:xfrm>
              <a:off x="533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14;p1">
              <a:extLst>
                <a:ext uri="{FF2B5EF4-FFF2-40B4-BE49-F238E27FC236}">
                  <a16:creationId xmlns:a16="http://schemas.microsoft.com/office/drawing/2014/main" id="{A491DE90-1778-4A69-BBF8-FA6D5DBC3402}"/>
                </a:ext>
              </a:extLst>
            </p:cNvPr>
            <p:cNvCxnSpPr/>
            <p:nvPr/>
          </p:nvCxnSpPr>
          <p:spPr>
            <a:xfrm>
              <a:off x="609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5;p1">
              <a:extLst>
                <a:ext uri="{FF2B5EF4-FFF2-40B4-BE49-F238E27FC236}">
                  <a16:creationId xmlns:a16="http://schemas.microsoft.com/office/drawing/2014/main" id="{A65D8319-2DD2-46BB-933B-7B8AB00587B0}"/>
                </a:ext>
              </a:extLst>
            </p:cNvPr>
            <p:cNvCxnSpPr/>
            <p:nvPr/>
          </p:nvCxnSpPr>
          <p:spPr>
            <a:xfrm>
              <a:off x="685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6;p1">
              <a:extLst>
                <a:ext uri="{FF2B5EF4-FFF2-40B4-BE49-F238E27FC236}">
                  <a16:creationId xmlns:a16="http://schemas.microsoft.com/office/drawing/2014/main" id="{E362E444-BAC2-4C1B-9A45-0FB149B1FE57}"/>
                </a:ext>
              </a:extLst>
            </p:cNvPr>
            <p:cNvCxnSpPr/>
            <p:nvPr/>
          </p:nvCxnSpPr>
          <p:spPr>
            <a:xfrm>
              <a:off x="762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7;p1">
              <a:extLst>
                <a:ext uri="{FF2B5EF4-FFF2-40B4-BE49-F238E27FC236}">
                  <a16:creationId xmlns:a16="http://schemas.microsoft.com/office/drawing/2014/main" id="{B80A538A-C67F-4935-B320-3A5929329BB6}"/>
                </a:ext>
              </a:extLst>
            </p:cNvPr>
            <p:cNvCxnSpPr/>
            <p:nvPr/>
          </p:nvCxnSpPr>
          <p:spPr>
            <a:xfrm>
              <a:off x="838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8;p1">
              <a:extLst>
                <a:ext uri="{FF2B5EF4-FFF2-40B4-BE49-F238E27FC236}">
                  <a16:creationId xmlns:a16="http://schemas.microsoft.com/office/drawing/2014/main" id="{29188A7C-456C-4B19-A562-488AF3AF3F02}"/>
                </a:ext>
              </a:extLst>
            </p:cNvPr>
            <p:cNvCxnSpPr/>
            <p:nvPr/>
          </p:nvCxnSpPr>
          <p:spPr>
            <a:xfrm>
              <a:off x="38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9;p1">
              <a:extLst>
                <a:ext uri="{FF2B5EF4-FFF2-40B4-BE49-F238E27FC236}">
                  <a16:creationId xmlns:a16="http://schemas.microsoft.com/office/drawing/2014/main" id="{2261605B-EE71-463F-97B3-3A5FFC20B7BC}"/>
                </a:ext>
              </a:extLst>
            </p:cNvPr>
            <p:cNvCxnSpPr/>
            <p:nvPr/>
          </p:nvCxnSpPr>
          <p:spPr>
            <a:xfrm>
              <a:off x="114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20;p1">
              <a:extLst>
                <a:ext uri="{FF2B5EF4-FFF2-40B4-BE49-F238E27FC236}">
                  <a16:creationId xmlns:a16="http://schemas.microsoft.com/office/drawing/2014/main" id="{CCBD040F-8C39-447A-91D9-CAC14848FE21}"/>
                </a:ext>
              </a:extLst>
            </p:cNvPr>
            <p:cNvCxnSpPr/>
            <p:nvPr/>
          </p:nvCxnSpPr>
          <p:spPr>
            <a:xfrm>
              <a:off x="190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21;p1">
              <a:extLst>
                <a:ext uri="{FF2B5EF4-FFF2-40B4-BE49-F238E27FC236}">
                  <a16:creationId xmlns:a16="http://schemas.microsoft.com/office/drawing/2014/main" id="{EE8B26B5-F5A5-4F5E-8374-9D44DB045983}"/>
                </a:ext>
              </a:extLst>
            </p:cNvPr>
            <p:cNvCxnSpPr/>
            <p:nvPr/>
          </p:nvCxnSpPr>
          <p:spPr>
            <a:xfrm>
              <a:off x="266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22;p1">
              <a:extLst>
                <a:ext uri="{FF2B5EF4-FFF2-40B4-BE49-F238E27FC236}">
                  <a16:creationId xmlns:a16="http://schemas.microsoft.com/office/drawing/2014/main" id="{46C1789C-F742-4CE3-B6CD-0B87E473D260}"/>
                </a:ext>
              </a:extLst>
            </p:cNvPr>
            <p:cNvCxnSpPr/>
            <p:nvPr/>
          </p:nvCxnSpPr>
          <p:spPr>
            <a:xfrm>
              <a:off x="342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23;p1">
              <a:extLst>
                <a:ext uri="{FF2B5EF4-FFF2-40B4-BE49-F238E27FC236}">
                  <a16:creationId xmlns:a16="http://schemas.microsoft.com/office/drawing/2014/main" id="{61A6F50E-DF9D-408B-9341-9663F910EEEA}"/>
                </a:ext>
              </a:extLst>
            </p:cNvPr>
            <p:cNvCxnSpPr/>
            <p:nvPr/>
          </p:nvCxnSpPr>
          <p:spPr>
            <a:xfrm>
              <a:off x="419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4;p1">
              <a:extLst>
                <a:ext uri="{FF2B5EF4-FFF2-40B4-BE49-F238E27FC236}">
                  <a16:creationId xmlns:a16="http://schemas.microsoft.com/office/drawing/2014/main" id="{C5CF78B9-770F-432A-9463-D8E008F53F35}"/>
                </a:ext>
              </a:extLst>
            </p:cNvPr>
            <p:cNvCxnSpPr/>
            <p:nvPr/>
          </p:nvCxnSpPr>
          <p:spPr>
            <a:xfrm>
              <a:off x="495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5;p1">
              <a:extLst>
                <a:ext uri="{FF2B5EF4-FFF2-40B4-BE49-F238E27FC236}">
                  <a16:creationId xmlns:a16="http://schemas.microsoft.com/office/drawing/2014/main" id="{A6014918-89CA-4A01-8610-E5868BF7681A}"/>
                </a:ext>
              </a:extLst>
            </p:cNvPr>
            <p:cNvCxnSpPr/>
            <p:nvPr/>
          </p:nvCxnSpPr>
          <p:spPr>
            <a:xfrm>
              <a:off x="571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6;p1">
              <a:extLst>
                <a:ext uri="{FF2B5EF4-FFF2-40B4-BE49-F238E27FC236}">
                  <a16:creationId xmlns:a16="http://schemas.microsoft.com/office/drawing/2014/main" id="{2D4AA20F-46B5-42CA-BBD5-658C88883D01}"/>
                </a:ext>
              </a:extLst>
            </p:cNvPr>
            <p:cNvCxnSpPr/>
            <p:nvPr/>
          </p:nvCxnSpPr>
          <p:spPr>
            <a:xfrm>
              <a:off x="647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7;p1">
              <a:extLst>
                <a:ext uri="{FF2B5EF4-FFF2-40B4-BE49-F238E27FC236}">
                  <a16:creationId xmlns:a16="http://schemas.microsoft.com/office/drawing/2014/main" id="{AB28493C-1D46-439A-9A83-417A4740E9C1}"/>
                </a:ext>
              </a:extLst>
            </p:cNvPr>
            <p:cNvCxnSpPr/>
            <p:nvPr/>
          </p:nvCxnSpPr>
          <p:spPr>
            <a:xfrm>
              <a:off x="723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8;p1">
              <a:extLst>
                <a:ext uri="{FF2B5EF4-FFF2-40B4-BE49-F238E27FC236}">
                  <a16:creationId xmlns:a16="http://schemas.microsoft.com/office/drawing/2014/main" id="{B01ECE67-E7BF-4A98-8AB5-5F5A4DBF5A78}"/>
                </a:ext>
              </a:extLst>
            </p:cNvPr>
            <p:cNvCxnSpPr/>
            <p:nvPr/>
          </p:nvCxnSpPr>
          <p:spPr>
            <a:xfrm>
              <a:off x="800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9;p1">
              <a:extLst>
                <a:ext uri="{FF2B5EF4-FFF2-40B4-BE49-F238E27FC236}">
                  <a16:creationId xmlns:a16="http://schemas.microsoft.com/office/drawing/2014/main" id="{BFD9A26A-59CC-4800-9B30-5C9EBFD13F49}"/>
                </a:ext>
              </a:extLst>
            </p:cNvPr>
            <p:cNvCxnSpPr/>
            <p:nvPr/>
          </p:nvCxnSpPr>
          <p:spPr>
            <a:xfrm>
              <a:off x="876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45656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90" r:id="rId13"/>
    <p:sldLayoutId id="2147483699" r:id="rId14"/>
    <p:sldLayoutId id="2147483701" r:id="rId15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ctr" defTabSz="914126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11" y="2953570"/>
            <a:ext cx="9141179" cy="1726380"/>
          </a:xfrm>
          <a:prstGeom prst="rect">
            <a:avLst/>
          </a:prstGeom>
          <a:solidFill>
            <a:srgbClr val="0072B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zh-CN" altLang="en-US">
              <a:cs typeface="B Nazanin" panose="00000700000000000000" pitchFamily="2" charset="-78"/>
            </a:endParaRPr>
          </a:p>
        </p:txBody>
      </p:sp>
      <p:sp>
        <p:nvSpPr>
          <p:cNvPr id="4" name="TextBox 31"/>
          <p:cNvSpPr txBox="1"/>
          <p:nvPr/>
        </p:nvSpPr>
        <p:spPr>
          <a:xfrm>
            <a:off x="3056595" y="4038613"/>
            <a:ext cx="4555420" cy="238505"/>
          </a:xfrm>
          <a:prstGeom prst="rect">
            <a:avLst/>
          </a:prstGeom>
          <a:noFill/>
        </p:spPr>
        <p:txBody>
          <a:bodyPr wrap="square" lIns="68559" tIns="34279" rIns="68559" bIns="3427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rtl="1">
              <a:lnSpc>
                <a:spcPct val="150000"/>
              </a:lnSpc>
            </a:pPr>
            <a:r>
              <a:rPr lang="fa-IR" altLang="zh-CN" sz="800" dirty="0">
                <a:solidFill>
                  <a:schemeClr val="bg1"/>
                </a:solidFill>
                <a:cs typeface="B Nazanin" panose="000007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lang="id-ID" altLang="zh-CN" sz="600" dirty="0">
              <a:solidFill>
                <a:schemeClr val="bg1"/>
              </a:solidFill>
              <a:latin typeface="Lato" pitchFamily="34" charset="0"/>
              <a:ea typeface="Clear Sans Light" pitchFamily="34" charset="0"/>
              <a:cs typeface="B Nazanin" panose="00000700000000000000" pitchFamily="2" charset="-78"/>
            </a:endParaRPr>
          </a:p>
        </p:txBody>
      </p:sp>
      <p:sp>
        <p:nvSpPr>
          <p:cNvPr id="5" name="TextBox 32"/>
          <p:cNvSpPr txBox="1"/>
          <p:nvPr/>
        </p:nvSpPr>
        <p:spPr>
          <a:xfrm>
            <a:off x="2251416" y="2885514"/>
            <a:ext cx="5902834" cy="1211848"/>
          </a:xfrm>
          <a:prstGeom prst="rect">
            <a:avLst/>
          </a:prstGeom>
          <a:noFill/>
        </p:spPr>
        <p:txBody>
          <a:bodyPr wrap="square" lIns="68559" tIns="34279" rIns="68559" bIns="3427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altLang="zh-CN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anose="00000700000000000000" pitchFamily="2" charset="-78"/>
              </a:rPr>
              <a:t>تم : آمار</a:t>
            </a:r>
            <a:endParaRPr lang="id-ID" altLang="zh-CN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B Nazanin" panose="00000700000000000000" pitchFamily="2" charset="-78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2612114" y="3169527"/>
            <a:ext cx="0" cy="1367730"/>
          </a:xfrm>
          <a:prstGeom prst="line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/>
          <p:cNvGrpSpPr/>
          <p:nvPr/>
        </p:nvGrpSpPr>
        <p:grpSpPr>
          <a:xfrm>
            <a:off x="524117" y="3686476"/>
            <a:ext cx="1984839" cy="538970"/>
            <a:chOff x="524117" y="3686476"/>
            <a:chExt cx="1984839" cy="538970"/>
          </a:xfrm>
        </p:grpSpPr>
        <p:sp>
          <p:nvSpPr>
            <p:cNvPr id="8" name="TextBox 42"/>
            <p:cNvSpPr txBox="1"/>
            <p:nvPr/>
          </p:nvSpPr>
          <p:spPr>
            <a:xfrm>
              <a:off x="612782" y="3686476"/>
              <a:ext cx="1638634" cy="253893"/>
            </a:xfrm>
            <a:prstGeom prst="rect">
              <a:avLst/>
            </a:prstGeom>
            <a:noFill/>
          </p:spPr>
          <p:txBody>
            <a:bodyPr wrap="square" lIns="68559" tIns="34279" rIns="68559" bIns="34279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rtl="1" eaLnBrk="1" hangingPunct="1"/>
              <a:r>
                <a:rPr lang="fa-IR" altLang="zh-CN" sz="1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B Nazanin" panose="00000700000000000000" pitchFamily="2" charset="-78"/>
                </a:rPr>
                <a:t>قالب پاورپوینت بیزینس پلن</a:t>
              </a:r>
              <a:endParaRPr lang="en-US" altLang="zh-CN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anose="00000700000000000000" pitchFamily="2" charset="-78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24117" y="3994614"/>
              <a:ext cx="1984839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rtl="1"/>
              <a:r>
                <a:rPr lang="fa-IR" altLang="zh-CN" sz="900" dirty="0">
                  <a:solidFill>
                    <a:schemeClr val="bg1"/>
                  </a:solidFill>
                  <a:cs typeface="B Nazanin" panose="00000700000000000000" pitchFamily="2" charset="-78"/>
                </a:rPr>
                <a:t>این وب سایت دارای کانال هایی مانند این است</a:t>
              </a:r>
              <a:endParaRPr lang="zh-CN" altLang="en-US" sz="900" dirty="0">
                <a:cs typeface="B Nazanin" panose="00000700000000000000" pitchFamily="2" charset="-78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8087407" y="511821"/>
            <a:ext cx="803739" cy="4631679"/>
          </a:xfrm>
          <a:prstGeom prst="rect">
            <a:avLst/>
          </a:prstGeom>
          <a:solidFill>
            <a:srgbClr val="0072BF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zh-CN" altLang="en-US">
              <a:cs typeface="B Nazanin" panose="00000700000000000000" pitchFamily="2" charset="-78"/>
            </a:endParaRPr>
          </a:p>
        </p:txBody>
      </p:sp>
      <p:sp>
        <p:nvSpPr>
          <p:cNvPr id="12" name="TextBox 59">
            <a:extLst>
              <a:ext uri="{FF2B5EF4-FFF2-40B4-BE49-F238E27FC236}">
                <a16:creationId xmlns:a16="http://schemas.microsoft.com/office/drawing/2014/main" id="{6B76DA0A-FFF8-4D1A-90D0-CB6EEEB6272E}"/>
              </a:ext>
            </a:extLst>
          </p:cNvPr>
          <p:cNvSpPr txBox="1"/>
          <p:nvPr/>
        </p:nvSpPr>
        <p:spPr>
          <a:xfrm>
            <a:off x="6322687" y="4787007"/>
            <a:ext cx="1674000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 rtl="1"/>
            <a:r>
              <a:rPr lang="en-US" altLang="ko-KR" sz="1050" dirty="0">
                <a:solidFill>
                  <a:srgbClr val="4D9DD2"/>
                </a:solidFill>
                <a:latin typeface="Arial" pitchFamily="34" charset="0"/>
                <a:cs typeface="B Nazanin" panose="00000700000000000000" pitchFamily="2" charset="-78"/>
              </a:rPr>
              <a:t>20begir.com</a:t>
            </a:r>
            <a:endParaRPr lang="ko-KR" altLang="en-US" sz="1050" dirty="0">
              <a:solidFill>
                <a:srgbClr val="4D9DD2"/>
              </a:solidFill>
              <a:latin typeface="Arial" pitchFamily="34" charset="0"/>
              <a:cs typeface="B Nazanin" panose="00000700000000000000" pitchFamily="2" charset="-78"/>
            </a:endParaRPr>
          </a:p>
        </p:txBody>
      </p:sp>
      <p:pic>
        <p:nvPicPr>
          <p:cNvPr id="2050" name="Picture 2" descr="ordenador portátil sobre una mesa de cristal">
            <a:extLst>
              <a:ext uri="{FF2B5EF4-FFF2-40B4-BE49-F238E27FC236}">
                <a16:creationId xmlns:a16="http://schemas.microsoft.com/office/drawing/2014/main" id="{68C03240-67E8-48A8-8AF0-903F150512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2694" y="511822"/>
            <a:ext cx="7224713" cy="243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45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build="p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>
          <a:xfrm>
            <a:off x="5838434" y="1420416"/>
            <a:ext cx="2011535" cy="304800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 02</a:t>
            </a:r>
          </a:p>
        </p:txBody>
      </p:sp>
      <p:sp>
        <p:nvSpPr>
          <p:cNvPr id="3" name="Parallelogram 2"/>
          <p:cNvSpPr/>
          <p:nvPr/>
        </p:nvSpPr>
        <p:spPr>
          <a:xfrm>
            <a:off x="6264547" y="1953816"/>
            <a:ext cx="2011535" cy="30480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 04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6493076" y="2487216"/>
            <a:ext cx="2011535" cy="304800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 06</a:t>
            </a:r>
          </a:p>
        </p:txBody>
      </p:sp>
      <p:sp>
        <p:nvSpPr>
          <p:cNvPr id="5" name="Parallelogram 4"/>
          <p:cNvSpPr/>
          <p:nvPr/>
        </p:nvSpPr>
        <p:spPr>
          <a:xfrm>
            <a:off x="6143141" y="3094435"/>
            <a:ext cx="2011535" cy="304800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 08</a:t>
            </a:r>
          </a:p>
        </p:txBody>
      </p:sp>
      <p:sp>
        <p:nvSpPr>
          <p:cNvPr id="6" name="Parallelogram 5"/>
          <p:cNvSpPr/>
          <p:nvPr/>
        </p:nvSpPr>
        <p:spPr>
          <a:xfrm flipH="1">
            <a:off x="1160722" y="1420416"/>
            <a:ext cx="2011535" cy="304800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 01</a:t>
            </a:r>
          </a:p>
        </p:txBody>
      </p:sp>
      <p:sp>
        <p:nvSpPr>
          <p:cNvPr id="7" name="Parallelogram 6"/>
          <p:cNvSpPr/>
          <p:nvPr/>
        </p:nvSpPr>
        <p:spPr>
          <a:xfrm flipH="1">
            <a:off x="856016" y="1953816"/>
            <a:ext cx="2011535" cy="30480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 03</a:t>
            </a:r>
          </a:p>
        </p:txBody>
      </p:sp>
      <p:sp>
        <p:nvSpPr>
          <p:cNvPr id="8" name="Parallelogram 7"/>
          <p:cNvSpPr/>
          <p:nvPr/>
        </p:nvSpPr>
        <p:spPr>
          <a:xfrm flipH="1">
            <a:off x="627487" y="2487216"/>
            <a:ext cx="2011535" cy="304800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 05</a:t>
            </a:r>
          </a:p>
        </p:txBody>
      </p:sp>
      <p:sp>
        <p:nvSpPr>
          <p:cNvPr id="9" name="Parallelogram 8"/>
          <p:cNvSpPr/>
          <p:nvPr/>
        </p:nvSpPr>
        <p:spPr>
          <a:xfrm flipH="1">
            <a:off x="982184" y="3094435"/>
            <a:ext cx="2011535" cy="304800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79" rIns="68559" bIns="34279" anchor="ctr"/>
          <a:lstStyle/>
          <a:p>
            <a:pPr algn="ctr" defTabSz="685577" rtl="1">
              <a:defRPr/>
            </a:pPr>
            <a:r>
              <a:rPr lang="fa-IR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اطلاعات</a:t>
            </a:r>
            <a:r>
              <a:rPr lang="en-US" sz="1200" b="1" dirty="0">
                <a:solidFill>
                  <a:srgbClr val="FFFFFF"/>
                </a:solidFill>
                <a:latin typeface="Fira Sans SemiBold Italic" panose="00000700000000000000" pitchFamily="50" charset="0"/>
                <a:ea typeface="Fira Sans SemiBold Italic" panose="00000700000000000000" pitchFamily="50" charset="0"/>
                <a:cs typeface="B Nazanin" panose="00000400000000000000" pitchFamily="2" charset="-78"/>
              </a:rPr>
              <a:t> 07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229022" y="1725217"/>
            <a:ext cx="609412" cy="65841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3172257" y="1725217"/>
            <a:ext cx="685588" cy="65841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559914" y="2258617"/>
            <a:ext cx="704633" cy="50601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2848507" y="2234804"/>
            <a:ext cx="704633" cy="504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559914" y="2792016"/>
            <a:ext cx="933162" cy="2524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633071" y="2792016"/>
            <a:ext cx="934352" cy="25241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59914" y="3326606"/>
            <a:ext cx="583226" cy="7262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984197" y="3326606"/>
            <a:ext cx="583226" cy="7262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3586467" y="1362076"/>
            <a:ext cx="1973447" cy="2075259"/>
            <a:chOff x="6899728" y="2042926"/>
            <a:chExt cx="3536004" cy="3716391"/>
          </a:xfrm>
        </p:grpSpPr>
        <p:grpSp>
          <p:nvGrpSpPr>
            <p:cNvPr id="89113" name="Group 51"/>
            <p:cNvGrpSpPr>
              <a:grpSpLocks/>
            </p:cNvGrpSpPr>
            <p:nvPr/>
          </p:nvGrpSpPr>
          <p:grpSpPr bwMode="auto">
            <a:xfrm>
              <a:off x="6899728" y="2042926"/>
              <a:ext cx="3536004" cy="1678159"/>
              <a:chOff x="3124200" y="1219200"/>
              <a:chExt cx="2895600" cy="1374228"/>
            </a:xfrm>
          </p:grpSpPr>
          <p:sp>
            <p:nvSpPr>
              <p:cNvPr id="28" name="U-Turn Arrow 27"/>
              <p:cNvSpPr/>
              <p:nvPr/>
            </p:nvSpPr>
            <p:spPr bwMode="auto">
              <a:xfrm>
                <a:off x="3639401" y="1219200"/>
                <a:ext cx="2132405" cy="1218723"/>
              </a:xfrm>
              <a:prstGeom prst="uturnArrow">
                <a:avLst>
                  <a:gd name="adj1" fmla="val 18135"/>
                  <a:gd name="adj2" fmla="val 25000"/>
                  <a:gd name="adj3" fmla="val 0"/>
                  <a:gd name="adj4" fmla="val 79534"/>
                  <a:gd name="adj5" fmla="val 100000"/>
                </a:avLst>
              </a:pr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defTabSz="685577" rtl="1">
                  <a:defRPr/>
                </a:pPr>
                <a:endParaRPr lang="en-US" sz="1799">
                  <a:solidFill>
                    <a:srgbClr val="1C1C1C"/>
                  </a:solidFill>
                  <a:latin typeface="Calibri"/>
                  <a:cs typeface="B Nazanin" panose="00000400000000000000" pitchFamily="2" charset="-78"/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 bwMode="auto">
              <a:xfrm>
                <a:off x="3124200" y="2436177"/>
                <a:ext cx="2895600" cy="157142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281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281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281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2813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defTabSz="914126" rtl="1"/>
                <a:endParaRPr lang="zh-CN" altLang="zh-CN" sz="800">
                  <a:solidFill>
                    <a:srgbClr val="1C1C1C"/>
                  </a:solidFill>
                  <a:ea typeface="宋体" panose="02010600030101010101" pitchFamily="2" charset="-122"/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30" name="Rounded Rectangle 29"/>
            <p:cNvSpPr/>
            <p:nvPr/>
          </p:nvSpPr>
          <p:spPr bwMode="auto">
            <a:xfrm>
              <a:off x="6899728" y="5567421"/>
              <a:ext cx="3536004" cy="19189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800">
                <a:solidFill>
                  <a:srgbClr val="1C1C1C"/>
                </a:solidFill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123661" y="3750803"/>
              <a:ext cx="3094536" cy="4285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1799">
                <a:solidFill>
                  <a:srgbClr val="FFFFFF"/>
                </a:solidFill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123661" y="4202825"/>
              <a:ext cx="3094536" cy="4285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1799">
                <a:solidFill>
                  <a:srgbClr val="FFFFFF"/>
                </a:solidFill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123661" y="4654848"/>
              <a:ext cx="3094536" cy="4285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1799">
                <a:solidFill>
                  <a:srgbClr val="FFFFFF"/>
                </a:solidFill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123661" y="5104737"/>
              <a:ext cx="3094536" cy="42856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defTabSz="914126" rtl="1"/>
              <a:endParaRPr lang="zh-CN" altLang="zh-CN" sz="1799">
                <a:solidFill>
                  <a:srgbClr val="FFFFFF"/>
                </a:solidFill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966710" y="3877867"/>
            <a:ext cx="7217722" cy="467413"/>
          </a:xfrm>
          <a:prstGeom prst="rect">
            <a:avLst/>
          </a:prstGeom>
          <a:noFill/>
        </p:spPr>
        <p:txBody>
          <a:bodyPr lIns="68559" tIns="34279" rIns="68559" bIns="3427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4126" rtl="1">
              <a:lnSpc>
                <a:spcPct val="150000"/>
              </a:lnSpc>
            </a:pPr>
            <a:r>
              <a:rPr lang="fa-IR" altLang="zh-CN" sz="900" dirty="0">
                <a:solidFill>
                  <a:srgbClr val="7F7F7F"/>
                </a:solidFill>
                <a:latin typeface="Open Sans" pitchFamily="34" charset="0"/>
                <a:cs typeface="B Nazanin" panose="00000400000000000000" pitchFamily="2" charset="-78"/>
              </a:rPr>
              <a:t>به تو خوش اومدی دانام لاورا دون آکاماره دیماسا که قدیس لوار هست از همه بهتر باشه دانام لاورا دون یاکاماره دیماسا لباس زیر </a:t>
            </a:r>
            <a:r>
              <a:rPr lang="en-US" altLang="zh-CN" sz="900" dirty="0" err="1">
                <a:solidFill>
                  <a:srgbClr val="7F7F7F"/>
                </a:solidFill>
                <a:latin typeface="Open Sans" pitchFamily="34" charset="0"/>
                <a:cs typeface="B Nazanin" panose="00000400000000000000" pitchFamily="2" charset="-78"/>
              </a:rPr>
              <a:t>manaada</a:t>
            </a:r>
            <a:r>
              <a:rPr lang="en-US" altLang="zh-CN" sz="900" dirty="0">
                <a:solidFill>
                  <a:srgbClr val="7F7F7F"/>
                </a:solidFill>
                <a:latin typeface="Open Sans" pitchFamily="34" charset="0"/>
                <a:cs typeface="B Nazanin" panose="00000400000000000000" pitchFamily="2" charset="-78"/>
              </a:rPr>
              <a:t> </a:t>
            </a:r>
            <a:r>
              <a:rPr lang="fa-IR" altLang="zh-CN" sz="900" dirty="0">
                <a:solidFill>
                  <a:srgbClr val="7F7F7F"/>
                </a:solidFill>
                <a:latin typeface="Open Sans" pitchFamily="34" charset="0"/>
                <a:cs typeface="B Nazanin" panose="00000400000000000000" pitchFamily="2" charset="-78"/>
              </a:rPr>
              <a:t>در بین ما می تواند چنین باشد.</a:t>
            </a:r>
          </a:p>
          <a:p>
            <a:pPr algn="ctr" defTabSz="914126" rtl="1">
              <a:lnSpc>
                <a:spcPct val="150000"/>
              </a:lnSpc>
            </a:pPr>
            <a:r>
              <a:rPr lang="fa-IR" altLang="zh-CN" sz="900" dirty="0">
                <a:solidFill>
                  <a:srgbClr val="7F7F7F"/>
                </a:solidFill>
                <a:latin typeface="Open Sans" pitchFamily="34" charset="0"/>
                <a:cs typeface="B Nazanin" panose="00000400000000000000" pitchFamily="2" charset="-78"/>
              </a:rPr>
              <a:t>و هر زمان که گفتگویی وجود دارد که می تواند به عنوان ماده ای برای هر ملاحظه ای مورد استفاده قرار گیرد.</a:t>
            </a:r>
            <a:endParaRPr lang="id-ID" altLang="zh-CN" sz="900" dirty="0">
              <a:solidFill>
                <a:srgbClr val="7F7F7F"/>
              </a:solidFill>
              <a:latin typeface="Open Sans" pitchFamily="34" charset="0"/>
              <a:ea typeface="Open Sans" pitchFamily="34" charset="0"/>
              <a:cs typeface="B Nazanin" panose="00000400000000000000" pitchFamily="2" charset="-78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50" name="直接连接符 49"/>
            <p:cNvCxnSpPr>
              <a:endCxn id="51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矩形 50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52" name="KSO_GT1.1.1"/>
          <p:cNvSpPr txBox="1"/>
          <p:nvPr/>
        </p:nvSpPr>
        <p:spPr>
          <a:xfrm>
            <a:off x="1439955" y="308574"/>
            <a:ext cx="1190258" cy="2475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anose="00000400000000000000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930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597966" y="2165469"/>
            <a:ext cx="809625" cy="959643"/>
            <a:chOff x="6261267" y="2876551"/>
            <a:chExt cx="1079500" cy="1279524"/>
          </a:xfrm>
        </p:grpSpPr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6261267" y="2928938"/>
              <a:ext cx="1079500" cy="1227137"/>
            </a:xfrm>
            <a:custGeom>
              <a:avLst/>
              <a:gdLst>
                <a:gd name="T0" fmla="*/ 0 w 558"/>
                <a:gd name="T1" fmla="*/ 634 h 634"/>
                <a:gd name="T2" fmla="*/ 0 w 558"/>
                <a:gd name="T3" fmla="*/ 120 h 634"/>
                <a:gd name="T4" fmla="*/ 120 w 558"/>
                <a:gd name="T5" fmla="*/ 0 h 634"/>
                <a:gd name="T6" fmla="*/ 558 w 558"/>
                <a:gd name="T7" fmla="*/ 0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8" h="634">
                  <a:moveTo>
                    <a:pt x="0" y="634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0" y="54"/>
                    <a:pt x="54" y="0"/>
                    <a:pt x="120" y="0"/>
                  </a:cubicBezTo>
                  <a:cubicBezTo>
                    <a:pt x="558" y="0"/>
                    <a:pt x="558" y="0"/>
                    <a:pt x="558" y="0"/>
                  </a:cubicBezTo>
                </a:path>
              </a:pathLst>
            </a:custGeom>
            <a:noFill/>
            <a:ln w="15875" cap="flat">
              <a:solidFill>
                <a:srgbClr val="BCBE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12" name="Oval 27"/>
            <p:cNvSpPr>
              <a:spLocks noChangeArrowheads="1"/>
            </p:cNvSpPr>
            <p:nvPr/>
          </p:nvSpPr>
          <p:spPr bwMode="auto">
            <a:xfrm>
              <a:off x="6604167" y="2876551"/>
              <a:ext cx="109538" cy="1111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555103" y="2890559"/>
            <a:ext cx="1357313" cy="962025"/>
            <a:chOff x="6204117" y="3843338"/>
            <a:chExt cx="1809750" cy="1282700"/>
          </a:xfrm>
        </p:grpSpPr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6261267" y="3900488"/>
              <a:ext cx="1752600" cy="1225550"/>
            </a:xfrm>
            <a:custGeom>
              <a:avLst/>
              <a:gdLst>
                <a:gd name="T0" fmla="*/ 0 w 905"/>
                <a:gd name="T1" fmla="*/ 633 h 633"/>
                <a:gd name="T2" fmla="*/ 0 w 905"/>
                <a:gd name="T3" fmla="*/ 120 h 633"/>
                <a:gd name="T4" fmla="*/ 120 w 905"/>
                <a:gd name="T5" fmla="*/ 0 h 633"/>
                <a:gd name="T6" fmla="*/ 905 w 905"/>
                <a:gd name="T7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5" h="633">
                  <a:moveTo>
                    <a:pt x="0" y="633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0" y="54"/>
                    <a:pt x="54" y="0"/>
                    <a:pt x="120" y="0"/>
                  </a:cubicBezTo>
                  <a:cubicBezTo>
                    <a:pt x="905" y="0"/>
                    <a:pt x="905" y="0"/>
                    <a:pt x="905" y="0"/>
                  </a:cubicBezTo>
                </a:path>
              </a:pathLst>
            </a:custGeom>
            <a:noFill/>
            <a:ln w="15875" cap="flat">
              <a:solidFill>
                <a:srgbClr val="BCBE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15" name="Oval 28"/>
            <p:cNvSpPr>
              <a:spLocks noChangeArrowheads="1"/>
            </p:cNvSpPr>
            <p:nvPr/>
          </p:nvSpPr>
          <p:spPr bwMode="auto">
            <a:xfrm>
              <a:off x="7067717" y="3843338"/>
              <a:ext cx="109538" cy="10953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6204117" y="4313238"/>
              <a:ext cx="109538" cy="10795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705123" y="3476347"/>
            <a:ext cx="497681" cy="491728"/>
            <a:chOff x="6404142" y="4624388"/>
            <a:chExt cx="663575" cy="655637"/>
          </a:xfrm>
        </p:grpSpPr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6404142" y="4656138"/>
              <a:ext cx="663575" cy="623887"/>
            </a:xfrm>
            <a:custGeom>
              <a:avLst/>
              <a:gdLst>
                <a:gd name="T0" fmla="*/ 0 w 343"/>
                <a:gd name="T1" fmla="*/ 322 h 322"/>
                <a:gd name="T2" fmla="*/ 0 w 343"/>
                <a:gd name="T3" fmla="*/ 120 h 322"/>
                <a:gd name="T4" fmla="*/ 120 w 343"/>
                <a:gd name="T5" fmla="*/ 0 h 322"/>
                <a:gd name="T6" fmla="*/ 343 w 343"/>
                <a:gd name="T7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3" h="322">
                  <a:moveTo>
                    <a:pt x="0" y="322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0" y="54"/>
                    <a:pt x="54" y="0"/>
                    <a:pt x="120" y="0"/>
                  </a:cubicBezTo>
                  <a:cubicBezTo>
                    <a:pt x="343" y="0"/>
                    <a:pt x="343" y="0"/>
                    <a:pt x="343" y="0"/>
                  </a:cubicBezTo>
                </a:path>
              </a:pathLst>
            </a:custGeom>
            <a:noFill/>
            <a:ln w="15875" cap="flat">
              <a:solidFill>
                <a:srgbClr val="BCBE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19" name="Oval 32"/>
            <p:cNvSpPr>
              <a:spLocks noChangeArrowheads="1"/>
            </p:cNvSpPr>
            <p:nvPr/>
          </p:nvSpPr>
          <p:spPr bwMode="auto">
            <a:xfrm>
              <a:off x="6481929" y="4624388"/>
              <a:ext cx="109538" cy="10953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4449137" y="1384419"/>
            <a:ext cx="82154" cy="2522934"/>
            <a:chOff x="6062829" y="1835151"/>
            <a:chExt cx="109538" cy="3363912"/>
          </a:xfrm>
        </p:grpSpPr>
        <p:sp>
          <p:nvSpPr>
            <p:cNvPr id="21" name="Freeform 5"/>
            <p:cNvSpPr>
              <a:spLocks/>
            </p:cNvSpPr>
            <p:nvPr/>
          </p:nvSpPr>
          <p:spPr bwMode="auto">
            <a:xfrm>
              <a:off x="6118392" y="1835151"/>
              <a:ext cx="0" cy="3363912"/>
            </a:xfrm>
            <a:custGeom>
              <a:avLst/>
              <a:gdLst>
                <a:gd name="T0" fmla="*/ 2119 h 2119"/>
                <a:gd name="T1" fmla="*/ 0 h 2119"/>
                <a:gd name="T2" fmla="*/ 2119 h 211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119">
                  <a:moveTo>
                    <a:pt x="0" y="2119"/>
                  </a:moveTo>
                  <a:lnTo>
                    <a:pt x="0" y="0"/>
                  </a:lnTo>
                  <a:lnTo>
                    <a:pt x="0" y="2119"/>
                  </a:lnTo>
                  <a:close/>
                </a:path>
              </a:pathLst>
            </a:custGeom>
            <a:solidFill>
              <a:srgbClr val="31536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 flipV="1">
              <a:off x="6118392" y="1835151"/>
              <a:ext cx="0" cy="3363912"/>
            </a:xfrm>
            <a:prstGeom prst="line">
              <a:avLst/>
            </a:prstGeom>
            <a:solidFill>
              <a:srgbClr val="315361"/>
            </a:solidFill>
            <a:ln w="15875" cap="flat">
              <a:solidFill>
                <a:srgbClr val="BCBE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23" name="Oval 30"/>
            <p:cNvSpPr>
              <a:spLocks noChangeArrowheads="1"/>
            </p:cNvSpPr>
            <p:nvPr/>
          </p:nvSpPr>
          <p:spPr bwMode="auto">
            <a:xfrm>
              <a:off x="6062829" y="3346451"/>
              <a:ext cx="109538" cy="1111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24" name="Oval 33"/>
            <p:cNvSpPr>
              <a:spLocks noChangeArrowheads="1"/>
            </p:cNvSpPr>
            <p:nvPr/>
          </p:nvSpPr>
          <p:spPr bwMode="auto">
            <a:xfrm>
              <a:off x="6062829" y="2374901"/>
              <a:ext cx="109538" cy="1111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437106" y="1879719"/>
            <a:ext cx="997745" cy="1958578"/>
            <a:chOff x="4713454" y="2495551"/>
            <a:chExt cx="1330326" cy="2611437"/>
          </a:xfrm>
        </p:grpSpPr>
        <p:sp>
          <p:nvSpPr>
            <p:cNvPr id="26" name="Oval 31"/>
            <p:cNvSpPr>
              <a:spLocks noChangeArrowheads="1"/>
            </p:cNvSpPr>
            <p:nvPr/>
          </p:nvSpPr>
          <p:spPr bwMode="auto">
            <a:xfrm>
              <a:off x="5934242" y="3916363"/>
              <a:ext cx="109538" cy="1111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4713454" y="2495551"/>
              <a:ext cx="1276350" cy="2611437"/>
              <a:chOff x="4713454" y="2495551"/>
              <a:chExt cx="1276350" cy="2611437"/>
            </a:xfrm>
          </p:grpSpPr>
          <p:sp>
            <p:nvSpPr>
              <p:cNvPr id="28" name="Freeform 17"/>
              <p:cNvSpPr>
                <a:spLocks/>
              </p:cNvSpPr>
              <p:nvPr/>
            </p:nvSpPr>
            <p:spPr bwMode="auto">
              <a:xfrm>
                <a:off x="4713454" y="2547938"/>
                <a:ext cx="1276350" cy="2559050"/>
              </a:xfrm>
              <a:custGeom>
                <a:avLst/>
                <a:gdLst>
                  <a:gd name="T0" fmla="*/ 659 w 659"/>
                  <a:gd name="T1" fmla="*/ 1322 h 1322"/>
                  <a:gd name="T2" fmla="*/ 659 w 659"/>
                  <a:gd name="T3" fmla="*/ 120 h 1322"/>
                  <a:gd name="T4" fmla="*/ 540 w 659"/>
                  <a:gd name="T5" fmla="*/ 0 h 1322"/>
                  <a:gd name="T6" fmla="*/ 0 w 659"/>
                  <a:gd name="T7" fmla="*/ 0 h 1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9" h="1322">
                    <a:moveTo>
                      <a:pt x="659" y="1322"/>
                    </a:moveTo>
                    <a:cubicBezTo>
                      <a:pt x="659" y="120"/>
                      <a:pt x="659" y="120"/>
                      <a:pt x="659" y="120"/>
                    </a:cubicBezTo>
                    <a:cubicBezTo>
                      <a:pt x="659" y="54"/>
                      <a:pt x="605" y="0"/>
                      <a:pt x="54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BCBEC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zh-CN" altLang="en-US" sz="1013">
                  <a:cs typeface="B Nazanin" panose="00000400000000000000" pitchFamily="2" charset="-78"/>
                </a:endParaRPr>
              </a:p>
            </p:txBody>
          </p:sp>
          <p:sp>
            <p:nvSpPr>
              <p:cNvPr id="29" name="Oval 34"/>
              <p:cNvSpPr>
                <a:spLocks noChangeArrowheads="1"/>
              </p:cNvSpPr>
              <p:nvPr/>
            </p:nvSpPr>
            <p:spPr bwMode="auto">
              <a:xfrm>
                <a:off x="5326229" y="2495551"/>
                <a:ext cx="107950" cy="10953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r" rtl="1"/>
                <a:endParaRPr lang="zh-CN" altLang="en-US" sz="1013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3435916" y="2715538"/>
            <a:ext cx="852488" cy="1191815"/>
            <a:chOff x="4711867" y="3609976"/>
            <a:chExt cx="1136650" cy="1589087"/>
          </a:xfrm>
        </p:grpSpPr>
        <p:sp>
          <p:nvSpPr>
            <p:cNvPr id="31" name="Freeform 11"/>
            <p:cNvSpPr>
              <a:spLocks/>
            </p:cNvSpPr>
            <p:nvPr/>
          </p:nvSpPr>
          <p:spPr bwMode="auto">
            <a:xfrm>
              <a:off x="4711867" y="3663951"/>
              <a:ext cx="1136650" cy="1535112"/>
            </a:xfrm>
            <a:custGeom>
              <a:avLst/>
              <a:gdLst>
                <a:gd name="T0" fmla="*/ 587 w 587"/>
                <a:gd name="T1" fmla="*/ 792 h 792"/>
                <a:gd name="T2" fmla="*/ 587 w 587"/>
                <a:gd name="T3" fmla="*/ 120 h 792"/>
                <a:gd name="T4" fmla="*/ 467 w 587"/>
                <a:gd name="T5" fmla="*/ 0 h 792"/>
                <a:gd name="T6" fmla="*/ 0 w 587"/>
                <a:gd name="T7" fmla="*/ 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7" h="792">
                  <a:moveTo>
                    <a:pt x="587" y="792"/>
                  </a:moveTo>
                  <a:cubicBezTo>
                    <a:pt x="587" y="120"/>
                    <a:pt x="587" y="120"/>
                    <a:pt x="587" y="120"/>
                  </a:cubicBezTo>
                  <a:cubicBezTo>
                    <a:pt x="587" y="54"/>
                    <a:pt x="533" y="0"/>
                    <a:pt x="467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BCBE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442117" y="3609976"/>
              <a:ext cx="109538" cy="1111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3050153" y="3221553"/>
            <a:ext cx="1276350" cy="923925"/>
            <a:chOff x="4197517" y="4284663"/>
            <a:chExt cx="1701800" cy="1231900"/>
          </a:xfrm>
        </p:grpSpPr>
        <p:sp>
          <p:nvSpPr>
            <p:cNvPr id="34" name="Freeform 13"/>
            <p:cNvSpPr>
              <a:spLocks/>
            </p:cNvSpPr>
            <p:nvPr/>
          </p:nvSpPr>
          <p:spPr bwMode="auto">
            <a:xfrm>
              <a:off x="4197517" y="4340226"/>
              <a:ext cx="1651000" cy="1176337"/>
            </a:xfrm>
            <a:custGeom>
              <a:avLst/>
              <a:gdLst>
                <a:gd name="T0" fmla="*/ 853 w 853"/>
                <a:gd name="T1" fmla="*/ 607 h 607"/>
                <a:gd name="T2" fmla="*/ 853 w 853"/>
                <a:gd name="T3" fmla="*/ 120 h 607"/>
                <a:gd name="T4" fmla="*/ 733 w 853"/>
                <a:gd name="T5" fmla="*/ 0 h 607"/>
                <a:gd name="T6" fmla="*/ 0 w 853"/>
                <a:gd name="T7" fmla="*/ 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3" h="607">
                  <a:moveTo>
                    <a:pt x="853" y="607"/>
                  </a:moveTo>
                  <a:cubicBezTo>
                    <a:pt x="853" y="120"/>
                    <a:pt x="853" y="120"/>
                    <a:pt x="853" y="120"/>
                  </a:cubicBezTo>
                  <a:cubicBezTo>
                    <a:pt x="853" y="54"/>
                    <a:pt x="799" y="0"/>
                    <a:pt x="733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BCBE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35" name="Oval 36"/>
            <p:cNvSpPr>
              <a:spLocks noChangeArrowheads="1"/>
            </p:cNvSpPr>
            <p:nvPr/>
          </p:nvSpPr>
          <p:spPr bwMode="auto">
            <a:xfrm>
              <a:off x="4826167" y="4284663"/>
              <a:ext cx="107950" cy="10953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36" name="Oval 37"/>
            <p:cNvSpPr>
              <a:spLocks noChangeArrowheads="1"/>
            </p:cNvSpPr>
            <p:nvPr/>
          </p:nvSpPr>
          <p:spPr bwMode="auto">
            <a:xfrm>
              <a:off x="5788192" y="4718051"/>
              <a:ext cx="111125" cy="1111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sp>
        <p:nvSpPr>
          <p:cNvPr id="38" name="Oval 24"/>
          <p:cNvSpPr>
            <a:spLocks noChangeArrowheads="1"/>
          </p:cNvSpPr>
          <p:nvPr/>
        </p:nvSpPr>
        <p:spPr bwMode="auto">
          <a:xfrm>
            <a:off x="3175169" y="1689219"/>
            <a:ext cx="464344" cy="46434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41300" dist="63500" dir="5400000" algn="t" rotWithShape="0">
              <a:prstClr val="black">
                <a:alpha val="28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3302566" y="1810663"/>
            <a:ext cx="214313" cy="215503"/>
            <a:chOff x="4534067" y="2403476"/>
            <a:chExt cx="285750" cy="287337"/>
          </a:xfrm>
          <a:solidFill>
            <a:schemeClr val="bg1"/>
          </a:solidFill>
        </p:grpSpPr>
        <p:sp>
          <p:nvSpPr>
            <p:cNvPr id="40" name="Freeform 38"/>
            <p:cNvSpPr>
              <a:spLocks noEditPoints="1"/>
            </p:cNvSpPr>
            <p:nvPr/>
          </p:nvSpPr>
          <p:spPr bwMode="auto">
            <a:xfrm>
              <a:off x="4534067" y="2403476"/>
              <a:ext cx="285750" cy="287337"/>
            </a:xfrm>
            <a:custGeom>
              <a:avLst/>
              <a:gdLst>
                <a:gd name="T0" fmla="*/ 74 w 148"/>
                <a:gd name="T1" fmla="*/ 0 h 148"/>
                <a:gd name="T2" fmla="*/ 0 w 148"/>
                <a:gd name="T3" fmla="*/ 74 h 148"/>
                <a:gd name="T4" fmla="*/ 74 w 148"/>
                <a:gd name="T5" fmla="*/ 148 h 148"/>
                <a:gd name="T6" fmla="*/ 148 w 148"/>
                <a:gd name="T7" fmla="*/ 74 h 148"/>
                <a:gd name="T8" fmla="*/ 74 w 148"/>
                <a:gd name="T9" fmla="*/ 0 h 148"/>
                <a:gd name="T10" fmla="*/ 79 w 148"/>
                <a:gd name="T11" fmla="*/ 138 h 148"/>
                <a:gd name="T12" fmla="*/ 77 w 148"/>
                <a:gd name="T13" fmla="*/ 128 h 148"/>
                <a:gd name="T14" fmla="*/ 74 w 148"/>
                <a:gd name="T15" fmla="*/ 116 h 148"/>
                <a:gd name="T16" fmla="*/ 71 w 148"/>
                <a:gd name="T17" fmla="*/ 128 h 148"/>
                <a:gd name="T18" fmla="*/ 69 w 148"/>
                <a:gd name="T19" fmla="*/ 138 h 148"/>
                <a:gd name="T20" fmla="*/ 9 w 148"/>
                <a:gd name="T21" fmla="*/ 79 h 148"/>
                <a:gd name="T22" fmla="*/ 20 w 148"/>
                <a:gd name="T23" fmla="*/ 76 h 148"/>
                <a:gd name="T24" fmla="*/ 32 w 148"/>
                <a:gd name="T25" fmla="*/ 74 h 148"/>
                <a:gd name="T26" fmla="*/ 20 w 148"/>
                <a:gd name="T27" fmla="*/ 71 h 148"/>
                <a:gd name="T28" fmla="*/ 9 w 148"/>
                <a:gd name="T29" fmla="*/ 68 h 148"/>
                <a:gd name="T30" fmla="*/ 69 w 148"/>
                <a:gd name="T31" fmla="*/ 9 h 148"/>
                <a:gd name="T32" fmla="*/ 71 w 148"/>
                <a:gd name="T33" fmla="*/ 19 h 148"/>
                <a:gd name="T34" fmla="*/ 74 w 148"/>
                <a:gd name="T35" fmla="*/ 32 h 148"/>
                <a:gd name="T36" fmla="*/ 77 w 148"/>
                <a:gd name="T37" fmla="*/ 19 h 148"/>
                <a:gd name="T38" fmla="*/ 79 w 148"/>
                <a:gd name="T39" fmla="*/ 9 h 148"/>
                <a:gd name="T40" fmla="*/ 139 w 148"/>
                <a:gd name="T41" fmla="*/ 69 h 148"/>
                <a:gd name="T42" fmla="*/ 128 w 148"/>
                <a:gd name="T43" fmla="*/ 71 h 148"/>
                <a:gd name="T44" fmla="*/ 116 w 148"/>
                <a:gd name="T45" fmla="*/ 74 h 148"/>
                <a:gd name="T46" fmla="*/ 128 w 148"/>
                <a:gd name="T47" fmla="*/ 76 h 148"/>
                <a:gd name="T48" fmla="*/ 139 w 148"/>
                <a:gd name="T49" fmla="*/ 79 h 148"/>
                <a:gd name="T50" fmla="*/ 79 w 148"/>
                <a:gd name="T51" fmla="*/ 13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8" h="148">
                  <a:moveTo>
                    <a:pt x="74" y="0"/>
                  </a:moveTo>
                  <a:cubicBezTo>
                    <a:pt x="33" y="0"/>
                    <a:pt x="0" y="33"/>
                    <a:pt x="0" y="74"/>
                  </a:cubicBezTo>
                  <a:cubicBezTo>
                    <a:pt x="0" y="114"/>
                    <a:pt x="33" y="148"/>
                    <a:pt x="74" y="148"/>
                  </a:cubicBezTo>
                  <a:cubicBezTo>
                    <a:pt x="115" y="148"/>
                    <a:pt x="148" y="115"/>
                    <a:pt x="148" y="74"/>
                  </a:cubicBezTo>
                  <a:cubicBezTo>
                    <a:pt x="148" y="33"/>
                    <a:pt x="115" y="0"/>
                    <a:pt x="74" y="0"/>
                  </a:cubicBezTo>
                  <a:close/>
                  <a:moveTo>
                    <a:pt x="79" y="138"/>
                  </a:moveTo>
                  <a:cubicBezTo>
                    <a:pt x="77" y="128"/>
                    <a:pt x="77" y="128"/>
                    <a:pt x="77" y="128"/>
                  </a:cubicBezTo>
                  <a:cubicBezTo>
                    <a:pt x="74" y="116"/>
                    <a:pt x="74" y="116"/>
                    <a:pt x="74" y="116"/>
                  </a:cubicBezTo>
                  <a:cubicBezTo>
                    <a:pt x="71" y="128"/>
                    <a:pt x="71" y="128"/>
                    <a:pt x="71" y="128"/>
                  </a:cubicBezTo>
                  <a:cubicBezTo>
                    <a:pt x="69" y="138"/>
                    <a:pt x="69" y="138"/>
                    <a:pt x="69" y="138"/>
                  </a:cubicBezTo>
                  <a:cubicBezTo>
                    <a:pt x="37" y="136"/>
                    <a:pt x="12" y="110"/>
                    <a:pt x="9" y="79"/>
                  </a:cubicBezTo>
                  <a:cubicBezTo>
                    <a:pt x="20" y="76"/>
                    <a:pt x="20" y="76"/>
                    <a:pt x="20" y="76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9" y="68"/>
                    <a:pt x="9" y="68"/>
                    <a:pt x="9" y="68"/>
                  </a:cubicBezTo>
                  <a:cubicBezTo>
                    <a:pt x="12" y="37"/>
                    <a:pt x="37" y="12"/>
                    <a:pt x="69" y="9"/>
                  </a:cubicBezTo>
                  <a:cubicBezTo>
                    <a:pt x="71" y="19"/>
                    <a:pt x="71" y="19"/>
                    <a:pt x="71" y="19"/>
                  </a:cubicBezTo>
                  <a:cubicBezTo>
                    <a:pt x="74" y="32"/>
                    <a:pt x="74" y="32"/>
                    <a:pt x="74" y="32"/>
                  </a:cubicBezTo>
                  <a:cubicBezTo>
                    <a:pt x="77" y="19"/>
                    <a:pt x="77" y="19"/>
                    <a:pt x="77" y="19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111" y="12"/>
                    <a:pt x="136" y="37"/>
                    <a:pt x="139" y="69"/>
                  </a:cubicBezTo>
                  <a:cubicBezTo>
                    <a:pt x="128" y="71"/>
                    <a:pt x="128" y="71"/>
                    <a:pt x="128" y="71"/>
                  </a:cubicBezTo>
                  <a:cubicBezTo>
                    <a:pt x="116" y="74"/>
                    <a:pt x="116" y="74"/>
                    <a:pt x="116" y="74"/>
                  </a:cubicBezTo>
                  <a:cubicBezTo>
                    <a:pt x="128" y="76"/>
                    <a:pt x="128" y="76"/>
                    <a:pt x="128" y="76"/>
                  </a:cubicBezTo>
                  <a:cubicBezTo>
                    <a:pt x="139" y="79"/>
                    <a:pt x="139" y="79"/>
                    <a:pt x="139" y="79"/>
                  </a:cubicBezTo>
                  <a:cubicBezTo>
                    <a:pt x="136" y="111"/>
                    <a:pt x="111" y="136"/>
                    <a:pt x="79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4607092" y="2482851"/>
              <a:ext cx="155575" cy="93662"/>
            </a:xfrm>
            <a:custGeom>
              <a:avLst/>
              <a:gdLst>
                <a:gd name="T0" fmla="*/ 0 w 98"/>
                <a:gd name="T1" fmla="*/ 20 h 59"/>
                <a:gd name="T2" fmla="*/ 40 w 98"/>
                <a:gd name="T3" fmla="*/ 59 h 59"/>
                <a:gd name="T4" fmla="*/ 98 w 98"/>
                <a:gd name="T5" fmla="*/ 0 h 59"/>
                <a:gd name="T6" fmla="*/ 42 w 98"/>
                <a:gd name="T7" fmla="*/ 43 h 59"/>
                <a:gd name="T8" fmla="*/ 0 w 98"/>
                <a:gd name="T9" fmla="*/ 2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59">
                  <a:moveTo>
                    <a:pt x="0" y="20"/>
                  </a:moveTo>
                  <a:lnTo>
                    <a:pt x="40" y="59"/>
                  </a:lnTo>
                  <a:lnTo>
                    <a:pt x="98" y="0"/>
                  </a:lnTo>
                  <a:lnTo>
                    <a:pt x="42" y="43"/>
                  </a:lnTo>
                  <a:lnTo>
                    <a:pt x="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sp>
        <p:nvSpPr>
          <p:cNvPr id="43" name="Oval 26"/>
          <p:cNvSpPr>
            <a:spLocks noChangeArrowheads="1"/>
          </p:cNvSpPr>
          <p:nvPr/>
        </p:nvSpPr>
        <p:spPr bwMode="auto">
          <a:xfrm>
            <a:off x="2748925" y="3038197"/>
            <a:ext cx="466725" cy="46434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41300" dist="63500" dir="5400000" algn="t" rotWithShape="0">
              <a:prstClr val="black">
                <a:alpha val="28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44" name="Freeform 40"/>
          <p:cNvSpPr>
            <a:spLocks/>
          </p:cNvSpPr>
          <p:nvPr/>
        </p:nvSpPr>
        <p:spPr bwMode="auto">
          <a:xfrm>
            <a:off x="2917994" y="3150116"/>
            <a:ext cx="128588" cy="255984"/>
          </a:xfrm>
          <a:custGeom>
            <a:avLst/>
            <a:gdLst>
              <a:gd name="T0" fmla="*/ 37 w 89"/>
              <a:gd name="T1" fmla="*/ 176 h 176"/>
              <a:gd name="T2" fmla="*/ 37 w 89"/>
              <a:gd name="T3" fmla="*/ 154 h 176"/>
              <a:gd name="T4" fmla="*/ 0 w 89"/>
              <a:gd name="T5" fmla="*/ 145 h 176"/>
              <a:gd name="T6" fmla="*/ 6 w 89"/>
              <a:gd name="T7" fmla="*/ 130 h 176"/>
              <a:gd name="T8" fmla="*/ 40 w 89"/>
              <a:gd name="T9" fmla="*/ 140 h 176"/>
              <a:gd name="T10" fmla="*/ 68 w 89"/>
              <a:gd name="T11" fmla="*/ 119 h 176"/>
              <a:gd name="T12" fmla="*/ 41 w 89"/>
              <a:gd name="T13" fmla="*/ 93 h 176"/>
              <a:gd name="T14" fmla="*/ 2 w 89"/>
              <a:gd name="T15" fmla="*/ 56 h 176"/>
              <a:gd name="T16" fmla="*/ 38 w 89"/>
              <a:gd name="T17" fmla="*/ 21 h 176"/>
              <a:gd name="T18" fmla="*/ 38 w 89"/>
              <a:gd name="T19" fmla="*/ 0 h 176"/>
              <a:gd name="T20" fmla="*/ 53 w 89"/>
              <a:gd name="T21" fmla="*/ 0 h 176"/>
              <a:gd name="T22" fmla="*/ 53 w 89"/>
              <a:gd name="T23" fmla="*/ 21 h 176"/>
              <a:gd name="T24" fmla="*/ 84 w 89"/>
              <a:gd name="T25" fmla="*/ 28 h 176"/>
              <a:gd name="T26" fmla="*/ 78 w 89"/>
              <a:gd name="T27" fmla="*/ 42 h 176"/>
              <a:gd name="T28" fmla="*/ 48 w 89"/>
              <a:gd name="T29" fmla="*/ 35 h 176"/>
              <a:gd name="T30" fmla="*/ 23 w 89"/>
              <a:gd name="T31" fmla="*/ 53 h 176"/>
              <a:gd name="T32" fmla="*/ 52 w 89"/>
              <a:gd name="T33" fmla="*/ 78 h 176"/>
              <a:gd name="T34" fmla="*/ 89 w 89"/>
              <a:gd name="T35" fmla="*/ 117 h 176"/>
              <a:gd name="T36" fmla="*/ 51 w 89"/>
              <a:gd name="T37" fmla="*/ 154 h 176"/>
              <a:gd name="T38" fmla="*/ 51 w 89"/>
              <a:gd name="T39" fmla="*/ 176 h 176"/>
              <a:gd name="T40" fmla="*/ 37 w 89"/>
              <a:gd name="T41" fmla="*/ 17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9" h="176">
                <a:moveTo>
                  <a:pt x="37" y="176"/>
                </a:moveTo>
                <a:cubicBezTo>
                  <a:pt x="37" y="154"/>
                  <a:pt x="37" y="154"/>
                  <a:pt x="37" y="154"/>
                </a:cubicBezTo>
                <a:cubicBezTo>
                  <a:pt x="23" y="154"/>
                  <a:pt x="9" y="150"/>
                  <a:pt x="0" y="145"/>
                </a:cubicBezTo>
                <a:cubicBezTo>
                  <a:pt x="6" y="130"/>
                  <a:pt x="6" y="130"/>
                  <a:pt x="6" y="130"/>
                </a:cubicBezTo>
                <a:cubicBezTo>
                  <a:pt x="15" y="136"/>
                  <a:pt x="27" y="140"/>
                  <a:pt x="40" y="140"/>
                </a:cubicBezTo>
                <a:cubicBezTo>
                  <a:pt x="57" y="140"/>
                  <a:pt x="68" y="131"/>
                  <a:pt x="68" y="119"/>
                </a:cubicBezTo>
                <a:cubicBezTo>
                  <a:pt x="68" y="107"/>
                  <a:pt x="59" y="100"/>
                  <a:pt x="41" y="93"/>
                </a:cubicBezTo>
                <a:cubicBezTo>
                  <a:pt x="17" y="85"/>
                  <a:pt x="2" y="75"/>
                  <a:pt x="2" y="56"/>
                </a:cubicBezTo>
                <a:cubicBezTo>
                  <a:pt x="2" y="38"/>
                  <a:pt x="16" y="25"/>
                  <a:pt x="38" y="21"/>
                </a:cubicBezTo>
                <a:cubicBezTo>
                  <a:pt x="38" y="0"/>
                  <a:pt x="38" y="0"/>
                  <a:pt x="38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21"/>
                  <a:pt x="53" y="21"/>
                  <a:pt x="53" y="21"/>
                </a:cubicBezTo>
                <a:cubicBezTo>
                  <a:pt x="67" y="21"/>
                  <a:pt x="77" y="24"/>
                  <a:pt x="84" y="28"/>
                </a:cubicBezTo>
                <a:cubicBezTo>
                  <a:pt x="78" y="42"/>
                  <a:pt x="78" y="42"/>
                  <a:pt x="78" y="42"/>
                </a:cubicBezTo>
                <a:cubicBezTo>
                  <a:pt x="73" y="40"/>
                  <a:pt x="63" y="35"/>
                  <a:pt x="48" y="35"/>
                </a:cubicBezTo>
                <a:cubicBezTo>
                  <a:pt x="30" y="35"/>
                  <a:pt x="23" y="45"/>
                  <a:pt x="23" y="53"/>
                </a:cubicBezTo>
                <a:cubicBezTo>
                  <a:pt x="23" y="65"/>
                  <a:pt x="32" y="70"/>
                  <a:pt x="52" y="78"/>
                </a:cubicBezTo>
                <a:cubicBezTo>
                  <a:pt x="77" y="87"/>
                  <a:pt x="89" y="98"/>
                  <a:pt x="89" y="117"/>
                </a:cubicBezTo>
                <a:cubicBezTo>
                  <a:pt x="89" y="134"/>
                  <a:pt x="76" y="150"/>
                  <a:pt x="51" y="154"/>
                </a:cubicBezTo>
                <a:cubicBezTo>
                  <a:pt x="51" y="176"/>
                  <a:pt x="51" y="176"/>
                  <a:pt x="51" y="176"/>
                </a:cubicBezTo>
                <a:lnTo>
                  <a:pt x="37" y="1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cs typeface="B Nazanin" panose="00000400000000000000" pitchFamily="2" charset="-78"/>
            </a:endParaRPr>
          </a:p>
        </p:txBody>
      </p:sp>
      <p:sp>
        <p:nvSpPr>
          <p:cNvPr id="46" name="Oval 21"/>
          <p:cNvSpPr>
            <a:spLocks noChangeArrowheads="1"/>
          </p:cNvSpPr>
          <p:nvPr/>
        </p:nvSpPr>
        <p:spPr bwMode="auto">
          <a:xfrm>
            <a:off x="5679054" y="2708394"/>
            <a:ext cx="465535" cy="465534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241300" dist="63500" dir="5400000" algn="t" rotWithShape="0">
              <a:prstClr val="black">
                <a:alpha val="28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47" name="Freeform 41"/>
          <p:cNvSpPr>
            <a:spLocks/>
          </p:cNvSpPr>
          <p:nvPr/>
        </p:nvSpPr>
        <p:spPr bwMode="auto">
          <a:xfrm>
            <a:off x="5789782" y="2803644"/>
            <a:ext cx="228600" cy="265509"/>
          </a:xfrm>
          <a:custGeom>
            <a:avLst/>
            <a:gdLst>
              <a:gd name="T0" fmla="*/ 53 w 157"/>
              <a:gd name="T1" fmla="*/ 180 h 183"/>
              <a:gd name="T2" fmla="*/ 118 w 157"/>
              <a:gd name="T3" fmla="*/ 170 h 183"/>
              <a:gd name="T4" fmla="*/ 124 w 157"/>
              <a:gd name="T5" fmla="*/ 131 h 183"/>
              <a:gd name="T6" fmla="*/ 142 w 157"/>
              <a:gd name="T7" fmla="*/ 42 h 183"/>
              <a:gd name="T8" fmla="*/ 61 w 157"/>
              <a:gd name="T9" fmla="*/ 5 h 183"/>
              <a:gd name="T10" fmla="*/ 21 w 157"/>
              <a:gd name="T11" fmla="*/ 62 h 183"/>
              <a:gd name="T12" fmla="*/ 2 w 157"/>
              <a:gd name="T13" fmla="*/ 82 h 183"/>
              <a:gd name="T14" fmla="*/ 3 w 157"/>
              <a:gd name="T15" fmla="*/ 87 h 183"/>
              <a:gd name="T16" fmla="*/ 11 w 157"/>
              <a:gd name="T17" fmla="*/ 99 h 183"/>
              <a:gd name="T18" fmla="*/ 11 w 157"/>
              <a:gd name="T19" fmla="*/ 127 h 183"/>
              <a:gd name="T20" fmla="*/ 23 w 157"/>
              <a:gd name="T21" fmla="*/ 147 h 183"/>
              <a:gd name="T22" fmla="*/ 53 w 157"/>
              <a:gd name="T23" fmla="*/ 18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7" h="183">
                <a:moveTo>
                  <a:pt x="53" y="180"/>
                </a:moveTo>
                <a:cubicBezTo>
                  <a:pt x="53" y="180"/>
                  <a:pt x="105" y="183"/>
                  <a:pt x="118" y="170"/>
                </a:cubicBezTo>
                <a:cubicBezTo>
                  <a:pt x="118" y="170"/>
                  <a:pt x="116" y="144"/>
                  <a:pt x="124" y="131"/>
                </a:cubicBezTo>
                <a:cubicBezTo>
                  <a:pt x="132" y="118"/>
                  <a:pt x="157" y="82"/>
                  <a:pt x="142" y="42"/>
                </a:cubicBezTo>
                <a:cubicBezTo>
                  <a:pt x="127" y="1"/>
                  <a:pt x="77" y="0"/>
                  <a:pt x="61" y="5"/>
                </a:cubicBezTo>
                <a:cubicBezTo>
                  <a:pt x="44" y="10"/>
                  <a:pt x="22" y="26"/>
                  <a:pt x="21" y="62"/>
                </a:cubicBezTo>
                <a:cubicBezTo>
                  <a:pt x="21" y="62"/>
                  <a:pt x="10" y="78"/>
                  <a:pt x="2" y="82"/>
                </a:cubicBezTo>
                <a:cubicBezTo>
                  <a:pt x="2" y="82"/>
                  <a:pt x="0" y="84"/>
                  <a:pt x="3" y="87"/>
                </a:cubicBezTo>
                <a:cubicBezTo>
                  <a:pt x="6" y="91"/>
                  <a:pt x="11" y="95"/>
                  <a:pt x="11" y="99"/>
                </a:cubicBezTo>
                <a:cubicBezTo>
                  <a:pt x="11" y="102"/>
                  <a:pt x="13" y="120"/>
                  <a:pt x="11" y="127"/>
                </a:cubicBezTo>
                <a:cubicBezTo>
                  <a:pt x="10" y="134"/>
                  <a:pt x="8" y="145"/>
                  <a:pt x="23" y="147"/>
                </a:cubicBezTo>
                <a:cubicBezTo>
                  <a:pt x="37" y="149"/>
                  <a:pt x="49" y="151"/>
                  <a:pt x="53" y="1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cs typeface="B Nazanin" panose="00000400000000000000" pitchFamily="2" charset="-78"/>
            </a:endParaRPr>
          </a:p>
        </p:txBody>
      </p:sp>
      <p:sp>
        <p:nvSpPr>
          <p:cNvPr id="49" name="Oval 25"/>
          <p:cNvSpPr>
            <a:spLocks noChangeArrowheads="1"/>
          </p:cNvSpPr>
          <p:nvPr/>
        </p:nvSpPr>
        <p:spPr bwMode="auto">
          <a:xfrm>
            <a:off x="3291850" y="2501225"/>
            <a:ext cx="465535" cy="46553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41300" dist="63500" dir="5400000" algn="t" rotWithShape="0">
              <a:prstClr val="black">
                <a:alpha val="28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3369241" y="2598856"/>
            <a:ext cx="272653" cy="258365"/>
            <a:chOff x="4622967" y="3454401"/>
            <a:chExt cx="363537" cy="344487"/>
          </a:xfrm>
        </p:grpSpPr>
        <p:sp>
          <p:nvSpPr>
            <p:cNvPr id="51" name="Freeform 42"/>
            <p:cNvSpPr>
              <a:spLocks noEditPoints="1"/>
            </p:cNvSpPr>
            <p:nvPr/>
          </p:nvSpPr>
          <p:spPr bwMode="auto">
            <a:xfrm>
              <a:off x="4622967" y="3652838"/>
              <a:ext cx="142875" cy="146050"/>
            </a:xfrm>
            <a:custGeom>
              <a:avLst/>
              <a:gdLst>
                <a:gd name="T0" fmla="*/ 11 w 74"/>
                <a:gd name="T1" fmla="*/ 44 h 75"/>
                <a:gd name="T2" fmla="*/ 14 w 74"/>
                <a:gd name="T3" fmla="*/ 52 h 75"/>
                <a:gd name="T4" fmla="*/ 6 w 74"/>
                <a:gd name="T5" fmla="*/ 59 h 75"/>
                <a:gd name="T6" fmla="*/ 16 w 74"/>
                <a:gd name="T7" fmla="*/ 69 h 75"/>
                <a:gd name="T8" fmla="*/ 23 w 74"/>
                <a:gd name="T9" fmla="*/ 60 h 75"/>
                <a:gd name="T10" fmla="*/ 31 w 74"/>
                <a:gd name="T11" fmla="*/ 64 h 75"/>
                <a:gd name="T12" fmla="*/ 30 w 74"/>
                <a:gd name="T13" fmla="*/ 75 h 75"/>
                <a:gd name="T14" fmla="*/ 45 w 74"/>
                <a:gd name="T15" fmla="*/ 75 h 75"/>
                <a:gd name="T16" fmla="*/ 43 w 74"/>
                <a:gd name="T17" fmla="*/ 63 h 75"/>
                <a:gd name="T18" fmla="*/ 51 w 74"/>
                <a:gd name="T19" fmla="*/ 60 h 75"/>
                <a:gd name="T20" fmla="*/ 58 w 74"/>
                <a:gd name="T21" fmla="*/ 69 h 75"/>
                <a:gd name="T22" fmla="*/ 69 w 74"/>
                <a:gd name="T23" fmla="*/ 58 h 75"/>
                <a:gd name="T24" fmla="*/ 60 w 74"/>
                <a:gd name="T25" fmla="*/ 51 h 75"/>
                <a:gd name="T26" fmla="*/ 63 w 74"/>
                <a:gd name="T27" fmla="*/ 43 h 75"/>
                <a:gd name="T28" fmla="*/ 74 w 74"/>
                <a:gd name="T29" fmla="*/ 44 h 75"/>
                <a:gd name="T30" fmla="*/ 74 w 74"/>
                <a:gd name="T31" fmla="*/ 31 h 75"/>
                <a:gd name="T32" fmla="*/ 63 w 74"/>
                <a:gd name="T33" fmla="*/ 32 h 75"/>
                <a:gd name="T34" fmla="*/ 63 w 74"/>
                <a:gd name="T35" fmla="*/ 31 h 75"/>
                <a:gd name="T36" fmla="*/ 60 w 74"/>
                <a:gd name="T37" fmla="*/ 23 h 75"/>
                <a:gd name="T38" fmla="*/ 60 w 74"/>
                <a:gd name="T39" fmla="*/ 23 h 75"/>
                <a:gd name="T40" fmla="*/ 68 w 74"/>
                <a:gd name="T41" fmla="*/ 16 h 75"/>
                <a:gd name="T42" fmla="*/ 58 w 74"/>
                <a:gd name="T43" fmla="*/ 6 h 75"/>
                <a:gd name="T44" fmla="*/ 51 w 74"/>
                <a:gd name="T45" fmla="*/ 15 h 75"/>
                <a:gd name="T46" fmla="*/ 51 w 74"/>
                <a:gd name="T47" fmla="*/ 15 h 75"/>
                <a:gd name="T48" fmla="*/ 43 w 74"/>
                <a:gd name="T49" fmla="*/ 11 h 75"/>
                <a:gd name="T50" fmla="*/ 44 w 74"/>
                <a:gd name="T51" fmla="*/ 0 h 75"/>
                <a:gd name="T52" fmla="*/ 29 w 74"/>
                <a:gd name="T53" fmla="*/ 0 h 75"/>
                <a:gd name="T54" fmla="*/ 31 w 74"/>
                <a:gd name="T55" fmla="*/ 11 h 75"/>
                <a:gd name="T56" fmla="*/ 31 w 74"/>
                <a:gd name="T57" fmla="*/ 11 h 75"/>
                <a:gd name="T58" fmla="*/ 23 w 74"/>
                <a:gd name="T59" fmla="*/ 15 h 75"/>
                <a:gd name="T60" fmla="*/ 23 w 74"/>
                <a:gd name="T61" fmla="*/ 15 h 75"/>
                <a:gd name="T62" fmla="*/ 16 w 74"/>
                <a:gd name="T63" fmla="*/ 6 h 75"/>
                <a:gd name="T64" fmla="*/ 5 w 74"/>
                <a:gd name="T65" fmla="*/ 17 h 75"/>
                <a:gd name="T66" fmla="*/ 14 w 74"/>
                <a:gd name="T67" fmla="*/ 24 h 75"/>
                <a:gd name="T68" fmla="*/ 11 w 74"/>
                <a:gd name="T69" fmla="*/ 32 h 75"/>
                <a:gd name="T70" fmla="*/ 0 w 74"/>
                <a:gd name="T71" fmla="*/ 31 h 75"/>
                <a:gd name="T72" fmla="*/ 0 w 74"/>
                <a:gd name="T73" fmla="*/ 45 h 75"/>
                <a:gd name="T74" fmla="*/ 11 w 74"/>
                <a:gd name="T75" fmla="*/ 43 h 75"/>
                <a:gd name="T76" fmla="*/ 11 w 74"/>
                <a:gd name="T77" fmla="*/ 44 h 75"/>
                <a:gd name="T78" fmla="*/ 25 w 74"/>
                <a:gd name="T79" fmla="*/ 37 h 75"/>
                <a:gd name="T80" fmla="*/ 37 w 74"/>
                <a:gd name="T81" fmla="*/ 25 h 75"/>
                <a:gd name="T82" fmla="*/ 49 w 74"/>
                <a:gd name="T83" fmla="*/ 37 h 75"/>
                <a:gd name="T84" fmla="*/ 37 w 74"/>
                <a:gd name="T85" fmla="*/ 49 h 75"/>
                <a:gd name="T86" fmla="*/ 25 w 74"/>
                <a:gd name="T8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4" h="75">
                  <a:moveTo>
                    <a:pt x="11" y="44"/>
                  </a:moveTo>
                  <a:cubicBezTo>
                    <a:pt x="12" y="47"/>
                    <a:pt x="13" y="49"/>
                    <a:pt x="14" y="52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23" y="60"/>
                    <a:pt x="23" y="60"/>
                    <a:pt x="23" y="60"/>
                  </a:cubicBezTo>
                  <a:cubicBezTo>
                    <a:pt x="25" y="62"/>
                    <a:pt x="28" y="63"/>
                    <a:pt x="31" y="64"/>
                  </a:cubicBezTo>
                  <a:cubicBezTo>
                    <a:pt x="30" y="75"/>
                    <a:pt x="30" y="75"/>
                    <a:pt x="30" y="75"/>
                  </a:cubicBezTo>
                  <a:cubicBezTo>
                    <a:pt x="45" y="75"/>
                    <a:pt x="45" y="75"/>
                    <a:pt x="45" y="75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46" y="63"/>
                    <a:pt x="49" y="62"/>
                    <a:pt x="51" y="60"/>
                  </a:cubicBezTo>
                  <a:cubicBezTo>
                    <a:pt x="58" y="69"/>
                    <a:pt x="58" y="69"/>
                    <a:pt x="58" y="69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0" y="51"/>
                    <a:pt x="60" y="51"/>
                    <a:pt x="60" y="51"/>
                  </a:cubicBezTo>
                  <a:cubicBezTo>
                    <a:pt x="61" y="49"/>
                    <a:pt x="63" y="46"/>
                    <a:pt x="63" y="43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32"/>
                    <a:pt x="63" y="31"/>
                    <a:pt x="63" y="31"/>
                  </a:cubicBezTo>
                  <a:cubicBezTo>
                    <a:pt x="62" y="28"/>
                    <a:pt x="61" y="26"/>
                    <a:pt x="60" y="23"/>
                  </a:cubicBezTo>
                  <a:cubicBezTo>
                    <a:pt x="60" y="23"/>
                    <a:pt x="60" y="23"/>
                    <a:pt x="60" y="23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58" y="6"/>
                    <a:pt x="58" y="6"/>
                    <a:pt x="58" y="6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49" y="13"/>
                    <a:pt x="46" y="12"/>
                    <a:pt x="43" y="11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28" y="12"/>
                    <a:pt x="25" y="13"/>
                    <a:pt x="23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3" y="26"/>
                    <a:pt x="11" y="29"/>
                    <a:pt x="11" y="32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1" y="43"/>
                    <a:pt x="11" y="43"/>
                    <a:pt x="11" y="43"/>
                  </a:cubicBezTo>
                  <a:cubicBezTo>
                    <a:pt x="11" y="43"/>
                    <a:pt x="11" y="43"/>
                    <a:pt x="11" y="44"/>
                  </a:cubicBezTo>
                  <a:close/>
                  <a:moveTo>
                    <a:pt x="25" y="37"/>
                  </a:moveTo>
                  <a:cubicBezTo>
                    <a:pt x="25" y="31"/>
                    <a:pt x="30" y="25"/>
                    <a:pt x="37" y="25"/>
                  </a:cubicBezTo>
                  <a:cubicBezTo>
                    <a:pt x="44" y="25"/>
                    <a:pt x="49" y="31"/>
                    <a:pt x="49" y="37"/>
                  </a:cubicBezTo>
                  <a:cubicBezTo>
                    <a:pt x="49" y="44"/>
                    <a:pt x="44" y="49"/>
                    <a:pt x="37" y="49"/>
                  </a:cubicBezTo>
                  <a:cubicBezTo>
                    <a:pt x="31" y="49"/>
                    <a:pt x="25" y="44"/>
                    <a:pt x="25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52" name="Oval 43"/>
            <p:cNvSpPr>
              <a:spLocks noChangeArrowheads="1"/>
            </p:cNvSpPr>
            <p:nvPr/>
          </p:nvSpPr>
          <p:spPr bwMode="auto">
            <a:xfrm>
              <a:off x="4827754" y="3533776"/>
              <a:ext cx="79375" cy="79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53" name="Freeform 44"/>
            <p:cNvSpPr>
              <a:spLocks noEditPoints="1"/>
            </p:cNvSpPr>
            <p:nvPr/>
          </p:nvSpPr>
          <p:spPr bwMode="auto">
            <a:xfrm>
              <a:off x="4748379" y="3454401"/>
              <a:ext cx="238125" cy="238125"/>
            </a:xfrm>
            <a:custGeom>
              <a:avLst/>
              <a:gdLst>
                <a:gd name="T0" fmla="*/ 10 w 123"/>
                <a:gd name="T1" fmla="*/ 69 h 123"/>
                <a:gd name="T2" fmla="*/ 13 w 123"/>
                <a:gd name="T3" fmla="*/ 81 h 123"/>
                <a:gd name="T4" fmla="*/ 5 w 123"/>
                <a:gd name="T5" fmla="*/ 86 h 123"/>
                <a:gd name="T6" fmla="*/ 13 w 123"/>
                <a:gd name="T7" fmla="*/ 99 h 123"/>
                <a:gd name="T8" fmla="*/ 20 w 123"/>
                <a:gd name="T9" fmla="*/ 94 h 123"/>
                <a:gd name="T10" fmla="*/ 30 w 123"/>
                <a:gd name="T11" fmla="*/ 103 h 123"/>
                <a:gd name="T12" fmla="*/ 25 w 123"/>
                <a:gd name="T13" fmla="*/ 111 h 123"/>
                <a:gd name="T14" fmla="*/ 38 w 123"/>
                <a:gd name="T15" fmla="*/ 118 h 123"/>
                <a:gd name="T16" fmla="*/ 42 w 123"/>
                <a:gd name="T17" fmla="*/ 110 h 123"/>
                <a:gd name="T18" fmla="*/ 55 w 123"/>
                <a:gd name="T19" fmla="*/ 113 h 123"/>
                <a:gd name="T20" fmla="*/ 54 w 123"/>
                <a:gd name="T21" fmla="*/ 123 h 123"/>
                <a:gd name="T22" fmla="*/ 62 w 123"/>
                <a:gd name="T23" fmla="*/ 123 h 123"/>
                <a:gd name="T24" fmla="*/ 69 w 123"/>
                <a:gd name="T25" fmla="*/ 123 h 123"/>
                <a:gd name="T26" fmla="*/ 69 w 123"/>
                <a:gd name="T27" fmla="*/ 113 h 123"/>
                <a:gd name="T28" fmla="*/ 81 w 123"/>
                <a:gd name="T29" fmla="*/ 110 h 123"/>
                <a:gd name="T30" fmla="*/ 86 w 123"/>
                <a:gd name="T31" fmla="*/ 118 h 123"/>
                <a:gd name="T32" fmla="*/ 99 w 123"/>
                <a:gd name="T33" fmla="*/ 110 h 123"/>
                <a:gd name="T34" fmla="*/ 94 w 123"/>
                <a:gd name="T35" fmla="*/ 103 h 123"/>
                <a:gd name="T36" fmla="*/ 103 w 123"/>
                <a:gd name="T37" fmla="*/ 93 h 123"/>
                <a:gd name="T38" fmla="*/ 111 w 123"/>
                <a:gd name="T39" fmla="*/ 99 h 123"/>
                <a:gd name="T40" fmla="*/ 118 w 123"/>
                <a:gd name="T41" fmla="*/ 85 h 123"/>
                <a:gd name="T42" fmla="*/ 110 w 123"/>
                <a:gd name="T43" fmla="*/ 81 h 123"/>
                <a:gd name="T44" fmla="*/ 113 w 123"/>
                <a:gd name="T45" fmla="*/ 68 h 123"/>
                <a:gd name="T46" fmla="*/ 123 w 123"/>
                <a:gd name="T47" fmla="*/ 69 h 123"/>
                <a:gd name="T48" fmla="*/ 123 w 123"/>
                <a:gd name="T49" fmla="*/ 62 h 123"/>
                <a:gd name="T50" fmla="*/ 123 w 123"/>
                <a:gd name="T51" fmla="*/ 54 h 123"/>
                <a:gd name="T52" fmla="*/ 113 w 123"/>
                <a:gd name="T53" fmla="*/ 54 h 123"/>
                <a:gd name="T54" fmla="*/ 110 w 123"/>
                <a:gd name="T55" fmla="*/ 42 h 123"/>
                <a:gd name="T56" fmla="*/ 118 w 123"/>
                <a:gd name="T57" fmla="*/ 37 h 123"/>
                <a:gd name="T58" fmla="*/ 111 w 123"/>
                <a:gd name="T59" fmla="*/ 24 h 123"/>
                <a:gd name="T60" fmla="*/ 103 w 123"/>
                <a:gd name="T61" fmla="*/ 29 h 123"/>
                <a:gd name="T62" fmla="*/ 93 w 123"/>
                <a:gd name="T63" fmla="*/ 20 h 123"/>
                <a:gd name="T64" fmla="*/ 99 w 123"/>
                <a:gd name="T65" fmla="*/ 12 h 123"/>
                <a:gd name="T66" fmla="*/ 85 w 123"/>
                <a:gd name="T67" fmla="*/ 5 h 123"/>
                <a:gd name="T68" fmla="*/ 81 w 123"/>
                <a:gd name="T69" fmla="*/ 13 h 123"/>
                <a:gd name="T70" fmla="*/ 68 w 123"/>
                <a:gd name="T71" fmla="*/ 10 h 123"/>
                <a:gd name="T72" fmla="*/ 69 w 123"/>
                <a:gd name="T73" fmla="*/ 0 h 123"/>
                <a:gd name="T74" fmla="*/ 62 w 123"/>
                <a:gd name="T75" fmla="*/ 0 h 123"/>
                <a:gd name="T76" fmla="*/ 54 w 123"/>
                <a:gd name="T77" fmla="*/ 0 h 123"/>
                <a:gd name="T78" fmla="*/ 54 w 123"/>
                <a:gd name="T79" fmla="*/ 10 h 123"/>
                <a:gd name="T80" fmla="*/ 42 w 123"/>
                <a:gd name="T81" fmla="*/ 13 h 123"/>
                <a:gd name="T82" fmla="*/ 38 w 123"/>
                <a:gd name="T83" fmla="*/ 5 h 123"/>
                <a:gd name="T84" fmla="*/ 24 w 123"/>
                <a:gd name="T85" fmla="*/ 13 h 123"/>
                <a:gd name="T86" fmla="*/ 30 w 123"/>
                <a:gd name="T87" fmla="*/ 20 h 123"/>
                <a:gd name="T88" fmla="*/ 20 w 123"/>
                <a:gd name="T89" fmla="*/ 30 h 123"/>
                <a:gd name="T90" fmla="*/ 12 w 123"/>
                <a:gd name="T91" fmla="*/ 24 h 123"/>
                <a:gd name="T92" fmla="*/ 5 w 123"/>
                <a:gd name="T93" fmla="*/ 38 h 123"/>
                <a:gd name="T94" fmla="*/ 13 w 123"/>
                <a:gd name="T95" fmla="*/ 42 h 123"/>
                <a:gd name="T96" fmla="*/ 10 w 123"/>
                <a:gd name="T97" fmla="*/ 55 h 123"/>
                <a:gd name="T98" fmla="*/ 0 w 123"/>
                <a:gd name="T99" fmla="*/ 54 h 123"/>
                <a:gd name="T100" fmla="*/ 0 w 123"/>
                <a:gd name="T101" fmla="*/ 62 h 123"/>
                <a:gd name="T102" fmla="*/ 1 w 123"/>
                <a:gd name="T103" fmla="*/ 69 h 123"/>
                <a:gd name="T104" fmla="*/ 10 w 123"/>
                <a:gd name="T105" fmla="*/ 69 h 123"/>
                <a:gd name="T106" fmla="*/ 25 w 123"/>
                <a:gd name="T107" fmla="*/ 62 h 123"/>
                <a:gd name="T108" fmla="*/ 62 w 123"/>
                <a:gd name="T109" fmla="*/ 25 h 123"/>
                <a:gd name="T110" fmla="*/ 98 w 123"/>
                <a:gd name="T111" fmla="*/ 62 h 123"/>
                <a:gd name="T112" fmla="*/ 62 w 123"/>
                <a:gd name="T113" fmla="*/ 98 h 123"/>
                <a:gd name="T114" fmla="*/ 25 w 123"/>
                <a:gd name="T115" fmla="*/ 6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3" h="123">
                  <a:moveTo>
                    <a:pt x="10" y="69"/>
                  </a:moveTo>
                  <a:cubicBezTo>
                    <a:pt x="10" y="73"/>
                    <a:pt x="12" y="77"/>
                    <a:pt x="13" y="81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7" y="90"/>
                    <a:pt x="10" y="95"/>
                    <a:pt x="13" y="99"/>
                  </a:cubicBezTo>
                  <a:cubicBezTo>
                    <a:pt x="20" y="94"/>
                    <a:pt x="20" y="94"/>
                    <a:pt x="20" y="94"/>
                  </a:cubicBezTo>
                  <a:cubicBezTo>
                    <a:pt x="23" y="97"/>
                    <a:pt x="26" y="100"/>
                    <a:pt x="30" y="103"/>
                  </a:cubicBezTo>
                  <a:cubicBezTo>
                    <a:pt x="25" y="111"/>
                    <a:pt x="25" y="111"/>
                    <a:pt x="25" y="111"/>
                  </a:cubicBezTo>
                  <a:cubicBezTo>
                    <a:pt x="29" y="114"/>
                    <a:pt x="33" y="116"/>
                    <a:pt x="38" y="118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6" y="112"/>
                    <a:pt x="50" y="113"/>
                    <a:pt x="55" y="113"/>
                  </a:cubicBezTo>
                  <a:cubicBezTo>
                    <a:pt x="54" y="123"/>
                    <a:pt x="54" y="123"/>
                    <a:pt x="54" y="123"/>
                  </a:cubicBezTo>
                  <a:cubicBezTo>
                    <a:pt x="57" y="123"/>
                    <a:pt x="59" y="123"/>
                    <a:pt x="62" y="123"/>
                  </a:cubicBezTo>
                  <a:cubicBezTo>
                    <a:pt x="64" y="123"/>
                    <a:pt x="67" y="123"/>
                    <a:pt x="69" y="12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73" y="113"/>
                    <a:pt x="77" y="111"/>
                    <a:pt x="81" y="110"/>
                  </a:cubicBezTo>
                  <a:cubicBezTo>
                    <a:pt x="86" y="118"/>
                    <a:pt x="86" y="118"/>
                    <a:pt x="86" y="118"/>
                  </a:cubicBezTo>
                  <a:cubicBezTo>
                    <a:pt x="90" y="116"/>
                    <a:pt x="95" y="114"/>
                    <a:pt x="99" y="110"/>
                  </a:cubicBezTo>
                  <a:cubicBezTo>
                    <a:pt x="94" y="103"/>
                    <a:pt x="94" y="103"/>
                    <a:pt x="94" y="103"/>
                  </a:cubicBezTo>
                  <a:cubicBezTo>
                    <a:pt x="97" y="100"/>
                    <a:pt x="100" y="97"/>
                    <a:pt x="103" y="93"/>
                  </a:cubicBezTo>
                  <a:cubicBezTo>
                    <a:pt x="111" y="99"/>
                    <a:pt x="111" y="99"/>
                    <a:pt x="111" y="99"/>
                  </a:cubicBezTo>
                  <a:cubicBezTo>
                    <a:pt x="114" y="94"/>
                    <a:pt x="116" y="90"/>
                    <a:pt x="118" y="85"/>
                  </a:cubicBezTo>
                  <a:cubicBezTo>
                    <a:pt x="110" y="81"/>
                    <a:pt x="110" y="81"/>
                    <a:pt x="110" y="81"/>
                  </a:cubicBezTo>
                  <a:cubicBezTo>
                    <a:pt x="112" y="77"/>
                    <a:pt x="113" y="73"/>
                    <a:pt x="113" y="68"/>
                  </a:cubicBezTo>
                  <a:cubicBezTo>
                    <a:pt x="123" y="69"/>
                    <a:pt x="123" y="69"/>
                    <a:pt x="123" y="69"/>
                  </a:cubicBezTo>
                  <a:cubicBezTo>
                    <a:pt x="123" y="67"/>
                    <a:pt x="123" y="64"/>
                    <a:pt x="123" y="62"/>
                  </a:cubicBezTo>
                  <a:cubicBezTo>
                    <a:pt x="123" y="59"/>
                    <a:pt x="123" y="56"/>
                    <a:pt x="123" y="54"/>
                  </a:cubicBezTo>
                  <a:cubicBezTo>
                    <a:pt x="113" y="54"/>
                    <a:pt x="113" y="54"/>
                    <a:pt x="113" y="54"/>
                  </a:cubicBezTo>
                  <a:cubicBezTo>
                    <a:pt x="113" y="50"/>
                    <a:pt x="112" y="46"/>
                    <a:pt x="110" y="42"/>
                  </a:cubicBezTo>
                  <a:cubicBezTo>
                    <a:pt x="118" y="37"/>
                    <a:pt x="118" y="37"/>
                    <a:pt x="118" y="37"/>
                  </a:cubicBezTo>
                  <a:cubicBezTo>
                    <a:pt x="116" y="33"/>
                    <a:pt x="114" y="28"/>
                    <a:pt x="111" y="24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0" y="26"/>
                    <a:pt x="97" y="23"/>
                    <a:pt x="93" y="20"/>
                  </a:cubicBezTo>
                  <a:cubicBezTo>
                    <a:pt x="99" y="12"/>
                    <a:pt x="99" y="12"/>
                    <a:pt x="99" y="12"/>
                  </a:cubicBezTo>
                  <a:cubicBezTo>
                    <a:pt x="95" y="9"/>
                    <a:pt x="90" y="7"/>
                    <a:pt x="85" y="5"/>
                  </a:cubicBezTo>
                  <a:cubicBezTo>
                    <a:pt x="81" y="13"/>
                    <a:pt x="81" y="13"/>
                    <a:pt x="81" y="13"/>
                  </a:cubicBezTo>
                  <a:cubicBezTo>
                    <a:pt x="77" y="11"/>
                    <a:pt x="73" y="10"/>
                    <a:pt x="68" y="1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7" y="0"/>
                    <a:pt x="64" y="0"/>
                    <a:pt x="62" y="0"/>
                  </a:cubicBezTo>
                  <a:cubicBezTo>
                    <a:pt x="59" y="0"/>
                    <a:pt x="56" y="0"/>
                    <a:pt x="54" y="0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0" y="10"/>
                    <a:pt x="46" y="12"/>
                    <a:pt x="42" y="13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3" y="7"/>
                    <a:pt x="28" y="9"/>
                    <a:pt x="24" y="13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6" y="23"/>
                    <a:pt x="23" y="26"/>
                    <a:pt x="20" y="30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9" y="29"/>
                    <a:pt x="7" y="33"/>
                    <a:pt x="5" y="38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2" y="46"/>
                    <a:pt x="10" y="50"/>
                    <a:pt x="10" y="55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6"/>
                    <a:pt x="0" y="59"/>
                    <a:pt x="0" y="62"/>
                  </a:cubicBezTo>
                  <a:cubicBezTo>
                    <a:pt x="0" y="64"/>
                    <a:pt x="0" y="67"/>
                    <a:pt x="1" y="69"/>
                  </a:cubicBezTo>
                  <a:lnTo>
                    <a:pt x="10" y="69"/>
                  </a:lnTo>
                  <a:close/>
                  <a:moveTo>
                    <a:pt x="25" y="62"/>
                  </a:moveTo>
                  <a:cubicBezTo>
                    <a:pt x="25" y="41"/>
                    <a:pt x="41" y="25"/>
                    <a:pt x="62" y="25"/>
                  </a:cubicBezTo>
                  <a:cubicBezTo>
                    <a:pt x="82" y="25"/>
                    <a:pt x="98" y="41"/>
                    <a:pt x="98" y="62"/>
                  </a:cubicBezTo>
                  <a:cubicBezTo>
                    <a:pt x="98" y="82"/>
                    <a:pt x="82" y="98"/>
                    <a:pt x="62" y="98"/>
                  </a:cubicBezTo>
                  <a:cubicBezTo>
                    <a:pt x="41" y="98"/>
                    <a:pt x="25" y="82"/>
                    <a:pt x="25" y="6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54" name="Oval 45"/>
            <p:cNvSpPr>
              <a:spLocks noChangeArrowheads="1"/>
            </p:cNvSpPr>
            <p:nvPr/>
          </p:nvSpPr>
          <p:spPr bwMode="auto">
            <a:xfrm>
              <a:off x="4827754" y="3533776"/>
              <a:ext cx="79375" cy="79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sp>
        <p:nvSpPr>
          <p:cNvPr id="56" name="Oval 20"/>
          <p:cNvSpPr>
            <a:spLocks noChangeArrowheads="1"/>
          </p:cNvSpPr>
          <p:nvPr/>
        </p:nvSpPr>
        <p:spPr bwMode="auto">
          <a:xfrm>
            <a:off x="4994444" y="3275132"/>
            <a:ext cx="464344" cy="46434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41300" dist="63500" dir="5400000" algn="t" rotWithShape="0">
              <a:prstClr val="black">
                <a:alpha val="28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5107554" y="3416816"/>
            <a:ext cx="238125" cy="202406"/>
            <a:chOff x="6940717" y="4545013"/>
            <a:chExt cx="317500" cy="269875"/>
          </a:xfrm>
        </p:grpSpPr>
        <p:sp>
          <p:nvSpPr>
            <p:cNvPr id="58" name="Rectangle 48"/>
            <p:cNvSpPr>
              <a:spLocks noChangeArrowheads="1"/>
            </p:cNvSpPr>
            <p:nvPr/>
          </p:nvSpPr>
          <p:spPr bwMode="auto">
            <a:xfrm>
              <a:off x="6940717" y="4630738"/>
              <a:ext cx="79375" cy="1841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59" name="Rectangle 49"/>
            <p:cNvSpPr>
              <a:spLocks noChangeArrowheads="1"/>
            </p:cNvSpPr>
            <p:nvPr/>
          </p:nvSpPr>
          <p:spPr bwMode="auto">
            <a:xfrm>
              <a:off x="7061367" y="4545013"/>
              <a:ext cx="76200" cy="269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60" name="Rectangle 50"/>
            <p:cNvSpPr>
              <a:spLocks noChangeArrowheads="1"/>
            </p:cNvSpPr>
            <p:nvPr/>
          </p:nvSpPr>
          <p:spPr bwMode="auto">
            <a:xfrm>
              <a:off x="7180429" y="4683126"/>
              <a:ext cx="77788" cy="1317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sp>
        <p:nvSpPr>
          <p:cNvPr id="62" name="Oval 22"/>
          <p:cNvSpPr>
            <a:spLocks noChangeArrowheads="1"/>
          </p:cNvSpPr>
          <p:nvPr/>
        </p:nvSpPr>
        <p:spPr bwMode="auto">
          <a:xfrm>
            <a:off x="5136129" y="1948775"/>
            <a:ext cx="465535" cy="46672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41300" dist="63500" dir="5400000" algn="t" rotWithShape="0">
              <a:prstClr val="black">
                <a:alpha val="28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grpSp>
        <p:nvGrpSpPr>
          <p:cNvPr id="63" name="组合 62"/>
          <p:cNvGrpSpPr/>
          <p:nvPr/>
        </p:nvGrpSpPr>
        <p:grpSpPr>
          <a:xfrm>
            <a:off x="5246857" y="2034500"/>
            <a:ext cx="238126" cy="296465"/>
            <a:chOff x="7126454" y="2701926"/>
            <a:chExt cx="317501" cy="395287"/>
          </a:xfrm>
          <a:solidFill>
            <a:schemeClr val="bg1"/>
          </a:solidFill>
        </p:grpSpPr>
        <p:sp>
          <p:nvSpPr>
            <p:cNvPr id="64" name="Freeform 53"/>
            <p:cNvSpPr>
              <a:spLocks/>
            </p:cNvSpPr>
            <p:nvPr/>
          </p:nvSpPr>
          <p:spPr bwMode="auto">
            <a:xfrm>
              <a:off x="7270917" y="2876551"/>
              <a:ext cx="25400" cy="31750"/>
            </a:xfrm>
            <a:custGeom>
              <a:avLst/>
              <a:gdLst>
                <a:gd name="T0" fmla="*/ 7 w 13"/>
                <a:gd name="T1" fmla="*/ 0 h 16"/>
                <a:gd name="T2" fmla="*/ 0 w 13"/>
                <a:gd name="T3" fmla="*/ 6 h 16"/>
                <a:gd name="T4" fmla="*/ 7 w 13"/>
                <a:gd name="T5" fmla="*/ 16 h 16"/>
                <a:gd name="T6" fmla="*/ 13 w 13"/>
                <a:gd name="T7" fmla="*/ 6 h 16"/>
                <a:gd name="T8" fmla="*/ 7 w 13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6">
                  <a:moveTo>
                    <a:pt x="7" y="0"/>
                  </a:moveTo>
                  <a:cubicBezTo>
                    <a:pt x="6" y="0"/>
                    <a:pt x="1" y="0"/>
                    <a:pt x="0" y="6"/>
                  </a:cubicBezTo>
                  <a:cubicBezTo>
                    <a:pt x="0" y="10"/>
                    <a:pt x="4" y="14"/>
                    <a:pt x="7" y="16"/>
                  </a:cubicBezTo>
                  <a:cubicBezTo>
                    <a:pt x="9" y="14"/>
                    <a:pt x="13" y="9"/>
                    <a:pt x="13" y="6"/>
                  </a:cubicBezTo>
                  <a:cubicBezTo>
                    <a:pt x="12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65" name="Freeform 54"/>
            <p:cNvSpPr>
              <a:spLocks/>
            </p:cNvSpPr>
            <p:nvPr/>
          </p:nvSpPr>
          <p:spPr bwMode="auto">
            <a:xfrm>
              <a:off x="7221704" y="2908301"/>
              <a:ext cx="19050" cy="22225"/>
            </a:xfrm>
            <a:custGeom>
              <a:avLst/>
              <a:gdLst>
                <a:gd name="T0" fmla="*/ 5 w 10"/>
                <a:gd name="T1" fmla="*/ 1 h 12"/>
                <a:gd name="T2" fmla="*/ 2 w 10"/>
                <a:gd name="T3" fmla="*/ 1 h 12"/>
                <a:gd name="T4" fmla="*/ 1 w 10"/>
                <a:gd name="T5" fmla="*/ 2 h 12"/>
                <a:gd name="T6" fmla="*/ 0 w 10"/>
                <a:gd name="T7" fmla="*/ 5 h 12"/>
                <a:gd name="T8" fmla="*/ 9 w 10"/>
                <a:gd name="T9" fmla="*/ 12 h 12"/>
                <a:gd name="T10" fmla="*/ 10 w 10"/>
                <a:gd name="T11" fmla="*/ 12 h 12"/>
                <a:gd name="T12" fmla="*/ 5 w 10"/>
                <a:gd name="T13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2">
                  <a:moveTo>
                    <a:pt x="5" y="1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2" y="1"/>
                    <a:pt x="1" y="1"/>
                    <a:pt x="1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8"/>
                    <a:pt x="4" y="11"/>
                    <a:pt x="9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8" y="3"/>
                    <a:pt x="6" y="1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66" name="Freeform 55"/>
            <p:cNvSpPr>
              <a:spLocks/>
            </p:cNvSpPr>
            <p:nvPr/>
          </p:nvSpPr>
          <p:spPr bwMode="auto">
            <a:xfrm>
              <a:off x="7328067" y="2908301"/>
              <a:ext cx="19050" cy="20637"/>
            </a:xfrm>
            <a:custGeom>
              <a:avLst/>
              <a:gdLst>
                <a:gd name="T0" fmla="*/ 8 w 10"/>
                <a:gd name="T1" fmla="*/ 0 h 11"/>
                <a:gd name="T2" fmla="*/ 6 w 10"/>
                <a:gd name="T3" fmla="*/ 0 h 11"/>
                <a:gd name="T4" fmla="*/ 0 w 10"/>
                <a:gd name="T5" fmla="*/ 11 h 11"/>
                <a:gd name="T6" fmla="*/ 2 w 10"/>
                <a:gd name="T7" fmla="*/ 11 h 11"/>
                <a:gd name="T8" fmla="*/ 10 w 10"/>
                <a:gd name="T9" fmla="*/ 4 h 11"/>
                <a:gd name="T10" fmla="*/ 8 w 10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1">
                  <a:moveTo>
                    <a:pt x="8" y="0"/>
                  </a:moveTo>
                  <a:cubicBezTo>
                    <a:pt x="7" y="0"/>
                    <a:pt x="7" y="0"/>
                    <a:pt x="6" y="0"/>
                  </a:cubicBezTo>
                  <a:cubicBezTo>
                    <a:pt x="5" y="1"/>
                    <a:pt x="2" y="3"/>
                    <a:pt x="0" y="11"/>
                  </a:cubicBezTo>
                  <a:cubicBezTo>
                    <a:pt x="1" y="11"/>
                    <a:pt x="1" y="11"/>
                    <a:pt x="2" y="11"/>
                  </a:cubicBezTo>
                  <a:cubicBezTo>
                    <a:pt x="7" y="10"/>
                    <a:pt x="10" y="7"/>
                    <a:pt x="10" y="4"/>
                  </a:cubicBezTo>
                  <a:cubicBezTo>
                    <a:pt x="10" y="3"/>
                    <a:pt x="10" y="1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67" name="Freeform 56"/>
            <p:cNvSpPr>
              <a:spLocks noEditPoints="1"/>
            </p:cNvSpPr>
            <p:nvPr/>
          </p:nvSpPr>
          <p:spPr bwMode="auto">
            <a:xfrm>
              <a:off x="7161379" y="2787651"/>
              <a:ext cx="246063" cy="263525"/>
            </a:xfrm>
            <a:custGeom>
              <a:avLst/>
              <a:gdLst>
                <a:gd name="T0" fmla="*/ 115 w 127"/>
                <a:gd name="T1" fmla="*/ 37 h 136"/>
                <a:gd name="T2" fmla="*/ 64 w 127"/>
                <a:gd name="T3" fmla="*/ 3 h 136"/>
                <a:gd name="T4" fmla="*/ 13 w 127"/>
                <a:gd name="T5" fmla="*/ 37 h 136"/>
                <a:gd name="T6" fmla="*/ 39 w 127"/>
                <a:gd name="T7" fmla="*/ 114 h 136"/>
                <a:gd name="T8" fmla="*/ 39 w 127"/>
                <a:gd name="T9" fmla="*/ 136 h 136"/>
                <a:gd name="T10" fmla="*/ 64 w 127"/>
                <a:gd name="T11" fmla="*/ 136 h 136"/>
                <a:gd name="T12" fmla="*/ 88 w 127"/>
                <a:gd name="T13" fmla="*/ 136 h 136"/>
                <a:gd name="T14" fmla="*/ 89 w 127"/>
                <a:gd name="T15" fmla="*/ 114 h 136"/>
                <a:gd name="T16" fmla="*/ 115 w 127"/>
                <a:gd name="T17" fmla="*/ 37 h 136"/>
                <a:gd name="T18" fmla="*/ 85 w 127"/>
                <a:gd name="T19" fmla="*/ 78 h 136"/>
                <a:gd name="T20" fmla="*/ 84 w 127"/>
                <a:gd name="T21" fmla="*/ 85 h 136"/>
                <a:gd name="T22" fmla="*/ 76 w 127"/>
                <a:gd name="T23" fmla="*/ 132 h 136"/>
                <a:gd name="T24" fmla="*/ 72 w 127"/>
                <a:gd name="T25" fmla="*/ 131 h 136"/>
                <a:gd name="T26" fmla="*/ 80 w 127"/>
                <a:gd name="T27" fmla="*/ 84 h 136"/>
                <a:gd name="T28" fmla="*/ 81 w 127"/>
                <a:gd name="T29" fmla="*/ 77 h 136"/>
                <a:gd name="T30" fmla="*/ 64 w 127"/>
                <a:gd name="T31" fmla="*/ 68 h 136"/>
                <a:gd name="T32" fmla="*/ 47 w 127"/>
                <a:gd name="T33" fmla="*/ 77 h 136"/>
                <a:gd name="T34" fmla="*/ 48 w 127"/>
                <a:gd name="T35" fmla="*/ 85 h 136"/>
                <a:gd name="T36" fmla="*/ 55 w 127"/>
                <a:gd name="T37" fmla="*/ 131 h 136"/>
                <a:gd name="T38" fmla="*/ 51 w 127"/>
                <a:gd name="T39" fmla="*/ 132 h 136"/>
                <a:gd name="T40" fmla="*/ 44 w 127"/>
                <a:gd name="T41" fmla="*/ 85 h 136"/>
                <a:gd name="T42" fmla="*/ 43 w 127"/>
                <a:gd name="T43" fmla="*/ 78 h 136"/>
                <a:gd name="T44" fmla="*/ 40 w 127"/>
                <a:gd name="T45" fmla="*/ 78 h 136"/>
                <a:gd name="T46" fmla="*/ 27 w 127"/>
                <a:gd name="T47" fmla="*/ 67 h 136"/>
                <a:gd name="T48" fmla="*/ 31 w 127"/>
                <a:gd name="T49" fmla="*/ 59 h 136"/>
                <a:gd name="T50" fmla="*/ 38 w 127"/>
                <a:gd name="T51" fmla="*/ 59 h 136"/>
                <a:gd name="T52" fmla="*/ 46 w 127"/>
                <a:gd name="T53" fmla="*/ 73 h 136"/>
                <a:gd name="T54" fmla="*/ 60 w 127"/>
                <a:gd name="T55" fmla="*/ 65 h 136"/>
                <a:gd name="T56" fmla="*/ 53 w 127"/>
                <a:gd name="T57" fmla="*/ 52 h 136"/>
                <a:gd name="T58" fmla="*/ 64 w 127"/>
                <a:gd name="T59" fmla="*/ 41 h 136"/>
                <a:gd name="T60" fmla="*/ 75 w 127"/>
                <a:gd name="T61" fmla="*/ 51 h 136"/>
                <a:gd name="T62" fmla="*/ 67 w 127"/>
                <a:gd name="T63" fmla="*/ 65 h 136"/>
                <a:gd name="T64" fmla="*/ 82 w 127"/>
                <a:gd name="T65" fmla="*/ 73 h 136"/>
                <a:gd name="T66" fmla="*/ 90 w 127"/>
                <a:gd name="T67" fmla="*/ 58 h 136"/>
                <a:gd name="T68" fmla="*/ 96 w 127"/>
                <a:gd name="T69" fmla="*/ 58 h 136"/>
                <a:gd name="T70" fmla="*/ 101 w 127"/>
                <a:gd name="T71" fmla="*/ 67 h 136"/>
                <a:gd name="T72" fmla="*/ 88 w 127"/>
                <a:gd name="T73" fmla="*/ 78 h 136"/>
                <a:gd name="T74" fmla="*/ 85 w 127"/>
                <a:gd name="T75" fmla="*/ 7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7" h="136">
                  <a:moveTo>
                    <a:pt x="115" y="37"/>
                  </a:moveTo>
                  <a:cubicBezTo>
                    <a:pt x="102" y="0"/>
                    <a:pt x="64" y="3"/>
                    <a:pt x="64" y="3"/>
                  </a:cubicBezTo>
                  <a:cubicBezTo>
                    <a:pt x="64" y="3"/>
                    <a:pt x="26" y="0"/>
                    <a:pt x="13" y="37"/>
                  </a:cubicBezTo>
                  <a:cubicBezTo>
                    <a:pt x="0" y="70"/>
                    <a:pt x="37" y="103"/>
                    <a:pt x="39" y="114"/>
                  </a:cubicBezTo>
                  <a:cubicBezTo>
                    <a:pt x="40" y="125"/>
                    <a:pt x="39" y="136"/>
                    <a:pt x="39" y="136"/>
                  </a:cubicBezTo>
                  <a:cubicBezTo>
                    <a:pt x="64" y="136"/>
                    <a:pt x="64" y="136"/>
                    <a:pt x="64" y="136"/>
                  </a:cubicBezTo>
                  <a:cubicBezTo>
                    <a:pt x="88" y="136"/>
                    <a:pt x="88" y="136"/>
                    <a:pt x="88" y="136"/>
                  </a:cubicBezTo>
                  <a:cubicBezTo>
                    <a:pt x="88" y="136"/>
                    <a:pt x="87" y="125"/>
                    <a:pt x="89" y="114"/>
                  </a:cubicBezTo>
                  <a:cubicBezTo>
                    <a:pt x="91" y="103"/>
                    <a:pt x="127" y="70"/>
                    <a:pt x="115" y="37"/>
                  </a:cubicBezTo>
                  <a:close/>
                  <a:moveTo>
                    <a:pt x="85" y="78"/>
                  </a:moveTo>
                  <a:cubicBezTo>
                    <a:pt x="85" y="80"/>
                    <a:pt x="85" y="82"/>
                    <a:pt x="84" y="85"/>
                  </a:cubicBezTo>
                  <a:cubicBezTo>
                    <a:pt x="82" y="102"/>
                    <a:pt x="76" y="131"/>
                    <a:pt x="76" y="132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31"/>
                    <a:pt x="78" y="101"/>
                    <a:pt x="80" y="84"/>
                  </a:cubicBezTo>
                  <a:cubicBezTo>
                    <a:pt x="80" y="82"/>
                    <a:pt x="80" y="80"/>
                    <a:pt x="81" y="77"/>
                  </a:cubicBezTo>
                  <a:cubicBezTo>
                    <a:pt x="74" y="75"/>
                    <a:pt x="67" y="70"/>
                    <a:pt x="64" y="68"/>
                  </a:cubicBezTo>
                  <a:cubicBezTo>
                    <a:pt x="61" y="70"/>
                    <a:pt x="54" y="75"/>
                    <a:pt x="47" y="77"/>
                  </a:cubicBezTo>
                  <a:cubicBezTo>
                    <a:pt x="48" y="80"/>
                    <a:pt x="48" y="82"/>
                    <a:pt x="48" y="85"/>
                  </a:cubicBezTo>
                  <a:cubicBezTo>
                    <a:pt x="51" y="102"/>
                    <a:pt x="55" y="131"/>
                    <a:pt x="55" y="131"/>
                  </a:cubicBezTo>
                  <a:cubicBezTo>
                    <a:pt x="51" y="132"/>
                    <a:pt x="51" y="132"/>
                    <a:pt x="51" y="132"/>
                  </a:cubicBezTo>
                  <a:cubicBezTo>
                    <a:pt x="51" y="131"/>
                    <a:pt x="46" y="102"/>
                    <a:pt x="44" y="85"/>
                  </a:cubicBezTo>
                  <a:cubicBezTo>
                    <a:pt x="43" y="83"/>
                    <a:pt x="43" y="80"/>
                    <a:pt x="43" y="78"/>
                  </a:cubicBezTo>
                  <a:cubicBezTo>
                    <a:pt x="42" y="78"/>
                    <a:pt x="41" y="78"/>
                    <a:pt x="40" y="78"/>
                  </a:cubicBezTo>
                  <a:cubicBezTo>
                    <a:pt x="32" y="77"/>
                    <a:pt x="27" y="72"/>
                    <a:pt x="27" y="67"/>
                  </a:cubicBezTo>
                  <a:cubicBezTo>
                    <a:pt x="26" y="64"/>
                    <a:pt x="28" y="60"/>
                    <a:pt x="31" y="59"/>
                  </a:cubicBezTo>
                  <a:cubicBezTo>
                    <a:pt x="33" y="58"/>
                    <a:pt x="36" y="58"/>
                    <a:pt x="38" y="59"/>
                  </a:cubicBezTo>
                  <a:cubicBezTo>
                    <a:pt x="42" y="61"/>
                    <a:pt x="44" y="67"/>
                    <a:pt x="46" y="73"/>
                  </a:cubicBezTo>
                  <a:cubicBezTo>
                    <a:pt x="52" y="71"/>
                    <a:pt x="57" y="67"/>
                    <a:pt x="60" y="65"/>
                  </a:cubicBezTo>
                  <a:cubicBezTo>
                    <a:pt x="57" y="62"/>
                    <a:pt x="52" y="57"/>
                    <a:pt x="53" y="52"/>
                  </a:cubicBezTo>
                  <a:cubicBezTo>
                    <a:pt x="53" y="43"/>
                    <a:pt x="60" y="41"/>
                    <a:pt x="64" y="41"/>
                  </a:cubicBezTo>
                  <a:cubicBezTo>
                    <a:pt x="67" y="41"/>
                    <a:pt x="74" y="43"/>
                    <a:pt x="75" y="51"/>
                  </a:cubicBezTo>
                  <a:cubicBezTo>
                    <a:pt x="75" y="57"/>
                    <a:pt x="71" y="62"/>
                    <a:pt x="67" y="65"/>
                  </a:cubicBezTo>
                  <a:cubicBezTo>
                    <a:pt x="70" y="67"/>
                    <a:pt x="76" y="71"/>
                    <a:pt x="82" y="73"/>
                  </a:cubicBezTo>
                  <a:cubicBezTo>
                    <a:pt x="83" y="66"/>
                    <a:pt x="86" y="60"/>
                    <a:pt x="90" y="58"/>
                  </a:cubicBezTo>
                  <a:cubicBezTo>
                    <a:pt x="92" y="57"/>
                    <a:pt x="94" y="57"/>
                    <a:pt x="96" y="58"/>
                  </a:cubicBezTo>
                  <a:cubicBezTo>
                    <a:pt x="100" y="59"/>
                    <a:pt x="101" y="63"/>
                    <a:pt x="101" y="67"/>
                  </a:cubicBezTo>
                  <a:cubicBezTo>
                    <a:pt x="100" y="71"/>
                    <a:pt x="96" y="76"/>
                    <a:pt x="88" y="78"/>
                  </a:cubicBezTo>
                  <a:cubicBezTo>
                    <a:pt x="87" y="78"/>
                    <a:pt x="86" y="78"/>
                    <a:pt x="85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68" name="Rectangle 57"/>
            <p:cNvSpPr>
              <a:spLocks noChangeArrowheads="1"/>
            </p:cNvSpPr>
            <p:nvPr/>
          </p:nvSpPr>
          <p:spPr bwMode="auto">
            <a:xfrm>
              <a:off x="7237579" y="3071813"/>
              <a:ext cx="93663" cy="254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69" name="Freeform 58"/>
            <p:cNvSpPr>
              <a:spLocks/>
            </p:cNvSpPr>
            <p:nvPr/>
          </p:nvSpPr>
          <p:spPr bwMode="auto">
            <a:xfrm>
              <a:off x="7277267" y="2701926"/>
              <a:ext cx="15875" cy="71437"/>
            </a:xfrm>
            <a:custGeom>
              <a:avLst/>
              <a:gdLst>
                <a:gd name="T0" fmla="*/ 4 w 8"/>
                <a:gd name="T1" fmla="*/ 37 h 37"/>
                <a:gd name="T2" fmla="*/ 0 w 8"/>
                <a:gd name="T3" fmla="*/ 33 h 37"/>
                <a:gd name="T4" fmla="*/ 0 w 8"/>
                <a:gd name="T5" fmla="*/ 4 h 37"/>
                <a:gd name="T6" fmla="*/ 4 w 8"/>
                <a:gd name="T7" fmla="*/ 0 h 37"/>
                <a:gd name="T8" fmla="*/ 8 w 8"/>
                <a:gd name="T9" fmla="*/ 4 h 37"/>
                <a:gd name="T10" fmla="*/ 8 w 8"/>
                <a:gd name="T11" fmla="*/ 33 h 37"/>
                <a:gd name="T12" fmla="*/ 4 w 8"/>
                <a:gd name="T13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7">
                  <a:moveTo>
                    <a:pt x="4" y="37"/>
                  </a:moveTo>
                  <a:cubicBezTo>
                    <a:pt x="1" y="37"/>
                    <a:pt x="0" y="35"/>
                    <a:pt x="0" y="3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8" y="35"/>
                    <a:pt x="6" y="37"/>
                    <a:pt x="4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70" name="Freeform 59"/>
            <p:cNvSpPr>
              <a:spLocks/>
            </p:cNvSpPr>
            <p:nvPr/>
          </p:nvSpPr>
          <p:spPr bwMode="auto">
            <a:xfrm>
              <a:off x="7194717" y="2736851"/>
              <a:ext cx="44450" cy="52387"/>
            </a:xfrm>
            <a:custGeom>
              <a:avLst/>
              <a:gdLst>
                <a:gd name="T0" fmla="*/ 19 w 23"/>
                <a:gd name="T1" fmla="*/ 27 h 27"/>
                <a:gd name="T2" fmla="*/ 15 w 23"/>
                <a:gd name="T3" fmla="*/ 26 h 27"/>
                <a:gd name="T4" fmla="*/ 1 w 23"/>
                <a:gd name="T5" fmla="*/ 7 h 27"/>
                <a:gd name="T6" fmla="*/ 2 w 23"/>
                <a:gd name="T7" fmla="*/ 1 h 27"/>
                <a:gd name="T8" fmla="*/ 8 w 23"/>
                <a:gd name="T9" fmla="*/ 2 h 27"/>
                <a:gd name="T10" fmla="*/ 22 w 23"/>
                <a:gd name="T11" fmla="*/ 21 h 27"/>
                <a:gd name="T12" fmla="*/ 21 w 23"/>
                <a:gd name="T13" fmla="*/ 27 h 27"/>
                <a:gd name="T14" fmla="*/ 19 w 23"/>
                <a:gd name="T1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27">
                  <a:moveTo>
                    <a:pt x="19" y="27"/>
                  </a:moveTo>
                  <a:cubicBezTo>
                    <a:pt x="17" y="27"/>
                    <a:pt x="16" y="27"/>
                    <a:pt x="15" y="2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2"/>
                    <a:pt x="2" y="1"/>
                  </a:cubicBezTo>
                  <a:cubicBezTo>
                    <a:pt x="4" y="0"/>
                    <a:pt x="6" y="0"/>
                    <a:pt x="8" y="2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3" y="22"/>
                    <a:pt x="23" y="25"/>
                    <a:pt x="21" y="27"/>
                  </a:cubicBezTo>
                  <a:cubicBezTo>
                    <a:pt x="20" y="27"/>
                    <a:pt x="19" y="27"/>
                    <a:pt x="19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71" name="Freeform 60"/>
            <p:cNvSpPr>
              <a:spLocks/>
            </p:cNvSpPr>
            <p:nvPr/>
          </p:nvSpPr>
          <p:spPr bwMode="auto">
            <a:xfrm>
              <a:off x="7336004" y="2735263"/>
              <a:ext cx="39688" cy="53975"/>
            </a:xfrm>
            <a:custGeom>
              <a:avLst/>
              <a:gdLst>
                <a:gd name="T0" fmla="*/ 5 w 21"/>
                <a:gd name="T1" fmla="*/ 28 h 28"/>
                <a:gd name="T2" fmla="*/ 3 w 21"/>
                <a:gd name="T3" fmla="*/ 28 h 28"/>
                <a:gd name="T4" fmla="*/ 1 w 21"/>
                <a:gd name="T5" fmla="*/ 22 h 28"/>
                <a:gd name="T6" fmla="*/ 13 w 21"/>
                <a:gd name="T7" fmla="*/ 3 h 28"/>
                <a:gd name="T8" fmla="*/ 18 w 21"/>
                <a:gd name="T9" fmla="*/ 2 h 28"/>
                <a:gd name="T10" fmla="*/ 20 w 21"/>
                <a:gd name="T11" fmla="*/ 7 h 28"/>
                <a:gd name="T12" fmla="*/ 8 w 21"/>
                <a:gd name="T13" fmla="*/ 26 h 28"/>
                <a:gd name="T14" fmla="*/ 5 w 21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8">
                  <a:moveTo>
                    <a:pt x="5" y="28"/>
                  </a:moveTo>
                  <a:cubicBezTo>
                    <a:pt x="4" y="28"/>
                    <a:pt x="3" y="28"/>
                    <a:pt x="3" y="28"/>
                  </a:cubicBezTo>
                  <a:cubicBezTo>
                    <a:pt x="1" y="27"/>
                    <a:pt x="0" y="24"/>
                    <a:pt x="1" y="22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1"/>
                    <a:pt x="16" y="0"/>
                    <a:pt x="18" y="2"/>
                  </a:cubicBezTo>
                  <a:cubicBezTo>
                    <a:pt x="20" y="3"/>
                    <a:pt x="21" y="5"/>
                    <a:pt x="20" y="7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8"/>
                    <a:pt x="6" y="28"/>
                    <a:pt x="5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72" name="Freeform 61"/>
            <p:cNvSpPr>
              <a:spLocks/>
            </p:cNvSpPr>
            <p:nvPr/>
          </p:nvSpPr>
          <p:spPr bwMode="auto">
            <a:xfrm>
              <a:off x="7388392" y="2797176"/>
              <a:ext cx="55563" cy="36512"/>
            </a:xfrm>
            <a:custGeom>
              <a:avLst/>
              <a:gdLst>
                <a:gd name="T0" fmla="*/ 5 w 29"/>
                <a:gd name="T1" fmla="*/ 19 h 19"/>
                <a:gd name="T2" fmla="*/ 1 w 29"/>
                <a:gd name="T3" fmla="*/ 17 h 19"/>
                <a:gd name="T4" fmla="*/ 3 w 29"/>
                <a:gd name="T5" fmla="*/ 12 h 19"/>
                <a:gd name="T6" fmla="*/ 22 w 29"/>
                <a:gd name="T7" fmla="*/ 1 h 19"/>
                <a:gd name="T8" fmla="*/ 28 w 29"/>
                <a:gd name="T9" fmla="*/ 3 h 19"/>
                <a:gd name="T10" fmla="*/ 26 w 29"/>
                <a:gd name="T11" fmla="*/ 8 h 19"/>
                <a:gd name="T12" fmla="*/ 7 w 29"/>
                <a:gd name="T13" fmla="*/ 19 h 19"/>
                <a:gd name="T14" fmla="*/ 5 w 2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9">
                  <a:moveTo>
                    <a:pt x="5" y="19"/>
                  </a:moveTo>
                  <a:cubicBezTo>
                    <a:pt x="3" y="19"/>
                    <a:pt x="2" y="19"/>
                    <a:pt x="1" y="17"/>
                  </a:cubicBezTo>
                  <a:cubicBezTo>
                    <a:pt x="0" y="15"/>
                    <a:pt x="1" y="13"/>
                    <a:pt x="3" y="12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4" y="0"/>
                    <a:pt x="27" y="0"/>
                    <a:pt x="28" y="3"/>
                  </a:cubicBezTo>
                  <a:cubicBezTo>
                    <a:pt x="29" y="5"/>
                    <a:pt x="28" y="7"/>
                    <a:pt x="26" y="8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6" y="19"/>
                    <a:pt x="6" y="19"/>
                    <a:pt x="5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73" name="Freeform 62"/>
            <p:cNvSpPr>
              <a:spLocks/>
            </p:cNvSpPr>
            <p:nvPr/>
          </p:nvSpPr>
          <p:spPr bwMode="auto">
            <a:xfrm>
              <a:off x="7126454" y="2797176"/>
              <a:ext cx="53975" cy="36512"/>
            </a:xfrm>
            <a:custGeom>
              <a:avLst/>
              <a:gdLst>
                <a:gd name="T0" fmla="*/ 24 w 28"/>
                <a:gd name="T1" fmla="*/ 19 h 19"/>
                <a:gd name="T2" fmla="*/ 22 w 28"/>
                <a:gd name="T3" fmla="*/ 19 h 19"/>
                <a:gd name="T4" fmla="*/ 2 w 28"/>
                <a:gd name="T5" fmla="*/ 8 h 19"/>
                <a:gd name="T6" fmla="*/ 1 w 28"/>
                <a:gd name="T7" fmla="*/ 3 h 19"/>
                <a:gd name="T8" fmla="*/ 6 w 28"/>
                <a:gd name="T9" fmla="*/ 1 h 19"/>
                <a:gd name="T10" fmla="*/ 26 w 28"/>
                <a:gd name="T11" fmla="*/ 12 h 19"/>
                <a:gd name="T12" fmla="*/ 27 w 28"/>
                <a:gd name="T13" fmla="*/ 17 h 19"/>
                <a:gd name="T14" fmla="*/ 24 w 28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9">
                  <a:moveTo>
                    <a:pt x="24" y="19"/>
                  </a:moveTo>
                  <a:cubicBezTo>
                    <a:pt x="23" y="19"/>
                    <a:pt x="22" y="19"/>
                    <a:pt x="22" y="19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0" y="7"/>
                    <a:pt x="0" y="5"/>
                    <a:pt x="1" y="3"/>
                  </a:cubicBezTo>
                  <a:cubicBezTo>
                    <a:pt x="2" y="1"/>
                    <a:pt x="4" y="0"/>
                    <a:pt x="6" y="1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8" y="13"/>
                    <a:pt x="28" y="15"/>
                    <a:pt x="27" y="17"/>
                  </a:cubicBezTo>
                  <a:cubicBezTo>
                    <a:pt x="27" y="19"/>
                    <a:pt x="25" y="19"/>
                    <a:pt x="24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5831264" y="1391302"/>
            <a:ext cx="2300351" cy="578701"/>
            <a:chOff x="8548025" y="1487697"/>
            <a:chExt cx="2486420" cy="771600"/>
          </a:xfrm>
        </p:grpSpPr>
        <p:sp>
          <p:nvSpPr>
            <p:cNvPr id="75" name="矩形 74"/>
            <p:cNvSpPr/>
            <p:nvPr/>
          </p:nvSpPr>
          <p:spPr>
            <a:xfrm>
              <a:off x="8548025" y="1766855"/>
              <a:ext cx="2486420" cy="4924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9634559" y="1487697"/>
              <a:ext cx="13562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نام پروژه</a:t>
              </a:r>
              <a:endParaRPr lang="zh-CN" altLang="en-US" sz="788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1122855" y="1291757"/>
            <a:ext cx="1987835" cy="750206"/>
            <a:chOff x="8548025" y="1443689"/>
            <a:chExt cx="2650447" cy="1000273"/>
          </a:xfrm>
        </p:grpSpPr>
        <p:sp>
          <p:nvSpPr>
            <p:cNvPr id="78" name="矩形 77"/>
            <p:cNvSpPr/>
            <p:nvPr/>
          </p:nvSpPr>
          <p:spPr>
            <a:xfrm>
              <a:off x="8548025" y="1766855"/>
              <a:ext cx="2486420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9713676" y="1443689"/>
              <a:ext cx="1484796" cy="3385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نام پروژه</a:t>
              </a:r>
              <a:endParaRPr lang="zh-CN" altLang="en-US" sz="788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6419053" y="2486626"/>
            <a:ext cx="1864815" cy="750205"/>
            <a:chOff x="8548025" y="1443690"/>
            <a:chExt cx="2486420" cy="1000272"/>
          </a:xfrm>
        </p:grpSpPr>
        <p:sp>
          <p:nvSpPr>
            <p:cNvPr id="81" name="矩形 80"/>
            <p:cNvSpPr/>
            <p:nvPr/>
          </p:nvSpPr>
          <p:spPr>
            <a:xfrm>
              <a:off x="8548025" y="1766855"/>
              <a:ext cx="2486420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82" name="矩形 81"/>
            <p:cNvSpPr/>
            <p:nvPr/>
          </p:nvSpPr>
          <p:spPr>
            <a:xfrm>
              <a:off x="9623524" y="1443690"/>
              <a:ext cx="13562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نام پروژه</a:t>
              </a:r>
              <a:endParaRPr lang="zh-CN" altLang="en-US" sz="788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860457" y="2281282"/>
            <a:ext cx="1931332" cy="745479"/>
            <a:chOff x="8548025" y="1449991"/>
            <a:chExt cx="2575109" cy="993971"/>
          </a:xfrm>
        </p:grpSpPr>
        <p:sp>
          <p:nvSpPr>
            <p:cNvPr id="84" name="矩形 83"/>
            <p:cNvSpPr/>
            <p:nvPr/>
          </p:nvSpPr>
          <p:spPr>
            <a:xfrm>
              <a:off x="8548025" y="1766855"/>
              <a:ext cx="2486420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9766926" y="1449991"/>
              <a:ext cx="13562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نام پروژه</a:t>
              </a:r>
              <a:endParaRPr lang="zh-CN" altLang="en-US" sz="788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860456" y="3598667"/>
            <a:ext cx="1864815" cy="750282"/>
            <a:chOff x="8548025" y="1443587"/>
            <a:chExt cx="2486420" cy="1000375"/>
          </a:xfrm>
        </p:grpSpPr>
        <p:sp>
          <p:nvSpPr>
            <p:cNvPr id="87" name="矩形 86"/>
            <p:cNvSpPr/>
            <p:nvPr/>
          </p:nvSpPr>
          <p:spPr>
            <a:xfrm>
              <a:off x="8548025" y="1766855"/>
              <a:ext cx="2486420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9676044" y="1443587"/>
              <a:ext cx="13562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نام پروژه</a:t>
              </a:r>
              <a:endParaRPr lang="zh-CN" altLang="en-US" sz="788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5904081" y="3450437"/>
            <a:ext cx="1864815" cy="718127"/>
            <a:chOff x="8548025" y="1486461"/>
            <a:chExt cx="2486420" cy="957501"/>
          </a:xfrm>
        </p:grpSpPr>
        <p:sp>
          <p:nvSpPr>
            <p:cNvPr id="90" name="矩形 89"/>
            <p:cNvSpPr/>
            <p:nvPr/>
          </p:nvSpPr>
          <p:spPr>
            <a:xfrm>
              <a:off x="8548025" y="1766855"/>
              <a:ext cx="2486420" cy="677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برای ورود به متن کوتاه کلیک کنید، محتوای متن را می توان آزادانه ویرایش کرد و تصویر را جایگزین کرد.</a:t>
              </a:r>
              <a:endParaRPr lang="en-US" altLang="zh-CN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9678237" y="1486461"/>
              <a:ext cx="13562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fa-IR" altLang="zh-CN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兰亭准黑_GBK" panose="02000000000000000000" pitchFamily="2" charset="-122"/>
                  <a:ea typeface="方正兰亭准黑_GBK" panose="02000000000000000000" pitchFamily="2" charset="-122"/>
                  <a:cs typeface="B Nazanin" panose="00000400000000000000" pitchFamily="2" charset="-78"/>
                </a:rPr>
                <a:t>نام پروژه</a:t>
              </a:r>
              <a:endParaRPr lang="zh-CN" altLang="en-US" sz="788" dirty="0">
                <a:solidFill>
                  <a:schemeClr val="tx1">
                    <a:lumMod val="85000"/>
                    <a:lumOff val="15000"/>
                  </a:schemeClr>
                </a:solidFill>
                <a:latin typeface="方正兰亭准黑_GBK" panose="02000000000000000000" pitchFamily="2" charset="-122"/>
                <a:ea typeface="方正兰亭准黑_GBK" panose="02000000000000000000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92" name="Oval 23"/>
          <p:cNvSpPr>
            <a:spLocks noChangeArrowheads="1"/>
          </p:cNvSpPr>
          <p:nvPr/>
        </p:nvSpPr>
        <p:spPr bwMode="auto">
          <a:xfrm>
            <a:off x="4268163" y="1060569"/>
            <a:ext cx="464344" cy="46553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41300" dist="63500" dir="5400000" algn="t" rotWithShape="0">
              <a:prstClr val="black">
                <a:alpha val="28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93" name="Oval 19"/>
          <p:cNvSpPr>
            <a:spLocks noChangeArrowheads="1"/>
          </p:cNvSpPr>
          <p:nvPr/>
        </p:nvSpPr>
        <p:spPr bwMode="auto">
          <a:xfrm>
            <a:off x="3959791" y="3737094"/>
            <a:ext cx="1071563" cy="107275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41300" dist="63500" dir="5400000" algn="t" rotWithShape="0">
              <a:prstClr val="black">
                <a:alpha val="28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zh-CN" altLang="en-US" sz="1013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grpSp>
        <p:nvGrpSpPr>
          <p:cNvPr id="94" name="组合 93"/>
          <p:cNvGrpSpPr/>
          <p:nvPr/>
        </p:nvGrpSpPr>
        <p:grpSpPr>
          <a:xfrm>
            <a:off x="4400323" y="3852584"/>
            <a:ext cx="165497" cy="190500"/>
            <a:chOff x="5997742" y="5126038"/>
            <a:chExt cx="220663" cy="254000"/>
          </a:xfrm>
        </p:grpSpPr>
        <p:sp>
          <p:nvSpPr>
            <p:cNvPr id="95" name="Freeform 51"/>
            <p:cNvSpPr>
              <a:spLocks/>
            </p:cNvSpPr>
            <p:nvPr/>
          </p:nvSpPr>
          <p:spPr bwMode="auto">
            <a:xfrm>
              <a:off x="5997742" y="5160963"/>
              <a:ext cx="220663" cy="219075"/>
            </a:xfrm>
            <a:custGeom>
              <a:avLst/>
              <a:gdLst>
                <a:gd name="T0" fmla="*/ 72 w 114"/>
                <a:gd name="T1" fmla="*/ 0 h 113"/>
                <a:gd name="T2" fmla="*/ 72 w 114"/>
                <a:gd name="T3" fmla="*/ 9 h 113"/>
                <a:gd name="T4" fmla="*/ 106 w 114"/>
                <a:gd name="T5" fmla="*/ 56 h 113"/>
                <a:gd name="T6" fmla="*/ 57 w 114"/>
                <a:gd name="T7" fmla="*/ 104 h 113"/>
                <a:gd name="T8" fmla="*/ 8 w 114"/>
                <a:gd name="T9" fmla="*/ 56 h 113"/>
                <a:gd name="T10" fmla="*/ 42 w 114"/>
                <a:gd name="T11" fmla="*/ 9 h 113"/>
                <a:gd name="T12" fmla="*/ 42 w 114"/>
                <a:gd name="T13" fmla="*/ 0 h 113"/>
                <a:gd name="T14" fmla="*/ 0 w 114"/>
                <a:gd name="T15" fmla="*/ 56 h 113"/>
                <a:gd name="T16" fmla="*/ 57 w 114"/>
                <a:gd name="T17" fmla="*/ 113 h 113"/>
                <a:gd name="T18" fmla="*/ 114 w 114"/>
                <a:gd name="T19" fmla="*/ 56 h 113"/>
                <a:gd name="T20" fmla="*/ 72 w 114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113">
                  <a:moveTo>
                    <a:pt x="72" y="0"/>
                  </a:moveTo>
                  <a:cubicBezTo>
                    <a:pt x="72" y="9"/>
                    <a:pt x="72" y="9"/>
                    <a:pt x="72" y="9"/>
                  </a:cubicBezTo>
                  <a:cubicBezTo>
                    <a:pt x="91" y="15"/>
                    <a:pt x="106" y="34"/>
                    <a:pt x="106" y="56"/>
                  </a:cubicBezTo>
                  <a:cubicBezTo>
                    <a:pt x="106" y="83"/>
                    <a:pt x="84" y="104"/>
                    <a:pt x="57" y="104"/>
                  </a:cubicBezTo>
                  <a:cubicBezTo>
                    <a:pt x="30" y="104"/>
                    <a:pt x="8" y="83"/>
                    <a:pt x="8" y="56"/>
                  </a:cubicBezTo>
                  <a:cubicBezTo>
                    <a:pt x="8" y="34"/>
                    <a:pt x="23" y="15"/>
                    <a:pt x="42" y="9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8" y="7"/>
                    <a:pt x="0" y="29"/>
                    <a:pt x="0" y="56"/>
                  </a:cubicBezTo>
                  <a:cubicBezTo>
                    <a:pt x="0" y="87"/>
                    <a:pt x="25" y="113"/>
                    <a:pt x="57" y="113"/>
                  </a:cubicBezTo>
                  <a:cubicBezTo>
                    <a:pt x="89" y="113"/>
                    <a:pt x="114" y="87"/>
                    <a:pt x="114" y="56"/>
                  </a:cubicBezTo>
                  <a:cubicBezTo>
                    <a:pt x="114" y="29"/>
                    <a:pt x="96" y="7"/>
                    <a:pt x="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  <p:sp>
          <p:nvSpPr>
            <p:cNvPr id="96" name="Rectangle 52"/>
            <p:cNvSpPr>
              <a:spLocks noChangeArrowheads="1"/>
            </p:cNvSpPr>
            <p:nvPr/>
          </p:nvSpPr>
          <p:spPr bwMode="auto">
            <a:xfrm>
              <a:off x="6096167" y="5126038"/>
              <a:ext cx="23813" cy="936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zh-CN" altLang="en-US" sz="1013">
                <a:cs typeface="B Nazanin" panose="00000400000000000000" pitchFamily="2" charset="-78"/>
              </a:endParaRPr>
            </a:p>
          </p:txBody>
        </p:sp>
      </p:grpSp>
      <p:sp>
        <p:nvSpPr>
          <p:cNvPr id="97" name="矩形 96"/>
          <p:cNvSpPr/>
          <p:nvPr/>
        </p:nvSpPr>
        <p:spPr>
          <a:xfrm>
            <a:off x="3947716" y="4101426"/>
            <a:ext cx="11108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altLang="zh-CN" sz="1500" b="1" dirty="0">
                <a:solidFill>
                  <a:schemeClr val="bg1"/>
                </a:solidFill>
                <a:latin typeface="方正兰亭中粗黑_GBK" panose="02000000000000000000" pitchFamily="2" charset="-122"/>
                <a:ea typeface="方正兰亭中粗黑_GBK" panose="02000000000000000000" pitchFamily="2" charset="-122"/>
                <a:cs typeface="B Nazanin" panose="00000400000000000000" pitchFamily="2" charset="-78"/>
              </a:rPr>
              <a:t>تجزیه و تحلیل پروژه</a:t>
            </a:r>
            <a:endParaRPr lang="zh-CN" altLang="en-US" sz="1500" b="1" dirty="0">
              <a:solidFill>
                <a:schemeClr val="bg1"/>
              </a:solidFill>
              <a:latin typeface="方正兰亭中粗黑_GBK" panose="02000000000000000000" pitchFamily="2" charset="-122"/>
              <a:ea typeface="方正兰亭中粗黑_GBK" panose="02000000000000000000" pitchFamily="2" charset="-122"/>
              <a:cs typeface="B Nazanin" panose="00000400000000000000" pitchFamily="2" charset="-78"/>
            </a:endParaRPr>
          </a:p>
        </p:txBody>
      </p:sp>
      <p:grpSp>
        <p:nvGrpSpPr>
          <p:cNvPr id="99" name="组合 98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100" name="直接连接符 99"/>
            <p:cNvCxnSpPr>
              <a:endCxn id="101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矩形 100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102" name="KSO_GT1.1.1"/>
          <p:cNvSpPr txBox="1"/>
          <p:nvPr/>
        </p:nvSpPr>
        <p:spPr>
          <a:xfrm>
            <a:off x="1439955" y="308574"/>
            <a:ext cx="1190258" cy="2475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anose="00000400000000000000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673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25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75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25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75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25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75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25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75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25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75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2"/>
          <p:cNvSpPr>
            <a:spLocks noChangeArrowheads="1"/>
          </p:cNvSpPr>
          <p:nvPr/>
        </p:nvSpPr>
        <p:spPr bwMode="auto">
          <a:xfrm>
            <a:off x="4272989" y="1481433"/>
            <a:ext cx="810369" cy="8086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1" name="Oval 3"/>
          <p:cNvSpPr>
            <a:spLocks noChangeArrowheads="1"/>
          </p:cNvSpPr>
          <p:nvPr/>
        </p:nvSpPr>
        <p:spPr bwMode="auto">
          <a:xfrm>
            <a:off x="4381821" y="2619968"/>
            <a:ext cx="606103" cy="606103"/>
          </a:xfrm>
          <a:prstGeom prst="ellipse">
            <a:avLst/>
          </a:prstGeom>
          <a:solidFill>
            <a:schemeClr val="accent5"/>
          </a:solidFill>
          <a:ln w="9525" cmpd="sng">
            <a:noFill/>
            <a:round/>
            <a:headEnd/>
            <a:tailEnd/>
          </a:ln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5307718" y="2516161"/>
            <a:ext cx="808695" cy="8086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3239938" y="2516161"/>
            <a:ext cx="808694" cy="80869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4272989" y="3549212"/>
            <a:ext cx="810369" cy="81036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5" name="Freeform 7"/>
          <p:cNvSpPr>
            <a:spLocks/>
          </p:cNvSpPr>
          <p:nvPr/>
        </p:nvSpPr>
        <p:spPr bwMode="auto">
          <a:xfrm>
            <a:off x="2841451" y="1571846"/>
            <a:ext cx="1295921" cy="351607"/>
          </a:xfrm>
          <a:custGeom>
            <a:avLst/>
            <a:gdLst>
              <a:gd name="T0" fmla="*/ 774 w 774"/>
              <a:gd name="T1" fmla="*/ 210 h 210"/>
              <a:gd name="T2" fmla="*/ 389 w 774"/>
              <a:gd name="T3" fmla="*/ 210 h 210"/>
              <a:gd name="T4" fmla="*/ 389 w 774"/>
              <a:gd name="T5" fmla="*/ 0 h 210"/>
              <a:gd name="T6" fmla="*/ 0 w 774"/>
              <a:gd name="T7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4" h="210">
                <a:moveTo>
                  <a:pt x="774" y="210"/>
                </a:moveTo>
                <a:lnTo>
                  <a:pt x="389" y="210"/>
                </a:lnTo>
                <a:lnTo>
                  <a:pt x="389" y="0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>
                <a:lumMod val="85000"/>
                <a:lumOff val="15000"/>
              </a:schemeClr>
            </a:solidFill>
            <a:round/>
            <a:headE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6" name="Freeform 8"/>
          <p:cNvSpPr>
            <a:spLocks/>
          </p:cNvSpPr>
          <p:nvPr/>
        </p:nvSpPr>
        <p:spPr bwMode="auto">
          <a:xfrm>
            <a:off x="5738018" y="1571847"/>
            <a:ext cx="599405" cy="807020"/>
          </a:xfrm>
          <a:custGeom>
            <a:avLst/>
            <a:gdLst>
              <a:gd name="T0" fmla="*/ 0 w 358"/>
              <a:gd name="T1" fmla="*/ 482 h 482"/>
              <a:gd name="T2" fmla="*/ 0 w 358"/>
              <a:gd name="T3" fmla="*/ 0 h 482"/>
              <a:gd name="T4" fmla="*/ 358 w 358"/>
              <a:gd name="T5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8" h="482">
                <a:moveTo>
                  <a:pt x="0" y="482"/>
                </a:moveTo>
                <a:lnTo>
                  <a:pt x="0" y="0"/>
                </a:lnTo>
                <a:lnTo>
                  <a:pt x="358" y="0"/>
                </a:lnTo>
              </a:path>
            </a:pathLst>
          </a:custGeom>
          <a:noFill/>
          <a:ln w="9525" cap="flat" cmpd="sng">
            <a:solidFill>
              <a:schemeClr val="tx1">
                <a:lumMod val="85000"/>
                <a:lumOff val="15000"/>
              </a:schemeClr>
            </a:solidFill>
            <a:round/>
            <a:headE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7" name="Freeform 9"/>
          <p:cNvSpPr>
            <a:spLocks/>
          </p:cNvSpPr>
          <p:nvPr/>
        </p:nvSpPr>
        <p:spPr bwMode="auto">
          <a:xfrm>
            <a:off x="5218979" y="3624558"/>
            <a:ext cx="1069888" cy="351607"/>
          </a:xfrm>
          <a:custGeom>
            <a:avLst/>
            <a:gdLst>
              <a:gd name="T0" fmla="*/ 0 w 639"/>
              <a:gd name="T1" fmla="*/ 210 h 210"/>
              <a:gd name="T2" fmla="*/ 318 w 639"/>
              <a:gd name="T3" fmla="*/ 210 h 210"/>
              <a:gd name="T4" fmla="*/ 318 w 639"/>
              <a:gd name="T5" fmla="*/ 0 h 210"/>
              <a:gd name="T6" fmla="*/ 639 w 639"/>
              <a:gd name="T7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9" h="210">
                <a:moveTo>
                  <a:pt x="0" y="210"/>
                </a:moveTo>
                <a:lnTo>
                  <a:pt x="318" y="210"/>
                </a:lnTo>
                <a:lnTo>
                  <a:pt x="318" y="0"/>
                </a:lnTo>
                <a:lnTo>
                  <a:pt x="639" y="0"/>
                </a:lnTo>
              </a:path>
            </a:pathLst>
          </a:custGeom>
          <a:noFill/>
          <a:ln w="9525" cap="flat" cmpd="sng">
            <a:solidFill>
              <a:schemeClr val="tx1">
                <a:lumMod val="85000"/>
                <a:lumOff val="15000"/>
              </a:schemeClr>
            </a:solidFill>
            <a:round/>
            <a:headE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2841450" y="3403547"/>
            <a:ext cx="801997" cy="232730"/>
          </a:xfrm>
          <a:custGeom>
            <a:avLst/>
            <a:gdLst>
              <a:gd name="T0" fmla="*/ 479 w 479"/>
              <a:gd name="T1" fmla="*/ 0 h 139"/>
              <a:gd name="T2" fmla="*/ 479 w 479"/>
              <a:gd name="T3" fmla="*/ 139 h 139"/>
              <a:gd name="T4" fmla="*/ 0 w 479"/>
              <a:gd name="T5" fmla="*/ 13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9" h="139">
                <a:moveTo>
                  <a:pt x="479" y="0"/>
                </a:moveTo>
                <a:lnTo>
                  <a:pt x="479" y="139"/>
                </a:lnTo>
                <a:lnTo>
                  <a:pt x="0" y="139"/>
                </a:lnTo>
              </a:path>
            </a:pathLst>
          </a:custGeom>
          <a:noFill/>
          <a:ln w="9525" cap="flat" cmpd="sng">
            <a:solidFill>
              <a:schemeClr val="tx1">
                <a:lumMod val="85000"/>
                <a:lumOff val="15000"/>
              </a:schemeClr>
            </a:solidFill>
            <a:round/>
            <a:headEnd/>
            <a:tailEnd type="oval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9" name="Freeform 11"/>
          <p:cNvSpPr>
            <a:spLocks/>
          </p:cNvSpPr>
          <p:nvPr/>
        </p:nvSpPr>
        <p:spPr bwMode="auto">
          <a:xfrm>
            <a:off x="5141961" y="2852698"/>
            <a:ext cx="71995" cy="143991"/>
          </a:xfrm>
          <a:custGeom>
            <a:avLst/>
            <a:gdLst>
              <a:gd name="T0" fmla="*/ 0 w 43"/>
              <a:gd name="T1" fmla="*/ 0 h 86"/>
              <a:gd name="T2" fmla="*/ 43 w 43"/>
              <a:gd name="T3" fmla="*/ 43 h 86"/>
              <a:gd name="T4" fmla="*/ 0 w 43"/>
              <a:gd name="T5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86">
                <a:moveTo>
                  <a:pt x="0" y="0"/>
                </a:moveTo>
                <a:lnTo>
                  <a:pt x="43" y="43"/>
                </a:lnTo>
                <a:lnTo>
                  <a:pt x="0" y="86"/>
                </a:lnTo>
              </a:path>
            </a:pathLst>
          </a:custGeom>
          <a:noFill/>
          <a:ln w="12700" cap="flat" cmpd="sng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0" name="Freeform 12"/>
          <p:cNvSpPr>
            <a:spLocks/>
          </p:cNvSpPr>
          <p:nvPr/>
        </p:nvSpPr>
        <p:spPr bwMode="auto">
          <a:xfrm>
            <a:off x="4142394" y="2852698"/>
            <a:ext cx="71996" cy="143991"/>
          </a:xfrm>
          <a:custGeom>
            <a:avLst/>
            <a:gdLst>
              <a:gd name="T0" fmla="*/ 43 w 43"/>
              <a:gd name="T1" fmla="*/ 86 h 86"/>
              <a:gd name="T2" fmla="*/ 0 w 43"/>
              <a:gd name="T3" fmla="*/ 43 h 86"/>
              <a:gd name="T4" fmla="*/ 43 w 43"/>
              <a:gd name="T5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86">
                <a:moveTo>
                  <a:pt x="43" y="86"/>
                </a:moveTo>
                <a:lnTo>
                  <a:pt x="0" y="43"/>
                </a:lnTo>
                <a:lnTo>
                  <a:pt x="43" y="0"/>
                </a:lnTo>
              </a:path>
            </a:pathLst>
          </a:custGeom>
          <a:noFill/>
          <a:ln w="12700" cap="flat" cmpd="sng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>
            <a:off x="4606180" y="3388479"/>
            <a:ext cx="143991" cy="71996"/>
          </a:xfrm>
          <a:custGeom>
            <a:avLst/>
            <a:gdLst>
              <a:gd name="T0" fmla="*/ 86 w 86"/>
              <a:gd name="T1" fmla="*/ 0 h 43"/>
              <a:gd name="T2" fmla="*/ 43 w 86"/>
              <a:gd name="T3" fmla="*/ 43 h 43"/>
              <a:gd name="T4" fmla="*/ 0 w 86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" h="43">
                <a:moveTo>
                  <a:pt x="86" y="0"/>
                </a:moveTo>
                <a:lnTo>
                  <a:pt x="43" y="43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2" name="Freeform 14"/>
          <p:cNvSpPr>
            <a:spLocks/>
          </p:cNvSpPr>
          <p:nvPr/>
        </p:nvSpPr>
        <p:spPr bwMode="auto">
          <a:xfrm>
            <a:off x="4606180" y="2388912"/>
            <a:ext cx="143991" cy="71995"/>
          </a:xfrm>
          <a:custGeom>
            <a:avLst/>
            <a:gdLst>
              <a:gd name="T0" fmla="*/ 0 w 86"/>
              <a:gd name="T1" fmla="*/ 43 h 43"/>
              <a:gd name="T2" fmla="*/ 43 w 86"/>
              <a:gd name="T3" fmla="*/ 0 h 43"/>
              <a:gd name="T4" fmla="*/ 86 w 86"/>
              <a:gd name="T5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" h="43">
                <a:moveTo>
                  <a:pt x="0" y="43"/>
                </a:moveTo>
                <a:lnTo>
                  <a:pt x="43" y="0"/>
                </a:lnTo>
                <a:lnTo>
                  <a:pt x="86" y="43"/>
                </a:lnTo>
              </a:path>
            </a:pathLst>
          </a:custGeom>
          <a:noFill/>
          <a:ln w="12700" cap="flat" cmpd="sng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66C6C2"/>
                </a:solidFill>
              </a14:hiddenFill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6488112" y="1491478"/>
            <a:ext cx="1595623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rtl="1">
              <a:lnSpc>
                <a:spcPct val="120000"/>
              </a:lnSpc>
            </a:pPr>
            <a:r>
              <a:rPr lang="fa-IR" altLang="zh-CN" sz="1050" dirty="0">
                <a:solidFill>
                  <a:schemeClr val="accent2"/>
                </a:solidFill>
                <a:cs typeface="B Nazanin" panose="00000400000000000000" pitchFamily="2" charset="-78"/>
                <a:sym typeface="+mn-lt"/>
              </a:rPr>
              <a:t>لطفا محتوای متن را جایگزین کنید</a:t>
            </a:r>
          </a:p>
          <a:p>
            <a:pPr algn="r" rtl="1">
              <a:lnSpc>
                <a:spcPct val="150000"/>
              </a:lnSpc>
            </a:pPr>
            <a:r>
              <a:rPr lang="fa-IR" altLang="zh-CN" sz="800" dirty="0">
                <a:cs typeface="B Nazanin" panose="00000400000000000000" pitchFamily="2" charset="-78"/>
                <a:sym typeface="+mn-lt"/>
              </a:rPr>
              <a:t>لطفاً متن را جایگزین کنید، روی افزودن عنوان مرتبط کلیک کنید، محتوای متن را تغییر دهید، همچنین می توانید محتوای خود را مستقیماً در این قسمت کپی کنید.</a:t>
            </a:r>
            <a:endParaRPr lang="en-GB" altLang="zh-CN" sz="800" dirty="0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6532175" y="3328461"/>
            <a:ext cx="1595623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rtl="1">
              <a:lnSpc>
                <a:spcPct val="120000"/>
              </a:lnSpc>
            </a:pPr>
            <a:r>
              <a:rPr lang="fa-IR" altLang="zh-CN" sz="1050" dirty="0">
                <a:solidFill>
                  <a:schemeClr val="accent2"/>
                </a:solidFill>
                <a:cs typeface="B Nazanin" panose="00000400000000000000" pitchFamily="2" charset="-78"/>
                <a:sym typeface="+mn-lt"/>
              </a:rPr>
              <a:t>لطفا محتوای متن را جایگزین کنید</a:t>
            </a:r>
          </a:p>
          <a:p>
            <a:pPr algn="r" rtl="1">
              <a:lnSpc>
                <a:spcPct val="150000"/>
              </a:lnSpc>
            </a:pPr>
            <a:r>
              <a:rPr lang="fa-IR" altLang="zh-CN" sz="800" dirty="0">
                <a:cs typeface="B Nazanin" panose="00000400000000000000" pitchFamily="2" charset="-78"/>
                <a:sym typeface="+mn-lt"/>
              </a:rPr>
              <a:t>لطفاً متن را جایگزین کنید، روی افزودن عنوان مرتبط کلیک کنید، محتوای متن را تغییر دهید، همچنین می توانید محتوای خود را مستقیماً در این قسمت کپی کنید.</a:t>
            </a:r>
            <a:endParaRPr lang="en-GB" altLang="zh-CN" sz="300" dirty="0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1107138" y="3259068"/>
            <a:ext cx="1595623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rtl="1">
              <a:lnSpc>
                <a:spcPct val="120000"/>
              </a:lnSpc>
            </a:pPr>
            <a:r>
              <a:rPr lang="fa-IR" altLang="zh-CN" sz="1050" dirty="0">
                <a:solidFill>
                  <a:schemeClr val="accent2"/>
                </a:solidFill>
                <a:cs typeface="B Nazanin" panose="00000400000000000000" pitchFamily="2" charset="-78"/>
                <a:sym typeface="+mn-lt"/>
              </a:rPr>
              <a:t>لطفا محتوای متن را جایگزین کنید</a:t>
            </a:r>
          </a:p>
          <a:p>
            <a:pPr algn="r" rtl="1">
              <a:lnSpc>
                <a:spcPct val="150000"/>
              </a:lnSpc>
            </a:pPr>
            <a:r>
              <a:rPr lang="fa-IR" altLang="zh-CN" sz="800" dirty="0">
                <a:cs typeface="B Nazanin" panose="00000400000000000000" pitchFamily="2" charset="-78"/>
                <a:sym typeface="+mn-lt"/>
              </a:rPr>
              <a:t>لطفاً متن را جایگزین کنید، روی افزودن عنوان مرتبط کلیک کنید، محتوای متن را تغییر دهید، همچنین می توانید محتوای خود را مستقیماً در این قسمت کپی کنید.</a:t>
            </a:r>
            <a:endParaRPr lang="en-GB" altLang="zh-CN" sz="300" dirty="0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1086767" y="1488130"/>
            <a:ext cx="1595623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rtl="1">
              <a:lnSpc>
                <a:spcPct val="120000"/>
              </a:lnSpc>
            </a:pPr>
            <a:r>
              <a:rPr lang="fa-IR" altLang="zh-CN" sz="1050" dirty="0">
                <a:solidFill>
                  <a:schemeClr val="accent2"/>
                </a:solidFill>
                <a:cs typeface="B Nazanin" panose="00000400000000000000" pitchFamily="2" charset="-78"/>
                <a:sym typeface="+mn-lt"/>
              </a:rPr>
              <a:t>لطفا محتوای متن را جایگزین کنید</a:t>
            </a:r>
          </a:p>
          <a:p>
            <a:pPr algn="r" rtl="1">
              <a:lnSpc>
                <a:spcPct val="150000"/>
              </a:lnSpc>
            </a:pPr>
            <a:r>
              <a:rPr lang="fa-IR" altLang="zh-CN" sz="800" dirty="0">
                <a:cs typeface="B Nazanin" panose="00000400000000000000" pitchFamily="2" charset="-78"/>
                <a:sym typeface="+mn-lt"/>
              </a:rPr>
              <a:t>لطفاً متن را جایگزین کنید، روی افزودن عنوان مرتبط کلیک کنید، محتوای متن را تغییر دهید، همچنین می توانید محتوای خود را مستقیماً در این قسمت کپی کنید.</a:t>
            </a:r>
            <a:endParaRPr lang="en-GB" altLang="zh-CN" sz="300" dirty="0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7" name="Freeform 19"/>
          <p:cNvSpPr>
            <a:spLocks noEditPoints="1"/>
          </p:cNvSpPr>
          <p:nvPr/>
        </p:nvSpPr>
        <p:spPr bwMode="auto">
          <a:xfrm>
            <a:off x="4542555" y="1744299"/>
            <a:ext cx="294680" cy="301377"/>
          </a:xfrm>
          <a:custGeom>
            <a:avLst/>
            <a:gdLst>
              <a:gd name="T0" fmla="*/ 130 w 136"/>
              <a:gd name="T1" fmla="*/ 33 h 140"/>
              <a:gd name="T2" fmla="*/ 100 w 136"/>
              <a:gd name="T3" fmla="*/ 33 h 140"/>
              <a:gd name="T4" fmla="*/ 100 w 136"/>
              <a:gd name="T5" fmla="*/ 6 h 140"/>
              <a:gd name="T6" fmla="*/ 94 w 136"/>
              <a:gd name="T7" fmla="*/ 0 h 140"/>
              <a:gd name="T8" fmla="*/ 6 w 136"/>
              <a:gd name="T9" fmla="*/ 0 h 140"/>
              <a:gd name="T10" fmla="*/ 0 w 136"/>
              <a:gd name="T11" fmla="*/ 6 h 140"/>
              <a:gd name="T12" fmla="*/ 0 w 136"/>
              <a:gd name="T13" fmla="*/ 35 h 140"/>
              <a:gd name="T14" fmla="*/ 0 w 136"/>
              <a:gd name="T15" fmla="*/ 104 h 140"/>
              <a:gd name="T16" fmla="*/ 0 w 136"/>
              <a:gd name="T17" fmla="*/ 134 h 140"/>
              <a:gd name="T18" fmla="*/ 6 w 136"/>
              <a:gd name="T19" fmla="*/ 140 h 140"/>
              <a:gd name="T20" fmla="*/ 94 w 136"/>
              <a:gd name="T21" fmla="*/ 140 h 140"/>
              <a:gd name="T22" fmla="*/ 130 w 136"/>
              <a:gd name="T23" fmla="*/ 140 h 140"/>
              <a:gd name="T24" fmla="*/ 136 w 136"/>
              <a:gd name="T25" fmla="*/ 134 h 140"/>
              <a:gd name="T26" fmla="*/ 136 w 136"/>
              <a:gd name="T27" fmla="*/ 39 h 140"/>
              <a:gd name="T28" fmla="*/ 130 w 136"/>
              <a:gd name="T29" fmla="*/ 33 h 140"/>
              <a:gd name="T30" fmla="*/ 88 w 136"/>
              <a:gd name="T31" fmla="*/ 128 h 140"/>
              <a:gd name="T32" fmla="*/ 72 w 136"/>
              <a:gd name="T33" fmla="*/ 128 h 140"/>
              <a:gd name="T34" fmla="*/ 72 w 136"/>
              <a:gd name="T35" fmla="*/ 110 h 140"/>
              <a:gd name="T36" fmla="*/ 88 w 136"/>
              <a:gd name="T37" fmla="*/ 110 h 140"/>
              <a:gd name="T38" fmla="*/ 88 w 136"/>
              <a:gd name="T39" fmla="*/ 128 h 140"/>
              <a:gd name="T40" fmla="*/ 60 w 136"/>
              <a:gd name="T41" fmla="*/ 110 h 140"/>
              <a:gd name="T42" fmla="*/ 60 w 136"/>
              <a:gd name="T43" fmla="*/ 128 h 140"/>
              <a:gd name="T44" fmla="*/ 39 w 136"/>
              <a:gd name="T45" fmla="*/ 128 h 140"/>
              <a:gd name="T46" fmla="*/ 39 w 136"/>
              <a:gd name="T47" fmla="*/ 110 h 140"/>
              <a:gd name="T48" fmla="*/ 60 w 136"/>
              <a:gd name="T49" fmla="*/ 110 h 140"/>
              <a:gd name="T50" fmla="*/ 12 w 136"/>
              <a:gd name="T51" fmla="*/ 98 h 140"/>
              <a:gd name="T52" fmla="*/ 12 w 136"/>
              <a:gd name="T53" fmla="*/ 41 h 140"/>
              <a:gd name="T54" fmla="*/ 88 w 136"/>
              <a:gd name="T55" fmla="*/ 41 h 140"/>
              <a:gd name="T56" fmla="*/ 88 w 136"/>
              <a:gd name="T57" fmla="*/ 98 h 140"/>
              <a:gd name="T58" fmla="*/ 12 w 136"/>
              <a:gd name="T59" fmla="*/ 98 h 140"/>
              <a:gd name="T60" fmla="*/ 39 w 136"/>
              <a:gd name="T61" fmla="*/ 29 h 140"/>
              <a:gd name="T62" fmla="*/ 39 w 136"/>
              <a:gd name="T63" fmla="*/ 12 h 140"/>
              <a:gd name="T64" fmla="*/ 60 w 136"/>
              <a:gd name="T65" fmla="*/ 12 h 140"/>
              <a:gd name="T66" fmla="*/ 60 w 136"/>
              <a:gd name="T67" fmla="*/ 29 h 140"/>
              <a:gd name="T68" fmla="*/ 39 w 136"/>
              <a:gd name="T69" fmla="*/ 29 h 140"/>
              <a:gd name="T70" fmla="*/ 88 w 136"/>
              <a:gd name="T71" fmla="*/ 29 h 140"/>
              <a:gd name="T72" fmla="*/ 72 w 136"/>
              <a:gd name="T73" fmla="*/ 29 h 140"/>
              <a:gd name="T74" fmla="*/ 72 w 136"/>
              <a:gd name="T75" fmla="*/ 12 h 140"/>
              <a:gd name="T76" fmla="*/ 88 w 136"/>
              <a:gd name="T77" fmla="*/ 12 h 140"/>
              <a:gd name="T78" fmla="*/ 88 w 136"/>
              <a:gd name="T79" fmla="*/ 29 h 140"/>
              <a:gd name="T80" fmla="*/ 12 w 136"/>
              <a:gd name="T81" fmla="*/ 12 h 140"/>
              <a:gd name="T82" fmla="*/ 27 w 136"/>
              <a:gd name="T83" fmla="*/ 12 h 140"/>
              <a:gd name="T84" fmla="*/ 27 w 136"/>
              <a:gd name="T85" fmla="*/ 29 h 140"/>
              <a:gd name="T86" fmla="*/ 12 w 136"/>
              <a:gd name="T87" fmla="*/ 29 h 140"/>
              <a:gd name="T88" fmla="*/ 12 w 136"/>
              <a:gd name="T89" fmla="*/ 12 h 140"/>
              <a:gd name="T90" fmla="*/ 12 w 136"/>
              <a:gd name="T91" fmla="*/ 110 h 140"/>
              <a:gd name="T92" fmla="*/ 27 w 136"/>
              <a:gd name="T93" fmla="*/ 110 h 140"/>
              <a:gd name="T94" fmla="*/ 27 w 136"/>
              <a:gd name="T95" fmla="*/ 128 h 140"/>
              <a:gd name="T96" fmla="*/ 12 w 136"/>
              <a:gd name="T97" fmla="*/ 128 h 140"/>
              <a:gd name="T98" fmla="*/ 12 w 136"/>
              <a:gd name="T99" fmla="*/ 110 h 140"/>
              <a:gd name="T100" fmla="*/ 124 w 136"/>
              <a:gd name="T101" fmla="*/ 128 h 140"/>
              <a:gd name="T102" fmla="*/ 100 w 136"/>
              <a:gd name="T103" fmla="*/ 128 h 140"/>
              <a:gd name="T104" fmla="*/ 100 w 136"/>
              <a:gd name="T105" fmla="*/ 104 h 140"/>
              <a:gd name="T106" fmla="*/ 100 w 136"/>
              <a:gd name="T107" fmla="*/ 45 h 140"/>
              <a:gd name="T108" fmla="*/ 124 w 136"/>
              <a:gd name="T109" fmla="*/ 45 h 140"/>
              <a:gd name="T110" fmla="*/ 124 w 136"/>
              <a:gd name="T111" fmla="*/ 128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36" h="140">
                <a:moveTo>
                  <a:pt x="130" y="33"/>
                </a:moveTo>
                <a:cubicBezTo>
                  <a:pt x="100" y="33"/>
                  <a:pt x="100" y="33"/>
                  <a:pt x="100" y="33"/>
                </a:cubicBezTo>
                <a:cubicBezTo>
                  <a:pt x="100" y="6"/>
                  <a:pt x="100" y="6"/>
                  <a:pt x="100" y="6"/>
                </a:cubicBezTo>
                <a:cubicBezTo>
                  <a:pt x="100" y="2"/>
                  <a:pt x="97" y="0"/>
                  <a:pt x="94" y="0"/>
                </a:cubicBezTo>
                <a:cubicBezTo>
                  <a:pt x="6" y="0"/>
                  <a:pt x="6" y="0"/>
                  <a:pt x="6" y="0"/>
                </a:cubicBezTo>
                <a:cubicBezTo>
                  <a:pt x="2" y="0"/>
                  <a:pt x="0" y="2"/>
                  <a:pt x="0" y="6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34"/>
                  <a:pt x="0" y="134"/>
                  <a:pt x="0" y="134"/>
                </a:cubicBezTo>
                <a:cubicBezTo>
                  <a:pt x="0" y="137"/>
                  <a:pt x="2" y="140"/>
                  <a:pt x="6" y="140"/>
                </a:cubicBezTo>
                <a:cubicBezTo>
                  <a:pt x="94" y="140"/>
                  <a:pt x="94" y="140"/>
                  <a:pt x="94" y="140"/>
                </a:cubicBezTo>
                <a:cubicBezTo>
                  <a:pt x="130" y="140"/>
                  <a:pt x="130" y="140"/>
                  <a:pt x="130" y="140"/>
                </a:cubicBezTo>
                <a:cubicBezTo>
                  <a:pt x="134" y="140"/>
                  <a:pt x="136" y="137"/>
                  <a:pt x="136" y="134"/>
                </a:cubicBezTo>
                <a:cubicBezTo>
                  <a:pt x="136" y="39"/>
                  <a:pt x="136" y="39"/>
                  <a:pt x="136" y="39"/>
                </a:cubicBezTo>
                <a:cubicBezTo>
                  <a:pt x="136" y="36"/>
                  <a:pt x="134" y="33"/>
                  <a:pt x="130" y="33"/>
                </a:cubicBezTo>
                <a:close/>
                <a:moveTo>
                  <a:pt x="88" y="128"/>
                </a:moveTo>
                <a:cubicBezTo>
                  <a:pt x="72" y="128"/>
                  <a:pt x="72" y="128"/>
                  <a:pt x="72" y="128"/>
                </a:cubicBezTo>
                <a:cubicBezTo>
                  <a:pt x="72" y="110"/>
                  <a:pt x="72" y="110"/>
                  <a:pt x="72" y="110"/>
                </a:cubicBezTo>
                <a:cubicBezTo>
                  <a:pt x="88" y="110"/>
                  <a:pt x="88" y="110"/>
                  <a:pt x="88" y="110"/>
                </a:cubicBezTo>
                <a:lnTo>
                  <a:pt x="88" y="128"/>
                </a:lnTo>
                <a:close/>
                <a:moveTo>
                  <a:pt x="60" y="110"/>
                </a:moveTo>
                <a:cubicBezTo>
                  <a:pt x="60" y="128"/>
                  <a:pt x="60" y="128"/>
                  <a:pt x="60" y="128"/>
                </a:cubicBezTo>
                <a:cubicBezTo>
                  <a:pt x="39" y="128"/>
                  <a:pt x="39" y="128"/>
                  <a:pt x="39" y="128"/>
                </a:cubicBezTo>
                <a:cubicBezTo>
                  <a:pt x="39" y="110"/>
                  <a:pt x="39" y="110"/>
                  <a:pt x="39" y="110"/>
                </a:cubicBezTo>
                <a:lnTo>
                  <a:pt x="60" y="110"/>
                </a:lnTo>
                <a:close/>
                <a:moveTo>
                  <a:pt x="12" y="98"/>
                </a:moveTo>
                <a:cubicBezTo>
                  <a:pt x="12" y="41"/>
                  <a:pt x="12" y="41"/>
                  <a:pt x="12" y="41"/>
                </a:cubicBezTo>
                <a:cubicBezTo>
                  <a:pt x="88" y="41"/>
                  <a:pt x="88" y="41"/>
                  <a:pt x="88" y="41"/>
                </a:cubicBezTo>
                <a:cubicBezTo>
                  <a:pt x="88" y="98"/>
                  <a:pt x="88" y="98"/>
                  <a:pt x="88" y="98"/>
                </a:cubicBezTo>
                <a:lnTo>
                  <a:pt x="12" y="98"/>
                </a:lnTo>
                <a:close/>
                <a:moveTo>
                  <a:pt x="39" y="29"/>
                </a:moveTo>
                <a:cubicBezTo>
                  <a:pt x="39" y="12"/>
                  <a:pt x="39" y="12"/>
                  <a:pt x="39" y="12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29"/>
                  <a:pt x="60" y="29"/>
                  <a:pt x="60" y="29"/>
                </a:cubicBezTo>
                <a:lnTo>
                  <a:pt x="39" y="29"/>
                </a:lnTo>
                <a:close/>
                <a:moveTo>
                  <a:pt x="88" y="29"/>
                </a:moveTo>
                <a:cubicBezTo>
                  <a:pt x="72" y="29"/>
                  <a:pt x="72" y="29"/>
                  <a:pt x="72" y="29"/>
                </a:cubicBezTo>
                <a:cubicBezTo>
                  <a:pt x="72" y="12"/>
                  <a:pt x="72" y="12"/>
                  <a:pt x="72" y="12"/>
                </a:cubicBezTo>
                <a:cubicBezTo>
                  <a:pt x="88" y="12"/>
                  <a:pt x="88" y="12"/>
                  <a:pt x="88" y="12"/>
                </a:cubicBezTo>
                <a:lnTo>
                  <a:pt x="88" y="29"/>
                </a:lnTo>
                <a:close/>
                <a:moveTo>
                  <a:pt x="12" y="12"/>
                </a:moveTo>
                <a:cubicBezTo>
                  <a:pt x="27" y="12"/>
                  <a:pt x="27" y="12"/>
                  <a:pt x="27" y="12"/>
                </a:cubicBezTo>
                <a:cubicBezTo>
                  <a:pt x="27" y="29"/>
                  <a:pt x="27" y="29"/>
                  <a:pt x="27" y="29"/>
                </a:cubicBezTo>
                <a:cubicBezTo>
                  <a:pt x="12" y="29"/>
                  <a:pt x="12" y="29"/>
                  <a:pt x="12" y="29"/>
                </a:cubicBezTo>
                <a:lnTo>
                  <a:pt x="12" y="12"/>
                </a:lnTo>
                <a:close/>
                <a:moveTo>
                  <a:pt x="12" y="110"/>
                </a:moveTo>
                <a:cubicBezTo>
                  <a:pt x="27" y="110"/>
                  <a:pt x="27" y="110"/>
                  <a:pt x="27" y="110"/>
                </a:cubicBezTo>
                <a:cubicBezTo>
                  <a:pt x="27" y="128"/>
                  <a:pt x="27" y="128"/>
                  <a:pt x="27" y="128"/>
                </a:cubicBezTo>
                <a:cubicBezTo>
                  <a:pt x="12" y="128"/>
                  <a:pt x="12" y="128"/>
                  <a:pt x="12" y="128"/>
                </a:cubicBezTo>
                <a:lnTo>
                  <a:pt x="12" y="110"/>
                </a:lnTo>
                <a:close/>
                <a:moveTo>
                  <a:pt x="124" y="128"/>
                </a:moveTo>
                <a:cubicBezTo>
                  <a:pt x="100" y="128"/>
                  <a:pt x="100" y="128"/>
                  <a:pt x="100" y="128"/>
                </a:cubicBezTo>
                <a:cubicBezTo>
                  <a:pt x="100" y="104"/>
                  <a:pt x="100" y="104"/>
                  <a:pt x="100" y="10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24" y="45"/>
                  <a:pt x="124" y="45"/>
                  <a:pt x="124" y="45"/>
                </a:cubicBezTo>
                <a:lnTo>
                  <a:pt x="124" y="12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28" name="Group 20"/>
          <p:cNvGrpSpPr>
            <a:grpSpLocks/>
          </p:cNvGrpSpPr>
          <p:nvPr/>
        </p:nvGrpSpPr>
        <p:grpSpPr bwMode="auto">
          <a:xfrm>
            <a:off x="3474341" y="2742193"/>
            <a:ext cx="371699" cy="378395"/>
            <a:chOff x="0" y="0"/>
            <a:chExt cx="276" cy="281"/>
          </a:xfrm>
        </p:grpSpPr>
        <p:sp>
          <p:nvSpPr>
            <p:cNvPr id="29" name="Freeform 21"/>
            <p:cNvSpPr>
              <a:spLocks/>
            </p:cNvSpPr>
            <p:nvPr/>
          </p:nvSpPr>
          <p:spPr bwMode="auto">
            <a:xfrm>
              <a:off x="0" y="0"/>
              <a:ext cx="276" cy="203"/>
            </a:xfrm>
            <a:custGeom>
              <a:avLst/>
              <a:gdLst>
                <a:gd name="T0" fmla="*/ 106 w 138"/>
                <a:gd name="T1" fmla="*/ 37 h 101"/>
                <a:gd name="T2" fmla="*/ 100 w 138"/>
                <a:gd name="T3" fmla="*/ 38 h 101"/>
                <a:gd name="T4" fmla="*/ 100 w 138"/>
                <a:gd name="T5" fmla="*/ 35 h 101"/>
                <a:gd name="T6" fmla="*/ 66 w 138"/>
                <a:gd name="T7" fmla="*/ 0 h 101"/>
                <a:gd name="T8" fmla="*/ 32 w 138"/>
                <a:gd name="T9" fmla="*/ 29 h 101"/>
                <a:gd name="T10" fmla="*/ 22 w 138"/>
                <a:gd name="T11" fmla="*/ 30 h 101"/>
                <a:gd name="T12" fmla="*/ 22 w 138"/>
                <a:gd name="T13" fmla="*/ 30 h 101"/>
                <a:gd name="T14" fmla="*/ 8 w 138"/>
                <a:gd name="T15" fmla="*/ 51 h 101"/>
                <a:gd name="T16" fmla="*/ 10 w 138"/>
                <a:gd name="T17" fmla="*/ 60 h 101"/>
                <a:gd name="T18" fmla="*/ 0 w 138"/>
                <a:gd name="T19" fmla="*/ 79 h 101"/>
                <a:gd name="T20" fmla="*/ 22 w 138"/>
                <a:gd name="T21" fmla="*/ 101 h 101"/>
                <a:gd name="T22" fmla="*/ 45 w 138"/>
                <a:gd name="T23" fmla="*/ 101 h 101"/>
                <a:gd name="T24" fmla="*/ 51 w 138"/>
                <a:gd name="T25" fmla="*/ 95 h 101"/>
                <a:gd name="T26" fmla="*/ 45 w 138"/>
                <a:gd name="T27" fmla="*/ 89 h 101"/>
                <a:gd name="T28" fmla="*/ 22 w 138"/>
                <a:gd name="T29" fmla="*/ 89 h 101"/>
                <a:gd name="T30" fmla="*/ 12 w 138"/>
                <a:gd name="T31" fmla="*/ 79 h 101"/>
                <a:gd name="T32" fmla="*/ 20 w 138"/>
                <a:gd name="T33" fmla="*/ 69 h 101"/>
                <a:gd name="T34" fmla="*/ 25 w 138"/>
                <a:gd name="T35" fmla="*/ 65 h 101"/>
                <a:gd name="T36" fmla="*/ 23 w 138"/>
                <a:gd name="T37" fmla="*/ 58 h 101"/>
                <a:gd name="T38" fmla="*/ 20 w 138"/>
                <a:gd name="T39" fmla="*/ 51 h 101"/>
                <a:gd name="T40" fmla="*/ 26 w 138"/>
                <a:gd name="T41" fmla="*/ 41 h 101"/>
                <a:gd name="T42" fmla="*/ 26 w 138"/>
                <a:gd name="T43" fmla="*/ 41 h 101"/>
                <a:gd name="T44" fmla="*/ 35 w 138"/>
                <a:gd name="T45" fmla="*/ 42 h 101"/>
                <a:gd name="T46" fmla="*/ 41 w 138"/>
                <a:gd name="T47" fmla="*/ 42 h 101"/>
                <a:gd name="T48" fmla="*/ 43 w 138"/>
                <a:gd name="T49" fmla="*/ 36 h 101"/>
                <a:gd name="T50" fmla="*/ 43 w 138"/>
                <a:gd name="T51" fmla="*/ 35 h 101"/>
                <a:gd name="T52" fmla="*/ 43 w 138"/>
                <a:gd name="T53" fmla="*/ 35 h 101"/>
                <a:gd name="T54" fmla="*/ 66 w 138"/>
                <a:gd name="T55" fmla="*/ 12 h 101"/>
                <a:gd name="T56" fmla="*/ 88 w 138"/>
                <a:gd name="T57" fmla="*/ 35 h 101"/>
                <a:gd name="T58" fmla="*/ 84 w 138"/>
                <a:gd name="T59" fmla="*/ 46 h 101"/>
                <a:gd name="T60" fmla="*/ 86 w 138"/>
                <a:gd name="T61" fmla="*/ 54 h 101"/>
                <a:gd name="T62" fmla="*/ 93 w 138"/>
                <a:gd name="T63" fmla="*/ 54 h 101"/>
                <a:gd name="T64" fmla="*/ 106 w 138"/>
                <a:gd name="T65" fmla="*/ 49 h 101"/>
                <a:gd name="T66" fmla="*/ 126 w 138"/>
                <a:gd name="T67" fmla="*/ 69 h 101"/>
                <a:gd name="T68" fmla="*/ 106 w 138"/>
                <a:gd name="T69" fmla="*/ 89 h 101"/>
                <a:gd name="T70" fmla="*/ 93 w 138"/>
                <a:gd name="T71" fmla="*/ 89 h 101"/>
                <a:gd name="T72" fmla="*/ 87 w 138"/>
                <a:gd name="T73" fmla="*/ 95 h 101"/>
                <a:gd name="T74" fmla="*/ 93 w 138"/>
                <a:gd name="T75" fmla="*/ 101 h 101"/>
                <a:gd name="T76" fmla="*/ 106 w 138"/>
                <a:gd name="T77" fmla="*/ 101 h 101"/>
                <a:gd name="T78" fmla="*/ 138 w 138"/>
                <a:gd name="T79" fmla="*/ 69 h 101"/>
                <a:gd name="T80" fmla="*/ 106 w 138"/>
                <a:gd name="T81" fmla="*/ 3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8" h="101">
                  <a:moveTo>
                    <a:pt x="106" y="37"/>
                  </a:moveTo>
                  <a:cubicBezTo>
                    <a:pt x="104" y="37"/>
                    <a:pt x="102" y="37"/>
                    <a:pt x="100" y="38"/>
                  </a:cubicBezTo>
                  <a:cubicBezTo>
                    <a:pt x="100" y="37"/>
                    <a:pt x="100" y="36"/>
                    <a:pt x="100" y="35"/>
                  </a:cubicBezTo>
                  <a:cubicBezTo>
                    <a:pt x="100" y="16"/>
                    <a:pt x="84" y="0"/>
                    <a:pt x="66" y="0"/>
                  </a:cubicBezTo>
                  <a:cubicBezTo>
                    <a:pt x="49" y="0"/>
                    <a:pt x="35" y="13"/>
                    <a:pt x="32" y="29"/>
                  </a:cubicBezTo>
                  <a:cubicBezTo>
                    <a:pt x="28" y="28"/>
                    <a:pt x="25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13" y="33"/>
                    <a:pt x="8" y="42"/>
                    <a:pt x="8" y="51"/>
                  </a:cubicBezTo>
                  <a:cubicBezTo>
                    <a:pt x="8" y="54"/>
                    <a:pt x="8" y="57"/>
                    <a:pt x="10" y="60"/>
                  </a:cubicBezTo>
                  <a:cubicBezTo>
                    <a:pt x="4" y="64"/>
                    <a:pt x="0" y="71"/>
                    <a:pt x="0" y="79"/>
                  </a:cubicBezTo>
                  <a:cubicBezTo>
                    <a:pt x="0" y="91"/>
                    <a:pt x="10" y="101"/>
                    <a:pt x="22" y="101"/>
                  </a:cubicBezTo>
                  <a:cubicBezTo>
                    <a:pt x="45" y="101"/>
                    <a:pt x="45" y="101"/>
                    <a:pt x="45" y="101"/>
                  </a:cubicBezTo>
                  <a:cubicBezTo>
                    <a:pt x="48" y="101"/>
                    <a:pt x="51" y="98"/>
                    <a:pt x="51" y="95"/>
                  </a:cubicBezTo>
                  <a:cubicBezTo>
                    <a:pt x="51" y="92"/>
                    <a:pt x="48" y="89"/>
                    <a:pt x="45" y="89"/>
                  </a:cubicBezTo>
                  <a:cubicBezTo>
                    <a:pt x="22" y="89"/>
                    <a:pt x="22" y="89"/>
                    <a:pt x="22" y="89"/>
                  </a:cubicBezTo>
                  <a:cubicBezTo>
                    <a:pt x="16" y="89"/>
                    <a:pt x="12" y="84"/>
                    <a:pt x="12" y="79"/>
                  </a:cubicBezTo>
                  <a:cubicBezTo>
                    <a:pt x="12" y="74"/>
                    <a:pt x="16" y="70"/>
                    <a:pt x="20" y="69"/>
                  </a:cubicBezTo>
                  <a:cubicBezTo>
                    <a:pt x="23" y="69"/>
                    <a:pt x="25" y="67"/>
                    <a:pt x="25" y="65"/>
                  </a:cubicBezTo>
                  <a:cubicBezTo>
                    <a:pt x="26" y="62"/>
                    <a:pt x="25" y="60"/>
                    <a:pt x="23" y="58"/>
                  </a:cubicBezTo>
                  <a:cubicBezTo>
                    <a:pt x="21" y="57"/>
                    <a:pt x="20" y="54"/>
                    <a:pt x="20" y="51"/>
                  </a:cubicBezTo>
                  <a:cubicBezTo>
                    <a:pt x="20" y="47"/>
                    <a:pt x="22" y="43"/>
                    <a:pt x="26" y="41"/>
                  </a:cubicBezTo>
                  <a:cubicBezTo>
                    <a:pt x="26" y="41"/>
                    <a:pt x="26" y="41"/>
                    <a:pt x="26" y="41"/>
                  </a:cubicBezTo>
                  <a:cubicBezTo>
                    <a:pt x="29" y="40"/>
                    <a:pt x="32" y="40"/>
                    <a:pt x="35" y="42"/>
                  </a:cubicBezTo>
                  <a:cubicBezTo>
                    <a:pt x="36" y="43"/>
                    <a:pt x="39" y="43"/>
                    <a:pt x="41" y="42"/>
                  </a:cubicBezTo>
                  <a:cubicBezTo>
                    <a:pt x="43" y="41"/>
                    <a:pt x="44" y="39"/>
                    <a:pt x="43" y="36"/>
                  </a:cubicBezTo>
                  <a:cubicBezTo>
                    <a:pt x="43" y="36"/>
                    <a:pt x="43" y="36"/>
                    <a:pt x="43" y="35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22"/>
                    <a:pt x="53" y="12"/>
                    <a:pt x="66" y="12"/>
                  </a:cubicBezTo>
                  <a:cubicBezTo>
                    <a:pt x="78" y="12"/>
                    <a:pt x="88" y="22"/>
                    <a:pt x="88" y="35"/>
                  </a:cubicBezTo>
                  <a:cubicBezTo>
                    <a:pt x="88" y="39"/>
                    <a:pt x="87" y="43"/>
                    <a:pt x="84" y="46"/>
                  </a:cubicBezTo>
                  <a:cubicBezTo>
                    <a:pt x="83" y="49"/>
                    <a:pt x="83" y="52"/>
                    <a:pt x="86" y="54"/>
                  </a:cubicBezTo>
                  <a:cubicBezTo>
                    <a:pt x="88" y="56"/>
                    <a:pt x="91" y="56"/>
                    <a:pt x="93" y="54"/>
                  </a:cubicBezTo>
                  <a:cubicBezTo>
                    <a:pt x="96" y="52"/>
                    <a:pt x="100" y="49"/>
                    <a:pt x="106" y="49"/>
                  </a:cubicBezTo>
                  <a:cubicBezTo>
                    <a:pt x="117" y="49"/>
                    <a:pt x="126" y="58"/>
                    <a:pt x="126" y="69"/>
                  </a:cubicBezTo>
                  <a:cubicBezTo>
                    <a:pt x="126" y="80"/>
                    <a:pt x="117" y="89"/>
                    <a:pt x="106" y="89"/>
                  </a:cubicBezTo>
                  <a:cubicBezTo>
                    <a:pt x="93" y="89"/>
                    <a:pt x="93" y="89"/>
                    <a:pt x="93" y="89"/>
                  </a:cubicBezTo>
                  <a:cubicBezTo>
                    <a:pt x="90" y="89"/>
                    <a:pt x="87" y="92"/>
                    <a:pt x="87" y="95"/>
                  </a:cubicBezTo>
                  <a:cubicBezTo>
                    <a:pt x="87" y="98"/>
                    <a:pt x="90" y="101"/>
                    <a:pt x="93" y="101"/>
                  </a:cubicBezTo>
                  <a:cubicBezTo>
                    <a:pt x="106" y="101"/>
                    <a:pt x="106" y="101"/>
                    <a:pt x="106" y="101"/>
                  </a:cubicBezTo>
                  <a:cubicBezTo>
                    <a:pt x="124" y="101"/>
                    <a:pt x="138" y="87"/>
                    <a:pt x="138" y="69"/>
                  </a:cubicBezTo>
                  <a:cubicBezTo>
                    <a:pt x="138" y="51"/>
                    <a:pt x="124" y="37"/>
                    <a:pt x="106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rtl="1">
                <a:lnSpc>
                  <a:spcPct val="120000"/>
                </a:lnSpc>
              </a:pPr>
              <a:endParaRPr lang="zh-CN" altLang="en-US" sz="1013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  <a:sym typeface="+mn-lt"/>
              </a:endParaRPr>
            </a:p>
          </p:txBody>
        </p:sp>
        <p:sp>
          <p:nvSpPr>
            <p:cNvPr id="30" name="Freeform 22"/>
            <p:cNvSpPr>
              <a:spLocks/>
            </p:cNvSpPr>
            <p:nvPr/>
          </p:nvSpPr>
          <p:spPr bwMode="auto">
            <a:xfrm>
              <a:off x="84" y="115"/>
              <a:ext cx="108" cy="166"/>
            </a:xfrm>
            <a:custGeom>
              <a:avLst/>
              <a:gdLst>
                <a:gd name="T0" fmla="*/ 43 w 54"/>
                <a:gd name="T1" fmla="*/ 53 h 83"/>
                <a:gd name="T2" fmla="*/ 33 w 54"/>
                <a:gd name="T3" fmla="*/ 63 h 83"/>
                <a:gd name="T4" fmla="*/ 33 w 54"/>
                <a:gd name="T5" fmla="*/ 6 h 83"/>
                <a:gd name="T6" fmla="*/ 27 w 54"/>
                <a:gd name="T7" fmla="*/ 0 h 83"/>
                <a:gd name="T8" fmla="*/ 21 w 54"/>
                <a:gd name="T9" fmla="*/ 6 h 83"/>
                <a:gd name="T10" fmla="*/ 21 w 54"/>
                <a:gd name="T11" fmla="*/ 63 h 83"/>
                <a:gd name="T12" fmla="*/ 11 w 54"/>
                <a:gd name="T13" fmla="*/ 53 h 83"/>
                <a:gd name="T14" fmla="*/ 2 w 54"/>
                <a:gd name="T15" fmla="*/ 53 h 83"/>
                <a:gd name="T16" fmla="*/ 2 w 54"/>
                <a:gd name="T17" fmla="*/ 61 h 83"/>
                <a:gd name="T18" fmla="*/ 23 w 54"/>
                <a:gd name="T19" fmla="*/ 82 h 83"/>
                <a:gd name="T20" fmla="*/ 27 w 54"/>
                <a:gd name="T21" fmla="*/ 83 h 83"/>
                <a:gd name="T22" fmla="*/ 31 w 54"/>
                <a:gd name="T23" fmla="*/ 82 h 83"/>
                <a:gd name="T24" fmla="*/ 52 w 54"/>
                <a:gd name="T25" fmla="*/ 61 h 83"/>
                <a:gd name="T26" fmla="*/ 52 w 54"/>
                <a:gd name="T27" fmla="*/ 53 h 83"/>
                <a:gd name="T28" fmla="*/ 43 w 54"/>
                <a:gd name="T29" fmla="*/ 5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83">
                  <a:moveTo>
                    <a:pt x="43" y="53"/>
                  </a:moveTo>
                  <a:cubicBezTo>
                    <a:pt x="33" y="63"/>
                    <a:pt x="33" y="63"/>
                    <a:pt x="33" y="63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2"/>
                    <a:pt x="30" y="0"/>
                    <a:pt x="27" y="0"/>
                  </a:cubicBezTo>
                  <a:cubicBezTo>
                    <a:pt x="24" y="0"/>
                    <a:pt x="21" y="2"/>
                    <a:pt x="21" y="6"/>
                  </a:cubicBezTo>
                  <a:cubicBezTo>
                    <a:pt x="21" y="63"/>
                    <a:pt x="21" y="63"/>
                    <a:pt x="21" y="6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8" y="50"/>
                    <a:pt x="5" y="50"/>
                    <a:pt x="2" y="53"/>
                  </a:cubicBezTo>
                  <a:cubicBezTo>
                    <a:pt x="0" y="55"/>
                    <a:pt x="0" y="59"/>
                    <a:pt x="2" y="61"/>
                  </a:cubicBezTo>
                  <a:cubicBezTo>
                    <a:pt x="23" y="82"/>
                    <a:pt x="23" y="82"/>
                    <a:pt x="23" y="82"/>
                  </a:cubicBezTo>
                  <a:cubicBezTo>
                    <a:pt x="24" y="83"/>
                    <a:pt x="25" y="83"/>
                    <a:pt x="27" y="83"/>
                  </a:cubicBezTo>
                  <a:cubicBezTo>
                    <a:pt x="28" y="83"/>
                    <a:pt x="30" y="83"/>
                    <a:pt x="31" y="82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4" y="59"/>
                    <a:pt x="54" y="55"/>
                    <a:pt x="52" y="53"/>
                  </a:cubicBezTo>
                  <a:cubicBezTo>
                    <a:pt x="49" y="50"/>
                    <a:pt x="45" y="50"/>
                    <a:pt x="43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rtl="1">
                <a:lnSpc>
                  <a:spcPct val="120000"/>
                </a:lnSpc>
              </a:pPr>
              <a:endParaRPr lang="zh-CN" altLang="en-US" sz="1013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  <a:sym typeface="+mn-lt"/>
              </a:endParaRPr>
            </a:p>
          </p:txBody>
        </p:sp>
      </p:grpSp>
      <p:sp>
        <p:nvSpPr>
          <p:cNvPr id="31" name="Freeform 23"/>
          <p:cNvSpPr>
            <a:spLocks noEditPoints="1"/>
          </p:cNvSpPr>
          <p:nvPr/>
        </p:nvSpPr>
        <p:spPr bwMode="auto">
          <a:xfrm>
            <a:off x="4520789" y="3795338"/>
            <a:ext cx="328166" cy="348258"/>
          </a:xfrm>
          <a:custGeom>
            <a:avLst/>
            <a:gdLst>
              <a:gd name="T0" fmla="*/ 111 w 132"/>
              <a:gd name="T1" fmla="*/ 56 h 140"/>
              <a:gd name="T2" fmla="*/ 103 w 132"/>
              <a:gd name="T3" fmla="*/ 56 h 140"/>
              <a:gd name="T4" fmla="*/ 103 w 132"/>
              <a:gd name="T5" fmla="*/ 37 h 140"/>
              <a:gd name="T6" fmla="*/ 66 w 132"/>
              <a:gd name="T7" fmla="*/ 0 h 140"/>
              <a:gd name="T8" fmla="*/ 29 w 132"/>
              <a:gd name="T9" fmla="*/ 37 h 140"/>
              <a:gd name="T10" fmla="*/ 29 w 132"/>
              <a:gd name="T11" fmla="*/ 55 h 140"/>
              <a:gd name="T12" fmla="*/ 21 w 132"/>
              <a:gd name="T13" fmla="*/ 55 h 140"/>
              <a:gd name="T14" fmla="*/ 0 w 132"/>
              <a:gd name="T15" fmla="*/ 76 h 140"/>
              <a:gd name="T16" fmla="*/ 21 w 132"/>
              <a:gd name="T17" fmla="*/ 97 h 140"/>
              <a:gd name="T18" fmla="*/ 41 w 132"/>
              <a:gd name="T19" fmla="*/ 97 h 140"/>
              <a:gd name="T20" fmla="*/ 41 w 132"/>
              <a:gd name="T21" fmla="*/ 57 h 140"/>
              <a:gd name="T22" fmla="*/ 41 w 132"/>
              <a:gd name="T23" fmla="*/ 55 h 140"/>
              <a:gd name="T24" fmla="*/ 41 w 132"/>
              <a:gd name="T25" fmla="*/ 37 h 140"/>
              <a:gd name="T26" fmla="*/ 66 w 132"/>
              <a:gd name="T27" fmla="*/ 12 h 140"/>
              <a:gd name="T28" fmla="*/ 91 w 132"/>
              <a:gd name="T29" fmla="*/ 37 h 140"/>
              <a:gd name="T30" fmla="*/ 91 w 132"/>
              <a:gd name="T31" fmla="*/ 56 h 140"/>
              <a:gd name="T32" fmla="*/ 91 w 132"/>
              <a:gd name="T33" fmla="*/ 59 h 140"/>
              <a:gd name="T34" fmla="*/ 91 w 132"/>
              <a:gd name="T35" fmla="*/ 92 h 140"/>
              <a:gd name="T36" fmla="*/ 91 w 132"/>
              <a:gd name="T37" fmla="*/ 98 h 140"/>
              <a:gd name="T38" fmla="*/ 91 w 132"/>
              <a:gd name="T39" fmla="*/ 109 h 140"/>
              <a:gd name="T40" fmla="*/ 81 w 132"/>
              <a:gd name="T41" fmla="*/ 119 h 140"/>
              <a:gd name="T42" fmla="*/ 79 w 132"/>
              <a:gd name="T43" fmla="*/ 119 h 140"/>
              <a:gd name="T44" fmla="*/ 66 w 132"/>
              <a:gd name="T45" fmla="*/ 110 h 140"/>
              <a:gd name="T46" fmla="*/ 51 w 132"/>
              <a:gd name="T47" fmla="*/ 125 h 140"/>
              <a:gd name="T48" fmla="*/ 66 w 132"/>
              <a:gd name="T49" fmla="*/ 140 h 140"/>
              <a:gd name="T50" fmla="*/ 79 w 132"/>
              <a:gd name="T51" fmla="*/ 131 h 140"/>
              <a:gd name="T52" fmla="*/ 81 w 132"/>
              <a:gd name="T53" fmla="*/ 131 h 140"/>
              <a:gd name="T54" fmla="*/ 103 w 132"/>
              <a:gd name="T55" fmla="*/ 109 h 140"/>
              <a:gd name="T56" fmla="*/ 103 w 132"/>
              <a:gd name="T57" fmla="*/ 98 h 140"/>
              <a:gd name="T58" fmla="*/ 111 w 132"/>
              <a:gd name="T59" fmla="*/ 98 h 140"/>
              <a:gd name="T60" fmla="*/ 132 w 132"/>
              <a:gd name="T61" fmla="*/ 77 h 140"/>
              <a:gd name="T62" fmla="*/ 111 w 132"/>
              <a:gd name="T63" fmla="*/ 56 h 140"/>
              <a:gd name="T64" fmla="*/ 29 w 132"/>
              <a:gd name="T65" fmla="*/ 85 h 140"/>
              <a:gd name="T66" fmla="*/ 21 w 132"/>
              <a:gd name="T67" fmla="*/ 85 h 140"/>
              <a:gd name="T68" fmla="*/ 12 w 132"/>
              <a:gd name="T69" fmla="*/ 76 h 140"/>
              <a:gd name="T70" fmla="*/ 21 w 132"/>
              <a:gd name="T71" fmla="*/ 67 h 140"/>
              <a:gd name="T72" fmla="*/ 29 w 132"/>
              <a:gd name="T73" fmla="*/ 67 h 140"/>
              <a:gd name="T74" fmla="*/ 29 w 132"/>
              <a:gd name="T75" fmla="*/ 85 h 140"/>
              <a:gd name="T76" fmla="*/ 111 w 132"/>
              <a:gd name="T77" fmla="*/ 86 h 140"/>
              <a:gd name="T78" fmla="*/ 103 w 132"/>
              <a:gd name="T79" fmla="*/ 86 h 140"/>
              <a:gd name="T80" fmla="*/ 103 w 132"/>
              <a:gd name="T81" fmla="*/ 68 h 140"/>
              <a:gd name="T82" fmla="*/ 111 w 132"/>
              <a:gd name="T83" fmla="*/ 68 h 140"/>
              <a:gd name="T84" fmla="*/ 120 w 132"/>
              <a:gd name="T85" fmla="*/ 77 h 140"/>
              <a:gd name="T86" fmla="*/ 111 w 132"/>
              <a:gd name="T87" fmla="*/ 86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32" h="140">
                <a:moveTo>
                  <a:pt x="111" y="56"/>
                </a:moveTo>
                <a:cubicBezTo>
                  <a:pt x="103" y="56"/>
                  <a:pt x="103" y="56"/>
                  <a:pt x="103" y="56"/>
                </a:cubicBezTo>
                <a:cubicBezTo>
                  <a:pt x="103" y="37"/>
                  <a:pt x="103" y="37"/>
                  <a:pt x="103" y="37"/>
                </a:cubicBezTo>
                <a:cubicBezTo>
                  <a:pt x="103" y="16"/>
                  <a:pt x="86" y="0"/>
                  <a:pt x="66" y="0"/>
                </a:cubicBezTo>
                <a:cubicBezTo>
                  <a:pt x="46" y="0"/>
                  <a:pt x="29" y="16"/>
                  <a:pt x="29" y="37"/>
                </a:cubicBezTo>
                <a:cubicBezTo>
                  <a:pt x="29" y="55"/>
                  <a:pt x="29" y="55"/>
                  <a:pt x="29" y="55"/>
                </a:cubicBezTo>
                <a:cubicBezTo>
                  <a:pt x="21" y="55"/>
                  <a:pt x="21" y="55"/>
                  <a:pt x="21" y="55"/>
                </a:cubicBezTo>
                <a:cubicBezTo>
                  <a:pt x="9" y="55"/>
                  <a:pt x="0" y="65"/>
                  <a:pt x="0" y="76"/>
                </a:cubicBezTo>
                <a:cubicBezTo>
                  <a:pt x="0" y="88"/>
                  <a:pt x="9" y="97"/>
                  <a:pt x="21" y="97"/>
                </a:cubicBezTo>
                <a:cubicBezTo>
                  <a:pt x="41" y="97"/>
                  <a:pt x="41" y="97"/>
                  <a:pt x="41" y="9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37"/>
                  <a:pt x="41" y="37"/>
                  <a:pt x="41" y="37"/>
                </a:cubicBezTo>
                <a:cubicBezTo>
                  <a:pt x="41" y="23"/>
                  <a:pt x="52" y="12"/>
                  <a:pt x="66" y="12"/>
                </a:cubicBezTo>
                <a:cubicBezTo>
                  <a:pt x="80" y="12"/>
                  <a:pt x="91" y="23"/>
                  <a:pt x="91" y="37"/>
                </a:cubicBezTo>
                <a:cubicBezTo>
                  <a:pt x="91" y="56"/>
                  <a:pt x="91" y="56"/>
                  <a:pt x="91" y="56"/>
                </a:cubicBezTo>
                <a:cubicBezTo>
                  <a:pt x="91" y="59"/>
                  <a:pt x="91" y="59"/>
                  <a:pt x="91" y="59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98"/>
                  <a:pt x="91" y="98"/>
                  <a:pt x="91" y="98"/>
                </a:cubicBezTo>
                <a:cubicBezTo>
                  <a:pt x="91" y="109"/>
                  <a:pt x="91" y="109"/>
                  <a:pt x="91" y="109"/>
                </a:cubicBezTo>
                <a:cubicBezTo>
                  <a:pt x="91" y="114"/>
                  <a:pt x="86" y="119"/>
                  <a:pt x="81" y="119"/>
                </a:cubicBezTo>
                <a:cubicBezTo>
                  <a:pt x="79" y="119"/>
                  <a:pt x="79" y="119"/>
                  <a:pt x="79" y="119"/>
                </a:cubicBezTo>
                <a:cubicBezTo>
                  <a:pt x="77" y="114"/>
                  <a:pt x="72" y="110"/>
                  <a:pt x="66" y="110"/>
                </a:cubicBezTo>
                <a:cubicBezTo>
                  <a:pt x="58" y="110"/>
                  <a:pt x="51" y="117"/>
                  <a:pt x="51" y="125"/>
                </a:cubicBezTo>
                <a:cubicBezTo>
                  <a:pt x="51" y="133"/>
                  <a:pt x="58" y="140"/>
                  <a:pt x="66" y="140"/>
                </a:cubicBezTo>
                <a:cubicBezTo>
                  <a:pt x="72" y="140"/>
                  <a:pt x="77" y="136"/>
                  <a:pt x="79" y="131"/>
                </a:cubicBezTo>
                <a:cubicBezTo>
                  <a:pt x="81" y="131"/>
                  <a:pt x="81" y="131"/>
                  <a:pt x="81" y="131"/>
                </a:cubicBezTo>
                <a:cubicBezTo>
                  <a:pt x="93" y="131"/>
                  <a:pt x="103" y="121"/>
                  <a:pt x="103" y="109"/>
                </a:cubicBezTo>
                <a:cubicBezTo>
                  <a:pt x="103" y="98"/>
                  <a:pt x="103" y="98"/>
                  <a:pt x="103" y="98"/>
                </a:cubicBezTo>
                <a:cubicBezTo>
                  <a:pt x="111" y="98"/>
                  <a:pt x="111" y="98"/>
                  <a:pt x="111" y="98"/>
                </a:cubicBezTo>
                <a:cubicBezTo>
                  <a:pt x="123" y="98"/>
                  <a:pt x="132" y="89"/>
                  <a:pt x="132" y="77"/>
                </a:cubicBezTo>
                <a:cubicBezTo>
                  <a:pt x="132" y="66"/>
                  <a:pt x="123" y="56"/>
                  <a:pt x="111" y="56"/>
                </a:cubicBezTo>
                <a:close/>
                <a:moveTo>
                  <a:pt x="29" y="85"/>
                </a:moveTo>
                <a:cubicBezTo>
                  <a:pt x="21" y="85"/>
                  <a:pt x="21" y="85"/>
                  <a:pt x="21" y="85"/>
                </a:cubicBezTo>
                <a:cubicBezTo>
                  <a:pt x="16" y="85"/>
                  <a:pt x="12" y="81"/>
                  <a:pt x="12" y="76"/>
                </a:cubicBezTo>
                <a:cubicBezTo>
                  <a:pt x="12" y="71"/>
                  <a:pt x="16" y="67"/>
                  <a:pt x="21" y="67"/>
                </a:cubicBezTo>
                <a:cubicBezTo>
                  <a:pt x="29" y="67"/>
                  <a:pt x="29" y="67"/>
                  <a:pt x="29" y="67"/>
                </a:cubicBezTo>
                <a:lnTo>
                  <a:pt x="29" y="85"/>
                </a:lnTo>
                <a:close/>
                <a:moveTo>
                  <a:pt x="111" y="86"/>
                </a:moveTo>
                <a:cubicBezTo>
                  <a:pt x="103" y="86"/>
                  <a:pt x="103" y="86"/>
                  <a:pt x="103" y="86"/>
                </a:cubicBezTo>
                <a:cubicBezTo>
                  <a:pt x="103" y="68"/>
                  <a:pt x="103" y="68"/>
                  <a:pt x="103" y="68"/>
                </a:cubicBezTo>
                <a:cubicBezTo>
                  <a:pt x="111" y="68"/>
                  <a:pt x="111" y="68"/>
                  <a:pt x="111" y="68"/>
                </a:cubicBezTo>
                <a:cubicBezTo>
                  <a:pt x="116" y="68"/>
                  <a:pt x="120" y="72"/>
                  <a:pt x="120" y="77"/>
                </a:cubicBezTo>
                <a:cubicBezTo>
                  <a:pt x="120" y="82"/>
                  <a:pt x="116" y="86"/>
                  <a:pt x="111" y="8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32" name="Group 24"/>
          <p:cNvGrpSpPr>
            <a:grpSpLocks/>
          </p:cNvGrpSpPr>
          <p:nvPr/>
        </p:nvGrpSpPr>
        <p:grpSpPr bwMode="auto">
          <a:xfrm>
            <a:off x="5557191" y="2768981"/>
            <a:ext cx="324818" cy="277937"/>
            <a:chOff x="0" y="0"/>
            <a:chExt cx="280" cy="240"/>
          </a:xfrm>
        </p:grpSpPr>
        <p:sp>
          <p:nvSpPr>
            <p:cNvPr id="33" name="Freeform 25"/>
            <p:cNvSpPr>
              <a:spLocks noEditPoints="1"/>
            </p:cNvSpPr>
            <p:nvPr/>
          </p:nvSpPr>
          <p:spPr bwMode="auto">
            <a:xfrm>
              <a:off x="0" y="0"/>
              <a:ext cx="280" cy="240"/>
            </a:xfrm>
            <a:custGeom>
              <a:avLst/>
              <a:gdLst>
                <a:gd name="T0" fmla="*/ 122 w 140"/>
                <a:gd name="T1" fmla="*/ 20 h 120"/>
                <a:gd name="T2" fmla="*/ 100 w 140"/>
                <a:gd name="T3" fmla="*/ 20 h 120"/>
                <a:gd name="T4" fmla="*/ 100 w 140"/>
                <a:gd name="T5" fmla="*/ 18 h 120"/>
                <a:gd name="T6" fmla="*/ 100 w 140"/>
                <a:gd name="T7" fmla="*/ 15 h 120"/>
                <a:gd name="T8" fmla="*/ 85 w 140"/>
                <a:gd name="T9" fmla="*/ 0 h 120"/>
                <a:gd name="T10" fmla="*/ 70 w 140"/>
                <a:gd name="T11" fmla="*/ 0 h 120"/>
                <a:gd name="T12" fmla="*/ 56 w 140"/>
                <a:gd name="T13" fmla="*/ 15 h 120"/>
                <a:gd name="T14" fmla="*/ 56 w 140"/>
                <a:gd name="T15" fmla="*/ 20 h 120"/>
                <a:gd name="T16" fmla="*/ 18 w 140"/>
                <a:gd name="T17" fmla="*/ 20 h 120"/>
                <a:gd name="T18" fmla="*/ 0 w 140"/>
                <a:gd name="T19" fmla="*/ 38 h 120"/>
                <a:gd name="T20" fmla="*/ 0 w 140"/>
                <a:gd name="T21" fmla="*/ 101 h 120"/>
                <a:gd name="T22" fmla="*/ 18 w 140"/>
                <a:gd name="T23" fmla="*/ 120 h 120"/>
                <a:gd name="T24" fmla="*/ 122 w 140"/>
                <a:gd name="T25" fmla="*/ 120 h 120"/>
                <a:gd name="T26" fmla="*/ 140 w 140"/>
                <a:gd name="T27" fmla="*/ 101 h 120"/>
                <a:gd name="T28" fmla="*/ 140 w 140"/>
                <a:gd name="T29" fmla="*/ 38 h 120"/>
                <a:gd name="T30" fmla="*/ 122 w 140"/>
                <a:gd name="T31" fmla="*/ 20 h 120"/>
                <a:gd name="T32" fmla="*/ 12 w 140"/>
                <a:gd name="T33" fmla="*/ 101 h 120"/>
                <a:gd name="T34" fmla="*/ 12 w 140"/>
                <a:gd name="T35" fmla="*/ 38 h 120"/>
                <a:gd name="T36" fmla="*/ 18 w 140"/>
                <a:gd name="T37" fmla="*/ 32 h 120"/>
                <a:gd name="T38" fmla="*/ 33 w 140"/>
                <a:gd name="T39" fmla="*/ 32 h 120"/>
                <a:gd name="T40" fmla="*/ 33 w 140"/>
                <a:gd name="T41" fmla="*/ 108 h 120"/>
                <a:gd name="T42" fmla="*/ 18 w 140"/>
                <a:gd name="T43" fmla="*/ 108 h 120"/>
                <a:gd name="T44" fmla="*/ 12 w 140"/>
                <a:gd name="T45" fmla="*/ 101 h 120"/>
                <a:gd name="T46" fmla="*/ 128 w 140"/>
                <a:gd name="T47" fmla="*/ 101 h 120"/>
                <a:gd name="T48" fmla="*/ 122 w 140"/>
                <a:gd name="T49" fmla="*/ 108 h 120"/>
                <a:gd name="T50" fmla="*/ 45 w 140"/>
                <a:gd name="T51" fmla="*/ 108 h 120"/>
                <a:gd name="T52" fmla="*/ 45 w 140"/>
                <a:gd name="T53" fmla="*/ 32 h 120"/>
                <a:gd name="T54" fmla="*/ 56 w 140"/>
                <a:gd name="T55" fmla="*/ 32 h 120"/>
                <a:gd name="T56" fmla="*/ 99 w 140"/>
                <a:gd name="T57" fmla="*/ 32 h 120"/>
                <a:gd name="T58" fmla="*/ 122 w 140"/>
                <a:gd name="T59" fmla="*/ 32 h 120"/>
                <a:gd name="T60" fmla="*/ 128 w 140"/>
                <a:gd name="T61" fmla="*/ 38 h 120"/>
                <a:gd name="T62" fmla="*/ 128 w 140"/>
                <a:gd name="T63" fmla="*/ 101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0" h="120">
                  <a:moveTo>
                    <a:pt x="122" y="20"/>
                  </a:moveTo>
                  <a:cubicBezTo>
                    <a:pt x="100" y="20"/>
                    <a:pt x="100" y="20"/>
                    <a:pt x="100" y="20"/>
                  </a:cubicBezTo>
                  <a:cubicBezTo>
                    <a:pt x="100" y="18"/>
                    <a:pt x="100" y="18"/>
                    <a:pt x="100" y="18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6"/>
                    <a:pt x="93" y="0"/>
                    <a:pt x="85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62" y="0"/>
                    <a:pt x="56" y="6"/>
                    <a:pt x="56" y="15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8" y="20"/>
                    <a:pt x="0" y="28"/>
                    <a:pt x="0" y="38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12"/>
                    <a:pt x="8" y="120"/>
                    <a:pt x="18" y="120"/>
                  </a:cubicBezTo>
                  <a:cubicBezTo>
                    <a:pt x="122" y="120"/>
                    <a:pt x="122" y="120"/>
                    <a:pt x="122" y="120"/>
                  </a:cubicBezTo>
                  <a:cubicBezTo>
                    <a:pt x="132" y="120"/>
                    <a:pt x="140" y="111"/>
                    <a:pt x="140" y="101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28"/>
                    <a:pt x="132" y="20"/>
                    <a:pt x="122" y="20"/>
                  </a:cubicBezTo>
                  <a:close/>
                  <a:moveTo>
                    <a:pt x="12" y="101"/>
                  </a:moveTo>
                  <a:cubicBezTo>
                    <a:pt x="12" y="38"/>
                    <a:pt x="12" y="38"/>
                    <a:pt x="12" y="38"/>
                  </a:cubicBezTo>
                  <a:cubicBezTo>
                    <a:pt x="12" y="34"/>
                    <a:pt x="15" y="32"/>
                    <a:pt x="18" y="32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33" y="108"/>
                    <a:pt x="33" y="108"/>
                    <a:pt x="33" y="108"/>
                  </a:cubicBezTo>
                  <a:cubicBezTo>
                    <a:pt x="18" y="108"/>
                    <a:pt x="18" y="108"/>
                    <a:pt x="18" y="108"/>
                  </a:cubicBezTo>
                  <a:cubicBezTo>
                    <a:pt x="14" y="108"/>
                    <a:pt x="12" y="105"/>
                    <a:pt x="12" y="101"/>
                  </a:cubicBezTo>
                  <a:close/>
                  <a:moveTo>
                    <a:pt x="128" y="101"/>
                  </a:moveTo>
                  <a:cubicBezTo>
                    <a:pt x="128" y="105"/>
                    <a:pt x="125" y="108"/>
                    <a:pt x="122" y="108"/>
                  </a:cubicBezTo>
                  <a:cubicBezTo>
                    <a:pt x="45" y="108"/>
                    <a:pt x="45" y="108"/>
                    <a:pt x="45" y="108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25" y="32"/>
                    <a:pt x="128" y="34"/>
                    <a:pt x="128" y="38"/>
                  </a:cubicBezTo>
                  <a:lnTo>
                    <a:pt x="128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rtl="1">
                <a:lnSpc>
                  <a:spcPct val="120000"/>
                </a:lnSpc>
              </a:pPr>
              <a:endParaRPr lang="zh-CN" altLang="en-US" sz="1013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  <a:sym typeface="+mn-lt"/>
              </a:endParaRPr>
            </a:p>
          </p:txBody>
        </p:sp>
        <p:sp>
          <p:nvSpPr>
            <p:cNvPr id="34" name="Freeform 26"/>
            <p:cNvSpPr>
              <a:spLocks noEditPoints="1"/>
            </p:cNvSpPr>
            <p:nvPr/>
          </p:nvSpPr>
          <p:spPr bwMode="auto">
            <a:xfrm>
              <a:off x="112" y="100"/>
              <a:ext cx="88" cy="88"/>
            </a:xfrm>
            <a:custGeom>
              <a:avLst/>
              <a:gdLst>
                <a:gd name="T0" fmla="*/ 22 w 44"/>
                <a:gd name="T1" fmla="*/ 0 h 44"/>
                <a:gd name="T2" fmla="*/ 0 w 44"/>
                <a:gd name="T3" fmla="*/ 22 h 44"/>
                <a:gd name="T4" fmla="*/ 22 w 44"/>
                <a:gd name="T5" fmla="*/ 44 h 44"/>
                <a:gd name="T6" fmla="*/ 44 w 44"/>
                <a:gd name="T7" fmla="*/ 22 h 44"/>
                <a:gd name="T8" fmla="*/ 22 w 44"/>
                <a:gd name="T9" fmla="*/ 0 h 44"/>
                <a:gd name="T10" fmla="*/ 22 w 44"/>
                <a:gd name="T11" fmla="*/ 32 h 44"/>
                <a:gd name="T12" fmla="*/ 12 w 44"/>
                <a:gd name="T13" fmla="*/ 22 h 44"/>
                <a:gd name="T14" fmla="*/ 22 w 44"/>
                <a:gd name="T15" fmla="*/ 12 h 44"/>
                <a:gd name="T16" fmla="*/ 32 w 44"/>
                <a:gd name="T17" fmla="*/ 22 h 44"/>
                <a:gd name="T18" fmla="*/ 22 w 44"/>
                <a:gd name="T19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4" y="44"/>
                    <a:pt x="44" y="34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lose/>
                  <a:moveTo>
                    <a:pt x="22" y="32"/>
                  </a:moveTo>
                  <a:cubicBezTo>
                    <a:pt x="16" y="32"/>
                    <a:pt x="12" y="27"/>
                    <a:pt x="12" y="22"/>
                  </a:cubicBezTo>
                  <a:cubicBezTo>
                    <a:pt x="12" y="16"/>
                    <a:pt x="16" y="12"/>
                    <a:pt x="22" y="12"/>
                  </a:cubicBezTo>
                  <a:cubicBezTo>
                    <a:pt x="27" y="12"/>
                    <a:pt x="32" y="16"/>
                    <a:pt x="32" y="22"/>
                  </a:cubicBezTo>
                  <a:cubicBezTo>
                    <a:pt x="32" y="27"/>
                    <a:pt x="27" y="32"/>
                    <a:pt x="22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rtl="1">
                <a:lnSpc>
                  <a:spcPct val="120000"/>
                </a:lnSpc>
              </a:pPr>
              <a:endParaRPr lang="zh-CN" altLang="en-US" sz="1013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  <a:sym typeface="+mn-lt"/>
              </a:endParaRPr>
            </a:p>
          </p:txBody>
        </p:sp>
      </p:grpSp>
      <p:sp>
        <p:nvSpPr>
          <p:cNvPr id="35" name="Freeform 27"/>
          <p:cNvSpPr>
            <a:spLocks noEditPoints="1"/>
          </p:cNvSpPr>
          <p:nvPr/>
        </p:nvSpPr>
        <p:spPr bwMode="auto">
          <a:xfrm>
            <a:off x="4562647" y="2810840"/>
            <a:ext cx="244451" cy="227707"/>
          </a:xfrm>
          <a:custGeom>
            <a:avLst/>
            <a:gdLst>
              <a:gd name="T0" fmla="*/ 138 w 142"/>
              <a:gd name="T1" fmla="*/ 47 h 133"/>
              <a:gd name="T2" fmla="*/ 114 w 142"/>
              <a:gd name="T3" fmla="*/ 30 h 133"/>
              <a:gd name="T4" fmla="*/ 114 w 142"/>
              <a:gd name="T5" fmla="*/ 12 h 133"/>
              <a:gd name="T6" fmla="*/ 108 w 142"/>
              <a:gd name="T7" fmla="*/ 6 h 133"/>
              <a:gd name="T8" fmla="*/ 104 w 142"/>
              <a:gd name="T9" fmla="*/ 6 h 133"/>
              <a:gd name="T10" fmla="*/ 98 w 142"/>
              <a:gd name="T11" fmla="*/ 12 h 133"/>
              <a:gd name="T12" fmla="*/ 98 w 142"/>
              <a:gd name="T13" fmla="*/ 18 h 133"/>
              <a:gd name="T14" fmla="*/ 74 w 142"/>
              <a:gd name="T15" fmla="*/ 2 h 133"/>
              <a:gd name="T16" fmla="*/ 68 w 142"/>
              <a:gd name="T17" fmla="*/ 2 h 133"/>
              <a:gd name="T18" fmla="*/ 4 w 142"/>
              <a:gd name="T19" fmla="*/ 47 h 133"/>
              <a:gd name="T20" fmla="*/ 2 w 142"/>
              <a:gd name="T21" fmla="*/ 56 h 133"/>
              <a:gd name="T22" fmla="*/ 10 w 142"/>
              <a:gd name="T23" fmla="*/ 57 h 133"/>
              <a:gd name="T24" fmla="*/ 17 w 142"/>
              <a:gd name="T25" fmla="*/ 52 h 133"/>
              <a:gd name="T26" fmla="*/ 17 w 142"/>
              <a:gd name="T27" fmla="*/ 123 h 133"/>
              <a:gd name="T28" fmla="*/ 27 w 142"/>
              <a:gd name="T29" fmla="*/ 133 h 133"/>
              <a:gd name="T30" fmla="*/ 115 w 142"/>
              <a:gd name="T31" fmla="*/ 133 h 133"/>
              <a:gd name="T32" fmla="*/ 125 w 142"/>
              <a:gd name="T33" fmla="*/ 123 h 133"/>
              <a:gd name="T34" fmla="*/ 125 w 142"/>
              <a:gd name="T35" fmla="*/ 52 h 133"/>
              <a:gd name="T36" fmla="*/ 132 w 142"/>
              <a:gd name="T37" fmla="*/ 57 h 133"/>
              <a:gd name="T38" fmla="*/ 135 w 142"/>
              <a:gd name="T39" fmla="*/ 58 h 133"/>
              <a:gd name="T40" fmla="*/ 140 w 142"/>
              <a:gd name="T41" fmla="*/ 56 h 133"/>
              <a:gd name="T42" fmla="*/ 138 w 142"/>
              <a:gd name="T43" fmla="*/ 47 h 133"/>
              <a:gd name="T44" fmla="*/ 83 w 142"/>
              <a:gd name="T45" fmla="*/ 121 h 133"/>
              <a:gd name="T46" fmla="*/ 59 w 142"/>
              <a:gd name="T47" fmla="*/ 121 h 133"/>
              <a:gd name="T48" fmla="*/ 59 w 142"/>
              <a:gd name="T49" fmla="*/ 84 h 133"/>
              <a:gd name="T50" fmla="*/ 83 w 142"/>
              <a:gd name="T51" fmla="*/ 84 h 133"/>
              <a:gd name="T52" fmla="*/ 83 w 142"/>
              <a:gd name="T53" fmla="*/ 121 h 133"/>
              <a:gd name="T54" fmla="*/ 113 w 142"/>
              <a:gd name="T55" fmla="*/ 121 h 133"/>
              <a:gd name="T56" fmla="*/ 95 w 142"/>
              <a:gd name="T57" fmla="*/ 121 h 133"/>
              <a:gd name="T58" fmla="*/ 95 w 142"/>
              <a:gd name="T59" fmla="*/ 82 h 133"/>
              <a:gd name="T60" fmla="*/ 85 w 142"/>
              <a:gd name="T61" fmla="*/ 72 h 133"/>
              <a:gd name="T62" fmla="*/ 57 w 142"/>
              <a:gd name="T63" fmla="*/ 72 h 133"/>
              <a:gd name="T64" fmla="*/ 47 w 142"/>
              <a:gd name="T65" fmla="*/ 82 h 133"/>
              <a:gd name="T66" fmla="*/ 47 w 142"/>
              <a:gd name="T67" fmla="*/ 121 h 133"/>
              <a:gd name="T68" fmla="*/ 29 w 142"/>
              <a:gd name="T69" fmla="*/ 121 h 133"/>
              <a:gd name="T70" fmla="*/ 29 w 142"/>
              <a:gd name="T71" fmla="*/ 44 h 133"/>
              <a:gd name="T72" fmla="*/ 71 w 142"/>
              <a:gd name="T73" fmla="*/ 14 h 133"/>
              <a:gd name="T74" fmla="*/ 113 w 142"/>
              <a:gd name="T75" fmla="*/ 44 h 133"/>
              <a:gd name="T76" fmla="*/ 113 w 142"/>
              <a:gd name="T77" fmla="*/ 121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42" h="133">
                <a:moveTo>
                  <a:pt x="138" y="47"/>
                </a:moveTo>
                <a:cubicBezTo>
                  <a:pt x="114" y="30"/>
                  <a:pt x="114" y="30"/>
                  <a:pt x="114" y="30"/>
                </a:cubicBezTo>
                <a:cubicBezTo>
                  <a:pt x="114" y="12"/>
                  <a:pt x="114" y="12"/>
                  <a:pt x="114" y="12"/>
                </a:cubicBezTo>
                <a:cubicBezTo>
                  <a:pt x="114" y="9"/>
                  <a:pt x="111" y="6"/>
                  <a:pt x="108" y="6"/>
                </a:cubicBezTo>
                <a:cubicBezTo>
                  <a:pt x="104" y="6"/>
                  <a:pt x="104" y="6"/>
                  <a:pt x="104" y="6"/>
                </a:cubicBezTo>
                <a:cubicBezTo>
                  <a:pt x="100" y="6"/>
                  <a:pt x="98" y="9"/>
                  <a:pt x="98" y="12"/>
                </a:cubicBezTo>
                <a:cubicBezTo>
                  <a:pt x="98" y="18"/>
                  <a:pt x="98" y="18"/>
                  <a:pt x="98" y="18"/>
                </a:cubicBezTo>
                <a:cubicBezTo>
                  <a:pt x="74" y="2"/>
                  <a:pt x="74" y="2"/>
                  <a:pt x="74" y="2"/>
                </a:cubicBezTo>
                <a:cubicBezTo>
                  <a:pt x="72" y="0"/>
                  <a:pt x="70" y="0"/>
                  <a:pt x="68" y="2"/>
                </a:cubicBezTo>
                <a:cubicBezTo>
                  <a:pt x="4" y="47"/>
                  <a:pt x="4" y="47"/>
                  <a:pt x="4" y="47"/>
                </a:cubicBezTo>
                <a:cubicBezTo>
                  <a:pt x="1" y="49"/>
                  <a:pt x="0" y="53"/>
                  <a:pt x="2" y="56"/>
                </a:cubicBezTo>
                <a:cubicBezTo>
                  <a:pt x="4" y="58"/>
                  <a:pt x="8" y="59"/>
                  <a:pt x="10" y="57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123"/>
                  <a:pt x="17" y="123"/>
                  <a:pt x="17" y="123"/>
                </a:cubicBezTo>
                <a:cubicBezTo>
                  <a:pt x="17" y="129"/>
                  <a:pt x="21" y="133"/>
                  <a:pt x="27" y="133"/>
                </a:cubicBezTo>
                <a:cubicBezTo>
                  <a:pt x="115" y="133"/>
                  <a:pt x="115" y="133"/>
                  <a:pt x="115" y="133"/>
                </a:cubicBezTo>
                <a:cubicBezTo>
                  <a:pt x="121" y="133"/>
                  <a:pt x="125" y="129"/>
                  <a:pt x="125" y="123"/>
                </a:cubicBezTo>
                <a:cubicBezTo>
                  <a:pt x="125" y="52"/>
                  <a:pt x="125" y="52"/>
                  <a:pt x="125" y="52"/>
                </a:cubicBezTo>
                <a:cubicBezTo>
                  <a:pt x="132" y="57"/>
                  <a:pt x="132" y="57"/>
                  <a:pt x="132" y="57"/>
                </a:cubicBezTo>
                <a:cubicBezTo>
                  <a:pt x="133" y="58"/>
                  <a:pt x="134" y="58"/>
                  <a:pt x="135" y="58"/>
                </a:cubicBezTo>
                <a:cubicBezTo>
                  <a:pt x="137" y="58"/>
                  <a:pt x="139" y="57"/>
                  <a:pt x="140" y="56"/>
                </a:cubicBezTo>
                <a:cubicBezTo>
                  <a:pt x="142" y="53"/>
                  <a:pt x="141" y="49"/>
                  <a:pt x="138" y="47"/>
                </a:cubicBezTo>
                <a:close/>
                <a:moveTo>
                  <a:pt x="83" y="121"/>
                </a:moveTo>
                <a:cubicBezTo>
                  <a:pt x="59" y="121"/>
                  <a:pt x="59" y="121"/>
                  <a:pt x="59" y="121"/>
                </a:cubicBezTo>
                <a:cubicBezTo>
                  <a:pt x="59" y="84"/>
                  <a:pt x="59" y="84"/>
                  <a:pt x="59" y="84"/>
                </a:cubicBezTo>
                <a:cubicBezTo>
                  <a:pt x="83" y="84"/>
                  <a:pt x="83" y="84"/>
                  <a:pt x="83" y="84"/>
                </a:cubicBezTo>
                <a:lnTo>
                  <a:pt x="83" y="121"/>
                </a:lnTo>
                <a:close/>
                <a:moveTo>
                  <a:pt x="113" y="121"/>
                </a:moveTo>
                <a:cubicBezTo>
                  <a:pt x="95" y="121"/>
                  <a:pt x="95" y="121"/>
                  <a:pt x="95" y="121"/>
                </a:cubicBezTo>
                <a:cubicBezTo>
                  <a:pt x="95" y="82"/>
                  <a:pt x="95" y="82"/>
                  <a:pt x="95" y="82"/>
                </a:cubicBezTo>
                <a:cubicBezTo>
                  <a:pt x="95" y="76"/>
                  <a:pt x="90" y="72"/>
                  <a:pt x="85" y="72"/>
                </a:cubicBezTo>
                <a:cubicBezTo>
                  <a:pt x="57" y="72"/>
                  <a:pt x="57" y="72"/>
                  <a:pt x="57" y="72"/>
                </a:cubicBezTo>
                <a:cubicBezTo>
                  <a:pt x="52" y="72"/>
                  <a:pt x="47" y="76"/>
                  <a:pt x="47" y="82"/>
                </a:cubicBezTo>
                <a:cubicBezTo>
                  <a:pt x="47" y="121"/>
                  <a:pt x="47" y="121"/>
                  <a:pt x="47" y="121"/>
                </a:cubicBezTo>
                <a:cubicBezTo>
                  <a:pt x="29" y="121"/>
                  <a:pt x="29" y="121"/>
                  <a:pt x="29" y="121"/>
                </a:cubicBezTo>
                <a:cubicBezTo>
                  <a:pt x="29" y="44"/>
                  <a:pt x="29" y="44"/>
                  <a:pt x="29" y="44"/>
                </a:cubicBezTo>
                <a:cubicBezTo>
                  <a:pt x="71" y="14"/>
                  <a:pt x="71" y="14"/>
                  <a:pt x="71" y="14"/>
                </a:cubicBezTo>
                <a:cubicBezTo>
                  <a:pt x="113" y="44"/>
                  <a:pt x="113" y="44"/>
                  <a:pt x="113" y="44"/>
                </a:cubicBezTo>
                <a:lnTo>
                  <a:pt x="113" y="1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pPr algn="r" rtl="1">
              <a:lnSpc>
                <a:spcPct val="120000"/>
              </a:lnSpc>
            </a:pPr>
            <a:endParaRPr lang="zh-CN" altLang="en-US" sz="1013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38" name="直接连接符 37"/>
            <p:cNvCxnSpPr>
              <a:endCxn id="39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矩形 38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40" name="KSO_GT1.1.1"/>
          <p:cNvSpPr txBox="1"/>
          <p:nvPr/>
        </p:nvSpPr>
        <p:spPr>
          <a:xfrm>
            <a:off x="1439955" y="308574"/>
            <a:ext cx="1190258" cy="2475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anose="00000400000000000000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  <p:sp>
        <p:nvSpPr>
          <p:cNvPr id="82" name="Google Shape;377;p10">
            <a:extLst>
              <a:ext uri="{FF2B5EF4-FFF2-40B4-BE49-F238E27FC236}">
                <a16:creationId xmlns:a16="http://schemas.microsoft.com/office/drawing/2014/main" id="{90A4B485-4DA2-444C-8821-5DD7DD2CD71C}"/>
              </a:ext>
            </a:extLst>
          </p:cNvPr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2">
              <a:lumMod val="75000"/>
              <a:alpha val="81920"/>
            </a:schemeClr>
          </a:solidFill>
          <a:ln>
            <a:noFill/>
          </a:ln>
        </p:spPr>
      </p:sp>
      <p:sp>
        <p:nvSpPr>
          <p:cNvPr id="83" name="Google Shape;378;p10">
            <a:extLst>
              <a:ext uri="{FF2B5EF4-FFF2-40B4-BE49-F238E27FC236}">
                <a16:creationId xmlns:a16="http://schemas.microsoft.com/office/drawing/2014/main" id="{851AE09C-61B6-477D-A2C8-EE02D370F340}"/>
              </a:ext>
            </a:extLst>
          </p:cNvPr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84" name="Google Shape;379;p10">
            <a:extLst>
              <a:ext uri="{FF2B5EF4-FFF2-40B4-BE49-F238E27FC236}">
                <a16:creationId xmlns:a16="http://schemas.microsoft.com/office/drawing/2014/main" id="{C1449143-CDDB-4F0D-8576-601D0F5314FB}"/>
              </a:ext>
            </a:extLst>
          </p:cNvPr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5" name="Google Shape;380;p10">
            <a:extLst>
              <a:ext uri="{FF2B5EF4-FFF2-40B4-BE49-F238E27FC236}">
                <a16:creationId xmlns:a16="http://schemas.microsoft.com/office/drawing/2014/main" id="{64FA7F68-B21F-4108-951D-C81069AE45ED}"/>
              </a:ext>
            </a:extLst>
          </p:cNvPr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6" name="Google Shape;381;p10">
            <a:extLst>
              <a:ext uri="{FF2B5EF4-FFF2-40B4-BE49-F238E27FC236}">
                <a16:creationId xmlns:a16="http://schemas.microsoft.com/office/drawing/2014/main" id="{D62EA7D6-2135-4A4A-A32C-D1E97BB1801E}"/>
              </a:ext>
            </a:extLst>
          </p:cNvPr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87" name="Google Shape;382;p10">
            <a:extLst>
              <a:ext uri="{FF2B5EF4-FFF2-40B4-BE49-F238E27FC236}">
                <a16:creationId xmlns:a16="http://schemas.microsoft.com/office/drawing/2014/main" id="{680D016B-F6D6-4EC1-AC46-27348D1B1E0D}"/>
              </a:ext>
            </a:extLst>
          </p:cNvPr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88" name="Google Shape;383;p10">
              <a:extLst>
                <a:ext uri="{FF2B5EF4-FFF2-40B4-BE49-F238E27FC236}">
                  <a16:creationId xmlns:a16="http://schemas.microsoft.com/office/drawing/2014/main" id="{1B9DE166-9FA1-479A-B039-C3BC757F051F}"/>
                </a:ext>
              </a:extLst>
            </p:cNvPr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89" name="Google Shape;384;p10">
              <a:extLst>
                <a:ext uri="{FF2B5EF4-FFF2-40B4-BE49-F238E27FC236}">
                  <a16:creationId xmlns:a16="http://schemas.microsoft.com/office/drawing/2014/main" id="{642C6787-B1AB-4571-BD33-202A2D1150E1}"/>
                </a:ext>
              </a:extLst>
            </p:cNvPr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0" name="Google Shape;385;p10">
              <a:extLst>
                <a:ext uri="{FF2B5EF4-FFF2-40B4-BE49-F238E27FC236}">
                  <a16:creationId xmlns:a16="http://schemas.microsoft.com/office/drawing/2014/main" id="{7837BA1C-DCD8-4627-86CB-61B3CC911F19}"/>
                </a:ext>
              </a:extLst>
            </p:cNvPr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91" name="Google Shape;386;p10">
            <a:extLst>
              <a:ext uri="{FF2B5EF4-FFF2-40B4-BE49-F238E27FC236}">
                <a16:creationId xmlns:a16="http://schemas.microsoft.com/office/drawing/2014/main" id="{6AD01DD6-C64E-4CE5-82F4-4F5138EF3C96}"/>
              </a:ext>
            </a:extLst>
          </p:cNvPr>
          <p:cNvGrpSpPr/>
          <p:nvPr/>
        </p:nvGrpSpPr>
        <p:grpSpPr>
          <a:xfrm>
            <a:off x="-42837" y="4443488"/>
            <a:ext cx="9229575" cy="642787"/>
            <a:chOff x="-42837" y="4443488"/>
            <a:chExt cx="9229575" cy="642787"/>
          </a:xfrm>
        </p:grpSpPr>
        <p:sp>
          <p:nvSpPr>
            <p:cNvPr id="92" name="Google Shape;387;p10">
              <a:extLst>
                <a:ext uri="{FF2B5EF4-FFF2-40B4-BE49-F238E27FC236}">
                  <a16:creationId xmlns:a16="http://schemas.microsoft.com/office/drawing/2014/main" id="{262C62E2-165F-4371-AC70-77D9DE063B33}"/>
                </a:ext>
              </a:extLst>
            </p:cNvPr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" name="Google Shape;388;p10">
              <a:extLst>
                <a:ext uri="{FF2B5EF4-FFF2-40B4-BE49-F238E27FC236}">
                  <a16:creationId xmlns:a16="http://schemas.microsoft.com/office/drawing/2014/main" id="{4675E035-E82F-4FA9-A32D-B1B4A29DD470}"/>
                </a:ext>
              </a:extLst>
            </p:cNvPr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" name="Google Shape;389;p10">
              <a:extLst>
                <a:ext uri="{FF2B5EF4-FFF2-40B4-BE49-F238E27FC236}">
                  <a16:creationId xmlns:a16="http://schemas.microsoft.com/office/drawing/2014/main" id="{E6DB5C4D-82CF-4599-98C7-87813EC3C245}"/>
                </a:ext>
              </a:extLst>
            </p:cNvPr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" name="Google Shape;390;p10">
              <a:extLst>
                <a:ext uri="{FF2B5EF4-FFF2-40B4-BE49-F238E27FC236}">
                  <a16:creationId xmlns:a16="http://schemas.microsoft.com/office/drawing/2014/main" id="{B8B4F015-1074-4C92-9E32-0A111943C336}"/>
                </a:ext>
              </a:extLst>
            </p:cNvPr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" name="Google Shape;391;p10">
              <a:extLst>
                <a:ext uri="{FF2B5EF4-FFF2-40B4-BE49-F238E27FC236}">
                  <a16:creationId xmlns:a16="http://schemas.microsoft.com/office/drawing/2014/main" id="{4160F77D-FF6B-4451-904A-9A34269F85D8}"/>
                </a:ext>
              </a:extLst>
            </p:cNvPr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" name="Google Shape;392;p10">
              <a:extLst>
                <a:ext uri="{FF2B5EF4-FFF2-40B4-BE49-F238E27FC236}">
                  <a16:creationId xmlns:a16="http://schemas.microsoft.com/office/drawing/2014/main" id="{1A574D5C-5F55-403D-891C-4181A28D0FB5}"/>
                </a:ext>
              </a:extLst>
            </p:cNvPr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" name="Google Shape;393;p10">
              <a:extLst>
                <a:ext uri="{FF2B5EF4-FFF2-40B4-BE49-F238E27FC236}">
                  <a16:creationId xmlns:a16="http://schemas.microsoft.com/office/drawing/2014/main" id="{797B471B-DBFC-41B4-966E-FCF95F2586CF}"/>
                </a:ext>
              </a:extLst>
            </p:cNvPr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" name="Google Shape;394;p10">
              <a:extLst>
                <a:ext uri="{FF2B5EF4-FFF2-40B4-BE49-F238E27FC236}">
                  <a16:creationId xmlns:a16="http://schemas.microsoft.com/office/drawing/2014/main" id="{C688112F-BCEE-4B78-B3C9-9FD2EC94B8D0}"/>
                </a:ext>
              </a:extLst>
            </p:cNvPr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" name="Google Shape;395;p10">
              <a:extLst>
                <a:ext uri="{FF2B5EF4-FFF2-40B4-BE49-F238E27FC236}">
                  <a16:creationId xmlns:a16="http://schemas.microsoft.com/office/drawing/2014/main" id="{7CC8FD27-8F11-456D-8859-169D110BD669}"/>
                </a:ext>
              </a:extLst>
            </p:cNvPr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" name="Google Shape;396;p10">
              <a:extLst>
                <a:ext uri="{FF2B5EF4-FFF2-40B4-BE49-F238E27FC236}">
                  <a16:creationId xmlns:a16="http://schemas.microsoft.com/office/drawing/2014/main" id="{D1909DF9-58B6-48E3-95F4-FA60792CFDF6}"/>
                </a:ext>
              </a:extLst>
            </p:cNvPr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" name="Google Shape;397;p10">
              <a:extLst>
                <a:ext uri="{FF2B5EF4-FFF2-40B4-BE49-F238E27FC236}">
                  <a16:creationId xmlns:a16="http://schemas.microsoft.com/office/drawing/2014/main" id="{15723167-D2CC-490D-9D78-8A6A1250CC4A}"/>
                </a:ext>
              </a:extLst>
            </p:cNvPr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" name="Google Shape;398;p10">
              <a:extLst>
                <a:ext uri="{FF2B5EF4-FFF2-40B4-BE49-F238E27FC236}">
                  <a16:creationId xmlns:a16="http://schemas.microsoft.com/office/drawing/2014/main" id="{A56F1EF4-7052-404F-9E91-E4180D4246DE}"/>
                </a:ext>
              </a:extLst>
            </p:cNvPr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4" name="Google Shape;399;p10">
              <a:extLst>
                <a:ext uri="{FF2B5EF4-FFF2-40B4-BE49-F238E27FC236}">
                  <a16:creationId xmlns:a16="http://schemas.microsoft.com/office/drawing/2014/main" id="{F65141F8-A1B1-462E-BF71-41AB0586BFAA}"/>
                </a:ext>
              </a:extLst>
            </p:cNvPr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" name="Google Shape;400;p10">
              <a:extLst>
                <a:ext uri="{FF2B5EF4-FFF2-40B4-BE49-F238E27FC236}">
                  <a16:creationId xmlns:a16="http://schemas.microsoft.com/office/drawing/2014/main" id="{6BB73C02-572C-4F16-BBC3-5DE1E1913038}"/>
                </a:ext>
              </a:extLst>
            </p:cNvPr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" name="Google Shape;401;p10">
              <a:extLst>
                <a:ext uri="{FF2B5EF4-FFF2-40B4-BE49-F238E27FC236}">
                  <a16:creationId xmlns:a16="http://schemas.microsoft.com/office/drawing/2014/main" id="{72356EA2-577D-4B48-88F0-3E98D669FD6A}"/>
                </a:ext>
              </a:extLst>
            </p:cNvPr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" name="Google Shape;402;p10">
              <a:extLst>
                <a:ext uri="{FF2B5EF4-FFF2-40B4-BE49-F238E27FC236}">
                  <a16:creationId xmlns:a16="http://schemas.microsoft.com/office/drawing/2014/main" id="{201D0F98-BA27-4E71-86DB-E2034279C9CE}"/>
                </a:ext>
              </a:extLst>
            </p:cNvPr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" name="Google Shape;403;p10">
              <a:extLst>
                <a:ext uri="{FF2B5EF4-FFF2-40B4-BE49-F238E27FC236}">
                  <a16:creationId xmlns:a16="http://schemas.microsoft.com/office/drawing/2014/main" id="{AB3C069F-C6C8-4335-BA22-B61E9DD30371}"/>
                </a:ext>
              </a:extLst>
            </p:cNvPr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" name="Google Shape;404;p10">
              <a:extLst>
                <a:ext uri="{FF2B5EF4-FFF2-40B4-BE49-F238E27FC236}">
                  <a16:creationId xmlns:a16="http://schemas.microsoft.com/office/drawing/2014/main" id="{49D5C004-CB67-4881-BCE9-56B218A07F0B}"/>
                </a:ext>
              </a:extLst>
            </p:cNvPr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" name="Google Shape;405;p10">
              <a:extLst>
                <a:ext uri="{FF2B5EF4-FFF2-40B4-BE49-F238E27FC236}">
                  <a16:creationId xmlns:a16="http://schemas.microsoft.com/office/drawing/2014/main" id="{40B472BD-1B54-4CE1-8183-AA7486961F92}"/>
                </a:ext>
              </a:extLst>
            </p:cNvPr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" name="Google Shape;406;p10">
              <a:extLst>
                <a:ext uri="{FF2B5EF4-FFF2-40B4-BE49-F238E27FC236}">
                  <a16:creationId xmlns:a16="http://schemas.microsoft.com/office/drawing/2014/main" id="{74EB071E-C25A-4989-8ADC-43CA12D37104}"/>
                </a:ext>
              </a:extLst>
            </p:cNvPr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" name="Google Shape;407;p10">
              <a:extLst>
                <a:ext uri="{FF2B5EF4-FFF2-40B4-BE49-F238E27FC236}">
                  <a16:creationId xmlns:a16="http://schemas.microsoft.com/office/drawing/2014/main" id="{1826D691-B73F-4F21-B62D-E6D08947677F}"/>
                </a:ext>
              </a:extLst>
            </p:cNvPr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" name="Google Shape;408;p10">
              <a:extLst>
                <a:ext uri="{FF2B5EF4-FFF2-40B4-BE49-F238E27FC236}">
                  <a16:creationId xmlns:a16="http://schemas.microsoft.com/office/drawing/2014/main" id="{5F4F1B3B-DA79-4E00-9218-F870D14955D0}"/>
                </a:ext>
              </a:extLst>
            </p:cNvPr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" name="Google Shape;409;p10">
              <a:extLst>
                <a:ext uri="{FF2B5EF4-FFF2-40B4-BE49-F238E27FC236}">
                  <a16:creationId xmlns:a16="http://schemas.microsoft.com/office/drawing/2014/main" id="{55A2DBFD-1422-44D9-9A98-AE25C6439056}"/>
                </a:ext>
              </a:extLst>
            </p:cNvPr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" name="Google Shape;410;p10">
              <a:extLst>
                <a:ext uri="{FF2B5EF4-FFF2-40B4-BE49-F238E27FC236}">
                  <a16:creationId xmlns:a16="http://schemas.microsoft.com/office/drawing/2014/main" id="{E201D10B-1B5F-4AB1-86C4-9D530248A632}"/>
                </a:ext>
              </a:extLst>
            </p:cNvPr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" name="Google Shape;411;p10">
              <a:extLst>
                <a:ext uri="{FF2B5EF4-FFF2-40B4-BE49-F238E27FC236}">
                  <a16:creationId xmlns:a16="http://schemas.microsoft.com/office/drawing/2014/main" id="{8E2DFDD0-8B09-48C3-A6BB-349742BB5B6A}"/>
                </a:ext>
              </a:extLst>
            </p:cNvPr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17" name="Google Shape;412;p10">
            <a:extLst>
              <a:ext uri="{FF2B5EF4-FFF2-40B4-BE49-F238E27FC236}">
                <a16:creationId xmlns:a16="http://schemas.microsoft.com/office/drawing/2014/main" id="{AA282C50-B14F-4B8D-A3CB-97892C5506C6}"/>
              </a:ext>
            </a:extLst>
          </p:cNvPr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8" name="Google Shape;413;p10">
            <a:extLst>
              <a:ext uri="{FF2B5EF4-FFF2-40B4-BE49-F238E27FC236}">
                <a16:creationId xmlns:a16="http://schemas.microsoft.com/office/drawing/2014/main" id="{49DF913B-166F-46C0-A764-1262B88CFF4F}"/>
              </a:ext>
            </a:extLst>
          </p:cNvPr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9" name="Google Shape;414;p10">
            <a:extLst>
              <a:ext uri="{FF2B5EF4-FFF2-40B4-BE49-F238E27FC236}">
                <a16:creationId xmlns:a16="http://schemas.microsoft.com/office/drawing/2014/main" id="{40AF3A2C-3682-41B0-9DAD-629F6F046590}"/>
              </a:ext>
            </a:extLst>
          </p:cNvPr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20" name="Google Shape;415;p10">
            <a:extLst>
              <a:ext uri="{FF2B5EF4-FFF2-40B4-BE49-F238E27FC236}">
                <a16:creationId xmlns:a16="http://schemas.microsoft.com/office/drawing/2014/main" id="{DDE51752-AE4B-4182-81DC-AB7E1D343BD1}"/>
              </a:ext>
            </a:extLst>
          </p:cNvPr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21" name="Google Shape;416;p10">
            <a:extLst>
              <a:ext uri="{FF2B5EF4-FFF2-40B4-BE49-F238E27FC236}">
                <a16:creationId xmlns:a16="http://schemas.microsoft.com/office/drawing/2014/main" id="{A58A98C1-DB2C-413F-A2FB-DBC9B413BFA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cs typeface="B Nazanin" panose="00000400000000000000" pitchFamily="2" charset="-78"/>
              </a:rPr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211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autoRev="1" fill="hold" grpId="1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150" fill="hold"/>
                                            <p:tgtEl>
                                              <p:spTgt spid="11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5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3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6" presetClass="emph" presetSubtype="0" autoRev="1" fill="hold" grpId="1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18" dur="150" fill="hold"/>
                                            <p:tgtEl>
                                              <p:spTgt spid="35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4" fill="hold" grpId="0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1" dur="75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2" dur="75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3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29" dur="150" fill="hold"/>
                                            <p:tgtEl>
                                              <p:spTgt spid="10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3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50" fill="hold"/>
                                            <p:tgtEl>
                                              <p:spTgt spid="27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grpId="0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9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0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3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150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3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50" fill="hold"/>
                                            <p:tgtEl>
                                              <p:spTgt spid="2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8" fill="hold" grpId="0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7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8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3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65" dur="150" fill="hold"/>
                                            <p:tgtEl>
                                              <p:spTgt spid="12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6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3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autoRev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50" fill="hold"/>
                                            <p:tgtEl>
                                              <p:spTgt spid="32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2" fill="hold" grpId="0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5" dur="7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76" dur="7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3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3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3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83" dur="150" fill="hold"/>
                                            <p:tgtEl>
                                              <p:spTgt spid="14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8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3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90" dur="150" fill="hold"/>
                                            <p:tgtEl>
                                              <p:spTgt spid="31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1" presetID="22" presetClass="entr" presetSubtype="2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2" presetClass="entr" presetSubtype="8" fill="hold" grpId="0" nodeType="withEffect" p14:presetBounceEnd="60000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96" dur="7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97" dur="7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22" presetClass="entr" presetSubtype="2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0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8" fill="hold" grpId="0" nodeType="withEffect" p14:presetBounceEnd="60000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03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04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2" presetClass="entr" presetSubtype="8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7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2" fill="hold" grpId="0" nodeType="withEffect" p14:presetBounceEnd="60000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0" dur="75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11" dur="75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2" presetClass="entr" presetSubtype="8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5" presetID="2" presetClass="entr" presetSubtype="2" fill="hold" grpId="0" nodeType="withEffect" p14:presetBounceEnd="60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7" dur="7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18" dur="7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0" grpId="1" animBg="1"/>
          <p:bldP spid="11" grpId="0" animBg="1"/>
          <p:bldP spid="11" grpId="1" animBg="1"/>
          <p:bldP spid="12" grpId="0" animBg="1"/>
          <p:bldP spid="12" grpId="1" animBg="1"/>
          <p:bldP spid="13" grpId="0" animBg="1"/>
          <p:bldP spid="13" grpId="1" animBg="1"/>
          <p:bldP spid="14" grpId="0" animBg="1"/>
          <p:bldP spid="14" grpId="1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 animBg="1"/>
          <p:bldP spid="22" grpId="0" animBg="1"/>
          <p:bldP spid="23" grpId="0"/>
          <p:bldP spid="24" grpId="0"/>
          <p:bldP spid="25" grpId="0"/>
          <p:bldP spid="26" grpId="0"/>
          <p:bldP spid="27" grpId="0" animBg="1"/>
          <p:bldP spid="27" grpId="1" animBg="1"/>
          <p:bldP spid="31" grpId="0" animBg="1"/>
          <p:bldP spid="31" grpId="1" animBg="1"/>
          <p:bldP spid="35" grpId="0" animBg="1"/>
          <p:bldP spid="35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6" presetClass="emph" presetSubtype="0" autoRev="1" fill="hold" grpId="1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11" dur="150" fill="hold"/>
                                            <p:tgtEl>
                                              <p:spTgt spid="11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2" presetID="5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3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6" presetClass="emph" presetSubtype="0" autoRev="1" fill="hold" grpId="1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animScale>
                                          <p:cBhvr>
                                            <p:cTn id="18" dur="150" fill="hold"/>
                                            <p:tgtEl>
                                              <p:spTgt spid="35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75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75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3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29" dur="150" fill="hold"/>
                                            <p:tgtEl>
                                              <p:spTgt spid="10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3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36" dur="150" fill="hold"/>
                                            <p:tgtEl>
                                              <p:spTgt spid="27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3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3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47" dur="150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3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6" presetClass="emph" presetSubtype="0" autoRev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54" dur="150" fill="hold"/>
                                            <p:tgtEl>
                                              <p:spTgt spid="2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8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75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3" dur="3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65" dur="150" fill="hold"/>
                                            <p:tgtEl>
                                              <p:spTgt spid="12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6" presetID="53" presetClass="entr" presetSubtype="16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3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3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autoRev="1" fill="hold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150" fill="hold"/>
                                            <p:tgtEl>
                                              <p:spTgt spid="32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5" dur="7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6" dur="7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7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3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3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3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83" dur="150" fill="hold"/>
                                            <p:tgtEl>
                                              <p:spTgt spid="14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84" presetID="53" presetClass="entr" presetSubtype="16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3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6" presetClass="emph" presetSubtype="0" autoRev="1" fill="hold" grpId="1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animScale>
                                          <p:cBhvr>
                                            <p:cTn id="90" dur="150" fill="hold"/>
                                            <p:tgtEl>
                                              <p:spTgt spid="31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1" presetID="22" presetClass="entr" presetSubtype="2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2" presetClass="entr" presetSubtype="8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7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7" dur="75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22" presetClass="entr" presetSubtype="2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0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2" presetClass="entr" presetSubtype="8" fill="hold" grpId="0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3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4" dur="7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5" presetID="22" presetClass="entr" presetSubtype="8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7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8" presetID="2" presetClass="entr" presetSubtype="2" fill="hold" grpId="0" nodeType="withEffect">
                                      <p:stCondLst>
                                        <p:cond delay="140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75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75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2" presetClass="entr" presetSubtype="8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5" presetID="2" presetClass="entr" presetSubtype="2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7" dur="7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8" dur="7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0" grpId="1" animBg="1"/>
          <p:bldP spid="11" grpId="0" animBg="1"/>
          <p:bldP spid="11" grpId="1" animBg="1"/>
          <p:bldP spid="12" grpId="0" animBg="1"/>
          <p:bldP spid="12" grpId="1" animBg="1"/>
          <p:bldP spid="13" grpId="0" animBg="1"/>
          <p:bldP spid="13" grpId="1" animBg="1"/>
          <p:bldP spid="14" grpId="0" animBg="1"/>
          <p:bldP spid="14" grpId="1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1" grpId="0" animBg="1"/>
          <p:bldP spid="22" grpId="0" animBg="1"/>
          <p:bldP spid="23" grpId="0"/>
          <p:bldP spid="24" grpId="0"/>
          <p:bldP spid="25" grpId="0"/>
          <p:bldP spid="26" grpId="0"/>
          <p:bldP spid="27" grpId="0" animBg="1"/>
          <p:bldP spid="27" grpId="1" animBg="1"/>
          <p:bldP spid="31" grpId="0" animBg="1"/>
          <p:bldP spid="31" grpId="1" animBg="1"/>
          <p:bldP spid="35" grpId="0" animBg="1"/>
          <p:bldP spid="35" grpId="1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32"/>
          <p:cNvSpPr/>
          <p:nvPr/>
        </p:nvSpPr>
        <p:spPr>
          <a:xfrm>
            <a:off x="4046230" y="1624586"/>
            <a:ext cx="2704351" cy="270435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20000"/>
              </a:lnSpc>
            </a:pPr>
            <a:endParaRPr lang="en-US" sz="700" dirty="0"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11" name="Oval 33"/>
          <p:cNvSpPr/>
          <p:nvPr/>
        </p:nvSpPr>
        <p:spPr>
          <a:xfrm>
            <a:off x="4414805" y="1995765"/>
            <a:ext cx="1967200" cy="1967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20000"/>
              </a:lnSpc>
            </a:pPr>
            <a:endParaRPr lang="en-US" sz="700" dirty="0"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12" name="Oval 37"/>
          <p:cNvSpPr/>
          <p:nvPr/>
        </p:nvSpPr>
        <p:spPr>
          <a:xfrm>
            <a:off x="4745579" y="2322832"/>
            <a:ext cx="1313720" cy="131372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20000"/>
              </a:lnSpc>
            </a:pPr>
            <a:endParaRPr lang="en-US" sz="700" dirty="0"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13" name="Oval 38"/>
          <p:cNvSpPr/>
          <p:nvPr/>
        </p:nvSpPr>
        <p:spPr>
          <a:xfrm>
            <a:off x="5131177" y="2712242"/>
            <a:ext cx="537300" cy="5373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20000"/>
              </a:lnSpc>
            </a:pPr>
            <a:endParaRPr lang="en-US" sz="700" dirty="0"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14" name="Block Arc 47"/>
          <p:cNvSpPr/>
          <p:nvPr/>
        </p:nvSpPr>
        <p:spPr>
          <a:xfrm rot="10800000">
            <a:off x="4046230" y="1627189"/>
            <a:ext cx="2704351" cy="2704351"/>
          </a:xfrm>
          <a:prstGeom prst="blockArc">
            <a:avLst>
              <a:gd name="adj1" fmla="val 16158116"/>
              <a:gd name="adj2" fmla="val 5409154"/>
              <a:gd name="adj3" fmla="val 5869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20000"/>
              </a:lnSpc>
            </a:pPr>
            <a:endParaRPr lang="en-US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15" name="Block Arc 48"/>
          <p:cNvSpPr/>
          <p:nvPr/>
        </p:nvSpPr>
        <p:spPr>
          <a:xfrm rot="10800000">
            <a:off x="4414806" y="1995766"/>
            <a:ext cx="1967198" cy="1967198"/>
          </a:xfrm>
          <a:prstGeom prst="blockArc">
            <a:avLst>
              <a:gd name="adj1" fmla="val 14698952"/>
              <a:gd name="adj2" fmla="val 5440372"/>
              <a:gd name="adj3" fmla="val 9948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20000"/>
              </a:lnSpc>
            </a:pPr>
            <a:endParaRPr lang="en-US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16" name="Block Arc 49"/>
          <p:cNvSpPr/>
          <p:nvPr/>
        </p:nvSpPr>
        <p:spPr>
          <a:xfrm rot="10800000">
            <a:off x="4744126" y="2325086"/>
            <a:ext cx="1308557" cy="1308557"/>
          </a:xfrm>
          <a:prstGeom prst="blockArc">
            <a:avLst>
              <a:gd name="adj1" fmla="val 13629918"/>
              <a:gd name="adj2" fmla="val 5390526"/>
              <a:gd name="adj3" fmla="val 1348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20000"/>
              </a:lnSpc>
            </a:pPr>
            <a:endParaRPr lang="en-US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17" name="Block Arc 50"/>
          <p:cNvSpPr/>
          <p:nvPr/>
        </p:nvSpPr>
        <p:spPr>
          <a:xfrm rot="10800000">
            <a:off x="5134152" y="2715111"/>
            <a:ext cx="528511" cy="528511"/>
          </a:xfrm>
          <a:prstGeom prst="blockArc">
            <a:avLst>
              <a:gd name="adj1" fmla="val 10800000"/>
              <a:gd name="adj2" fmla="val 5236583"/>
              <a:gd name="adj3" fmla="val 28287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20000"/>
              </a:lnSpc>
            </a:pPr>
            <a:endParaRPr lang="en-US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18" name="Text Placeholder 3"/>
          <p:cNvSpPr txBox="1">
            <a:spLocks/>
          </p:cNvSpPr>
          <p:nvPr/>
        </p:nvSpPr>
        <p:spPr>
          <a:xfrm>
            <a:off x="7336625" y="1264382"/>
            <a:ext cx="359073" cy="23474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37515" rtl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400" b="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rPr>
              <a:t>50%</a:t>
            </a:r>
          </a:p>
        </p:txBody>
      </p:sp>
      <p:sp>
        <p:nvSpPr>
          <p:cNvPr id="19" name="Text Placeholder 3"/>
          <p:cNvSpPr txBox="1">
            <a:spLocks/>
          </p:cNvSpPr>
          <p:nvPr/>
        </p:nvSpPr>
        <p:spPr>
          <a:xfrm>
            <a:off x="7336625" y="2364059"/>
            <a:ext cx="359073" cy="23474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37515" rtl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400" b="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rPr>
              <a:t>90%</a:t>
            </a:r>
          </a:p>
        </p:txBody>
      </p:sp>
      <p:sp>
        <p:nvSpPr>
          <p:cNvPr id="20" name="Text Placeholder 3"/>
          <p:cNvSpPr txBox="1">
            <a:spLocks/>
          </p:cNvSpPr>
          <p:nvPr/>
        </p:nvSpPr>
        <p:spPr>
          <a:xfrm>
            <a:off x="7336625" y="1630941"/>
            <a:ext cx="359073" cy="23474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37515" rtl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400" b="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rPr>
              <a:t>60%</a:t>
            </a:r>
          </a:p>
        </p:txBody>
      </p:sp>
      <p:sp>
        <p:nvSpPr>
          <p:cNvPr id="21" name="Text Placeholder 3"/>
          <p:cNvSpPr txBox="1">
            <a:spLocks/>
          </p:cNvSpPr>
          <p:nvPr/>
        </p:nvSpPr>
        <p:spPr>
          <a:xfrm>
            <a:off x="7336625" y="1997499"/>
            <a:ext cx="359073" cy="23474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837515" rtl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sz="1400" b="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rPr>
              <a:t>70%</a:t>
            </a:r>
          </a:p>
        </p:txBody>
      </p:sp>
      <p:cxnSp>
        <p:nvCxnSpPr>
          <p:cNvPr id="22" name="Elbow Connector 40"/>
          <p:cNvCxnSpPr/>
          <p:nvPr/>
        </p:nvCxnSpPr>
        <p:spPr>
          <a:xfrm flipV="1">
            <a:off x="5448036" y="1405622"/>
            <a:ext cx="1761020" cy="306710"/>
          </a:xfrm>
          <a:prstGeom prst="bentConnector3">
            <a:avLst>
              <a:gd name="adj1" fmla="val 36922"/>
            </a:avLst>
          </a:prstGeom>
          <a:ln w="6350" cmpd="sng">
            <a:solidFill>
              <a:schemeClr val="accent1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41"/>
          <p:cNvCxnSpPr/>
          <p:nvPr/>
        </p:nvCxnSpPr>
        <p:spPr>
          <a:xfrm flipV="1">
            <a:off x="5448036" y="1792845"/>
            <a:ext cx="1761020" cy="306710"/>
          </a:xfrm>
          <a:prstGeom prst="bentConnector3">
            <a:avLst>
              <a:gd name="adj1" fmla="val 46730"/>
            </a:avLst>
          </a:prstGeom>
          <a:ln w="6350" cmpd="sng">
            <a:solidFill>
              <a:schemeClr val="accent1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42"/>
          <p:cNvCxnSpPr/>
          <p:nvPr/>
        </p:nvCxnSpPr>
        <p:spPr>
          <a:xfrm flipV="1">
            <a:off x="5439126" y="2119572"/>
            <a:ext cx="1761020" cy="306710"/>
          </a:xfrm>
          <a:prstGeom prst="bentConnector3">
            <a:avLst>
              <a:gd name="adj1" fmla="val 55557"/>
            </a:avLst>
          </a:prstGeom>
          <a:ln w="6350" cmpd="sng">
            <a:solidFill>
              <a:schemeClr val="accent1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43"/>
          <p:cNvCxnSpPr/>
          <p:nvPr/>
        </p:nvCxnSpPr>
        <p:spPr>
          <a:xfrm flipV="1">
            <a:off x="5430217" y="2483254"/>
            <a:ext cx="1761020" cy="306710"/>
          </a:xfrm>
          <a:prstGeom prst="bentConnector3">
            <a:avLst>
              <a:gd name="adj1" fmla="val 67000"/>
            </a:avLst>
          </a:prstGeom>
          <a:ln w="6350" cmpd="sng">
            <a:solidFill>
              <a:schemeClr val="accent1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49"/>
          <p:cNvGrpSpPr/>
          <p:nvPr/>
        </p:nvGrpSpPr>
        <p:grpSpPr>
          <a:xfrm>
            <a:off x="1799074" y="1466068"/>
            <a:ext cx="2072286" cy="713852"/>
            <a:chOff x="1270277" y="1116566"/>
            <a:chExt cx="3205532" cy="779421"/>
          </a:xfrm>
        </p:grpSpPr>
        <p:sp>
          <p:nvSpPr>
            <p:cNvPr id="27" name="Text Placeholder 3"/>
            <p:cNvSpPr txBox="1">
              <a:spLocks/>
            </p:cNvSpPr>
            <p:nvPr/>
          </p:nvSpPr>
          <p:spPr>
            <a:xfrm>
              <a:off x="1888801" y="1116566"/>
              <a:ext cx="2492016" cy="231872"/>
            </a:xfrm>
            <a:prstGeom prst="rect">
              <a:avLst/>
            </a:prstGeom>
          </p:spPr>
          <p:txBody>
            <a:bodyPr wrap="non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837515" rtl="1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fa-IR" altLang="zh-CN" sz="1200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B Nazanin" panose="00000400000000000000" pitchFamily="2" charset="-78"/>
                  <a:sym typeface="Arial" panose="020B0604020202020204" pitchFamily="34" charset="0"/>
                </a:rPr>
                <a:t>محتوای متنی را جایگزین کنید</a:t>
              </a:r>
              <a:endPara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endParaRPr>
            </a:p>
          </p:txBody>
        </p:sp>
        <p:sp>
          <p:nvSpPr>
            <p:cNvPr id="28" name="Text Placeholder 3"/>
            <p:cNvSpPr txBox="1">
              <a:spLocks/>
            </p:cNvSpPr>
            <p:nvPr/>
          </p:nvSpPr>
          <p:spPr>
            <a:xfrm>
              <a:off x="1270277" y="1418801"/>
              <a:ext cx="3205532" cy="477186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837515" rtl="1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fa-IR" altLang="zh-CN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B Nazanin" panose="00000400000000000000" pitchFamily="2" charset="-78"/>
                  <a:sym typeface="Arial" panose="020B0604020202020204" pitchFamily="34" charset="0"/>
                </a:rPr>
                <a:t>لطفاً محتوای متنی را جایگزین کنید، برای افزودن متن عنوان مربوطه کلیک کنید، محتوای متن را اصلاح کنید، یا می توانید محتوای خود را مستقیماً در اینجا کپی کنید.</a:t>
              </a:r>
              <a:endParaRPr lang="en-US" altLang="zh-CN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Group 52"/>
          <p:cNvGrpSpPr/>
          <p:nvPr/>
        </p:nvGrpSpPr>
        <p:grpSpPr>
          <a:xfrm>
            <a:off x="1799074" y="2253065"/>
            <a:ext cx="2072286" cy="683917"/>
            <a:chOff x="1270277" y="2070962"/>
            <a:chExt cx="3205532" cy="746739"/>
          </a:xfrm>
        </p:grpSpPr>
        <p:sp>
          <p:nvSpPr>
            <p:cNvPr id="30" name="Text Placeholder 3"/>
            <p:cNvSpPr txBox="1">
              <a:spLocks/>
            </p:cNvSpPr>
            <p:nvPr/>
          </p:nvSpPr>
          <p:spPr>
            <a:xfrm>
              <a:off x="1969225" y="2070962"/>
              <a:ext cx="2492016" cy="231873"/>
            </a:xfrm>
            <a:prstGeom prst="rect">
              <a:avLst/>
            </a:prstGeom>
          </p:spPr>
          <p:txBody>
            <a:bodyPr wrap="non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837515" rtl="1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fa-IR" altLang="zh-CN" sz="1200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B Nazanin" panose="00000400000000000000" pitchFamily="2" charset="-78"/>
                  <a:sym typeface="Arial" panose="020B0604020202020204" pitchFamily="34" charset="0"/>
                </a:rPr>
                <a:t>محتوای متنی را جایگزین کنید</a:t>
              </a:r>
              <a:endPara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endParaRPr>
            </a:p>
          </p:txBody>
        </p:sp>
        <p:sp>
          <p:nvSpPr>
            <p:cNvPr id="31" name="Text Placeholder 3"/>
            <p:cNvSpPr txBox="1">
              <a:spLocks/>
            </p:cNvSpPr>
            <p:nvPr/>
          </p:nvSpPr>
          <p:spPr>
            <a:xfrm>
              <a:off x="1270277" y="2340513"/>
              <a:ext cx="3205532" cy="477188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837515" rtl="1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fa-IR" altLang="zh-CN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B Nazanin" panose="00000400000000000000" pitchFamily="2" charset="-78"/>
                  <a:sym typeface="Arial" panose="020B0604020202020204" pitchFamily="34" charset="0"/>
                </a:rPr>
                <a:t>لطفاً محتوای متنی را جایگزین کنید، برای افزودن متن عنوان مربوطه کلیک کنید، محتوای متن را اصلاح کنید، یا می توانید محتوای خود را مستقیماً در اینجا کپی کنید.</a:t>
              </a:r>
              <a:endParaRPr lang="en-US" altLang="zh-CN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endParaRPr>
            </a:p>
          </p:txBody>
        </p:sp>
      </p:grpSp>
      <p:grpSp>
        <p:nvGrpSpPr>
          <p:cNvPr id="32" name="Group 58"/>
          <p:cNvGrpSpPr/>
          <p:nvPr/>
        </p:nvGrpSpPr>
        <p:grpSpPr>
          <a:xfrm>
            <a:off x="1799074" y="2978963"/>
            <a:ext cx="2072286" cy="707159"/>
            <a:chOff x="1270277" y="2967298"/>
            <a:chExt cx="3205532" cy="772114"/>
          </a:xfrm>
        </p:grpSpPr>
        <p:sp>
          <p:nvSpPr>
            <p:cNvPr id="33" name="Text Placeholder 3"/>
            <p:cNvSpPr txBox="1">
              <a:spLocks/>
            </p:cNvSpPr>
            <p:nvPr/>
          </p:nvSpPr>
          <p:spPr>
            <a:xfrm>
              <a:off x="1888801" y="2967298"/>
              <a:ext cx="2492016" cy="231873"/>
            </a:xfrm>
            <a:prstGeom prst="rect">
              <a:avLst/>
            </a:prstGeom>
          </p:spPr>
          <p:txBody>
            <a:bodyPr wrap="non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837515" rtl="1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fa-IR" altLang="zh-CN" sz="1200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B Nazanin" panose="00000400000000000000" pitchFamily="2" charset="-78"/>
                  <a:sym typeface="Arial" panose="020B0604020202020204" pitchFamily="34" charset="0"/>
                </a:rPr>
                <a:t>محتوای متنی را جایگزین کنید</a:t>
              </a:r>
              <a:endPara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endParaRPr>
            </a:p>
          </p:txBody>
        </p:sp>
        <p:sp>
          <p:nvSpPr>
            <p:cNvPr id="34" name="Text Placeholder 3"/>
            <p:cNvSpPr txBox="1">
              <a:spLocks/>
            </p:cNvSpPr>
            <p:nvPr/>
          </p:nvSpPr>
          <p:spPr>
            <a:xfrm>
              <a:off x="1270277" y="3262225"/>
              <a:ext cx="3205532" cy="477187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837515" rtl="1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fa-IR" altLang="zh-CN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B Nazanin" panose="00000400000000000000" pitchFamily="2" charset="-78"/>
                  <a:sym typeface="Arial" panose="020B0604020202020204" pitchFamily="34" charset="0"/>
                </a:rPr>
                <a:t>لطفاً محتوای متنی را جایگزین کنید، برای افزودن متن عنوان مربوطه کلیک کنید، محتوای متن را اصلاح کنید، یا می توانید محتوای خود را مستقیماً در اینجا کپی کنید.</a:t>
              </a:r>
              <a:endParaRPr lang="en-US" altLang="zh-CN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endParaRPr>
            </a:p>
          </p:txBody>
        </p:sp>
      </p:grpSp>
      <p:grpSp>
        <p:nvGrpSpPr>
          <p:cNvPr id="35" name="Group 61"/>
          <p:cNvGrpSpPr/>
          <p:nvPr/>
        </p:nvGrpSpPr>
        <p:grpSpPr>
          <a:xfrm>
            <a:off x="1799074" y="3739939"/>
            <a:ext cx="2072286" cy="664337"/>
            <a:chOff x="1270277" y="3014053"/>
            <a:chExt cx="3205532" cy="725360"/>
          </a:xfrm>
        </p:grpSpPr>
        <p:sp>
          <p:nvSpPr>
            <p:cNvPr id="36" name="Text Placeholder 3"/>
            <p:cNvSpPr txBox="1">
              <a:spLocks/>
            </p:cNvSpPr>
            <p:nvPr/>
          </p:nvSpPr>
          <p:spPr>
            <a:xfrm>
              <a:off x="1973790" y="3014053"/>
              <a:ext cx="2492016" cy="231873"/>
            </a:xfrm>
            <a:prstGeom prst="rect">
              <a:avLst/>
            </a:prstGeom>
          </p:spPr>
          <p:txBody>
            <a:bodyPr wrap="non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837515" rtl="1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fa-IR" altLang="zh-CN" sz="1200" dirty="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B Nazanin" panose="00000400000000000000" pitchFamily="2" charset="-78"/>
                  <a:sym typeface="Arial" panose="020B0604020202020204" pitchFamily="34" charset="0"/>
                </a:rPr>
                <a:t>محتوای متنی را جایگزین کنید</a:t>
              </a:r>
              <a:endPara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endParaRPr>
            </a:p>
          </p:txBody>
        </p:sp>
        <p:sp>
          <p:nvSpPr>
            <p:cNvPr id="37" name="Text Placeholder 3"/>
            <p:cNvSpPr txBox="1">
              <a:spLocks/>
            </p:cNvSpPr>
            <p:nvPr/>
          </p:nvSpPr>
          <p:spPr>
            <a:xfrm>
              <a:off x="1270277" y="3262225"/>
              <a:ext cx="3205532" cy="477188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r" defTabSz="837515" rtl="1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fa-IR" altLang="zh-CN" sz="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B Nazanin" panose="00000400000000000000" pitchFamily="2" charset="-78"/>
                  <a:sym typeface="Arial" panose="020B0604020202020204" pitchFamily="34" charset="0"/>
                </a:rPr>
                <a:t>لطفاً محتوای متنی را جایگزین کنید، برای افزودن متن عنوان مربوطه کلیک کنید، محتوای متن را اصلاح کنید، یا می توانید محتوای خود را مستقیماً در اینجا کپی کنید.</a:t>
              </a:r>
              <a:endParaRPr lang="en-US" altLang="zh-CN" sz="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B Nazanin" panose="00000400000000000000" pitchFamily="2" charset="-78"/>
                <a:sym typeface="Arial" panose="020B0604020202020204" pitchFamily="34" charset="0"/>
              </a:endParaRPr>
            </a:p>
          </p:txBody>
        </p:sp>
      </p:grpSp>
      <p:sp>
        <p:nvSpPr>
          <p:cNvPr id="38" name="Freeform 45"/>
          <p:cNvSpPr>
            <a:spLocks noEditPoints="1"/>
          </p:cNvSpPr>
          <p:nvPr/>
        </p:nvSpPr>
        <p:spPr bwMode="auto">
          <a:xfrm>
            <a:off x="1436252" y="1575932"/>
            <a:ext cx="284808" cy="28480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83748" tIns="41874" rIns="83748" bIns="41874" numCol="1" anchor="t" anchorCtr="0" compatLnSpc="1">
            <a:prstTxWarp prst="textNoShape">
              <a:avLst/>
            </a:prstTxWarp>
          </a:bodyPr>
          <a:lstStyle/>
          <a:p>
            <a:pPr algn="r" rtl="1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39" name="Freeform 45"/>
          <p:cNvSpPr>
            <a:spLocks noEditPoints="1"/>
          </p:cNvSpPr>
          <p:nvPr/>
        </p:nvSpPr>
        <p:spPr bwMode="auto">
          <a:xfrm>
            <a:off x="1436252" y="2320388"/>
            <a:ext cx="284808" cy="28480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83748" tIns="41874" rIns="83748" bIns="41874" numCol="1" anchor="t" anchorCtr="0" compatLnSpc="1">
            <a:prstTxWarp prst="textNoShape">
              <a:avLst/>
            </a:prstTxWarp>
          </a:bodyPr>
          <a:lstStyle/>
          <a:p>
            <a:pPr algn="r" rtl="1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40" name="Freeform 45"/>
          <p:cNvSpPr>
            <a:spLocks noEditPoints="1"/>
          </p:cNvSpPr>
          <p:nvPr/>
        </p:nvSpPr>
        <p:spPr bwMode="auto">
          <a:xfrm>
            <a:off x="1436252" y="3064841"/>
            <a:ext cx="284808" cy="28480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83748" tIns="41874" rIns="83748" bIns="41874" numCol="1" anchor="t" anchorCtr="0" compatLnSpc="1">
            <a:prstTxWarp prst="textNoShape">
              <a:avLst/>
            </a:prstTxWarp>
          </a:bodyPr>
          <a:lstStyle/>
          <a:p>
            <a:pPr algn="r" rtl="1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sp>
        <p:nvSpPr>
          <p:cNvPr id="41" name="Freeform 45"/>
          <p:cNvSpPr>
            <a:spLocks noEditPoints="1"/>
          </p:cNvSpPr>
          <p:nvPr/>
        </p:nvSpPr>
        <p:spPr bwMode="auto">
          <a:xfrm>
            <a:off x="1436252" y="3809295"/>
            <a:ext cx="284808" cy="284808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83748" tIns="41874" rIns="83748" bIns="41874" numCol="1" anchor="t" anchorCtr="0" compatLnSpc="1">
            <a:prstTxWarp prst="textNoShape">
              <a:avLst/>
            </a:prstTxWarp>
          </a:bodyPr>
          <a:lstStyle/>
          <a:p>
            <a:pPr algn="r" rtl="1">
              <a:lnSpc>
                <a:spcPct val="120000"/>
              </a:lnSpc>
            </a:pPr>
            <a:endParaRPr lang="en-US" sz="800" dirty="0">
              <a:latin typeface="Arial" panose="020B0604020202020204" pitchFamily="34" charset="0"/>
              <a:ea typeface="微软雅黑" panose="020B0503020204020204" pitchFamily="34" charset="-122"/>
              <a:cs typeface="B Nazanin" panose="00000400000000000000" pitchFamily="2" charset="-78"/>
              <a:sym typeface="Arial" panose="020B0604020202020204" pitchFamily="34" charset="0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44" name="直接连接符 43"/>
            <p:cNvCxnSpPr>
              <a:endCxn id="45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矩形 44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 rtl="1"/>
              <a:endParaRPr lang="zh-CN" altLang="en-US" sz="1800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46" name="KSO_GT1.1.1"/>
          <p:cNvSpPr txBox="1"/>
          <p:nvPr/>
        </p:nvSpPr>
        <p:spPr>
          <a:xfrm>
            <a:off x="1439955" y="308574"/>
            <a:ext cx="1190258" cy="2475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defTabSz="464998" rtl="1" fontAlgn="base">
              <a:lnSpc>
                <a:spcPct val="120000"/>
              </a:lnSpc>
            </a:pPr>
            <a:r>
              <a:rPr lang="fa-IR" altLang="zh-CN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anose="00000400000000000000" pitchFamily="2" charset="-78"/>
              </a:rPr>
              <a:t>برای تغییر عنوان کلیک کنید</a:t>
            </a:r>
            <a:endParaRPr lang="en-US" altLang="zh-CN" dirty="0">
              <a:solidFill>
                <a:srgbClr val="1C1C1C">
                  <a:lumMod val="50000"/>
                  <a:lumOff val="5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800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800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  <p:sp>
        <p:nvSpPr>
          <p:cNvPr id="42" name="Google Shape;377;p10">
            <a:extLst>
              <a:ext uri="{FF2B5EF4-FFF2-40B4-BE49-F238E27FC236}">
                <a16:creationId xmlns:a16="http://schemas.microsoft.com/office/drawing/2014/main" id="{61A851CB-72E2-4092-AE55-DB0473BF7130}"/>
              </a:ext>
            </a:extLst>
          </p:cNvPr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2">
              <a:lumMod val="75000"/>
              <a:alpha val="81920"/>
            </a:schemeClr>
          </a:solidFill>
          <a:ln>
            <a:noFill/>
          </a:ln>
        </p:spPr>
      </p:sp>
      <p:sp>
        <p:nvSpPr>
          <p:cNvPr id="49" name="Google Shape;378;p10">
            <a:extLst>
              <a:ext uri="{FF2B5EF4-FFF2-40B4-BE49-F238E27FC236}">
                <a16:creationId xmlns:a16="http://schemas.microsoft.com/office/drawing/2014/main" id="{6E2A1157-A069-4F70-92EC-AEBCCD943575}"/>
              </a:ext>
            </a:extLst>
          </p:cNvPr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50" name="Google Shape;379;p10">
            <a:extLst>
              <a:ext uri="{FF2B5EF4-FFF2-40B4-BE49-F238E27FC236}">
                <a16:creationId xmlns:a16="http://schemas.microsoft.com/office/drawing/2014/main" id="{CB646E98-1C82-46D3-A59D-C0F33905C11C}"/>
              </a:ext>
            </a:extLst>
          </p:cNvPr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cs typeface="B Nazanin" panose="00000400000000000000" pitchFamily="2" charset="-78"/>
            </a:endParaRPr>
          </a:p>
        </p:txBody>
      </p:sp>
      <p:sp>
        <p:nvSpPr>
          <p:cNvPr id="51" name="Google Shape;380;p10">
            <a:extLst>
              <a:ext uri="{FF2B5EF4-FFF2-40B4-BE49-F238E27FC236}">
                <a16:creationId xmlns:a16="http://schemas.microsoft.com/office/drawing/2014/main" id="{076A29C1-8FBB-4ED4-A567-BC9FE00952F8}"/>
              </a:ext>
            </a:extLst>
          </p:cNvPr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400">
              <a:cs typeface="B Nazanin" panose="00000400000000000000" pitchFamily="2" charset="-78"/>
            </a:endParaRPr>
          </a:p>
        </p:txBody>
      </p:sp>
      <p:sp>
        <p:nvSpPr>
          <p:cNvPr id="52" name="Google Shape;381;p10">
            <a:extLst>
              <a:ext uri="{FF2B5EF4-FFF2-40B4-BE49-F238E27FC236}">
                <a16:creationId xmlns:a16="http://schemas.microsoft.com/office/drawing/2014/main" id="{FFC8EA7A-A7C9-4243-97F8-AC8B8F6590D0}"/>
              </a:ext>
            </a:extLst>
          </p:cNvPr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400">
              <a:cs typeface="B Nazanin" panose="00000400000000000000" pitchFamily="2" charset="-78"/>
            </a:endParaRPr>
          </a:p>
        </p:txBody>
      </p:sp>
      <p:grpSp>
        <p:nvGrpSpPr>
          <p:cNvPr id="53" name="Google Shape;382;p10">
            <a:extLst>
              <a:ext uri="{FF2B5EF4-FFF2-40B4-BE49-F238E27FC236}">
                <a16:creationId xmlns:a16="http://schemas.microsoft.com/office/drawing/2014/main" id="{20BE94ED-5E1D-4A7D-8C91-DB177508FA33}"/>
              </a:ext>
            </a:extLst>
          </p:cNvPr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54" name="Google Shape;383;p10">
              <a:extLst>
                <a:ext uri="{FF2B5EF4-FFF2-40B4-BE49-F238E27FC236}">
                  <a16:creationId xmlns:a16="http://schemas.microsoft.com/office/drawing/2014/main" id="{0FBA130C-6716-4CD6-8D19-B1F78C1C17EB}"/>
                </a:ext>
              </a:extLst>
            </p:cNvPr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55" name="Google Shape;384;p10">
              <a:extLst>
                <a:ext uri="{FF2B5EF4-FFF2-40B4-BE49-F238E27FC236}">
                  <a16:creationId xmlns:a16="http://schemas.microsoft.com/office/drawing/2014/main" id="{03E08372-3BB0-4505-BFD2-FA74BA521A55}"/>
                </a:ext>
              </a:extLst>
            </p:cNvPr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56" name="Google Shape;385;p10">
              <a:extLst>
                <a:ext uri="{FF2B5EF4-FFF2-40B4-BE49-F238E27FC236}">
                  <a16:creationId xmlns:a16="http://schemas.microsoft.com/office/drawing/2014/main" id="{41B03B0F-0203-4ABC-B09F-6DE62B85E23F}"/>
                </a:ext>
              </a:extLst>
            </p:cNvPr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57" name="Google Shape;386;p10">
            <a:extLst>
              <a:ext uri="{FF2B5EF4-FFF2-40B4-BE49-F238E27FC236}">
                <a16:creationId xmlns:a16="http://schemas.microsoft.com/office/drawing/2014/main" id="{886FA114-E1DE-4B56-AC33-6B5D177A6893}"/>
              </a:ext>
            </a:extLst>
          </p:cNvPr>
          <p:cNvGrpSpPr/>
          <p:nvPr/>
        </p:nvGrpSpPr>
        <p:grpSpPr>
          <a:xfrm>
            <a:off x="-42837" y="4443488"/>
            <a:ext cx="9229575" cy="642787"/>
            <a:chOff x="-42837" y="4443488"/>
            <a:chExt cx="9229575" cy="642787"/>
          </a:xfrm>
        </p:grpSpPr>
        <p:sp>
          <p:nvSpPr>
            <p:cNvPr id="58" name="Google Shape;387;p10">
              <a:extLst>
                <a:ext uri="{FF2B5EF4-FFF2-40B4-BE49-F238E27FC236}">
                  <a16:creationId xmlns:a16="http://schemas.microsoft.com/office/drawing/2014/main" id="{96D778F1-533A-48AD-8C28-B687264232FC}"/>
                </a:ext>
              </a:extLst>
            </p:cNvPr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59" name="Google Shape;388;p10">
              <a:extLst>
                <a:ext uri="{FF2B5EF4-FFF2-40B4-BE49-F238E27FC236}">
                  <a16:creationId xmlns:a16="http://schemas.microsoft.com/office/drawing/2014/main" id="{329DF0DD-915A-4F2D-991D-482E254E99A7}"/>
                </a:ext>
              </a:extLst>
            </p:cNvPr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0" name="Google Shape;389;p10">
              <a:extLst>
                <a:ext uri="{FF2B5EF4-FFF2-40B4-BE49-F238E27FC236}">
                  <a16:creationId xmlns:a16="http://schemas.microsoft.com/office/drawing/2014/main" id="{29C91333-304E-49D4-A23E-4DC973A51C6C}"/>
                </a:ext>
              </a:extLst>
            </p:cNvPr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1" name="Google Shape;390;p10">
              <a:extLst>
                <a:ext uri="{FF2B5EF4-FFF2-40B4-BE49-F238E27FC236}">
                  <a16:creationId xmlns:a16="http://schemas.microsoft.com/office/drawing/2014/main" id="{5CCB1D03-18D1-4A6C-A412-6AA2E965759F}"/>
                </a:ext>
              </a:extLst>
            </p:cNvPr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2" name="Google Shape;391;p10">
              <a:extLst>
                <a:ext uri="{FF2B5EF4-FFF2-40B4-BE49-F238E27FC236}">
                  <a16:creationId xmlns:a16="http://schemas.microsoft.com/office/drawing/2014/main" id="{C0A5406B-20DE-452B-807E-ED80FF6DB2FE}"/>
                </a:ext>
              </a:extLst>
            </p:cNvPr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3" name="Google Shape;392;p10">
              <a:extLst>
                <a:ext uri="{FF2B5EF4-FFF2-40B4-BE49-F238E27FC236}">
                  <a16:creationId xmlns:a16="http://schemas.microsoft.com/office/drawing/2014/main" id="{C4F3AEC8-B05D-4587-8D7D-3F748A1B2BB6}"/>
                </a:ext>
              </a:extLst>
            </p:cNvPr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4" name="Google Shape;393;p10">
              <a:extLst>
                <a:ext uri="{FF2B5EF4-FFF2-40B4-BE49-F238E27FC236}">
                  <a16:creationId xmlns:a16="http://schemas.microsoft.com/office/drawing/2014/main" id="{298E4D14-FB9F-4171-A22E-CA9658AAA0BC}"/>
                </a:ext>
              </a:extLst>
            </p:cNvPr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5" name="Google Shape;394;p10">
              <a:extLst>
                <a:ext uri="{FF2B5EF4-FFF2-40B4-BE49-F238E27FC236}">
                  <a16:creationId xmlns:a16="http://schemas.microsoft.com/office/drawing/2014/main" id="{847A74E7-E7B2-4289-9CD9-0FAD70DA5E4F}"/>
                </a:ext>
              </a:extLst>
            </p:cNvPr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6" name="Google Shape;395;p10">
              <a:extLst>
                <a:ext uri="{FF2B5EF4-FFF2-40B4-BE49-F238E27FC236}">
                  <a16:creationId xmlns:a16="http://schemas.microsoft.com/office/drawing/2014/main" id="{F92C91BA-CA56-45C4-A046-CE9DDFCCF0F8}"/>
                </a:ext>
              </a:extLst>
            </p:cNvPr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7" name="Google Shape;396;p10">
              <a:extLst>
                <a:ext uri="{FF2B5EF4-FFF2-40B4-BE49-F238E27FC236}">
                  <a16:creationId xmlns:a16="http://schemas.microsoft.com/office/drawing/2014/main" id="{D242B6DE-EBEF-42C9-AB42-E08E79C8D213}"/>
                </a:ext>
              </a:extLst>
            </p:cNvPr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8" name="Google Shape;397;p10">
              <a:extLst>
                <a:ext uri="{FF2B5EF4-FFF2-40B4-BE49-F238E27FC236}">
                  <a16:creationId xmlns:a16="http://schemas.microsoft.com/office/drawing/2014/main" id="{BE966948-0B60-4AEB-920F-548F057837E5}"/>
                </a:ext>
              </a:extLst>
            </p:cNvPr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69" name="Google Shape;398;p10">
              <a:extLst>
                <a:ext uri="{FF2B5EF4-FFF2-40B4-BE49-F238E27FC236}">
                  <a16:creationId xmlns:a16="http://schemas.microsoft.com/office/drawing/2014/main" id="{CDE26CB7-2457-478D-8ACB-4DCABCD89BC6}"/>
                </a:ext>
              </a:extLst>
            </p:cNvPr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0" name="Google Shape;399;p10">
              <a:extLst>
                <a:ext uri="{FF2B5EF4-FFF2-40B4-BE49-F238E27FC236}">
                  <a16:creationId xmlns:a16="http://schemas.microsoft.com/office/drawing/2014/main" id="{976FD49C-52A2-4FDC-ADEE-78D521179223}"/>
                </a:ext>
              </a:extLst>
            </p:cNvPr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1" name="Google Shape;400;p10">
              <a:extLst>
                <a:ext uri="{FF2B5EF4-FFF2-40B4-BE49-F238E27FC236}">
                  <a16:creationId xmlns:a16="http://schemas.microsoft.com/office/drawing/2014/main" id="{D98278A4-D29D-4585-BB06-D2D0988C0EF2}"/>
                </a:ext>
              </a:extLst>
            </p:cNvPr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2" name="Google Shape;401;p10">
              <a:extLst>
                <a:ext uri="{FF2B5EF4-FFF2-40B4-BE49-F238E27FC236}">
                  <a16:creationId xmlns:a16="http://schemas.microsoft.com/office/drawing/2014/main" id="{E7D1DA77-0905-4561-85F3-9DD4D63CD640}"/>
                </a:ext>
              </a:extLst>
            </p:cNvPr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3" name="Google Shape;402;p10">
              <a:extLst>
                <a:ext uri="{FF2B5EF4-FFF2-40B4-BE49-F238E27FC236}">
                  <a16:creationId xmlns:a16="http://schemas.microsoft.com/office/drawing/2014/main" id="{31EB9116-D5FE-4D63-BFC2-542EF8F82D66}"/>
                </a:ext>
              </a:extLst>
            </p:cNvPr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4" name="Google Shape;403;p10">
              <a:extLst>
                <a:ext uri="{FF2B5EF4-FFF2-40B4-BE49-F238E27FC236}">
                  <a16:creationId xmlns:a16="http://schemas.microsoft.com/office/drawing/2014/main" id="{DD2001C2-C94C-4809-A6DD-C6F442A67777}"/>
                </a:ext>
              </a:extLst>
            </p:cNvPr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5" name="Google Shape;404;p10">
              <a:extLst>
                <a:ext uri="{FF2B5EF4-FFF2-40B4-BE49-F238E27FC236}">
                  <a16:creationId xmlns:a16="http://schemas.microsoft.com/office/drawing/2014/main" id="{84C553AD-53DB-46AB-825E-4340EAE14571}"/>
                </a:ext>
              </a:extLst>
            </p:cNvPr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6" name="Google Shape;405;p10">
              <a:extLst>
                <a:ext uri="{FF2B5EF4-FFF2-40B4-BE49-F238E27FC236}">
                  <a16:creationId xmlns:a16="http://schemas.microsoft.com/office/drawing/2014/main" id="{E4CBD3CC-9761-4E2B-8985-FC0F789E0B9A}"/>
                </a:ext>
              </a:extLst>
            </p:cNvPr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7" name="Google Shape;406;p10">
              <a:extLst>
                <a:ext uri="{FF2B5EF4-FFF2-40B4-BE49-F238E27FC236}">
                  <a16:creationId xmlns:a16="http://schemas.microsoft.com/office/drawing/2014/main" id="{95509911-D27B-445D-BEC1-C7FA38A9D8D0}"/>
                </a:ext>
              </a:extLst>
            </p:cNvPr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8" name="Google Shape;407;p10">
              <a:extLst>
                <a:ext uri="{FF2B5EF4-FFF2-40B4-BE49-F238E27FC236}">
                  <a16:creationId xmlns:a16="http://schemas.microsoft.com/office/drawing/2014/main" id="{8A37E57B-4625-4CC4-B93F-FE4B5D96BA20}"/>
                </a:ext>
              </a:extLst>
            </p:cNvPr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79" name="Google Shape;408;p10">
              <a:extLst>
                <a:ext uri="{FF2B5EF4-FFF2-40B4-BE49-F238E27FC236}">
                  <a16:creationId xmlns:a16="http://schemas.microsoft.com/office/drawing/2014/main" id="{EF51A710-4197-4AB2-B2D5-9D8791B39FAB}"/>
                </a:ext>
              </a:extLst>
            </p:cNvPr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80" name="Google Shape;409;p10">
              <a:extLst>
                <a:ext uri="{FF2B5EF4-FFF2-40B4-BE49-F238E27FC236}">
                  <a16:creationId xmlns:a16="http://schemas.microsoft.com/office/drawing/2014/main" id="{EC3CA88F-24E4-42EF-8316-832A4172BC14}"/>
                </a:ext>
              </a:extLst>
            </p:cNvPr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81" name="Google Shape;410;p10">
              <a:extLst>
                <a:ext uri="{FF2B5EF4-FFF2-40B4-BE49-F238E27FC236}">
                  <a16:creationId xmlns:a16="http://schemas.microsoft.com/office/drawing/2014/main" id="{FF48D2B0-D40C-4044-AC44-592D0DB8B957}"/>
                </a:ext>
              </a:extLst>
            </p:cNvPr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  <p:sp>
          <p:nvSpPr>
            <p:cNvPr id="82" name="Google Shape;411;p10">
              <a:extLst>
                <a:ext uri="{FF2B5EF4-FFF2-40B4-BE49-F238E27FC236}">
                  <a16:creationId xmlns:a16="http://schemas.microsoft.com/office/drawing/2014/main" id="{DB807B75-568C-4A33-80C2-535D9DDFBB25}"/>
                </a:ext>
              </a:extLst>
            </p:cNvPr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cs typeface="B Nazanin" panose="00000400000000000000" pitchFamily="2" charset="-78"/>
              </a:endParaRPr>
            </a:p>
          </p:txBody>
        </p:sp>
      </p:grpSp>
      <p:sp>
        <p:nvSpPr>
          <p:cNvPr id="83" name="Google Shape;412;p10">
            <a:extLst>
              <a:ext uri="{FF2B5EF4-FFF2-40B4-BE49-F238E27FC236}">
                <a16:creationId xmlns:a16="http://schemas.microsoft.com/office/drawing/2014/main" id="{7929B39C-8B55-4A8E-8033-EBC808CB04DD}"/>
              </a:ext>
            </a:extLst>
          </p:cNvPr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cs typeface="B Nazanin" panose="00000400000000000000" pitchFamily="2" charset="-78"/>
            </a:endParaRPr>
          </a:p>
        </p:txBody>
      </p:sp>
      <p:sp>
        <p:nvSpPr>
          <p:cNvPr id="84" name="Google Shape;413;p10">
            <a:extLst>
              <a:ext uri="{FF2B5EF4-FFF2-40B4-BE49-F238E27FC236}">
                <a16:creationId xmlns:a16="http://schemas.microsoft.com/office/drawing/2014/main" id="{70136F3E-4E5D-4195-AFA0-3C1B032C8DE6}"/>
              </a:ext>
            </a:extLst>
          </p:cNvPr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400">
              <a:cs typeface="B Nazanin" panose="00000400000000000000" pitchFamily="2" charset="-78"/>
            </a:endParaRPr>
          </a:p>
        </p:txBody>
      </p:sp>
      <p:sp>
        <p:nvSpPr>
          <p:cNvPr id="85" name="Google Shape;414;p10">
            <a:extLst>
              <a:ext uri="{FF2B5EF4-FFF2-40B4-BE49-F238E27FC236}">
                <a16:creationId xmlns:a16="http://schemas.microsoft.com/office/drawing/2014/main" id="{350317BA-5EAA-4091-A283-D55F91C9745C}"/>
              </a:ext>
            </a:extLst>
          </p:cNvPr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400">
              <a:cs typeface="B Nazanin" panose="00000400000000000000" pitchFamily="2" charset="-78"/>
            </a:endParaRPr>
          </a:p>
        </p:txBody>
      </p:sp>
      <p:sp>
        <p:nvSpPr>
          <p:cNvPr id="86" name="Google Shape;415;p10">
            <a:extLst>
              <a:ext uri="{FF2B5EF4-FFF2-40B4-BE49-F238E27FC236}">
                <a16:creationId xmlns:a16="http://schemas.microsoft.com/office/drawing/2014/main" id="{1443BD8F-A728-4EF5-99E1-67ED40A8B5D1}"/>
              </a:ext>
            </a:extLst>
          </p:cNvPr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400">
              <a:cs typeface="B Nazanin" panose="00000400000000000000" pitchFamily="2" charset="-78"/>
            </a:endParaRPr>
          </a:p>
        </p:txBody>
      </p:sp>
      <p:sp>
        <p:nvSpPr>
          <p:cNvPr id="87" name="Google Shape;416;p10">
            <a:extLst>
              <a:ext uri="{FF2B5EF4-FFF2-40B4-BE49-F238E27FC236}">
                <a16:creationId xmlns:a16="http://schemas.microsoft.com/office/drawing/2014/main" id="{E90E276A-D834-4681-9E1A-1FC3B119A36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>
                <a:cs typeface="B Nazanin" panose="00000400000000000000" pitchFamily="2" charset="-78"/>
              </a:rPr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sz="140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220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1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15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00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2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13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38" grpId="0" animBg="1"/>
      <p:bldP spid="39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4"/>
          <p:cNvSpPr txBox="1"/>
          <p:nvPr/>
        </p:nvSpPr>
        <p:spPr>
          <a:xfrm>
            <a:off x="5767780" y="2795199"/>
            <a:ext cx="2275367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1"/>
            <a:r>
              <a:rPr lang="en-US" altLang="zh-CN" sz="3000" b="1" dirty="0">
                <a:solidFill>
                  <a:schemeClr val="accent1"/>
                </a:solidFill>
                <a:cs typeface="B Nazanin" panose="00000400000000000000" pitchFamily="2" charset="-78"/>
                <a:sym typeface="+mn-lt"/>
              </a:rPr>
              <a:t>20,500,000</a:t>
            </a:r>
            <a:endParaRPr lang="zh-CN" altLang="en-US" sz="3000" b="1" dirty="0">
              <a:solidFill>
                <a:schemeClr val="accent1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1" name="TextBox 35"/>
          <p:cNvSpPr txBox="1"/>
          <p:nvPr/>
        </p:nvSpPr>
        <p:spPr>
          <a:xfrm>
            <a:off x="5790639" y="2558035"/>
            <a:ext cx="2841050" cy="2192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1"/>
            <a:r>
              <a:rPr lang="fa-IR" altLang="zh-CN" sz="1425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مبلغ کل برای کل سال:</a:t>
            </a:r>
            <a:endParaRPr lang="zh-CN" altLang="en-US" sz="1425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422232" y="3731228"/>
            <a:ext cx="383842" cy="1843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422232" y="4065066"/>
            <a:ext cx="383842" cy="18437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726491" y="1217046"/>
            <a:ext cx="2814968" cy="1126463"/>
            <a:chOff x="568077" y="1700826"/>
            <a:chExt cx="4644064" cy="1126468"/>
          </a:xfrm>
        </p:grpSpPr>
        <p:sp>
          <p:nvSpPr>
            <p:cNvPr id="17" name="矩形 16"/>
            <p:cNvSpPr/>
            <p:nvPr/>
          </p:nvSpPr>
          <p:spPr>
            <a:xfrm>
              <a:off x="1469511" y="1700826"/>
              <a:ext cx="3742630" cy="3554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rtl="1" fontAlgn="base">
                <a:lnSpc>
                  <a:spcPct val="120000"/>
                </a:lnSpc>
              </a:pPr>
              <a:r>
                <a:rPr lang="fa-IR" altLang="zh-CN" sz="1425" b="1" dirty="0">
                  <a:solidFill>
                    <a:schemeClr val="accent1"/>
                  </a:solidFill>
                  <a:cs typeface="B Nazanin" panose="00000400000000000000" pitchFamily="2" charset="-78"/>
                  <a:sym typeface="+mn-lt"/>
                </a:rPr>
                <a:t>برای افزودن زیرنویس کلیک کنید</a:t>
              </a:r>
              <a:endParaRPr lang="zh-CN" altLang="en-US" sz="1425" b="1" dirty="0">
                <a:solidFill>
                  <a:schemeClr val="accent1"/>
                </a:solidFill>
                <a:cs typeface="B Nazanin" panose="00000400000000000000" pitchFamily="2" charset="-78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568077" y="2028032"/>
              <a:ext cx="4644064" cy="7992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zh-CN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  <a:sym typeface="+mn-lt"/>
                </a:rPr>
                <a:t>لطفاً محتوای مرتبط را وارد کنید لطفاً محتوای مرتبط را وارد کنید لطفاً محتوای مرتبط را وارد کنید لطفاً محتوای مرتبط را وارد کنید لطفاً محتوای مرتبط را وارد کنید</a:t>
              </a: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endParaRPr>
            </a:p>
          </p:txBody>
        </p:sp>
      </p:grpSp>
      <p:sp>
        <p:nvSpPr>
          <p:cNvPr id="19" name="Line 2"/>
          <p:cNvSpPr>
            <a:spLocks noChangeShapeType="1"/>
          </p:cNvSpPr>
          <p:nvPr/>
        </p:nvSpPr>
        <p:spPr bwMode="auto">
          <a:xfrm flipV="1">
            <a:off x="1366675" y="3361056"/>
            <a:ext cx="4224278" cy="23869"/>
          </a:xfrm>
          <a:prstGeom prst="line">
            <a:avLst/>
          </a:prstGeom>
          <a:noFill/>
          <a:ln w="3175" cap="flat" cmpd="sng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>
            <a:off x="1365085" y="2778673"/>
            <a:ext cx="4225868" cy="0"/>
          </a:xfrm>
          <a:prstGeom prst="line">
            <a:avLst/>
          </a:prstGeom>
          <a:noFill/>
          <a:ln w="3175" cap="flat" cmpd="sng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1365085" y="2170829"/>
            <a:ext cx="4225868" cy="0"/>
          </a:xfrm>
          <a:prstGeom prst="line">
            <a:avLst/>
          </a:prstGeom>
          <a:noFill/>
          <a:ln w="3175" cap="flat" cmpd="sng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1365085" y="1562986"/>
            <a:ext cx="4225868" cy="0"/>
          </a:xfrm>
          <a:prstGeom prst="line">
            <a:avLst/>
          </a:prstGeom>
          <a:noFill/>
          <a:ln w="3175" cap="flat" cmpd="sng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1540502" y="3155104"/>
            <a:ext cx="330972" cy="7128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2512610" y="2981661"/>
            <a:ext cx="330972" cy="8863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3484718" y="3155104"/>
            <a:ext cx="330972" cy="7128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4456827" y="2617274"/>
            <a:ext cx="329381" cy="12506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V="1">
            <a:off x="1368267" y="3878201"/>
            <a:ext cx="4222686" cy="3182"/>
          </a:xfrm>
          <a:prstGeom prst="line">
            <a:avLst/>
          </a:prstGeom>
          <a:noFill/>
          <a:ln w="9525" cap="flat" cmpd="sng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8" name="Line 16"/>
          <p:cNvSpPr>
            <a:spLocks noChangeShapeType="1"/>
          </p:cNvSpPr>
          <p:nvPr/>
        </p:nvSpPr>
        <p:spPr bwMode="auto">
          <a:xfrm>
            <a:off x="1366675" y="1244744"/>
            <a:ext cx="1592" cy="2636640"/>
          </a:xfrm>
          <a:prstGeom prst="line">
            <a:avLst/>
          </a:prstGeom>
          <a:noFill/>
          <a:ln w="9525" cap="flat" cmpd="sng">
            <a:solidFill>
              <a:schemeClr val="tx1">
                <a:lumMod val="65000"/>
                <a:lumOff val="35000"/>
              </a:schemeClr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974014" y="3207268"/>
            <a:ext cx="501233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zh-CN" altLang="en-US" sz="1013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20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974014" y="2630691"/>
            <a:ext cx="501233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zh-CN" altLang="en-US" sz="1013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40</a:t>
            </a: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974014" y="1970337"/>
            <a:ext cx="501233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zh-CN" altLang="en-US" sz="1013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60</a:t>
            </a: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974014" y="1384770"/>
            <a:ext cx="501233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zh-CN" altLang="en-US" sz="1013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80</a:t>
            </a:r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1933532" y="2814584"/>
            <a:ext cx="330972" cy="105338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2894501" y="2620456"/>
            <a:ext cx="330972" cy="124751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3876157" y="2018978"/>
            <a:ext cx="330972" cy="184898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4849857" y="2157413"/>
            <a:ext cx="329381" cy="171055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39700" dist="101600" dir="7200000" algn="ctr" rotWithShape="0">
              <a:schemeClr val="tx2">
                <a:lumMod val="50000"/>
                <a:alpha val="34000"/>
              </a:schemeClr>
            </a:outerShdw>
          </a:effectLst>
        </p:spPr>
        <p:txBody>
          <a:bodyPr anchor="ctr"/>
          <a:lstStyle/>
          <a:p>
            <a:pPr algn="r" rtl="1"/>
            <a:endParaRPr lang="zh-CN" altLang="en-US" sz="1013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1868292" y="2460650"/>
            <a:ext cx="410690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zh-CN" altLang="en-US" sz="1013" b="1" dirty="0">
                <a:solidFill>
                  <a:schemeClr val="accent1"/>
                </a:solidFill>
                <a:cs typeface="B Nazanin" panose="00000400000000000000" pitchFamily="2" charset="-78"/>
                <a:sym typeface="+mn-lt"/>
              </a:rPr>
              <a:t>38%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2840400" y="2330171"/>
            <a:ext cx="410690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zh-CN" altLang="en-US" sz="1013" b="1" dirty="0">
                <a:solidFill>
                  <a:schemeClr val="accent1"/>
                </a:solidFill>
                <a:cs typeface="B Nazanin" panose="00000400000000000000" pitchFamily="2" charset="-78"/>
                <a:sym typeface="+mn-lt"/>
              </a:rPr>
              <a:t>49%</a:t>
            </a: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3791823" y="1754151"/>
            <a:ext cx="410690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zh-CN" altLang="en-US" sz="1013" b="1" dirty="0">
                <a:solidFill>
                  <a:schemeClr val="accent1"/>
                </a:solidFill>
                <a:cs typeface="B Nazanin" panose="00000400000000000000" pitchFamily="2" charset="-78"/>
                <a:sym typeface="+mn-lt"/>
              </a:rPr>
              <a:t>67%</a:t>
            </a: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4759157" y="1754151"/>
            <a:ext cx="410690" cy="24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zh-CN" altLang="en-US" sz="1013" b="1" dirty="0">
                <a:solidFill>
                  <a:schemeClr val="accent1"/>
                </a:solidFill>
                <a:cs typeface="B Nazanin" panose="00000400000000000000" pitchFamily="2" charset="-78"/>
                <a:sym typeface="+mn-lt"/>
              </a:rPr>
              <a:t>60%</a:t>
            </a:r>
          </a:p>
        </p:txBody>
      </p:sp>
      <p:sp>
        <p:nvSpPr>
          <p:cNvPr id="41" name="Rectangle 29"/>
          <p:cNvSpPr>
            <a:spLocks noChangeArrowheads="1"/>
          </p:cNvSpPr>
          <p:nvPr/>
        </p:nvSpPr>
        <p:spPr bwMode="auto">
          <a:xfrm>
            <a:off x="1388791" y="4277090"/>
            <a:ext cx="242537" cy="1225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/>
          <a:lstStyle/>
          <a:p>
            <a:pPr algn="r" rtl="1"/>
            <a:endParaRPr lang="zh-CN" altLang="en-US" sz="1050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42" name="Rectangle 30"/>
          <p:cNvSpPr>
            <a:spLocks noChangeArrowheads="1"/>
          </p:cNvSpPr>
          <p:nvPr/>
        </p:nvSpPr>
        <p:spPr bwMode="auto">
          <a:xfrm>
            <a:off x="2829598" y="4277090"/>
            <a:ext cx="230389" cy="12252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pPr algn="r" rtl="1"/>
            <a:endParaRPr lang="zh-CN" altLang="en-US" sz="1050"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51" name="直接连接符 50"/>
            <p:cNvCxnSpPr>
              <a:endCxn id="52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矩形 51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 rtl="1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53" name="KSO_GT1.1.1"/>
          <p:cNvSpPr txBox="1"/>
          <p:nvPr/>
        </p:nvSpPr>
        <p:spPr>
          <a:xfrm>
            <a:off x="1439955" y="308574"/>
            <a:ext cx="1190258" cy="2475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defTabSz="464998" rtl="1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anose="00000400000000000000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 rtl="1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584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5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7" presetID="64" presetClass="path" presetSubtype="0" accel="50000" fill="hold" grpId="1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2.96296E-6 " pathEditMode="relative" rAng="0" ptsTypes="AA" p14:bounceEnd="40000">
                                          <p:cBhvr>
                                            <p:cTn id="2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64" presetClass="path" presetSubtype="0" accel="50000" fill="hold" grpId="1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3 L -4.16667E-6 4.07407E-6 " pathEditMode="relative" rAng="0" ptsTypes="AA" p14:bounceEnd="40000">
                                          <p:cBhvr>
                                            <p:cTn id="3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3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5" presetID="64" presetClass="path" presetSubtype="0" accel="50000" fill="hold" grpId="1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3.7037E-6 " pathEditMode="relative" rAng="0" ptsTypes="AA" p14:bounceEnd="40000">
                                          <p:cBhvr>
                                            <p:cTn id="36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9" presetID="64" presetClass="path" presetSubtype="0" accel="50000" fill="hold" grpId="1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4.81481E-6 " pathEditMode="relative" rAng="0" ptsTypes="AA" p14:bounceEnd="40000">
                                          <p:cBhvr>
                                            <p:cTn id="40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42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0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5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7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0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6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68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0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1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2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3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4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6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7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80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82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83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84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8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86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88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89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90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91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2860"/>
                                </p:stCondLst>
                                <p:childTnLst>
                                  <p:par>
                                    <p:cTn id="93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3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3360"/>
                                </p:stCondLst>
                                <p:childTnLst>
                                  <p:par>
                                    <p:cTn id="10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9" fill="hold">
                                <p:stCondLst>
                                  <p:cond delay="3860"/>
                                </p:stCondLst>
                                <p:childTnLst>
                                  <p:par>
                                    <p:cTn id="11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2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4360"/>
                                </p:stCondLst>
                                <p:childTnLst>
                                  <p:par>
                                    <p:cTn id="11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6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4860"/>
                                </p:stCondLst>
                                <p:childTnLst>
                                  <p:par>
                                    <p:cTn id="118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1" fill="hold">
                                <p:stCondLst>
                                  <p:cond delay="5360"/>
                                </p:stCondLst>
                                <p:childTnLst>
                                  <p:par>
                                    <p:cTn id="122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4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14" grpId="0" animBg="1"/>
          <p:bldP spid="15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 animBg="1"/>
          <p:bldP spid="26" grpId="0" animBg="1"/>
          <p:bldP spid="27" grpId="0" animBg="1"/>
          <p:bldP spid="28" grpId="0" animBg="1"/>
          <p:bldP spid="29" grpId="0"/>
          <p:bldP spid="29" grpId="1"/>
          <p:bldP spid="30" grpId="0"/>
          <p:bldP spid="30" grpId="1"/>
          <p:bldP spid="31" grpId="0"/>
          <p:bldP spid="31" grpId="1"/>
          <p:bldP spid="32" grpId="0"/>
          <p:bldP spid="32" grpId="1"/>
          <p:bldP spid="33" grpId="0" animBg="1"/>
          <p:bldP spid="34" grpId="0" animBg="1"/>
          <p:bldP spid="35" grpId="0" animBg="1"/>
          <p:bldP spid="36" grpId="0" animBg="1"/>
          <p:bldP spid="37" grpId="0"/>
          <p:bldP spid="38" grpId="0"/>
          <p:bldP spid="39" grpId="0"/>
          <p:bldP spid="40" grpId="0"/>
          <p:bldP spid="41" grpId="0" animBg="1"/>
          <p:bldP spid="4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5" presetID="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7" presetID="64" presetClass="path" presetSubtype="0" ac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2.96296E-6 " pathEditMode="relative" rAng="0" ptsTypes="AA">
                                          <p:cBhvr>
                                            <p:cTn id="2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64" presetClass="path" presetSubtype="0" ac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3 L -4.16667E-6 4.07407E-6 " pathEditMode="relative" rAng="0" ptsTypes="AA">
                                          <p:cBhvr>
                                            <p:cTn id="3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3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5" presetID="64" presetClass="path" presetSubtype="0" ac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3.7037E-6 " pathEditMode="relative" rAng="0" ptsTypes="AA">
                                          <p:cBhvr>
                                            <p:cTn id="36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3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9" presetID="64" presetClass="path" presetSubtype="0" ac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2474 0.10394 L -4.16667E-6 -4.81481E-6 " pathEditMode="relative" rAng="0" ptsTypes="AA">
                                          <p:cBhvr>
                                            <p:cTn id="40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37" y="-520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42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0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5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7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0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1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4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6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68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0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1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2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3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4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6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7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8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9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80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82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83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84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85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86" presetID="56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88" dur="1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89" dur="15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90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91" dur="3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2860"/>
                                </p:stCondLst>
                                <p:childTnLst>
                                  <p:par>
                                    <p:cTn id="93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9" presetID="3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3360"/>
                                </p:stCondLst>
                                <p:childTnLst>
                                  <p:par>
                                    <p:cTn id="10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9" fill="hold">
                                <p:stCondLst>
                                  <p:cond delay="3860"/>
                                </p:stCondLst>
                                <p:childTnLst>
                                  <p:par>
                                    <p:cTn id="11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2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4360"/>
                                </p:stCondLst>
                                <p:childTnLst>
                                  <p:par>
                                    <p:cTn id="11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6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4860"/>
                                </p:stCondLst>
                                <p:childTnLst>
                                  <p:par>
                                    <p:cTn id="118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1" fill="hold">
                                <p:stCondLst>
                                  <p:cond delay="5360"/>
                                </p:stCondLst>
                                <p:childTnLst>
                                  <p:par>
                                    <p:cTn id="122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24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/>
          <p:bldP spid="14" grpId="0" animBg="1"/>
          <p:bldP spid="15" grpId="0" animBg="1"/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4" grpId="0" animBg="1"/>
          <p:bldP spid="25" grpId="0" animBg="1"/>
          <p:bldP spid="26" grpId="0" animBg="1"/>
          <p:bldP spid="27" grpId="0" animBg="1"/>
          <p:bldP spid="28" grpId="0" animBg="1"/>
          <p:bldP spid="29" grpId="0"/>
          <p:bldP spid="29" grpId="1"/>
          <p:bldP spid="30" grpId="0"/>
          <p:bldP spid="30" grpId="1"/>
          <p:bldP spid="31" grpId="0"/>
          <p:bldP spid="31" grpId="1"/>
          <p:bldP spid="32" grpId="0"/>
          <p:bldP spid="32" grpId="1"/>
          <p:bldP spid="33" grpId="0" animBg="1"/>
          <p:bldP spid="34" grpId="0" animBg="1"/>
          <p:bldP spid="35" grpId="0" animBg="1"/>
          <p:bldP spid="36" grpId="0" animBg="1"/>
          <p:bldP spid="37" grpId="0"/>
          <p:bldP spid="38" grpId="0"/>
          <p:bldP spid="39" grpId="0"/>
          <p:bldP spid="40" grpId="0"/>
          <p:bldP spid="41" grpId="0" animBg="1"/>
          <p:bldP spid="42" grpId="0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ck Arc 51"/>
          <p:cNvSpPr/>
          <p:nvPr/>
        </p:nvSpPr>
        <p:spPr>
          <a:xfrm>
            <a:off x="918913" y="2100596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1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" dirty="0">
              <a:solidFill>
                <a:schemeClr val="tx1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1" name="Block Arc 53"/>
          <p:cNvSpPr/>
          <p:nvPr/>
        </p:nvSpPr>
        <p:spPr>
          <a:xfrm>
            <a:off x="3733600" y="2100596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3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" dirty="0">
              <a:solidFill>
                <a:schemeClr val="tx1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2" name="Block Arc 55"/>
          <p:cNvSpPr/>
          <p:nvPr/>
        </p:nvSpPr>
        <p:spPr>
          <a:xfrm>
            <a:off x="6548214" y="2100596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5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" dirty="0">
              <a:solidFill>
                <a:schemeClr val="tx1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3" name="TextBox 64"/>
          <p:cNvSpPr txBox="1"/>
          <p:nvPr/>
        </p:nvSpPr>
        <p:spPr>
          <a:xfrm>
            <a:off x="1446312" y="3617448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1"/>
                </a:solidFill>
                <a:cs typeface="B Nazanin" panose="00000400000000000000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1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4" name="TextBox 65"/>
          <p:cNvSpPr txBox="1"/>
          <p:nvPr/>
        </p:nvSpPr>
        <p:spPr>
          <a:xfrm>
            <a:off x="2850196" y="2152137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1"/>
                </a:solidFill>
                <a:cs typeface="B Nazanin" panose="00000400000000000000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1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5" name="TextBox 66"/>
          <p:cNvSpPr txBox="1"/>
          <p:nvPr/>
        </p:nvSpPr>
        <p:spPr>
          <a:xfrm>
            <a:off x="4301125" y="3617448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3"/>
                </a:solidFill>
                <a:cs typeface="B Nazanin" panose="00000400000000000000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3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6" name="TextBox 67"/>
          <p:cNvSpPr txBox="1"/>
          <p:nvPr/>
        </p:nvSpPr>
        <p:spPr>
          <a:xfrm>
            <a:off x="5690044" y="2152137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1"/>
                </a:solidFill>
                <a:cs typeface="B Nazanin" panose="00000400000000000000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1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7" name="TextBox 68"/>
          <p:cNvSpPr txBox="1"/>
          <p:nvPr/>
        </p:nvSpPr>
        <p:spPr>
          <a:xfrm>
            <a:off x="7130219" y="3617448"/>
            <a:ext cx="573875" cy="215315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a-IR" altLang="zh-CN" sz="1399" dirty="0">
                <a:solidFill>
                  <a:schemeClr val="accent5"/>
                </a:solidFill>
                <a:cs typeface="B Nazanin" panose="00000400000000000000" pitchFamily="2" charset="-78"/>
                <a:sym typeface="+mn-lt"/>
              </a:rPr>
              <a:t>متن عنوان</a:t>
            </a:r>
            <a:endParaRPr lang="zh-CN" altLang="en-US" sz="1399" dirty="0">
              <a:solidFill>
                <a:schemeClr val="accent5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8" name="Block Arc 52"/>
          <p:cNvSpPr/>
          <p:nvPr/>
        </p:nvSpPr>
        <p:spPr>
          <a:xfrm rot="10800000">
            <a:off x="2325526" y="2098435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2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" dirty="0">
              <a:solidFill>
                <a:schemeClr val="tx1"/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19" name="Block Arc 54"/>
          <p:cNvSpPr/>
          <p:nvPr/>
        </p:nvSpPr>
        <p:spPr>
          <a:xfrm rot="10800000">
            <a:off x="5140214" y="2098435"/>
            <a:ext cx="1663184" cy="1663184"/>
          </a:xfrm>
          <a:prstGeom prst="blockArc">
            <a:avLst>
              <a:gd name="adj1" fmla="val 10800000"/>
              <a:gd name="adj2" fmla="val 3"/>
              <a:gd name="adj3" fmla="val 15291"/>
            </a:avLst>
          </a:prstGeom>
          <a:solidFill>
            <a:schemeClr val="accent4"/>
          </a:solidFill>
          <a:ln w="12700">
            <a:gradFill>
              <a:gsLst>
                <a:gs pos="89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7200000" scaled="0"/>
            </a:gradFill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" dirty="0">
              <a:solidFill>
                <a:schemeClr val="tx1"/>
              </a:solidFill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280183" y="2486087"/>
            <a:ext cx="925239" cy="925239"/>
            <a:chOff x="3724322" y="1908536"/>
            <a:chExt cx="1329153" cy="1329153"/>
          </a:xfrm>
        </p:grpSpPr>
        <p:sp>
          <p:nvSpPr>
            <p:cNvPr id="23" name="椭圆 22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99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</p:grpSp>
      <p:sp>
        <p:nvSpPr>
          <p:cNvPr id="22" name="Freeform 116"/>
          <p:cNvSpPr>
            <a:spLocks noEditPoints="1"/>
          </p:cNvSpPr>
          <p:nvPr/>
        </p:nvSpPr>
        <p:spPr bwMode="auto">
          <a:xfrm>
            <a:off x="1484819" y="2764771"/>
            <a:ext cx="456158" cy="367869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1399"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2698307" y="2468465"/>
            <a:ext cx="925239" cy="925239"/>
            <a:chOff x="3724322" y="1908536"/>
            <a:chExt cx="1329153" cy="1329153"/>
          </a:xfrm>
        </p:grpSpPr>
        <p:sp>
          <p:nvSpPr>
            <p:cNvPr id="28" name="椭圆 27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99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</p:grpSp>
      <p:sp>
        <p:nvSpPr>
          <p:cNvPr id="27" name="Freeform 105"/>
          <p:cNvSpPr>
            <a:spLocks noEditPoints="1"/>
          </p:cNvSpPr>
          <p:nvPr/>
        </p:nvSpPr>
        <p:spPr bwMode="auto">
          <a:xfrm>
            <a:off x="2940439" y="2740799"/>
            <a:ext cx="433281" cy="427002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1399" dirty="0"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5514362" y="2458420"/>
            <a:ext cx="925239" cy="925239"/>
            <a:chOff x="3724322" y="1908536"/>
            <a:chExt cx="1329153" cy="1329153"/>
          </a:xfrm>
        </p:grpSpPr>
        <p:sp>
          <p:nvSpPr>
            <p:cNvPr id="33" name="椭圆 32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99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</p:grpSp>
      <p:sp>
        <p:nvSpPr>
          <p:cNvPr id="32" name="Freeform 45"/>
          <p:cNvSpPr>
            <a:spLocks noEditPoints="1"/>
          </p:cNvSpPr>
          <p:nvPr/>
        </p:nvSpPr>
        <p:spPr bwMode="auto">
          <a:xfrm>
            <a:off x="5777178" y="2721658"/>
            <a:ext cx="389255" cy="389255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1399"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6928674" y="2465728"/>
            <a:ext cx="925239" cy="925239"/>
            <a:chOff x="3724322" y="1908536"/>
            <a:chExt cx="1329153" cy="1329153"/>
          </a:xfrm>
        </p:grpSpPr>
        <p:sp>
          <p:nvSpPr>
            <p:cNvPr id="38" name="椭圆 37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99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</p:grpSp>
      <p:sp>
        <p:nvSpPr>
          <p:cNvPr id="37" name="Freeform 62"/>
          <p:cNvSpPr>
            <a:spLocks noChangeAspect="1" noEditPoints="1"/>
          </p:cNvSpPr>
          <p:nvPr/>
        </p:nvSpPr>
        <p:spPr bwMode="auto">
          <a:xfrm>
            <a:off x="7176519" y="2722616"/>
            <a:ext cx="423615" cy="427002"/>
          </a:xfrm>
          <a:custGeom>
            <a:avLst/>
            <a:gdLst/>
            <a:ahLst/>
            <a:cxnLst>
              <a:cxn ang="0">
                <a:pos x="58" y="33"/>
              </a:cxn>
              <a:cxn ang="0">
                <a:pos x="57" y="34"/>
              </a:cxn>
              <a:cxn ang="0">
                <a:pos x="50" y="35"/>
              </a:cxn>
              <a:cxn ang="0">
                <a:pos x="49" y="39"/>
              </a:cxn>
              <a:cxn ang="0">
                <a:pos x="53" y="44"/>
              </a:cxn>
              <a:cxn ang="0">
                <a:pos x="53" y="45"/>
              </a:cxn>
              <a:cxn ang="0">
                <a:pos x="53" y="46"/>
              </a:cxn>
              <a:cxn ang="0">
                <a:pos x="45" y="53"/>
              </a:cxn>
              <a:cxn ang="0">
                <a:pos x="44" y="52"/>
              </a:cxn>
              <a:cxn ang="0">
                <a:pos x="39" y="48"/>
              </a:cxn>
              <a:cxn ang="0">
                <a:pos x="36" y="50"/>
              </a:cxn>
              <a:cxn ang="0">
                <a:pos x="34" y="57"/>
              </a:cxn>
              <a:cxn ang="0">
                <a:pos x="33" y="58"/>
              </a:cxn>
              <a:cxn ang="0">
                <a:pos x="25" y="58"/>
              </a:cxn>
              <a:cxn ang="0">
                <a:pos x="23" y="57"/>
              </a:cxn>
              <a:cxn ang="0">
                <a:pos x="22" y="50"/>
              </a:cxn>
              <a:cxn ang="0">
                <a:pos x="19" y="48"/>
              </a:cxn>
              <a:cxn ang="0">
                <a:pos x="14" y="52"/>
              </a:cxn>
              <a:cxn ang="0">
                <a:pos x="13" y="53"/>
              </a:cxn>
              <a:cxn ang="0">
                <a:pos x="12" y="52"/>
              </a:cxn>
              <a:cxn ang="0">
                <a:pos x="5" y="46"/>
              </a:cxn>
              <a:cxn ang="0">
                <a:pos x="5" y="45"/>
              </a:cxn>
              <a:cxn ang="0">
                <a:pos x="5" y="44"/>
              </a:cxn>
              <a:cxn ang="0">
                <a:pos x="9" y="39"/>
              </a:cxn>
              <a:cxn ang="0">
                <a:pos x="8" y="35"/>
              </a:cxn>
              <a:cxn ang="0">
                <a:pos x="1" y="34"/>
              </a:cxn>
              <a:cxn ang="0">
                <a:pos x="0" y="33"/>
              </a:cxn>
              <a:cxn ang="0">
                <a:pos x="0" y="24"/>
              </a:cxn>
              <a:cxn ang="0">
                <a:pos x="1" y="23"/>
              </a:cxn>
              <a:cxn ang="0">
                <a:pos x="8" y="22"/>
              </a:cxn>
              <a:cxn ang="0">
                <a:pos x="9" y="18"/>
              </a:cxn>
              <a:cxn ang="0">
                <a:pos x="5" y="13"/>
              </a:cxn>
              <a:cxn ang="0">
                <a:pos x="5" y="12"/>
              </a:cxn>
              <a:cxn ang="0">
                <a:pos x="5" y="11"/>
              </a:cxn>
              <a:cxn ang="0">
                <a:pos x="13" y="5"/>
              </a:cxn>
              <a:cxn ang="0">
                <a:pos x="14" y="5"/>
              </a:cxn>
              <a:cxn ang="0">
                <a:pos x="19" y="9"/>
              </a:cxn>
              <a:cxn ang="0">
                <a:pos x="22" y="8"/>
              </a:cxn>
              <a:cxn ang="0">
                <a:pos x="23" y="1"/>
              </a:cxn>
              <a:cxn ang="0">
                <a:pos x="25" y="0"/>
              </a:cxn>
              <a:cxn ang="0">
                <a:pos x="33" y="0"/>
              </a:cxn>
              <a:cxn ang="0">
                <a:pos x="34" y="1"/>
              </a:cxn>
              <a:cxn ang="0">
                <a:pos x="36" y="8"/>
              </a:cxn>
              <a:cxn ang="0">
                <a:pos x="39" y="9"/>
              </a:cxn>
              <a:cxn ang="0">
                <a:pos x="44" y="5"/>
              </a:cxn>
              <a:cxn ang="0">
                <a:pos x="45" y="5"/>
              </a:cxn>
              <a:cxn ang="0">
                <a:pos x="46" y="5"/>
              </a:cxn>
              <a:cxn ang="0">
                <a:pos x="52" y="12"/>
              </a:cxn>
              <a:cxn ang="0">
                <a:pos x="53" y="12"/>
              </a:cxn>
              <a:cxn ang="0">
                <a:pos x="52" y="13"/>
              </a:cxn>
              <a:cxn ang="0">
                <a:pos x="48" y="18"/>
              </a:cxn>
              <a:cxn ang="0">
                <a:pos x="50" y="22"/>
              </a:cxn>
              <a:cxn ang="0">
                <a:pos x="57" y="23"/>
              </a:cxn>
              <a:cxn ang="0">
                <a:pos x="58" y="25"/>
              </a:cxn>
              <a:cxn ang="0">
                <a:pos x="58" y="33"/>
              </a:cxn>
              <a:cxn ang="0">
                <a:pos x="29" y="19"/>
              </a:cxn>
              <a:cxn ang="0">
                <a:pos x="19" y="29"/>
              </a:cxn>
              <a:cxn ang="0">
                <a:pos x="29" y="38"/>
              </a:cxn>
              <a:cxn ang="0">
                <a:pos x="39" y="29"/>
              </a:cxn>
              <a:cxn ang="0">
                <a:pos x="29" y="19"/>
              </a:cxn>
            </a:cxnLst>
            <a:rect l="0" t="0" r="r" b="b"/>
            <a:pathLst>
              <a:path w="58" h="58">
                <a:moveTo>
                  <a:pt x="58" y="33"/>
                </a:moveTo>
                <a:cubicBezTo>
                  <a:pt x="58" y="34"/>
                  <a:pt x="58" y="34"/>
                  <a:pt x="57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7"/>
                  <a:pt x="49" y="38"/>
                  <a:pt x="49" y="39"/>
                </a:cubicBezTo>
                <a:cubicBezTo>
                  <a:pt x="50" y="41"/>
                  <a:pt x="51" y="42"/>
                  <a:pt x="53" y="44"/>
                </a:cubicBezTo>
                <a:cubicBezTo>
                  <a:pt x="53" y="44"/>
                  <a:pt x="53" y="45"/>
                  <a:pt x="53" y="45"/>
                </a:cubicBezTo>
                <a:cubicBezTo>
                  <a:pt x="53" y="45"/>
                  <a:pt x="53" y="46"/>
                  <a:pt x="53" y="46"/>
                </a:cubicBezTo>
                <a:cubicBezTo>
                  <a:pt x="52" y="47"/>
                  <a:pt x="47" y="53"/>
                  <a:pt x="45" y="53"/>
                </a:cubicBezTo>
                <a:cubicBezTo>
                  <a:pt x="45" y="53"/>
                  <a:pt x="45" y="53"/>
                  <a:pt x="44" y="52"/>
                </a:cubicBezTo>
                <a:cubicBezTo>
                  <a:pt x="39" y="48"/>
                  <a:pt x="39" y="48"/>
                  <a:pt x="39" y="48"/>
                </a:cubicBezTo>
                <a:cubicBezTo>
                  <a:pt x="38" y="49"/>
                  <a:pt x="37" y="49"/>
                  <a:pt x="36" y="50"/>
                </a:cubicBezTo>
                <a:cubicBezTo>
                  <a:pt x="35" y="52"/>
                  <a:pt x="35" y="55"/>
                  <a:pt x="34" y="57"/>
                </a:cubicBezTo>
                <a:cubicBezTo>
                  <a:pt x="34" y="57"/>
                  <a:pt x="34" y="58"/>
                  <a:pt x="33" y="58"/>
                </a:cubicBezTo>
                <a:cubicBezTo>
                  <a:pt x="25" y="58"/>
                  <a:pt x="25" y="58"/>
                  <a:pt x="25" y="58"/>
                </a:cubicBezTo>
                <a:cubicBezTo>
                  <a:pt x="24" y="58"/>
                  <a:pt x="23" y="57"/>
                  <a:pt x="23" y="57"/>
                </a:cubicBezTo>
                <a:cubicBezTo>
                  <a:pt x="22" y="50"/>
                  <a:pt x="22" y="50"/>
                  <a:pt x="22" y="50"/>
                </a:cubicBezTo>
                <a:cubicBezTo>
                  <a:pt x="21" y="49"/>
                  <a:pt x="20" y="49"/>
                  <a:pt x="19" y="48"/>
                </a:cubicBezTo>
                <a:cubicBezTo>
                  <a:pt x="14" y="52"/>
                  <a:pt x="14" y="52"/>
                  <a:pt x="14" y="52"/>
                </a:cubicBezTo>
                <a:cubicBezTo>
                  <a:pt x="13" y="53"/>
                  <a:pt x="13" y="53"/>
                  <a:pt x="13" y="53"/>
                </a:cubicBezTo>
                <a:cubicBezTo>
                  <a:pt x="12" y="53"/>
                  <a:pt x="12" y="53"/>
                  <a:pt x="12" y="52"/>
                </a:cubicBezTo>
                <a:cubicBezTo>
                  <a:pt x="10" y="50"/>
                  <a:pt x="7" y="48"/>
                  <a:pt x="5" y="46"/>
                </a:cubicBezTo>
                <a:cubicBezTo>
                  <a:pt x="5" y="46"/>
                  <a:pt x="5" y="45"/>
                  <a:pt x="5" y="45"/>
                </a:cubicBezTo>
                <a:cubicBezTo>
                  <a:pt x="5" y="45"/>
                  <a:pt x="5" y="44"/>
                  <a:pt x="5" y="44"/>
                </a:cubicBezTo>
                <a:cubicBezTo>
                  <a:pt x="7" y="42"/>
                  <a:pt x="8" y="41"/>
                  <a:pt x="9" y="39"/>
                </a:cubicBezTo>
                <a:cubicBezTo>
                  <a:pt x="9" y="38"/>
                  <a:pt x="8" y="37"/>
                  <a:pt x="8" y="35"/>
                </a:cubicBezTo>
                <a:cubicBezTo>
                  <a:pt x="1" y="34"/>
                  <a:pt x="1" y="34"/>
                  <a:pt x="1" y="34"/>
                </a:cubicBezTo>
                <a:cubicBezTo>
                  <a:pt x="0" y="34"/>
                  <a:pt x="0" y="33"/>
                  <a:pt x="0" y="33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1" y="23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21"/>
                  <a:pt x="9" y="20"/>
                  <a:pt x="9" y="18"/>
                </a:cubicBezTo>
                <a:cubicBezTo>
                  <a:pt x="8" y="17"/>
                  <a:pt x="7" y="15"/>
                  <a:pt x="5" y="13"/>
                </a:cubicBezTo>
                <a:cubicBezTo>
                  <a:pt x="5" y="13"/>
                  <a:pt x="5" y="13"/>
                  <a:pt x="5" y="12"/>
                </a:cubicBezTo>
                <a:cubicBezTo>
                  <a:pt x="5" y="12"/>
                  <a:pt x="5" y="12"/>
                  <a:pt x="5" y="11"/>
                </a:cubicBezTo>
                <a:cubicBezTo>
                  <a:pt x="6" y="10"/>
                  <a:pt x="11" y="5"/>
                  <a:pt x="13" y="5"/>
                </a:cubicBezTo>
                <a:cubicBezTo>
                  <a:pt x="13" y="5"/>
                  <a:pt x="13" y="5"/>
                  <a:pt x="14" y="5"/>
                </a:cubicBezTo>
                <a:cubicBezTo>
                  <a:pt x="19" y="9"/>
                  <a:pt x="19" y="9"/>
                  <a:pt x="19" y="9"/>
                </a:cubicBezTo>
                <a:cubicBezTo>
                  <a:pt x="20" y="9"/>
                  <a:pt x="21" y="8"/>
                  <a:pt x="22" y="8"/>
                </a:cubicBezTo>
                <a:cubicBezTo>
                  <a:pt x="22" y="5"/>
                  <a:pt x="23" y="3"/>
                  <a:pt x="23" y="1"/>
                </a:cubicBezTo>
                <a:cubicBezTo>
                  <a:pt x="23" y="0"/>
                  <a:pt x="24" y="0"/>
                  <a:pt x="25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4" y="0"/>
                  <a:pt x="34" y="0"/>
                  <a:pt x="34" y="1"/>
                </a:cubicBezTo>
                <a:cubicBezTo>
                  <a:pt x="36" y="8"/>
                  <a:pt x="36" y="8"/>
                  <a:pt x="36" y="8"/>
                </a:cubicBezTo>
                <a:cubicBezTo>
                  <a:pt x="37" y="8"/>
                  <a:pt x="38" y="9"/>
                  <a:pt x="39" y="9"/>
                </a:cubicBezTo>
                <a:cubicBezTo>
                  <a:pt x="44" y="5"/>
                  <a:pt x="44" y="5"/>
                  <a:pt x="44" y="5"/>
                </a:cubicBezTo>
                <a:cubicBezTo>
                  <a:pt x="45" y="5"/>
                  <a:pt x="45" y="5"/>
                  <a:pt x="45" y="5"/>
                </a:cubicBezTo>
                <a:cubicBezTo>
                  <a:pt x="46" y="5"/>
                  <a:pt x="46" y="5"/>
                  <a:pt x="46" y="5"/>
                </a:cubicBezTo>
                <a:cubicBezTo>
                  <a:pt x="48" y="7"/>
                  <a:pt x="51" y="9"/>
                  <a:pt x="52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3" y="13"/>
                  <a:pt x="53" y="13"/>
                  <a:pt x="52" y="13"/>
                </a:cubicBezTo>
                <a:cubicBezTo>
                  <a:pt x="51" y="15"/>
                  <a:pt x="50" y="17"/>
                  <a:pt x="48" y="18"/>
                </a:cubicBezTo>
                <a:cubicBezTo>
                  <a:pt x="49" y="20"/>
                  <a:pt x="50" y="21"/>
                  <a:pt x="50" y="22"/>
                </a:cubicBezTo>
                <a:cubicBezTo>
                  <a:pt x="57" y="23"/>
                  <a:pt x="57" y="23"/>
                  <a:pt x="57" y="23"/>
                </a:cubicBezTo>
                <a:cubicBezTo>
                  <a:pt x="58" y="23"/>
                  <a:pt x="58" y="24"/>
                  <a:pt x="58" y="25"/>
                </a:cubicBezTo>
                <a:lnTo>
                  <a:pt x="58" y="33"/>
                </a:lnTo>
                <a:close/>
                <a:moveTo>
                  <a:pt x="29" y="19"/>
                </a:moveTo>
                <a:cubicBezTo>
                  <a:pt x="24" y="19"/>
                  <a:pt x="19" y="23"/>
                  <a:pt x="19" y="29"/>
                </a:cubicBezTo>
                <a:cubicBezTo>
                  <a:pt x="19" y="34"/>
                  <a:pt x="24" y="38"/>
                  <a:pt x="29" y="38"/>
                </a:cubicBezTo>
                <a:cubicBezTo>
                  <a:pt x="34" y="38"/>
                  <a:pt x="39" y="34"/>
                  <a:pt x="39" y="29"/>
                </a:cubicBezTo>
                <a:cubicBezTo>
                  <a:pt x="39" y="23"/>
                  <a:pt x="34" y="19"/>
                  <a:pt x="29" y="1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1399"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101159" y="2491776"/>
            <a:ext cx="925239" cy="925239"/>
            <a:chOff x="3724322" y="1908536"/>
            <a:chExt cx="1329153" cy="1329153"/>
          </a:xfrm>
        </p:grpSpPr>
        <p:sp>
          <p:nvSpPr>
            <p:cNvPr id="43" name="椭圆 42"/>
            <p:cNvSpPr/>
            <p:nvPr/>
          </p:nvSpPr>
          <p:spPr>
            <a:xfrm>
              <a:off x="3724322" y="1908536"/>
              <a:ext cx="1329153" cy="13291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9600000" scaled="0"/>
              <a:tileRect/>
            </a:gradFill>
            <a:ln w="28575">
              <a:solidFill>
                <a:schemeClr val="bg1"/>
              </a:soli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99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3839838" y="2024052"/>
              <a:ext cx="1098122" cy="109812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schemeClr val="tx1"/>
                </a:solidFill>
                <a:cs typeface="B Nazanin" panose="00000400000000000000" pitchFamily="2" charset="-78"/>
                <a:sym typeface="+mn-lt"/>
              </a:endParaRPr>
            </a:p>
          </p:txBody>
        </p:sp>
      </p:grpSp>
      <p:sp>
        <p:nvSpPr>
          <p:cNvPr id="42" name="Freeform 178"/>
          <p:cNvSpPr>
            <a:spLocks noEditPoints="1"/>
          </p:cNvSpPr>
          <p:nvPr/>
        </p:nvSpPr>
        <p:spPr bwMode="auto">
          <a:xfrm>
            <a:off x="4306231" y="2760419"/>
            <a:ext cx="515095" cy="387952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sz="1399"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45" name="TextBox 77"/>
          <p:cNvSpPr txBox="1"/>
          <p:nvPr/>
        </p:nvSpPr>
        <p:spPr>
          <a:xfrm>
            <a:off x="636007" y="926247"/>
            <a:ext cx="2311374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متن عنوان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46" name="TextBox 77"/>
          <p:cNvSpPr txBox="1"/>
          <p:nvPr/>
        </p:nvSpPr>
        <p:spPr>
          <a:xfrm>
            <a:off x="3465804" y="908764"/>
            <a:ext cx="2311374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متن عنوان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47" name="TextBox 77"/>
          <p:cNvSpPr txBox="1"/>
          <p:nvPr/>
        </p:nvSpPr>
        <p:spPr>
          <a:xfrm>
            <a:off x="6207973" y="877873"/>
            <a:ext cx="2311374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متن عنوان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48" name="TextBox 77"/>
          <p:cNvSpPr txBox="1"/>
          <p:nvPr/>
        </p:nvSpPr>
        <p:spPr>
          <a:xfrm>
            <a:off x="1992110" y="3726904"/>
            <a:ext cx="2311374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متن عنوان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sp>
        <p:nvSpPr>
          <p:cNvPr id="49" name="TextBox 77"/>
          <p:cNvSpPr txBox="1"/>
          <p:nvPr/>
        </p:nvSpPr>
        <p:spPr>
          <a:xfrm>
            <a:off x="4885489" y="3743181"/>
            <a:ext cx="2311374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متن عنوان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</a:p>
          <a:p>
            <a:pPr algn="ctr"/>
            <a:r>
              <a:rPr lang="fa-IR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  <a:sym typeface="+mn-lt"/>
              </a:rPr>
              <a:t>برای افزودن متن اینجا را کلیک کنید برای افزودن متن اینجا را کلیک کنید</a:t>
            </a:r>
            <a:endParaRPr lang="zh-CN" altLang="en-US" sz="799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2714538" y="340191"/>
            <a:ext cx="6139168" cy="129804"/>
            <a:chOff x="2713964" y="340296"/>
            <a:chExt cx="6141063" cy="129844"/>
          </a:xfrm>
        </p:grpSpPr>
        <p:cxnSp>
          <p:nvCxnSpPr>
            <p:cNvPr id="52" name="直接连接符 51"/>
            <p:cNvCxnSpPr>
              <a:endCxn id="53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矩形 52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/>
              <a:endParaRPr lang="zh-CN" altLang="en-US" sz="1799">
                <a:solidFill>
                  <a:srgbClr val="FFFFFF"/>
                </a:solidFill>
                <a:latin typeface="Calibri"/>
                <a:ea typeface="宋体" panose="02010600030101010101" pitchFamily="2" charset="-122"/>
                <a:cs typeface="B Nazanin" panose="00000400000000000000" pitchFamily="2" charset="-78"/>
              </a:endParaRPr>
            </a:p>
          </p:txBody>
        </p:sp>
      </p:grpSp>
      <p:sp>
        <p:nvSpPr>
          <p:cNvPr id="54" name="KSO_GT1.1.1"/>
          <p:cNvSpPr txBox="1"/>
          <p:nvPr/>
        </p:nvSpPr>
        <p:spPr>
          <a:xfrm>
            <a:off x="1439955" y="308574"/>
            <a:ext cx="1190258" cy="2475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55650" indent="-290513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60463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25600" indent="-230188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90738" indent="-231775" defTabSz="465138"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479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30051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623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919538" indent="-231775" algn="ctr" defTabSz="465138" eaLnBrk="0" fontAlgn="ctr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 typeface="Arial" pitchFamily="34" charset="0"/>
              <a:defRPr sz="1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algn="ctr" defTabSz="464998" fontAlgn="base">
              <a:lnSpc>
                <a:spcPct val="120000"/>
              </a:lnSpc>
            </a:pPr>
            <a:r>
              <a:rPr lang="fa-IR" altLang="zh-CN" sz="1200" dirty="0">
                <a:solidFill>
                  <a:srgbClr val="1C1C1C">
                    <a:lumMod val="50000"/>
                    <a:lumOff val="50000"/>
                  </a:srgbClr>
                </a:solidFill>
                <a:cs typeface="B Nazanin" panose="00000400000000000000" pitchFamily="2" charset="-78"/>
              </a:rPr>
              <a:t>برای تغییر عنوان کلیک کنید</a:t>
            </a:r>
            <a:endParaRPr lang="en-US" altLang="zh-CN" sz="1200" dirty="0">
              <a:solidFill>
                <a:srgbClr val="1C1C1C">
                  <a:lumMod val="50000"/>
                  <a:lumOff val="50000"/>
                </a:srgbClr>
              </a:solidFill>
              <a:cs typeface="B Nazanin" panose="00000400000000000000" pitchFamily="2" charset="-78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894034" y="302638"/>
            <a:ext cx="443787" cy="443787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01482" y="135387"/>
            <a:ext cx="443787" cy="443787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6"/>
            <a:endParaRPr lang="zh-CN" altLang="en-US" sz="1799">
              <a:solidFill>
                <a:srgbClr val="FFFFFF"/>
              </a:solidFill>
              <a:latin typeface="Calibri"/>
              <a:ea typeface="宋体" panose="02010600030101010101" pitchFamily="2" charset="-122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265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1" grpId="0" bldLvl="0" animBg="1"/>
      <p:bldP spid="12" grpId="0" bldLvl="0" animBg="1"/>
      <p:bldP spid="13" grpId="0"/>
      <p:bldP spid="14" grpId="0"/>
      <p:bldP spid="15" grpId="0"/>
      <p:bldP spid="16" grpId="0"/>
      <p:bldP spid="17" grpId="0"/>
      <p:bldP spid="18" grpId="0" bldLvl="0" animBg="1"/>
      <p:bldP spid="19" grpId="0" bldLvl="0" animBg="1"/>
      <p:bldP spid="45" grpId="0"/>
      <p:bldP spid="46" grpId="0"/>
      <p:bldP spid="47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377;p10">
            <a:extLst>
              <a:ext uri="{FF2B5EF4-FFF2-40B4-BE49-F238E27FC236}">
                <a16:creationId xmlns:a16="http://schemas.microsoft.com/office/drawing/2014/main" id="{9E4DD31E-7190-469A-A2CB-50AB8EC47D42}"/>
              </a:ext>
            </a:extLst>
          </p:cNvPr>
          <p:cNvSpPr/>
          <p:nvPr/>
        </p:nvSpPr>
        <p:spPr>
          <a:xfrm>
            <a:off x="1" y="1676366"/>
            <a:ext cx="9137138" cy="697750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2">
              <a:lumMod val="75000"/>
              <a:alpha val="81920"/>
            </a:schemeClr>
          </a:solidFill>
          <a:ln>
            <a:noFill/>
          </a:ln>
        </p:spPr>
      </p:sp>
      <p:sp>
        <p:nvSpPr>
          <p:cNvPr id="89" name="Google Shape;378;p10">
            <a:extLst>
              <a:ext uri="{FF2B5EF4-FFF2-40B4-BE49-F238E27FC236}">
                <a16:creationId xmlns:a16="http://schemas.microsoft.com/office/drawing/2014/main" id="{E34B0F4A-90A7-40FB-8D2A-1AED8B9086E2}"/>
              </a:ext>
            </a:extLst>
          </p:cNvPr>
          <p:cNvSpPr/>
          <p:nvPr/>
        </p:nvSpPr>
        <p:spPr>
          <a:xfrm>
            <a:off x="1" y="1805055"/>
            <a:ext cx="9143999" cy="572358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90" name="Google Shape;380;p10">
            <a:extLst>
              <a:ext uri="{FF2B5EF4-FFF2-40B4-BE49-F238E27FC236}">
                <a16:creationId xmlns:a16="http://schemas.microsoft.com/office/drawing/2014/main" id="{F19B3240-ECB9-4C98-B2F1-63E06F203859}"/>
              </a:ext>
            </a:extLst>
          </p:cNvPr>
          <p:cNvSpPr/>
          <p:nvPr/>
        </p:nvSpPr>
        <p:spPr>
          <a:xfrm rot="8100000">
            <a:off x="6068493" y="1753945"/>
            <a:ext cx="122329" cy="120077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1" name="Google Shape;381;p10">
            <a:extLst>
              <a:ext uri="{FF2B5EF4-FFF2-40B4-BE49-F238E27FC236}">
                <a16:creationId xmlns:a16="http://schemas.microsoft.com/office/drawing/2014/main" id="{A191B3E4-5253-469D-9EE2-39A0DB642711}"/>
              </a:ext>
            </a:extLst>
          </p:cNvPr>
          <p:cNvSpPr/>
          <p:nvPr/>
        </p:nvSpPr>
        <p:spPr>
          <a:xfrm rot="8100000">
            <a:off x="7211493" y="1787295"/>
            <a:ext cx="122329" cy="120077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92" name="Google Shape;382;p10">
            <a:extLst>
              <a:ext uri="{FF2B5EF4-FFF2-40B4-BE49-F238E27FC236}">
                <a16:creationId xmlns:a16="http://schemas.microsoft.com/office/drawing/2014/main" id="{740D833D-F77C-4871-8047-AAE757F89909}"/>
              </a:ext>
            </a:extLst>
          </p:cNvPr>
          <p:cNvGrpSpPr/>
          <p:nvPr/>
        </p:nvGrpSpPr>
        <p:grpSpPr>
          <a:xfrm>
            <a:off x="19050" y="1689642"/>
            <a:ext cx="9146661" cy="582995"/>
            <a:chOff x="-9525" y="4462475"/>
            <a:chExt cx="9167825" cy="595300"/>
          </a:xfrm>
        </p:grpSpPr>
        <p:sp>
          <p:nvSpPr>
            <p:cNvPr id="123" name="Google Shape;383;p10">
              <a:extLst>
                <a:ext uri="{FF2B5EF4-FFF2-40B4-BE49-F238E27FC236}">
                  <a16:creationId xmlns:a16="http://schemas.microsoft.com/office/drawing/2014/main" id="{C9462B2B-EEC5-4660-A346-C924EDFCF8B3}"/>
                </a:ext>
              </a:extLst>
            </p:cNvPr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24" name="Google Shape;384;p10">
              <a:extLst>
                <a:ext uri="{FF2B5EF4-FFF2-40B4-BE49-F238E27FC236}">
                  <a16:creationId xmlns:a16="http://schemas.microsoft.com/office/drawing/2014/main" id="{B95F2A12-D0E2-4164-8B70-A1DEB731D988}"/>
                </a:ext>
              </a:extLst>
            </p:cNvPr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25" name="Google Shape;385;p10">
              <a:extLst>
                <a:ext uri="{FF2B5EF4-FFF2-40B4-BE49-F238E27FC236}">
                  <a16:creationId xmlns:a16="http://schemas.microsoft.com/office/drawing/2014/main" id="{B23D2548-6B77-48F7-AE0A-99904A387CDF}"/>
                </a:ext>
              </a:extLst>
            </p:cNvPr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93" name="Google Shape;386;p10">
            <a:extLst>
              <a:ext uri="{FF2B5EF4-FFF2-40B4-BE49-F238E27FC236}">
                <a16:creationId xmlns:a16="http://schemas.microsoft.com/office/drawing/2014/main" id="{BD30295D-04AD-499C-9604-795F8C096049}"/>
              </a:ext>
            </a:extLst>
          </p:cNvPr>
          <p:cNvGrpSpPr/>
          <p:nvPr/>
        </p:nvGrpSpPr>
        <p:grpSpPr>
          <a:xfrm>
            <a:off x="-14261" y="1671638"/>
            <a:ext cx="9179972" cy="629500"/>
            <a:chOff x="-42837" y="4443488"/>
            <a:chExt cx="9229575" cy="642787"/>
          </a:xfrm>
        </p:grpSpPr>
        <p:sp>
          <p:nvSpPr>
            <p:cNvPr id="98" name="Google Shape;387;p10">
              <a:extLst>
                <a:ext uri="{FF2B5EF4-FFF2-40B4-BE49-F238E27FC236}">
                  <a16:creationId xmlns:a16="http://schemas.microsoft.com/office/drawing/2014/main" id="{B3CFD6B5-5D59-4DB2-9712-2A2C491A57F3}"/>
                </a:ext>
              </a:extLst>
            </p:cNvPr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" name="Google Shape;388;p10">
              <a:extLst>
                <a:ext uri="{FF2B5EF4-FFF2-40B4-BE49-F238E27FC236}">
                  <a16:creationId xmlns:a16="http://schemas.microsoft.com/office/drawing/2014/main" id="{529CCDE4-1994-4C26-9111-A037BF9B0908}"/>
                </a:ext>
              </a:extLst>
            </p:cNvPr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" name="Google Shape;389;p10">
              <a:extLst>
                <a:ext uri="{FF2B5EF4-FFF2-40B4-BE49-F238E27FC236}">
                  <a16:creationId xmlns:a16="http://schemas.microsoft.com/office/drawing/2014/main" id="{A43C24FD-6908-4C85-B8DF-7C738179C868}"/>
                </a:ext>
              </a:extLst>
            </p:cNvPr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" name="Google Shape;390;p10">
              <a:extLst>
                <a:ext uri="{FF2B5EF4-FFF2-40B4-BE49-F238E27FC236}">
                  <a16:creationId xmlns:a16="http://schemas.microsoft.com/office/drawing/2014/main" id="{4AE6311C-B7B6-4EE2-8F26-8BFD83903692}"/>
                </a:ext>
              </a:extLst>
            </p:cNvPr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" name="Google Shape;391;p10">
              <a:extLst>
                <a:ext uri="{FF2B5EF4-FFF2-40B4-BE49-F238E27FC236}">
                  <a16:creationId xmlns:a16="http://schemas.microsoft.com/office/drawing/2014/main" id="{8CE48266-4C06-483A-AAE6-5674613A64C3}"/>
                </a:ext>
              </a:extLst>
            </p:cNvPr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" name="Google Shape;392;p10">
              <a:extLst>
                <a:ext uri="{FF2B5EF4-FFF2-40B4-BE49-F238E27FC236}">
                  <a16:creationId xmlns:a16="http://schemas.microsoft.com/office/drawing/2014/main" id="{7BE5432F-52CE-450A-B904-E97327729727}"/>
                </a:ext>
              </a:extLst>
            </p:cNvPr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4" name="Google Shape;393;p10">
              <a:extLst>
                <a:ext uri="{FF2B5EF4-FFF2-40B4-BE49-F238E27FC236}">
                  <a16:creationId xmlns:a16="http://schemas.microsoft.com/office/drawing/2014/main" id="{77473303-718D-494A-992F-0B27F79470F7}"/>
                </a:ext>
              </a:extLst>
            </p:cNvPr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" name="Google Shape;394;p10">
              <a:extLst>
                <a:ext uri="{FF2B5EF4-FFF2-40B4-BE49-F238E27FC236}">
                  <a16:creationId xmlns:a16="http://schemas.microsoft.com/office/drawing/2014/main" id="{DFCBAD7A-5529-4405-971A-06C08B2C37F8}"/>
                </a:ext>
              </a:extLst>
            </p:cNvPr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" name="Google Shape;395;p10">
              <a:extLst>
                <a:ext uri="{FF2B5EF4-FFF2-40B4-BE49-F238E27FC236}">
                  <a16:creationId xmlns:a16="http://schemas.microsoft.com/office/drawing/2014/main" id="{FF0F089F-69FD-4486-AAFC-C932A0D55F1E}"/>
                </a:ext>
              </a:extLst>
            </p:cNvPr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" name="Google Shape;396;p10">
              <a:extLst>
                <a:ext uri="{FF2B5EF4-FFF2-40B4-BE49-F238E27FC236}">
                  <a16:creationId xmlns:a16="http://schemas.microsoft.com/office/drawing/2014/main" id="{45F3709A-56B5-4451-9F9F-3D5F37FB1B33}"/>
                </a:ext>
              </a:extLst>
            </p:cNvPr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" name="Google Shape;397;p10">
              <a:extLst>
                <a:ext uri="{FF2B5EF4-FFF2-40B4-BE49-F238E27FC236}">
                  <a16:creationId xmlns:a16="http://schemas.microsoft.com/office/drawing/2014/main" id="{21AB6159-4BCB-4F66-8EC5-588D7983C45B}"/>
                </a:ext>
              </a:extLst>
            </p:cNvPr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" name="Google Shape;398;p10">
              <a:extLst>
                <a:ext uri="{FF2B5EF4-FFF2-40B4-BE49-F238E27FC236}">
                  <a16:creationId xmlns:a16="http://schemas.microsoft.com/office/drawing/2014/main" id="{ADA90352-C776-4D84-BC69-4E5BC12CCE36}"/>
                </a:ext>
              </a:extLst>
            </p:cNvPr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" name="Google Shape;399;p10">
              <a:extLst>
                <a:ext uri="{FF2B5EF4-FFF2-40B4-BE49-F238E27FC236}">
                  <a16:creationId xmlns:a16="http://schemas.microsoft.com/office/drawing/2014/main" id="{860EA5BF-A6C0-48A6-B842-95547E909149}"/>
                </a:ext>
              </a:extLst>
            </p:cNvPr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" name="Google Shape;400;p10">
              <a:extLst>
                <a:ext uri="{FF2B5EF4-FFF2-40B4-BE49-F238E27FC236}">
                  <a16:creationId xmlns:a16="http://schemas.microsoft.com/office/drawing/2014/main" id="{42F695A9-E31A-4BE1-A0E4-BA10922B4B3C}"/>
                </a:ext>
              </a:extLst>
            </p:cNvPr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" name="Google Shape;401;p10">
              <a:extLst>
                <a:ext uri="{FF2B5EF4-FFF2-40B4-BE49-F238E27FC236}">
                  <a16:creationId xmlns:a16="http://schemas.microsoft.com/office/drawing/2014/main" id="{90510437-02D0-4F94-A403-624A9B5A174C}"/>
                </a:ext>
              </a:extLst>
            </p:cNvPr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" name="Google Shape;402;p10">
              <a:extLst>
                <a:ext uri="{FF2B5EF4-FFF2-40B4-BE49-F238E27FC236}">
                  <a16:creationId xmlns:a16="http://schemas.microsoft.com/office/drawing/2014/main" id="{FACB3130-CA56-48C3-AEAD-5A43BBB09788}"/>
                </a:ext>
              </a:extLst>
            </p:cNvPr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" name="Google Shape;403;p10">
              <a:extLst>
                <a:ext uri="{FF2B5EF4-FFF2-40B4-BE49-F238E27FC236}">
                  <a16:creationId xmlns:a16="http://schemas.microsoft.com/office/drawing/2014/main" id="{54AD1E8D-B280-4783-A230-7B81974C5C1F}"/>
                </a:ext>
              </a:extLst>
            </p:cNvPr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" name="Google Shape;404;p10">
              <a:extLst>
                <a:ext uri="{FF2B5EF4-FFF2-40B4-BE49-F238E27FC236}">
                  <a16:creationId xmlns:a16="http://schemas.microsoft.com/office/drawing/2014/main" id="{31AAE0A1-8A26-4C96-8EA2-525754EAD3CD}"/>
                </a:ext>
              </a:extLst>
            </p:cNvPr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" name="Google Shape;405;p10">
              <a:extLst>
                <a:ext uri="{FF2B5EF4-FFF2-40B4-BE49-F238E27FC236}">
                  <a16:creationId xmlns:a16="http://schemas.microsoft.com/office/drawing/2014/main" id="{2519E1D5-5B80-4D66-9B74-4BCCB04E1104}"/>
                </a:ext>
              </a:extLst>
            </p:cNvPr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" name="Google Shape;406;p10">
              <a:extLst>
                <a:ext uri="{FF2B5EF4-FFF2-40B4-BE49-F238E27FC236}">
                  <a16:creationId xmlns:a16="http://schemas.microsoft.com/office/drawing/2014/main" id="{908586EA-3552-4A1A-B25F-4A18A88943F5}"/>
                </a:ext>
              </a:extLst>
            </p:cNvPr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" name="Google Shape;407;p10">
              <a:extLst>
                <a:ext uri="{FF2B5EF4-FFF2-40B4-BE49-F238E27FC236}">
                  <a16:creationId xmlns:a16="http://schemas.microsoft.com/office/drawing/2014/main" id="{5D62F17B-C8E3-4589-93D9-19FB73813322}"/>
                </a:ext>
              </a:extLst>
            </p:cNvPr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" name="Google Shape;408;p10">
              <a:extLst>
                <a:ext uri="{FF2B5EF4-FFF2-40B4-BE49-F238E27FC236}">
                  <a16:creationId xmlns:a16="http://schemas.microsoft.com/office/drawing/2014/main" id="{153AB0AB-358E-4571-BCDD-BF8FE9311977}"/>
                </a:ext>
              </a:extLst>
            </p:cNvPr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" name="Google Shape;409;p10">
              <a:extLst>
                <a:ext uri="{FF2B5EF4-FFF2-40B4-BE49-F238E27FC236}">
                  <a16:creationId xmlns:a16="http://schemas.microsoft.com/office/drawing/2014/main" id="{F6C6EB97-6EFD-4E37-A6AE-EC550EA74B4F}"/>
                </a:ext>
              </a:extLst>
            </p:cNvPr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" name="Google Shape;410;p10">
              <a:extLst>
                <a:ext uri="{FF2B5EF4-FFF2-40B4-BE49-F238E27FC236}">
                  <a16:creationId xmlns:a16="http://schemas.microsoft.com/office/drawing/2014/main" id="{32D5C79A-42CB-4AD9-9481-3F1838DF16B2}"/>
                </a:ext>
              </a:extLst>
            </p:cNvPr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" name="Google Shape;411;p10">
              <a:extLst>
                <a:ext uri="{FF2B5EF4-FFF2-40B4-BE49-F238E27FC236}">
                  <a16:creationId xmlns:a16="http://schemas.microsoft.com/office/drawing/2014/main" id="{4185F348-B091-4A12-A075-9EA38434220C}"/>
                </a:ext>
              </a:extLst>
            </p:cNvPr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94" name="Google Shape;412;p10">
            <a:extLst>
              <a:ext uri="{FF2B5EF4-FFF2-40B4-BE49-F238E27FC236}">
                <a16:creationId xmlns:a16="http://schemas.microsoft.com/office/drawing/2014/main" id="{DF5CDA5D-0CA3-4B40-971C-110050D90089}"/>
              </a:ext>
            </a:extLst>
          </p:cNvPr>
          <p:cNvSpPr/>
          <p:nvPr/>
        </p:nvSpPr>
        <p:spPr>
          <a:xfrm>
            <a:off x="3019275" y="1803431"/>
            <a:ext cx="114335" cy="112231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5" name="Google Shape;413;p10">
            <a:extLst>
              <a:ext uri="{FF2B5EF4-FFF2-40B4-BE49-F238E27FC236}">
                <a16:creationId xmlns:a16="http://schemas.microsoft.com/office/drawing/2014/main" id="{9C548B49-DB83-41A2-8AC1-EEA13C944337}"/>
              </a:ext>
            </a:extLst>
          </p:cNvPr>
          <p:cNvSpPr/>
          <p:nvPr/>
        </p:nvSpPr>
        <p:spPr>
          <a:xfrm>
            <a:off x="1114275" y="2089181"/>
            <a:ext cx="114335" cy="112231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6" name="Google Shape;414;p10">
            <a:extLst>
              <a:ext uri="{FF2B5EF4-FFF2-40B4-BE49-F238E27FC236}">
                <a16:creationId xmlns:a16="http://schemas.microsoft.com/office/drawing/2014/main" id="{CC50A9AA-65BD-4E1D-A7DD-B36D78591866}"/>
              </a:ext>
            </a:extLst>
          </p:cNvPr>
          <p:cNvSpPr/>
          <p:nvPr/>
        </p:nvSpPr>
        <p:spPr>
          <a:xfrm>
            <a:off x="4924275" y="1733263"/>
            <a:ext cx="114335" cy="112231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DDDF7574-C0F9-43F3-90FF-994B6CF7457C}"/>
              </a:ext>
            </a:extLst>
          </p:cNvPr>
          <p:cNvSpPr/>
          <p:nvPr/>
        </p:nvSpPr>
        <p:spPr>
          <a:xfrm>
            <a:off x="0" y="2267985"/>
            <a:ext cx="9144000" cy="2875515"/>
          </a:xfrm>
          <a:prstGeom prst="rect">
            <a:avLst/>
          </a:prstGeom>
          <a:solidFill>
            <a:srgbClr val="0CC2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129" name="Google Shape;488;p16">
            <a:extLst>
              <a:ext uri="{FF2B5EF4-FFF2-40B4-BE49-F238E27FC236}">
                <a16:creationId xmlns:a16="http://schemas.microsoft.com/office/drawing/2014/main" id="{D45C58E6-9FF2-4326-A825-E652F8FEA0D9}"/>
              </a:ext>
            </a:extLst>
          </p:cNvPr>
          <p:cNvSpPr txBox="1">
            <a:spLocks/>
          </p:cNvSpPr>
          <p:nvPr/>
        </p:nvSpPr>
        <p:spPr>
          <a:xfrm>
            <a:off x="8556775" y="4826200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B Nazanin" panose="00000400000000000000" pitchFamily="2" charset="-78"/>
                <a:sym typeface="Oswald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lang="en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B Nazanin" panose="00000400000000000000" pitchFamily="2" charset="-78"/>
              <a:sym typeface="Oswald"/>
            </a:endParaRPr>
          </a:p>
        </p:txBody>
      </p:sp>
      <p:sp>
        <p:nvSpPr>
          <p:cNvPr id="130" name="Google Shape;766;p37">
            <a:extLst>
              <a:ext uri="{FF2B5EF4-FFF2-40B4-BE49-F238E27FC236}">
                <a16:creationId xmlns:a16="http://schemas.microsoft.com/office/drawing/2014/main" id="{C32012CF-9EAB-4E44-9041-9E3F0DDD445E}"/>
              </a:ext>
            </a:extLst>
          </p:cNvPr>
          <p:cNvSpPr txBox="1">
            <a:spLocks/>
          </p:cNvSpPr>
          <p:nvPr/>
        </p:nvSpPr>
        <p:spPr>
          <a:xfrm>
            <a:off x="42433" y="2978212"/>
            <a:ext cx="9063042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 i="0" u="none" strike="noStrike" cap="non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 i="0" u="none" strike="noStrike" cap="non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 i="0" u="none" strike="noStrike" cap="non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 i="0" u="none" strike="noStrike" cap="non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 i="0" u="none" strike="noStrike" cap="non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 i="0" u="none" strike="noStrike" cap="non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 i="0" u="none" strike="noStrike" cap="non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 i="0" u="none" strike="noStrike" cap="non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 i="0" u="none" strike="noStrike" cap="non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lvl="0" defTabSz="914400">
              <a:defRPr/>
            </a:pPr>
            <a:r>
              <a:rPr lang="fa-IR" sz="4800" b="0" kern="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B Nazanin" panose="00000400000000000000" pitchFamily="2" charset="-78"/>
              </a:rPr>
              <a:t>با تشکر از شما دوستان عزیز. ..!</a:t>
            </a:r>
            <a:endParaRPr kumimoji="0" lang="es-PE" sz="4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B Nazanin" panose="00000400000000000000" pitchFamily="2" charset="-78"/>
              <a:sym typeface="Oswald"/>
            </a:endParaRPr>
          </a:p>
        </p:txBody>
      </p:sp>
      <p:sp>
        <p:nvSpPr>
          <p:cNvPr id="43" name="TextBox 32">
            <a:extLst>
              <a:ext uri="{FF2B5EF4-FFF2-40B4-BE49-F238E27FC236}">
                <a16:creationId xmlns:a16="http://schemas.microsoft.com/office/drawing/2014/main" id="{C83E40CA-AFAF-4B4E-958D-152A57A5967A}"/>
              </a:ext>
            </a:extLst>
          </p:cNvPr>
          <p:cNvSpPr txBox="1"/>
          <p:nvPr/>
        </p:nvSpPr>
        <p:spPr>
          <a:xfrm>
            <a:off x="1617153" y="3922176"/>
            <a:ext cx="5902834" cy="492420"/>
          </a:xfrm>
          <a:prstGeom prst="rect">
            <a:avLst/>
          </a:prstGeom>
          <a:noFill/>
        </p:spPr>
        <p:txBody>
          <a:bodyPr wrap="square" lIns="68559" tIns="34279" rIns="68559" bIns="3427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>
              <a:lnSpc>
                <a:spcPct val="150000"/>
              </a:lnSpc>
              <a:defRPr/>
            </a:pPr>
            <a:r>
              <a:rPr lang="fa-IR" altLang="zh-CN" sz="20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B Nazanin" panose="00000400000000000000" pitchFamily="2" charset="-78"/>
              </a:rPr>
              <a:t>ممنون از تماشای شما متشکرم</a:t>
            </a:r>
            <a:endParaRPr kumimoji="0" lang="id-ID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850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红动">
      <a:dk1>
        <a:srgbClr val="1C1C1C"/>
      </a:dk1>
      <a:lt1>
        <a:srgbClr val="FFFFFF"/>
      </a:lt1>
      <a:dk2>
        <a:srgbClr val="1C1C1C"/>
      </a:dk2>
      <a:lt2>
        <a:srgbClr val="FFFFFF"/>
      </a:lt2>
      <a:accent1>
        <a:srgbClr val="0072BF"/>
      </a:accent1>
      <a:accent2>
        <a:srgbClr val="3FB1FF"/>
      </a:accent2>
      <a:accent3>
        <a:srgbClr val="0072BF"/>
      </a:accent3>
      <a:accent4>
        <a:srgbClr val="3FB1FF"/>
      </a:accent4>
      <a:accent5>
        <a:srgbClr val="008DEE"/>
      </a:accent5>
      <a:accent6>
        <a:srgbClr val="00B0F0"/>
      </a:accent6>
      <a:hlink>
        <a:srgbClr val="21A5FF"/>
      </a:hlink>
      <a:folHlink>
        <a:srgbClr val="4D4D4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853</Words>
  <Application>Microsoft Office PowerPoint</Application>
  <PresentationFormat>On-screen Show (16:9)</PresentationFormat>
  <Paragraphs>99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等线</vt:lpstr>
      <vt:lpstr>微软雅黑</vt:lpstr>
      <vt:lpstr>微软雅黑</vt:lpstr>
      <vt:lpstr>Arial</vt:lpstr>
      <vt:lpstr>Calibri</vt:lpstr>
      <vt:lpstr>Calibri Light</vt:lpstr>
      <vt:lpstr>Fira Sans SemiBold Italic</vt:lpstr>
      <vt:lpstr>Lato</vt:lpstr>
      <vt:lpstr>Open Sans</vt:lpstr>
      <vt:lpstr>Oswald</vt:lpstr>
      <vt:lpstr>方正兰亭中粗黑_GBK</vt:lpstr>
      <vt:lpstr>方正兰亭准黑_GBK</vt:lpstr>
      <vt:lpstr>Office 主题​​</vt:lpstr>
      <vt:lpstr>1_Office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2024-03-15T09:35:46Z</dcterms:created>
  <dcterms:modified xsi:type="dcterms:W3CDTF">2024-04-05T12:03:52Z</dcterms:modified>
</cp:coreProperties>
</file>