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 id="2147483652" r:id="rId2"/>
  </p:sldMasterIdLst>
  <p:notesMasterIdLst>
    <p:notesMasterId r:id="rId12"/>
  </p:notesMasterIdLst>
  <p:sldIdLst>
    <p:sldId id="379" r:id="rId3"/>
    <p:sldId id="387" r:id="rId4"/>
    <p:sldId id="397" r:id="rId5"/>
    <p:sldId id="384" r:id="rId6"/>
    <p:sldId id="391" r:id="rId7"/>
    <p:sldId id="401" r:id="rId8"/>
    <p:sldId id="404" r:id="rId9"/>
    <p:sldId id="408" r:id="rId10"/>
    <p:sldId id="409" r:id="rId11"/>
  </p:sldIdLst>
  <p:sldSz cx="12192000" cy="6858000"/>
  <p:notesSz cx="6858000" cy="9144000"/>
  <p:custDataLst>
    <p:tags r:id="rId13"/>
  </p:custDataLst>
  <p:defaultTextStyle>
    <a:defPPr>
      <a:defRPr lang="en-US"/>
    </a:defPPr>
    <a:lvl1pPr marL="0" algn="l" defTabSz="914286" rtl="0" eaLnBrk="1" latinLnBrk="0" hangingPunct="1">
      <a:defRPr sz="1800" kern="1200">
        <a:solidFill>
          <a:schemeClr val="tx1"/>
        </a:solidFill>
        <a:latin typeface="+mn-lt"/>
        <a:ea typeface="+mn-ea"/>
        <a:cs typeface="+mn-cs"/>
      </a:defRPr>
    </a:lvl1pPr>
    <a:lvl2pPr marL="457144"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1"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0" algn="l" defTabSz="914286" rtl="0" eaLnBrk="1" latinLnBrk="0" hangingPunct="1">
      <a:defRPr sz="1800" kern="1200">
        <a:solidFill>
          <a:schemeClr val="tx1"/>
        </a:solidFill>
        <a:latin typeface="+mn-lt"/>
        <a:ea typeface="+mn-ea"/>
        <a:cs typeface="+mn-cs"/>
      </a:defRPr>
    </a:lvl8pPr>
    <a:lvl9pPr marL="3657144" algn="l" defTabSz="91428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838"/>
    <a:srgbClr val="1A609B"/>
    <a:srgbClr val="C09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06" autoAdjust="0"/>
    <p:restoredTop sz="95256" autoAdjust="0"/>
  </p:normalViewPr>
  <p:slideViewPr>
    <p:cSldViewPr snapToGrid="0">
      <p:cViewPr varScale="1">
        <p:scale>
          <a:sx n="66" d="100"/>
          <a:sy n="66" d="100"/>
        </p:scale>
        <p:origin x="726" y="72"/>
      </p:cViewPr>
      <p:guideLst>
        <p:guide orient="horz" pos="2472"/>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F4103-1F91-4F1F-8587-28A20157C015}" type="datetimeFigureOut">
              <a:rPr lang="es-PE" smtClean="0"/>
              <a:t>31/03/2024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44479-1091-4122-8031-52A8759DBC61}" type="slidenum">
              <a:rPr lang="es-PE" smtClean="0"/>
              <a:t>‹#›</a:t>
            </a:fld>
            <a:endParaRPr lang="es-PE"/>
          </a:p>
        </p:txBody>
      </p:sp>
    </p:spTree>
    <p:extLst>
      <p:ext uri="{BB962C8B-B14F-4D97-AF65-F5344CB8AC3E}">
        <p14:creationId xmlns:p14="http://schemas.microsoft.com/office/powerpoint/2010/main" val="487581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1</a:t>
            </a:fld>
            <a:endParaRPr lang="es-PE"/>
          </a:p>
        </p:txBody>
      </p:sp>
    </p:spTree>
    <p:extLst>
      <p:ext uri="{BB962C8B-B14F-4D97-AF65-F5344CB8AC3E}">
        <p14:creationId xmlns:p14="http://schemas.microsoft.com/office/powerpoint/2010/main" val="559302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3</a:t>
            </a:fld>
            <a:endParaRPr lang="es-PE"/>
          </a:p>
        </p:txBody>
      </p:sp>
    </p:spTree>
    <p:extLst>
      <p:ext uri="{BB962C8B-B14F-4D97-AF65-F5344CB8AC3E}">
        <p14:creationId xmlns:p14="http://schemas.microsoft.com/office/powerpoint/2010/main" val="855396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4</a:t>
            </a:fld>
            <a:endParaRPr lang="es-PE"/>
          </a:p>
        </p:txBody>
      </p:sp>
    </p:spTree>
    <p:extLst>
      <p:ext uri="{BB962C8B-B14F-4D97-AF65-F5344CB8AC3E}">
        <p14:creationId xmlns:p14="http://schemas.microsoft.com/office/powerpoint/2010/main" val="411791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5</a:t>
            </a:fld>
            <a:endParaRPr lang="es-PE"/>
          </a:p>
        </p:txBody>
      </p:sp>
    </p:spTree>
    <p:extLst>
      <p:ext uri="{BB962C8B-B14F-4D97-AF65-F5344CB8AC3E}">
        <p14:creationId xmlns:p14="http://schemas.microsoft.com/office/powerpoint/2010/main" val="1631642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8</a:t>
            </a:fld>
            <a:endParaRPr lang="es-PE"/>
          </a:p>
        </p:txBody>
      </p:sp>
    </p:spTree>
    <p:extLst>
      <p:ext uri="{BB962C8B-B14F-4D97-AF65-F5344CB8AC3E}">
        <p14:creationId xmlns:p14="http://schemas.microsoft.com/office/powerpoint/2010/main" val="1469497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A7D44479-1091-4122-8031-52A8759DBC61}" type="slidenum">
              <a:rPr lang="es-PE" smtClean="0"/>
              <a:t>9</a:t>
            </a:fld>
            <a:endParaRPr lang="es-PE"/>
          </a:p>
        </p:txBody>
      </p:sp>
    </p:spTree>
    <p:extLst>
      <p:ext uri="{BB962C8B-B14F-4D97-AF65-F5344CB8AC3E}">
        <p14:creationId xmlns:p14="http://schemas.microsoft.com/office/powerpoint/2010/main" val="4184774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그림 개체 틀 2">
            <a:extLst>
              <a:ext uri="{FF2B5EF4-FFF2-40B4-BE49-F238E27FC236}">
                <a16:creationId xmlns:a16="http://schemas.microsoft.com/office/drawing/2014/main" id="{5046197A-0AD3-881E-F0A5-B5CC751CFFF7}"/>
              </a:ext>
            </a:extLst>
          </p:cNvPr>
          <p:cNvSpPr>
            <a:spLocks noGrp="1"/>
          </p:cNvSpPr>
          <p:nvPr>
            <p:ph type="pic" sz="quarter" idx="59" hasCustomPrompt="1"/>
          </p:nvPr>
        </p:nvSpPr>
        <p:spPr>
          <a:xfrm>
            <a:off x="0" y="0"/>
            <a:ext cx="12192000" cy="6858000"/>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a:solidFill>
                  <a:schemeClr val="tx1">
                    <a:lumMod val="75000"/>
                    <a:lumOff val="25000"/>
                  </a:schemeClr>
                </a:solidFill>
              </a:defRPr>
            </a:lvl1pPr>
          </a:lstStyle>
          <a:p>
            <a:pPr marL="0" lvl="0" algn="ctr"/>
            <a:r>
              <a:rPr lang="en-US" altLang="ko-KR"/>
              <a:t>Place Your Picture Here</a:t>
            </a:r>
            <a:endParaRPr lang="ko-KR" altLang="en-US"/>
          </a:p>
        </p:txBody>
      </p:sp>
    </p:spTree>
    <p:extLst>
      <p:ext uri="{BB962C8B-B14F-4D97-AF65-F5344CB8AC3E}">
        <p14:creationId xmlns:p14="http://schemas.microsoft.com/office/powerpoint/2010/main" val="203158798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626350C1-1D3E-C99A-3A00-C7BB1ECFC43D}"/>
              </a:ext>
            </a:extLst>
          </p:cNvPr>
          <p:cNvSpPr/>
          <p:nvPr userDrawn="1"/>
        </p:nvSpPr>
        <p:spPr>
          <a:xfrm>
            <a:off x="354021" y="1131601"/>
            <a:ext cx="3560771" cy="5402555"/>
          </a:xfrm>
          <a:custGeom>
            <a:avLst>
              <a:gd name="f0" fmla="val 857"/>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B0F0"/>
          </a:solidFill>
          <a:ln cap="flat">
            <a:noFill/>
            <a:prstDash val="solid"/>
          </a:ln>
        </p:spPr>
        <p:txBody>
          <a:bodyPr vert="horz" wrap="square" lIns="121909" tIns="60955" rIns="121909" bIns="60955"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351" b="0" i="0" u="none" strike="noStrike" kern="0" cap="none" spc="0" baseline="0">
              <a:solidFill>
                <a:srgbClr val="5E4028"/>
              </a:solidFill>
              <a:uFillTx/>
              <a:latin typeface="Arial"/>
              <a:ea typeface="맑은 고딕" pitchFamily="34"/>
            </a:endParaRPr>
          </a:p>
        </p:txBody>
      </p:sp>
      <p:sp>
        <p:nvSpPr>
          <p:cNvPr id="4" name="Rounded Rectangle 3">
            <a:extLst>
              <a:ext uri="{FF2B5EF4-FFF2-40B4-BE49-F238E27FC236}">
                <a16:creationId xmlns:a16="http://schemas.microsoft.com/office/drawing/2014/main" id="{37891564-77DB-A4A4-CE74-86ACDCE4F2ED}"/>
              </a:ext>
            </a:extLst>
          </p:cNvPr>
          <p:cNvSpPr/>
          <p:nvPr userDrawn="1"/>
        </p:nvSpPr>
        <p:spPr>
          <a:xfrm>
            <a:off x="456483" y="1296683"/>
            <a:ext cx="130868" cy="4265761"/>
          </a:xfrm>
          <a:custGeom>
            <a:avLst>
              <a:gd name="f0" fmla="val 108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cap="flat">
            <a:noFill/>
            <a:prstDash val="solid"/>
          </a:ln>
        </p:spPr>
        <p:txBody>
          <a:bodyPr vert="horz" wrap="square" lIns="121909" tIns="60955" rIns="121909" bIns="60955"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351" b="0" i="0" u="none" strike="noStrike" kern="0" cap="none" spc="0" baseline="0">
              <a:solidFill>
                <a:srgbClr val="000000"/>
              </a:solidFill>
              <a:uFillTx/>
              <a:latin typeface="Arial"/>
              <a:ea typeface="맑은 고딕" pitchFamily="34"/>
            </a:endParaRPr>
          </a:p>
        </p:txBody>
      </p:sp>
      <p:grpSp>
        <p:nvGrpSpPr>
          <p:cNvPr id="5" name="Grupo 5">
            <a:extLst>
              <a:ext uri="{FF2B5EF4-FFF2-40B4-BE49-F238E27FC236}">
                <a16:creationId xmlns:a16="http://schemas.microsoft.com/office/drawing/2014/main" id="{51FA5C57-8357-55EC-133E-13837D7E0C75}"/>
              </a:ext>
            </a:extLst>
          </p:cNvPr>
          <p:cNvGrpSpPr/>
          <p:nvPr userDrawn="1"/>
        </p:nvGrpSpPr>
        <p:grpSpPr>
          <a:xfrm>
            <a:off x="1396044" y="1837571"/>
            <a:ext cx="2232245" cy="1861359"/>
            <a:chOff x="1047033" y="1378178"/>
            <a:chExt cx="1674184" cy="1396019"/>
          </a:xfrm>
        </p:grpSpPr>
        <p:sp>
          <p:nvSpPr>
            <p:cNvPr id="6" name="TextBox 57">
              <a:extLst>
                <a:ext uri="{FF2B5EF4-FFF2-40B4-BE49-F238E27FC236}">
                  <a16:creationId xmlns:a16="http://schemas.microsoft.com/office/drawing/2014/main" id="{A2E243CE-DFFE-B625-DEEB-F37EC405C56F}"/>
                </a:ext>
              </a:extLst>
            </p:cNvPr>
            <p:cNvSpPr txBox="1"/>
            <p:nvPr/>
          </p:nvSpPr>
          <p:spPr>
            <a:xfrm>
              <a:off x="1047033" y="1378178"/>
              <a:ext cx="1674184" cy="761747"/>
            </a:xfrm>
            <a:prstGeom prst="rect">
              <a:avLst/>
            </a:prstGeom>
            <a:noFill/>
            <a:ln cap="flat">
              <a:noFill/>
            </a:ln>
          </p:spPr>
          <p:txBody>
            <a:bodyPr vert="horz" wrap="square" lIns="91440" tIns="45720" rIns="91440" bIns="45720" anchor="ctr" anchorCtr="0" compatLnSpc="1">
              <a:spAutoFit/>
            </a:bodyPr>
            <a:lstStyle/>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000" b="1" i="0" u="none" strike="noStrike" kern="0" cap="none" spc="0" baseline="0">
                  <a:solidFill>
                    <a:srgbClr val="FFFFFF"/>
                  </a:solidFill>
                  <a:uFillTx/>
                  <a:latin typeface="Arial" panose="020B0604020202020204" pitchFamily="34" charset="0"/>
                  <a:ea typeface="Arial"/>
                  <a:cs typeface="Arial" panose="020B0604020202020204" pitchFamily="34" charset="0"/>
                </a:rPr>
                <a:t>You can Resize without losing quality</a:t>
              </a:r>
            </a:p>
          </p:txBody>
        </p:sp>
        <p:sp>
          <p:nvSpPr>
            <p:cNvPr id="7" name="TextBox 58">
              <a:extLst>
                <a:ext uri="{FF2B5EF4-FFF2-40B4-BE49-F238E27FC236}">
                  <a16:creationId xmlns:a16="http://schemas.microsoft.com/office/drawing/2014/main" id="{C4923F13-C2FE-B113-6365-B7919668DECB}"/>
                </a:ext>
              </a:extLst>
            </p:cNvPr>
            <p:cNvSpPr txBox="1"/>
            <p:nvPr/>
          </p:nvSpPr>
          <p:spPr>
            <a:xfrm>
              <a:off x="1047033" y="2012450"/>
              <a:ext cx="1674184" cy="761747"/>
            </a:xfrm>
            <a:prstGeom prst="rect">
              <a:avLst/>
            </a:prstGeom>
            <a:noFill/>
            <a:ln cap="flat">
              <a:noFill/>
            </a:ln>
          </p:spPr>
          <p:txBody>
            <a:bodyPr vert="horz" wrap="square" lIns="91440" tIns="45720" rIns="91440" bIns="45720" anchor="ctr" anchorCtr="0" compatLnSpc="1">
              <a:spAutoFit/>
            </a:bodyPr>
            <a:lstStyle/>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000" b="1" i="0" u="none" strike="noStrike" kern="0" cap="none" spc="0" baseline="0">
                  <a:solidFill>
                    <a:srgbClr val="FFFFFF"/>
                  </a:solidFill>
                  <a:uFillTx/>
                  <a:latin typeface="Arial" panose="020B0604020202020204" pitchFamily="34" charset="0"/>
                  <a:ea typeface="Arial"/>
                  <a:cs typeface="Arial" panose="020B0604020202020204" pitchFamily="34" charset="0"/>
                </a:rPr>
                <a:t>You can Change Fill Color &amp;</a:t>
              </a:r>
            </a:p>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000" b="1" i="0" u="none" strike="noStrike" kern="0" cap="none" spc="0" baseline="0">
                  <a:solidFill>
                    <a:srgbClr val="FFFFFF"/>
                  </a:solidFill>
                  <a:uFillTx/>
                  <a:latin typeface="Arial" panose="020B0604020202020204" pitchFamily="34" charset="0"/>
                  <a:ea typeface="Arial"/>
                  <a:cs typeface="Arial" panose="020B0604020202020204" pitchFamily="34" charset="0"/>
                </a:rPr>
                <a:t>Line Color</a:t>
              </a:r>
            </a:p>
          </p:txBody>
        </p:sp>
      </p:grpSp>
      <p:sp>
        <p:nvSpPr>
          <p:cNvPr id="8" name="TextBox 59">
            <a:extLst>
              <a:ext uri="{FF2B5EF4-FFF2-40B4-BE49-F238E27FC236}">
                <a16:creationId xmlns:a16="http://schemas.microsoft.com/office/drawing/2014/main" id="{595A644C-68FD-7929-8165-E7CB03D12491}"/>
              </a:ext>
            </a:extLst>
          </p:cNvPr>
          <p:cNvSpPr txBox="1"/>
          <p:nvPr userDrawn="1"/>
        </p:nvSpPr>
        <p:spPr>
          <a:xfrm>
            <a:off x="1613200" y="5833901"/>
            <a:ext cx="2232001" cy="400099"/>
          </a:xfrm>
          <a:prstGeom prst="rect">
            <a:avLst/>
          </a:prstGeom>
          <a:noFill/>
          <a:ln cap="flat">
            <a:noFill/>
          </a:ln>
        </p:spPr>
        <p:txBody>
          <a:bodyPr vert="horz" wrap="square" lIns="121909" tIns="60955" rIns="121909" bIns="60955" anchor="ctr" anchorCtr="0" compatLnSpc="1">
            <a:sp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1800" b="0" i="0" u="none" strike="noStrike" kern="0" cap="none" spc="0" baseline="0">
                <a:solidFill>
                  <a:srgbClr val="FFFFFF"/>
                </a:solidFill>
                <a:uFillTx/>
                <a:latin typeface="Arial" panose="020B0604020202020204" pitchFamily="34" charset="0"/>
                <a:ea typeface="Arial"/>
                <a:cs typeface="Arial" panose="020B0604020202020204" pitchFamily="34" charset="0"/>
              </a:rPr>
              <a:t>www.slidesppt.net</a:t>
            </a:r>
          </a:p>
        </p:txBody>
      </p:sp>
      <p:sp>
        <p:nvSpPr>
          <p:cNvPr id="9" name="TextBox 60">
            <a:extLst>
              <a:ext uri="{FF2B5EF4-FFF2-40B4-BE49-F238E27FC236}">
                <a16:creationId xmlns:a16="http://schemas.microsoft.com/office/drawing/2014/main" id="{C67AF259-E832-1C60-84C4-A691EEC77C58}"/>
              </a:ext>
            </a:extLst>
          </p:cNvPr>
          <p:cNvSpPr txBox="1"/>
          <p:nvPr userDrawn="1"/>
        </p:nvSpPr>
        <p:spPr>
          <a:xfrm>
            <a:off x="911001" y="4021920"/>
            <a:ext cx="2717292" cy="1969760"/>
          </a:xfrm>
          <a:prstGeom prst="rect">
            <a:avLst/>
          </a:prstGeom>
          <a:noFill/>
          <a:ln cap="flat">
            <a:noFill/>
          </a:ln>
        </p:spPr>
        <p:txBody>
          <a:bodyPr vert="horz" wrap="square" lIns="121909" tIns="60955" rIns="121909" bIns="60955" anchor="ctr" anchorCtr="0" compatLnSpc="1">
            <a:spAutoFit/>
          </a:bodyPr>
          <a:lstStyle/>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400" b="1" i="0" u="none" strike="noStrike" kern="0" cap="none" spc="0" baseline="0">
                <a:solidFill>
                  <a:srgbClr val="FFFFFF"/>
                </a:solidFill>
                <a:uFillTx/>
                <a:latin typeface="Arial"/>
                <a:ea typeface="맑은 고딕" pitchFamily="34"/>
                <a:cs typeface="Arial" panose="020B0604020202020204" pitchFamily="34" charset="0"/>
              </a:rPr>
              <a:t>GOOGLE SLIDES AND FREE </a:t>
            </a:r>
          </a:p>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400" b="1" i="0" u="none" strike="noStrike" kern="0" cap="none" spc="0" baseline="0">
                <a:solidFill>
                  <a:srgbClr val="FFFFFF"/>
                </a:solidFill>
                <a:uFillTx/>
                <a:latin typeface="Arial"/>
                <a:ea typeface="맑은 고딕" pitchFamily="34"/>
                <a:cs typeface="Arial" panose="020B0604020202020204" pitchFamily="34" charset="0"/>
              </a:rPr>
              <a:t>PPT </a:t>
            </a:r>
          </a:p>
          <a:p>
            <a:pPr marL="0" marR="0" lvl="0" indent="0" algn="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r>
              <a:rPr lang="en-US" sz="2400" b="1" i="0" u="none" strike="noStrike" kern="0" cap="none" spc="0" baseline="0">
                <a:solidFill>
                  <a:srgbClr val="FFFFFF"/>
                </a:solidFill>
                <a:uFillTx/>
                <a:latin typeface="Arial"/>
                <a:ea typeface="맑은 고딕" pitchFamily="34"/>
                <a:cs typeface="Arial" panose="020B0604020202020204" pitchFamily="34" charset="0"/>
              </a:rPr>
              <a:t>TEMPLATES  </a:t>
            </a:r>
          </a:p>
        </p:txBody>
      </p:sp>
      <p:grpSp>
        <p:nvGrpSpPr>
          <p:cNvPr id="10" name="Grupo 6">
            <a:extLst>
              <a:ext uri="{FF2B5EF4-FFF2-40B4-BE49-F238E27FC236}">
                <a16:creationId xmlns:a16="http://schemas.microsoft.com/office/drawing/2014/main" id="{C71D4E33-2A93-AFAA-BE86-E8B1F2484D2E}"/>
              </a:ext>
            </a:extLst>
          </p:cNvPr>
          <p:cNvGrpSpPr/>
          <p:nvPr userDrawn="1"/>
        </p:nvGrpSpPr>
        <p:grpSpPr>
          <a:xfrm>
            <a:off x="567160" y="5403421"/>
            <a:ext cx="976456" cy="976456"/>
            <a:chOff x="425370" y="4052566"/>
            <a:chExt cx="732342" cy="732342"/>
          </a:xfrm>
        </p:grpSpPr>
        <p:sp>
          <p:nvSpPr>
            <p:cNvPr id="11" name="Lágrima 15">
              <a:extLst>
                <a:ext uri="{FF2B5EF4-FFF2-40B4-BE49-F238E27FC236}">
                  <a16:creationId xmlns:a16="http://schemas.microsoft.com/office/drawing/2014/main" id="{98E66760-4C1E-AE27-D1DB-DF2BD389E9E6}"/>
                </a:ext>
              </a:extLst>
            </p:cNvPr>
            <p:cNvSpPr/>
            <p:nvPr/>
          </p:nvSpPr>
          <p:spPr>
            <a:xfrm rot="10799991">
              <a:off x="425370" y="4052566"/>
              <a:ext cx="732342" cy="732342"/>
            </a:xfrm>
            <a:custGeom>
              <a:avLst>
                <a:gd name="f10" fmla="val 100000"/>
              </a:avLst>
              <a:gdLst>
                <a:gd name="f1" fmla="val 10800000"/>
                <a:gd name="f2" fmla="val 5400000"/>
                <a:gd name="f3" fmla="val 180"/>
                <a:gd name="f4" fmla="val w"/>
                <a:gd name="f5" fmla="val h"/>
                <a:gd name="f6" fmla="val ss"/>
                <a:gd name="f7" fmla="val 0"/>
                <a:gd name="f8" fmla="*/ 5419351 1 1725033"/>
                <a:gd name="f9" fmla="sqrt 2"/>
                <a:gd name="f10" fmla="val 100000"/>
                <a:gd name="f11" fmla="+- 0 0 -180"/>
                <a:gd name="f12" fmla="+- 0 0 -360"/>
                <a:gd name="f13" fmla="abs f4"/>
                <a:gd name="f14" fmla="abs f5"/>
                <a:gd name="f15" fmla="abs f6"/>
                <a:gd name="f16" fmla="val f7"/>
                <a:gd name="f17" fmla="val f10"/>
                <a:gd name="f18" fmla="+- 2700000 f2 0"/>
                <a:gd name="f19" fmla="*/ f11 f1 1"/>
                <a:gd name="f20" fmla="*/ f12 f1 1"/>
                <a:gd name="f21" fmla="?: f13 f4 1"/>
                <a:gd name="f22" fmla="?: f14 f5 1"/>
                <a:gd name="f23" fmla="?: f15 f6 1"/>
                <a:gd name="f24" fmla="*/ f18 f8 1"/>
                <a:gd name="f25" fmla="*/ f19 1 f3"/>
                <a:gd name="f26" fmla="*/ f20 1 f3"/>
                <a:gd name="f27" fmla="*/ f21 1 21600"/>
                <a:gd name="f28" fmla="*/ f22 1 21600"/>
                <a:gd name="f29" fmla="*/ 21600 f21 1"/>
                <a:gd name="f30" fmla="*/ 21600 f22 1"/>
                <a:gd name="f31" fmla="*/ f24 1 f1"/>
                <a:gd name="f32" fmla="+- f25 0 f2"/>
                <a:gd name="f33" fmla="+- f26 0 f2"/>
                <a:gd name="f34" fmla="min f28 f27"/>
                <a:gd name="f35" fmla="*/ f29 1 f23"/>
                <a:gd name="f36" fmla="*/ f30 1 f23"/>
                <a:gd name="f37" fmla="+- 0 0 f31"/>
                <a:gd name="f38" fmla="val f35"/>
                <a:gd name="f39" fmla="val f36"/>
                <a:gd name="f40" fmla="+- 0 0 f37"/>
                <a:gd name="f41" fmla="*/ f16 f34 1"/>
                <a:gd name="f42" fmla="+- f39 0 f16"/>
                <a:gd name="f43" fmla="+- f38 0 f16"/>
                <a:gd name="f44" fmla="*/ f40 f1 1"/>
                <a:gd name="f45" fmla="*/ f38 f34 1"/>
                <a:gd name="f46" fmla="*/ f42 1 2"/>
                <a:gd name="f47" fmla="*/ f43 1 2"/>
                <a:gd name="f48" fmla="*/ f44 1 f8"/>
                <a:gd name="f49" fmla="+- f16 f46 0"/>
                <a:gd name="f50" fmla="+- f16 f47 0"/>
                <a:gd name="f51" fmla="*/ f47 f9 1"/>
                <a:gd name="f52" fmla="*/ f46 f9 1"/>
                <a:gd name="f53" fmla="+- f48 0 f2"/>
                <a:gd name="f54" fmla="*/ f47 f34 1"/>
                <a:gd name="f55" fmla="*/ f46 f34 1"/>
                <a:gd name="f56" fmla="*/ f51 f17 1"/>
                <a:gd name="f57" fmla="*/ f52 f17 1"/>
                <a:gd name="f58" fmla="cos 1 f53"/>
                <a:gd name="f59" fmla="sin 1 f53"/>
                <a:gd name="f60" fmla="*/ f49 f34 1"/>
                <a:gd name="f61" fmla="*/ f56 1 100000"/>
                <a:gd name="f62" fmla="*/ f57 1 100000"/>
                <a:gd name="f63" fmla="+- 0 0 f58"/>
                <a:gd name="f64" fmla="+- 0 0 f59"/>
                <a:gd name="f65" fmla="+- 0 0 f63"/>
                <a:gd name="f66" fmla="+- 0 0 f64"/>
                <a:gd name="f67" fmla="*/ f65 f61 1"/>
                <a:gd name="f68" fmla="*/ f66 f62 1"/>
                <a:gd name="f69" fmla="*/ f65 f47 1"/>
                <a:gd name="f70" fmla="*/ f66 f46 1"/>
                <a:gd name="f71" fmla="+- f50 f67 0"/>
                <a:gd name="f72" fmla="+- f49 0 f68"/>
                <a:gd name="f73" fmla="+- f50 0 f69"/>
                <a:gd name="f74" fmla="+- f50 f69 0"/>
                <a:gd name="f75" fmla="+- f49 0 f70"/>
                <a:gd name="f76" fmla="+- f49 f70 0"/>
                <a:gd name="f77" fmla="+- f50 f71 0"/>
                <a:gd name="f78" fmla="+- f49 f72 0"/>
                <a:gd name="f79" fmla="*/ f73 f34 1"/>
                <a:gd name="f80" fmla="*/ f75 f34 1"/>
                <a:gd name="f81" fmla="*/ f74 f34 1"/>
                <a:gd name="f82" fmla="*/ f76 f34 1"/>
                <a:gd name="f83" fmla="*/ f71 f34 1"/>
                <a:gd name="f84" fmla="*/ f72 f34 1"/>
                <a:gd name="f85" fmla="*/ f77 1 2"/>
                <a:gd name="f86" fmla="*/ f78 1 2"/>
                <a:gd name="f87" fmla="*/ f85 f34 1"/>
                <a:gd name="f88" fmla="*/ f86 f34 1"/>
              </a:gdLst>
              <a:ahLst/>
              <a:cxnLst>
                <a:cxn ang="3cd4">
                  <a:pos x="hc" y="t"/>
                </a:cxn>
                <a:cxn ang="0">
                  <a:pos x="r" y="vc"/>
                </a:cxn>
                <a:cxn ang="cd4">
                  <a:pos x="hc" y="b"/>
                </a:cxn>
                <a:cxn ang="cd2">
                  <a:pos x="l" y="vc"/>
                </a:cxn>
                <a:cxn ang="f32">
                  <a:pos x="f81" y="f82"/>
                </a:cxn>
                <a:cxn ang="f32">
                  <a:pos x="f79" y="f82"/>
                </a:cxn>
                <a:cxn ang="f33">
                  <a:pos x="f79" y="f80"/>
                </a:cxn>
                <a:cxn ang="f33">
                  <a:pos x="f83" y="f84"/>
                </a:cxn>
              </a:cxnLst>
              <a:rect l="f79" t="f80" r="f81" b="f82"/>
              <a:pathLst>
                <a:path>
                  <a:moveTo>
                    <a:pt x="f41" y="f60"/>
                  </a:moveTo>
                  <a:arcTo wR="f54" hR="f55" stAng="f1" swAng="f2"/>
                  <a:quadBezTo>
                    <a:pt x="f87" y="f41"/>
                    <a:pt x="f83" y="f84"/>
                  </a:quadBezTo>
                  <a:quadBezTo>
                    <a:pt x="f45" y="f88"/>
                    <a:pt x="f45" y="f60"/>
                  </a:quadBezTo>
                  <a:arcTo wR="f54" hR="f55" stAng="f7" swAng="f1"/>
                  <a:close/>
                </a:path>
              </a:pathLst>
            </a:cu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400" b="0" i="0" u="none" strike="noStrike" kern="0" cap="none" spc="0" baseline="0">
                <a:solidFill>
                  <a:srgbClr val="000000"/>
                </a:solidFill>
                <a:uFillTx/>
                <a:latin typeface="Arial"/>
              </a:endParaRPr>
            </a:p>
          </p:txBody>
        </p:sp>
        <p:grpSp>
          <p:nvGrpSpPr>
            <p:cNvPr id="12" name="Grupo 16">
              <a:extLst>
                <a:ext uri="{FF2B5EF4-FFF2-40B4-BE49-F238E27FC236}">
                  <a16:creationId xmlns:a16="http://schemas.microsoft.com/office/drawing/2014/main" id="{F186FA39-99F0-F9A2-5D91-76F27F4627AC}"/>
                </a:ext>
              </a:extLst>
            </p:cNvPr>
            <p:cNvGrpSpPr/>
            <p:nvPr/>
          </p:nvGrpSpPr>
          <p:grpSpPr>
            <a:xfrm>
              <a:off x="552251" y="4171831"/>
              <a:ext cx="497086" cy="481175"/>
              <a:chOff x="552251" y="4171831"/>
              <a:chExt cx="497086" cy="481175"/>
            </a:xfrm>
          </p:grpSpPr>
          <p:sp>
            <p:nvSpPr>
              <p:cNvPr id="13" name="Freeform 14">
                <a:extLst>
                  <a:ext uri="{FF2B5EF4-FFF2-40B4-BE49-F238E27FC236}">
                    <a16:creationId xmlns:a16="http://schemas.microsoft.com/office/drawing/2014/main" id="{78E16C35-1ABB-CD5F-D686-80374078CE4F}"/>
                  </a:ext>
                </a:extLst>
              </p:cNvPr>
              <p:cNvSpPr/>
              <p:nvPr/>
            </p:nvSpPr>
            <p:spPr>
              <a:xfrm>
                <a:off x="552251" y="4171831"/>
                <a:ext cx="287752" cy="481175"/>
              </a:xfrm>
              <a:custGeom>
                <a:avLst/>
                <a:gdLst>
                  <a:gd name="f0" fmla="val 10800000"/>
                  <a:gd name="f1" fmla="val 5400000"/>
                  <a:gd name="f2" fmla="val 180"/>
                  <a:gd name="f3" fmla="val w"/>
                  <a:gd name="f4" fmla="val h"/>
                  <a:gd name="f5" fmla="val 0"/>
                  <a:gd name="f6" fmla="val 669"/>
                  <a:gd name="f7" fmla="val 1118"/>
                  <a:gd name="f8" fmla="val 112"/>
                  <a:gd name="f9" fmla="val 410"/>
                  <a:gd name="f10" fmla="val 707"/>
                  <a:gd name="f11" fmla="val 1005"/>
                  <a:gd name="f12" fmla="val 223"/>
                  <a:gd name="f13" fmla="val 1043"/>
                  <a:gd name="f14" fmla="val 446"/>
                  <a:gd name="f15" fmla="val 1080"/>
                  <a:gd name="f16" fmla="val 745"/>
                  <a:gd name="f17" fmla="val 372"/>
                  <a:gd name="f18" fmla="val 37"/>
                  <a:gd name="f19" fmla="val 74"/>
                  <a:gd name="f20" fmla="+- 0 0 -90"/>
                  <a:gd name="f21" fmla="*/ f3 1 669"/>
                  <a:gd name="f22" fmla="*/ f4 1 1118"/>
                  <a:gd name="f23" fmla="val f5"/>
                  <a:gd name="f24" fmla="val f6"/>
                  <a:gd name="f25" fmla="val f7"/>
                  <a:gd name="f26" fmla="*/ f20 f0 1"/>
                  <a:gd name="f27" fmla="+- f25 0 f23"/>
                  <a:gd name="f28" fmla="+- f24 0 f23"/>
                  <a:gd name="f29" fmla="*/ f26 1 f2"/>
                  <a:gd name="f30" fmla="*/ f28 1 669"/>
                  <a:gd name="f31" fmla="*/ f27 1 1118"/>
                  <a:gd name="f32" fmla="*/ 0 f28 1"/>
                  <a:gd name="f33" fmla="*/ 112 f27 1"/>
                  <a:gd name="f34" fmla="*/ 1005 f27 1"/>
                  <a:gd name="f35" fmla="*/ 669 f28 1"/>
                  <a:gd name="f36" fmla="*/ 1118 f27 1"/>
                  <a:gd name="f37" fmla="*/ 0 f27 1"/>
                  <a:gd name="f38" fmla="+- f29 0 f1"/>
                  <a:gd name="f39" fmla="*/ f32 1 669"/>
                  <a:gd name="f40" fmla="*/ f33 1 1118"/>
                  <a:gd name="f41" fmla="*/ f34 1 1118"/>
                  <a:gd name="f42" fmla="*/ f35 1 669"/>
                  <a:gd name="f43" fmla="*/ f36 1 1118"/>
                  <a:gd name="f44" fmla="*/ f37 1 1118"/>
                  <a:gd name="f45" fmla="*/ 0 1 f30"/>
                  <a:gd name="f46" fmla="*/ f24 1 f30"/>
                  <a:gd name="f47" fmla="*/ 0 1 f31"/>
                  <a:gd name="f48" fmla="*/ f25 1 f31"/>
                  <a:gd name="f49" fmla="*/ f39 1 f30"/>
                  <a:gd name="f50" fmla="*/ f40 1 f31"/>
                  <a:gd name="f51" fmla="*/ f41 1 f31"/>
                  <a:gd name="f52" fmla="*/ f42 1 f30"/>
                  <a:gd name="f53" fmla="*/ f43 1 f31"/>
                  <a:gd name="f54" fmla="*/ f44 1 f31"/>
                  <a:gd name="f55" fmla="*/ f45 f21 1"/>
                  <a:gd name="f56" fmla="*/ f46 f21 1"/>
                  <a:gd name="f57" fmla="*/ f48 f22 1"/>
                  <a:gd name="f58" fmla="*/ f47 f22 1"/>
                  <a:gd name="f59" fmla="*/ f49 f21 1"/>
                  <a:gd name="f60" fmla="*/ f50 f22 1"/>
                  <a:gd name="f61" fmla="*/ f51 f22 1"/>
                  <a:gd name="f62" fmla="*/ f52 f21 1"/>
                  <a:gd name="f63" fmla="*/ f53 f22 1"/>
                  <a:gd name="f64" fmla="*/ f54 f22 1"/>
                </a:gdLst>
                <a:ahLst/>
                <a:cxnLst>
                  <a:cxn ang="3cd4">
                    <a:pos x="hc" y="t"/>
                  </a:cxn>
                  <a:cxn ang="0">
                    <a:pos x="r" y="vc"/>
                  </a:cxn>
                  <a:cxn ang="cd4">
                    <a:pos x="hc" y="b"/>
                  </a:cxn>
                  <a:cxn ang="cd2">
                    <a:pos x="l" y="vc"/>
                  </a:cxn>
                  <a:cxn ang="f38">
                    <a:pos x="f59" y="f60"/>
                  </a:cxn>
                  <a:cxn ang="f38">
                    <a:pos x="f59" y="f61"/>
                  </a:cxn>
                  <a:cxn ang="f38">
                    <a:pos x="f62" y="f63"/>
                  </a:cxn>
                  <a:cxn ang="f38">
                    <a:pos x="f62" y="f64"/>
                  </a:cxn>
                  <a:cxn ang="f38">
                    <a:pos x="f59" y="f60"/>
                  </a:cxn>
                </a:cxnLst>
                <a:rect l="f55" t="f58" r="f56" b="f57"/>
                <a:pathLst>
                  <a:path w="669" h="1118">
                    <a:moveTo>
                      <a:pt x="f5" y="f8"/>
                    </a:moveTo>
                    <a:cubicBezTo>
                      <a:pt x="f5" y="f9"/>
                      <a:pt x="f5" y="f10"/>
                      <a:pt x="f5" y="f11"/>
                    </a:cubicBezTo>
                    <a:cubicBezTo>
                      <a:pt x="f12" y="f13"/>
                      <a:pt x="f14" y="f15"/>
                      <a:pt x="f6" y="f7"/>
                    </a:cubicBezTo>
                    <a:cubicBezTo>
                      <a:pt x="f6" y="f16"/>
                      <a:pt x="f6" y="f17"/>
                      <a:pt x="f6" y="f5"/>
                    </a:cubicBezTo>
                    <a:cubicBezTo>
                      <a:pt x="f14" y="f18"/>
                      <a:pt x="f12" y="f19"/>
                      <a:pt x="f5" y="f8"/>
                    </a:cubicBezTo>
                    <a:close/>
                  </a:path>
                </a:pathLst>
              </a:custGeom>
              <a:solidFill>
                <a:srgbClr val="000000"/>
              </a:solidFill>
              <a:ln cap="flat">
                <a:noFill/>
                <a:prstDash val="solid"/>
              </a:ln>
            </p:spPr>
            <p:txBody>
              <a:bodyPr vert="horz" wrap="square" lIns="91440" tIns="45720" rIns="91440" bIns="45720" anchor="t" anchorCtr="0" compatLnSpc="1">
                <a:no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400" b="0" i="0" u="none" strike="noStrike" kern="0" cap="none" spc="0" baseline="0">
                  <a:solidFill>
                    <a:srgbClr val="000000"/>
                  </a:solidFill>
                  <a:uFillTx/>
                  <a:latin typeface="Arial"/>
                  <a:ea typeface="Arial"/>
                  <a:cs typeface="Arial"/>
                </a:endParaRPr>
              </a:p>
            </p:txBody>
          </p:sp>
          <p:sp>
            <p:nvSpPr>
              <p:cNvPr id="14" name="Freeform 15">
                <a:extLst>
                  <a:ext uri="{FF2B5EF4-FFF2-40B4-BE49-F238E27FC236}">
                    <a16:creationId xmlns:a16="http://schemas.microsoft.com/office/drawing/2014/main" id="{5D613581-DDAD-C8FC-3EE9-0B423AA131CE}"/>
                  </a:ext>
                </a:extLst>
              </p:cNvPr>
              <p:cNvSpPr/>
              <p:nvPr/>
            </p:nvSpPr>
            <p:spPr>
              <a:xfrm>
                <a:off x="851370" y="4263655"/>
                <a:ext cx="197967" cy="239335"/>
              </a:xfrm>
              <a:custGeom>
                <a:avLst/>
                <a:gdLst>
                  <a:gd name="f0" fmla="val 10800000"/>
                  <a:gd name="f1" fmla="val 5400000"/>
                  <a:gd name="f2" fmla="val 180"/>
                  <a:gd name="f3" fmla="val w"/>
                  <a:gd name="f4" fmla="val h"/>
                  <a:gd name="f5" fmla="val 0"/>
                  <a:gd name="f6" fmla="val 460"/>
                  <a:gd name="f7" fmla="val 556"/>
                  <a:gd name="f8" fmla="val 17"/>
                  <a:gd name="f9" fmla="val 35"/>
                  <a:gd name="f10" fmla="val 53"/>
                  <a:gd name="f11" fmla="val 135"/>
                  <a:gd name="f12" fmla="val 270"/>
                  <a:gd name="f13" fmla="val 406"/>
                  <a:gd name="f14" fmla="val 221"/>
                  <a:gd name="f15" fmla="val 388"/>
                  <a:gd name="f16" fmla="val 424"/>
                  <a:gd name="f17" fmla="val 442"/>
                  <a:gd name="f18" fmla="val 370"/>
                  <a:gd name="f19" fmla="val 185"/>
                  <a:gd name="f20" fmla="val 307"/>
                  <a:gd name="f21" fmla="val 153"/>
                  <a:gd name="f22" fmla="+- 0 0 -90"/>
                  <a:gd name="f23" fmla="*/ f3 1 460"/>
                  <a:gd name="f24" fmla="*/ f4 1 556"/>
                  <a:gd name="f25" fmla="val f5"/>
                  <a:gd name="f26" fmla="val f6"/>
                  <a:gd name="f27" fmla="val f7"/>
                  <a:gd name="f28" fmla="*/ f22 f0 1"/>
                  <a:gd name="f29" fmla="+- f27 0 f25"/>
                  <a:gd name="f30" fmla="+- f26 0 f25"/>
                  <a:gd name="f31" fmla="*/ f28 1 f2"/>
                  <a:gd name="f32" fmla="*/ f30 1 460"/>
                  <a:gd name="f33" fmla="*/ f29 1 556"/>
                  <a:gd name="f34" fmla="*/ 0 f30 1"/>
                  <a:gd name="f35" fmla="*/ 0 f29 1"/>
                  <a:gd name="f36" fmla="*/ 53 f29 1"/>
                  <a:gd name="f37" fmla="*/ 406 f30 1"/>
                  <a:gd name="f38" fmla="*/ 556 f29 1"/>
                  <a:gd name="f39" fmla="*/ 460 f30 1"/>
                  <a:gd name="f40" fmla="+- f31 0 f1"/>
                  <a:gd name="f41" fmla="*/ f34 1 460"/>
                  <a:gd name="f42" fmla="*/ f35 1 556"/>
                  <a:gd name="f43" fmla="*/ f36 1 556"/>
                  <a:gd name="f44" fmla="*/ f37 1 460"/>
                  <a:gd name="f45" fmla="*/ f38 1 556"/>
                  <a:gd name="f46" fmla="*/ f39 1 460"/>
                  <a:gd name="f47" fmla="*/ 0 1 f32"/>
                  <a:gd name="f48" fmla="*/ f26 1 f32"/>
                  <a:gd name="f49" fmla="*/ 0 1 f33"/>
                  <a:gd name="f50" fmla="*/ f27 1 f33"/>
                  <a:gd name="f51" fmla="*/ f41 1 f32"/>
                  <a:gd name="f52" fmla="*/ f42 1 f33"/>
                  <a:gd name="f53" fmla="*/ f43 1 f33"/>
                  <a:gd name="f54" fmla="*/ f44 1 f32"/>
                  <a:gd name="f55" fmla="*/ f45 1 f33"/>
                  <a:gd name="f56" fmla="*/ f46 1 f32"/>
                  <a:gd name="f57" fmla="*/ f47 f23 1"/>
                  <a:gd name="f58" fmla="*/ f48 f23 1"/>
                  <a:gd name="f59" fmla="*/ f50 f24 1"/>
                  <a:gd name="f60" fmla="*/ f49 f24 1"/>
                  <a:gd name="f61" fmla="*/ f51 f23 1"/>
                  <a:gd name="f62" fmla="*/ f52 f24 1"/>
                  <a:gd name="f63" fmla="*/ f53 f24 1"/>
                  <a:gd name="f64" fmla="*/ f54 f23 1"/>
                  <a:gd name="f65" fmla="*/ f55 f24 1"/>
                  <a:gd name="f66" fmla="*/ f56 f23 1"/>
                </a:gdLst>
                <a:ahLst/>
                <a:cxnLst>
                  <a:cxn ang="3cd4">
                    <a:pos x="hc" y="t"/>
                  </a:cxn>
                  <a:cxn ang="0">
                    <a:pos x="r" y="vc"/>
                  </a:cxn>
                  <a:cxn ang="cd4">
                    <a:pos x="hc" y="b"/>
                  </a:cxn>
                  <a:cxn ang="cd2">
                    <a:pos x="l" y="vc"/>
                  </a:cxn>
                  <a:cxn ang="f40">
                    <a:pos x="f61" y="f62"/>
                  </a:cxn>
                  <a:cxn ang="f40">
                    <a:pos x="f61" y="f63"/>
                  </a:cxn>
                  <a:cxn ang="f40">
                    <a:pos x="f64" y="f63"/>
                  </a:cxn>
                  <a:cxn ang="f40">
                    <a:pos x="f64" y="f65"/>
                  </a:cxn>
                  <a:cxn ang="f40">
                    <a:pos x="f66" y="f65"/>
                  </a:cxn>
                  <a:cxn ang="f40">
                    <a:pos x="f66" y="f62"/>
                  </a:cxn>
                  <a:cxn ang="f40">
                    <a:pos x="f61" y="f62"/>
                  </a:cxn>
                </a:cxnLst>
                <a:rect l="f57" t="f60" r="f58" b="f59"/>
                <a:pathLst>
                  <a:path w="460" h="556">
                    <a:moveTo>
                      <a:pt x="f5" y="f5"/>
                    </a:moveTo>
                    <a:cubicBezTo>
                      <a:pt x="f5" y="f8"/>
                      <a:pt x="f5" y="f9"/>
                      <a:pt x="f5" y="f10"/>
                    </a:cubicBezTo>
                    <a:cubicBezTo>
                      <a:pt x="f11" y="f10"/>
                      <a:pt x="f12" y="f10"/>
                      <a:pt x="f13" y="f10"/>
                    </a:cubicBezTo>
                    <a:cubicBezTo>
                      <a:pt x="f13" y="f14"/>
                      <a:pt x="f13" y="f15"/>
                      <a:pt x="f13" y="f7"/>
                    </a:cubicBezTo>
                    <a:cubicBezTo>
                      <a:pt x="f16" y="f7"/>
                      <a:pt x="f17" y="f7"/>
                      <a:pt x="f6" y="f7"/>
                    </a:cubicBezTo>
                    <a:cubicBezTo>
                      <a:pt x="f6" y="f18"/>
                      <a:pt x="f6" y="f19"/>
                      <a:pt x="f6" y="f5"/>
                    </a:cubicBezTo>
                    <a:cubicBezTo>
                      <a:pt x="f20" y="f5"/>
                      <a:pt x="f21" y="f5"/>
                      <a:pt x="f5" y="f5"/>
                    </a:cubicBezTo>
                    <a:close/>
                  </a:path>
                </a:pathLst>
              </a:custGeom>
              <a:solidFill>
                <a:srgbClr val="000000"/>
              </a:solidFill>
              <a:ln cap="flat">
                <a:noFill/>
                <a:prstDash val="solid"/>
              </a:ln>
            </p:spPr>
            <p:txBody>
              <a:bodyPr vert="horz" wrap="square" lIns="91440" tIns="45720" rIns="91440" bIns="45720" anchor="t" anchorCtr="0" compatLnSpc="1">
                <a:no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400" b="0" i="0" u="none" strike="noStrike" kern="0" cap="none" spc="0" baseline="0">
                  <a:solidFill>
                    <a:srgbClr val="000000"/>
                  </a:solidFill>
                  <a:uFillTx/>
                  <a:latin typeface="Arial"/>
                  <a:ea typeface="Arial"/>
                  <a:cs typeface="Arial"/>
                </a:endParaRPr>
              </a:p>
            </p:txBody>
          </p:sp>
          <p:sp>
            <p:nvSpPr>
              <p:cNvPr id="15" name="Freeform 16">
                <a:extLst>
                  <a:ext uri="{FF2B5EF4-FFF2-40B4-BE49-F238E27FC236}">
                    <a16:creationId xmlns:a16="http://schemas.microsoft.com/office/drawing/2014/main" id="{16D2D3EB-5C94-83E3-F6D2-820E842064C9}"/>
                  </a:ext>
                </a:extLst>
              </p:cNvPr>
              <p:cNvSpPr/>
              <p:nvPr/>
            </p:nvSpPr>
            <p:spPr>
              <a:xfrm>
                <a:off x="851370" y="4297981"/>
                <a:ext cx="162516" cy="260933"/>
              </a:xfrm>
              <a:custGeom>
                <a:avLst/>
                <a:gdLst>
                  <a:gd name="f0" fmla="val 10800000"/>
                  <a:gd name="f1" fmla="val 5400000"/>
                  <a:gd name="f2" fmla="val 360"/>
                  <a:gd name="f3" fmla="val 180"/>
                  <a:gd name="f4" fmla="val w"/>
                  <a:gd name="f5" fmla="val h"/>
                  <a:gd name="f6" fmla="val 0"/>
                  <a:gd name="f7" fmla="val 378"/>
                  <a:gd name="f8" fmla="val 606"/>
                  <a:gd name="f9" fmla="val 23"/>
                  <a:gd name="f10" fmla="val 47"/>
                  <a:gd name="f11" fmla="val 70"/>
                  <a:gd name="f12" fmla="val 4"/>
                  <a:gd name="f13" fmla="val 69"/>
                  <a:gd name="f14" fmla="val 16"/>
                  <a:gd name="f15" fmla="val 68"/>
                  <a:gd name="f16" fmla="val 26"/>
                  <a:gd name="f17" fmla="val 67"/>
                  <a:gd name="f18" fmla="val 37"/>
                  <a:gd name="f19" fmla="val 66"/>
                  <a:gd name="f20" fmla="val 65"/>
                  <a:gd name="f21" fmla="val 51"/>
                  <a:gd name="f22" fmla="val 113"/>
                  <a:gd name="f23" fmla="val 160"/>
                  <a:gd name="f24" fmla="val 208"/>
                  <a:gd name="f25" fmla="val 100"/>
                  <a:gd name="f26" fmla="val 149"/>
                  <a:gd name="f27" fmla="val 198"/>
                  <a:gd name="f28" fmla="val 221"/>
                  <a:gd name="f29" fmla="val 197"/>
                  <a:gd name="f30" fmla="val 255"/>
                  <a:gd name="f31" fmla="val 173"/>
                  <a:gd name="f32" fmla="val 289"/>
                  <a:gd name="f33" fmla="val 170"/>
                  <a:gd name="f34" fmla="val 293"/>
                  <a:gd name="f35" fmla="val 146"/>
                  <a:gd name="f36" fmla="val 326"/>
                  <a:gd name="f37" fmla="val 101"/>
                  <a:gd name="f38" fmla="val 340"/>
                  <a:gd name="f39" fmla="val 78"/>
                  <a:gd name="f40" fmla="val 347"/>
                  <a:gd name="f41" fmla="val 57"/>
                  <a:gd name="f42" fmla="val 41"/>
                  <a:gd name="f43" fmla="val 24"/>
                  <a:gd name="f44" fmla="val 346"/>
                  <a:gd name="f45" fmla="val 10"/>
                  <a:gd name="f46" fmla="val 344"/>
                  <a:gd name="f47" fmla="val 342"/>
                  <a:gd name="f48" fmla="val 377"/>
                  <a:gd name="f49" fmla="val 395"/>
                  <a:gd name="f50" fmla="val 87"/>
                  <a:gd name="f51" fmla="val 175"/>
                  <a:gd name="f52" fmla="val 262"/>
                  <a:gd name="f53" fmla="val 412"/>
                  <a:gd name="f54" fmla="val 428"/>
                  <a:gd name="f55" fmla="val 445"/>
                  <a:gd name="f56" fmla="val 461"/>
                  <a:gd name="f57" fmla="val 476"/>
                  <a:gd name="f58" fmla="val 492"/>
                  <a:gd name="f59" fmla="val 174"/>
                  <a:gd name="f60" fmla="val 261"/>
                  <a:gd name="f61" fmla="val 509"/>
                  <a:gd name="f62" fmla="val 527"/>
                  <a:gd name="f63" fmla="val 545"/>
                  <a:gd name="f64" fmla="val 565"/>
                  <a:gd name="f65" fmla="val 586"/>
                  <a:gd name="f66" fmla="val 126"/>
                  <a:gd name="f67" fmla="val 252"/>
                  <a:gd name="f68" fmla="val 404"/>
                  <a:gd name="f69" fmla="val 202"/>
                  <a:gd name="f70" fmla="+- 0 0 -90"/>
                  <a:gd name="f71" fmla="*/ f4 1 378"/>
                  <a:gd name="f72" fmla="*/ f5 1 606"/>
                  <a:gd name="f73" fmla="val f6"/>
                  <a:gd name="f74" fmla="val f7"/>
                  <a:gd name="f75" fmla="val f8"/>
                  <a:gd name="f76" fmla="*/ f70 f0 1"/>
                  <a:gd name="f77" fmla="+- f75 0 f73"/>
                  <a:gd name="f78" fmla="+- f74 0 f73"/>
                  <a:gd name="f79" fmla="*/ f76 1 f3"/>
                  <a:gd name="f80" fmla="*/ f78 1 378"/>
                  <a:gd name="f81" fmla="*/ f77 1 606"/>
                  <a:gd name="f82" fmla="*/ 0 f78 1"/>
                  <a:gd name="f83" fmla="*/ 0 f77 1"/>
                  <a:gd name="f84" fmla="*/ 70 f77 1"/>
                  <a:gd name="f85" fmla="*/ 26 f78 1"/>
                  <a:gd name="f86" fmla="*/ 67 f77 1"/>
                  <a:gd name="f87" fmla="*/ 51 f78 1"/>
                  <a:gd name="f88" fmla="*/ 65 f77 1"/>
                  <a:gd name="f89" fmla="*/ 208 f77 1"/>
                  <a:gd name="f90" fmla="*/ 198 f78 1"/>
                  <a:gd name="f91" fmla="*/ 173 f78 1"/>
                  <a:gd name="f92" fmla="*/ 289 f77 1"/>
                  <a:gd name="f93" fmla="*/ 101 f78 1"/>
                  <a:gd name="f94" fmla="*/ 340 f77 1"/>
                  <a:gd name="f95" fmla="*/ 41 f78 1"/>
                  <a:gd name="f96" fmla="*/ 347 f77 1"/>
                  <a:gd name="f97" fmla="*/ 342 f77 1"/>
                  <a:gd name="f98" fmla="*/ 395 f77 1"/>
                  <a:gd name="f99" fmla="*/ 262 f78 1"/>
                  <a:gd name="f100" fmla="*/ 445 f77 1"/>
                  <a:gd name="f101" fmla="*/ 492 f77 1"/>
                  <a:gd name="f102" fmla="*/ 261 f78 1"/>
                  <a:gd name="f103" fmla="*/ 545 f77 1"/>
                  <a:gd name="f104" fmla="*/ 606 f77 1"/>
                  <a:gd name="f105" fmla="*/ 378 f78 1"/>
                  <a:gd name="f106" fmla="+- f79 0 f1"/>
                  <a:gd name="f107" fmla="*/ f82 1 378"/>
                  <a:gd name="f108" fmla="*/ f83 1 606"/>
                  <a:gd name="f109" fmla="*/ f84 1 606"/>
                  <a:gd name="f110" fmla="*/ f85 1 378"/>
                  <a:gd name="f111" fmla="*/ f86 1 606"/>
                  <a:gd name="f112" fmla="*/ f87 1 378"/>
                  <a:gd name="f113" fmla="*/ f88 1 606"/>
                  <a:gd name="f114" fmla="*/ f89 1 606"/>
                  <a:gd name="f115" fmla="*/ f90 1 378"/>
                  <a:gd name="f116" fmla="*/ f91 1 378"/>
                  <a:gd name="f117" fmla="*/ f92 1 606"/>
                  <a:gd name="f118" fmla="*/ f93 1 378"/>
                  <a:gd name="f119" fmla="*/ f94 1 606"/>
                  <a:gd name="f120" fmla="*/ f95 1 378"/>
                  <a:gd name="f121" fmla="*/ f96 1 606"/>
                  <a:gd name="f122" fmla="*/ f97 1 606"/>
                  <a:gd name="f123" fmla="*/ f98 1 606"/>
                  <a:gd name="f124" fmla="*/ f99 1 378"/>
                  <a:gd name="f125" fmla="*/ f100 1 606"/>
                  <a:gd name="f126" fmla="*/ f101 1 606"/>
                  <a:gd name="f127" fmla="*/ f102 1 378"/>
                  <a:gd name="f128" fmla="*/ f103 1 606"/>
                  <a:gd name="f129" fmla="*/ f104 1 606"/>
                  <a:gd name="f130" fmla="*/ f105 1 378"/>
                  <a:gd name="f131" fmla="*/ 0 1 f80"/>
                  <a:gd name="f132" fmla="*/ f74 1 f80"/>
                  <a:gd name="f133" fmla="*/ 0 1 f81"/>
                  <a:gd name="f134" fmla="*/ f75 1 f81"/>
                  <a:gd name="f135" fmla="*/ f107 1 f80"/>
                  <a:gd name="f136" fmla="*/ f108 1 f81"/>
                  <a:gd name="f137" fmla="*/ f109 1 f81"/>
                  <a:gd name="f138" fmla="*/ f110 1 f80"/>
                  <a:gd name="f139" fmla="*/ f111 1 f81"/>
                  <a:gd name="f140" fmla="*/ f112 1 f80"/>
                  <a:gd name="f141" fmla="*/ f113 1 f81"/>
                  <a:gd name="f142" fmla="*/ f114 1 f81"/>
                  <a:gd name="f143" fmla="*/ f115 1 f80"/>
                  <a:gd name="f144" fmla="*/ f116 1 f80"/>
                  <a:gd name="f145" fmla="*/ f117 1 f81"/>
                  <a:gd name="f146" fmla="*/ f118 1 f80"/>
                  <a:gd name="f147" fmla="*/ f119 1 f81"/>
                  <a:gd name="f148" fmla="*/ f120 1 f80"/>
                  <a:gd name="f149" fmla="*/ f121 1 f81"/>
                  <a:gd name="f150" fmla="*/ f122 1 f81"/>
                  <a:gd name="f151" fmla="*/ f123 1 f81"/>
                  <a:gd name="f152" fmla="*/ f124 1 f80"/>
                  <a:gd name="f153" fmla="*/ f125 1 f81"/>
                  <a:gd name="f154" fmla="*/ f126 1 f81"/>
                  <a:gd name="f155" fmla="*/ f127 1 f80"/>
                  <a:gd name="f156" fmla="*/ f128 1 f81"/>
                  <a:gd name="f157" fmla="*/ f129 1 f81"/>
                  <a:gd name="f158" fmla="*/ f130 1 f80"/>
                  <a:gd name="f159" fmla="*/ f131 f71 1"/>
                  <a:gd name="f160" fmla="*/ f132 f71 1"/>
                  <a:gd name="f161" fmla="*/ f134 f72 1"/>
                  <a:gd name="f162" fmla="*/ f133 f72 1"/>
                  <a:gd name="f163" fmla="*/ f135 f71 1"/>
                  <a:gd name="f164" fmla="*/ f136 f72 1"/>
                  <a:gd name="f165" fmla="*/ f137 f72 1"/>
                  <a:gd name="f166" fmla="*/ f138 f71 1"/>
                  <a:gd name="f167" fmla="*/ f139 f72 1"/>
                  <a:gd name="f168" fmla="*/ f140 f71 1"/>
                  <a:gd name="f169" fmla="*/ f141 f72 1"/>
                  <a:gd name="f170" fmla="*/ f142 f72 1"/>
                  <a:gd name="f171" fmla="*/ f143 f71 1"/>
                  <a:gd name="f172" fmla="*/ f144 f71 1"/>
                  <a:gd name="f173" fmla="*/ f145 f72 1"/>
                  <a:gd name="f174" fmla="*/ f146 f71 1"/>
                  <a:gd name="f175" fmla="*/ f147 f72 1"/>
                  <a:gd name="f176" fmla="*/ f148 f71 1"/>
                  <a:gd name="f177" fmla="*/ f149 f72 1"/>
                  <a:gd name="f178" fmla="*/ f150 f72 1"/>
                  <a:gd name="f179" fmla="*/ f151 f72 1"/>
                  <a:gd name="f180" fmla="*/ f152 f71 1"/>
                  <a:gd name="f181" fmla="*/ f153 f72 1"/>
                  <a:gd name="f182" fmla="*/ f154 f72 1"/>
                  <a:gd name="f183" fmla="*/ f155 f71 1"/>
                  <a:gd name="f184" fmla="*/ f156 f72 1"/>
                  <a:gd name="f185" fmla="*/ f157 f72 1"/>
                  <a:gd name="f186" fmla="*/ f158 f71 1"/>
                </a:gdLst>
                <a:ahLst/>
                <a:cxnLst>
                  <a:cxn ang="3cd4">
                    <a:pos x="hc" y="t"/>
                  </a:cxn>
                  <a:cxn ang="0">
                    <a:pos x="r" y="vc"/>
                  </a:cxn>
                  <a:cxn ang="cd4">
                    <a:pos x="hc" y="b"/>
                  </a:cxn>
                  <a:cxn ang="cd2">
                    <a:pos x="l" y="vc"/>
                  </a:cxn>
                  <a:cxn ang="f106">
                    <a:pos x="f163" y="f164"/>
                  </a:cxn>
                  <a:cxn ang="f106">
                    <a:pos x="f163" y="f165"/>
                  </a:cxn>
                  <a:cxn ang="f106">
                    <a:pos x="f166" y="f167"/>
                  </a:cxn>
                  <a:cxn ang="f106">
                    <a:pos x="f168" y="f169"/>
                  </a:cxn>
                  <a:cxn ang="f106">
                    <a:pos x="f168" y="f170"/>
                  </a:cxn>
                  <a:cxn ang="f106">
                    <a:pos x="f171" y="f170"/>
                  </a:cxn>
                  <a:cxn ang="f106">
                    <a:pos x="f172" y="f173"/>
                  </a:cxn>
                  <a:cxn ang="f106">
                    <a:pos x="f174" y="f175"/>
                  </a:cxn>
                  <a:cxn ang="f106">
                    <a:pos x="f176" y="f177"/>
                  </a:cxn>
                  <a:cxn ang="f106">
                    <a:pos x="f163" y="f178"/>
                  </a:cxn>
                  <a:cxn ang="f106">
                    <a:pos x="f163" y="f179"/>
                  </a:cxn>
                  <a:cxn ang="f106">
                    <a:pos x="f180" y="f179"/>
                  </a:cxn>
                  <a:cxn ang="f106">
                    <a:pos x="f180" y="f181"/>
                  </a:cxn>
                  <a:cxn ang="f106">
                    <a:pos x="f163" y="f181"/>
                  </a:cxn>
                  <a:cxn ang="f106">
                    <a:pos x="f163" y="f182"/>
                  </a:cxn>
                  <a:cxn ang="f106">
                    <a:pos x="f183" y="f182"/>
                  </a:cxn>
                  <a:cxn ang="f106">
                    <a:pos x="f183" y="f184"/>
                  </a:cxn>
                  <a:cxn ang="f106">
                    <a:pos x="f163" y="f184"/>
                  </a:cxn>
                  <a:cxn ang="f106">
                    <a:pos x="f163" y="f185"/>
                  </a:cxn>
                  <a:cxn ang="f106">
                    <a:pos x="f186" y="f185"/>
                  </a:cxn>
                  <a:cxn ang="f106">
                    <a:pos x="f186" y="f164"/>
                  </a:cxn>
                  <a:cxn ang="f106">
                    <a:pos x="f163" y="f164"/>
                  </a:cxn>
                </a:cxnLst>
                <a:rect l="f159" t="f162" r="f160" b="f161"/>
                <a:pathLst>
                  <a:path w="378" h="606">
                    <a:moveTo>
                      <a:pt x="f6" y="f6"/>
                    </a:moveTo>
                    <a:cubicBezTo>
                      <a:pt x="f6" y="f9"/>
                      <a:pt x="f6" y="f10"/>
                      <a:pt x="f6" y="f11"/>
                    </a:cubicBezTo>
                    <a:cubicBezTo>
                      <a:pt x="f12" y="f13"/>
                      <a:pt x="f14" y="f15"/>
                      <a:pt x="f16" y="f17"/>
                    </a:cubicBezTo>
                    <a:cubicBezTo>
                      <a:pt x="f18" y="f19"/>
                      <a:pt x="f10" y="f20"/>
                      <a:pt x="f21" y="f20"/>
                    </a:cubicBezTo>
                    <a:cubicBezTo>
                      <a:pt x="f21" y="f22"/>
                      <a:pt x="f21" y="f23"/>
                      <a:pt x="f21" y="f24"/>
                    </a:cubicBezTo>
                    <a:cubicBezTo>
                      <a:pt x="f25" y="f24"/>
                      <a:pt x="f26" y="f24"/>
                      <a:pt x="f27" y="f24"/>
                    </a:cubicBezTo>
                    <a:cubicBezTo>
                      <a:pt x="f27" y="f28"/>
                      <a:pt x="f29" y="f30"/>
                      <a:pt x="f31" y="f32"/>
                    </a:cubicBezTo>
                    <a:cubicBezTo>
                      <a:pt x="f33" y="f34"/>
                      <a:pt x="f35" y="f36"/>
                      <a:pt x="f37" y="f38"/>
                    </a:cubicBezTo>
                    <a:cubicBezTo>
                      <a:pt x="f39" y="f40"/>
                      <a:pt x="f41" y="f40"/>
                      <a:pt x="f42" y="f40"/>
                    </a:cubicBezTo>
                    <a:cubicBezTo>
                      <a:pt x="f43" y="f44"/>
                      <a:pt x="f45" y="f46"/>
                      <a:pt x="f6" y="f47"/>
                    </a:cubicBezTo>
                    <a:cubicBezTo>
                      <a:pt x="f6" y="f2"/>
                      <a:pt x="f6" y="f48"/>
                      <a:pt x="f6" y="f49"/>
                    </a:cubicBezTo>
                    <a:cubicBezTo>
                      <a:pt x="f50" y="f49"/>
                      <a:pt x="f51" y="f49"/>
                      <a:pt x="f52" y="f49"/>
                    </a:cubicBezTo>
                    <a:cubicBezTo>
                      <a:pt x="f52" y="f53"/>
                      <a:pt x="f52" y="f54"/>
                      <a:pt x="f52" y="f55"/>
                    </a:cubicBezTo>
                    <a:cubicBezTo>
                      <a:pt x="f51" y="f55"/>
                      <a:pt x="f50" y="f55"/>
                      <a:pt x="f6" y="f55"/>
                    </a:cubicBezTo>
                    <a:cubicBezTo>
                      <a:pt x="f6" y="f56"/>
                      <a:pt x="f6" y="f57"/>
                      <a:pt x="f6" y="f58"/>
                    </a:cubicBezTo>
                    <a:cubicBezTo>
                      <a:pt x="f50" y="f58"/>
                      <a:pt x="f59" y="f58"/>
                      <a:pt x="f60" y="f58"/>
                    </a:cubicBezTo>
                    <a:cubicBezTo>
                      <a:pt x="f60" y="f61"/>
                      <a:pt x="f60" y="f62"/>
                      <a:pt x="f60" y="f63"/>
                    </a:cubicBezTo>
                    <a:cubicBezTo>
                      <a:pt x="f59" y="f63"/>
                      <a:pt x="f50" y="f63"/>
                      <a:pt x="f6" y="f63"/>
                    </a:cubicBezTo>
                    <a:cubicBezTo>
                      <a:pt x="f6" y="f64"/>
                      <a:pt x="f6" y="f65"/>
                      <a:pt x="f6" y="f8"/>
                    </a:cubicBezTo>
                    <a:cubicBezTo>
                      <a:pt x="f66" y="f8"/>
                      <a:pt x="f67" y="f8"/>
                      <a:pt x="f7" y="f8"/>
                    </a:cubicBezTo>
                    <a:cubicBezTo>
                      <a:pt x="f7" y="f68"/>
                      <a:pt x="f7" y="f69"/>
                      <a:pt x="f7" y="f6"/>
                    </a:cubicBezTo>
                    <a:cubicBezTo>
                      <a:pt x="f67" y="f6"/>
                      <a:pt x="f66" y="f6"/>
                      <a:pt x="f6" y="f6"/>
                    </a:cubicBezTo>
                    <a:close/>
                  </a:path>
                </a:pathLst>
              </a:custGeom>
              <a:solidFill>
                <a:srgbClr val="000000"/>
              </a:solidFill>
              <a:ln cap="flat">
                <a:noFill/>
                <a:prstDash val="solid"/>
              </a:ln>
            </p:spPr>
            <p:txBody>
              <a:bodyPr vert="horz" wrap="square" lIns="91440" tIns="45720" rIns="91440" bIns="45720" anchor="t" anchorCtr="0" compatLnSpc="1">
                <a:no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400" b="0" i="0" u="none" strike="noStrike" kern="0" cap="none" spc="0" baseline="0">
                  <a:solidFill>
                    <a:srgbClr val="000000"/>
                  </a:solidFill>
                  <a:uFillTx/>
                  <a:latin typeface="Arial"/>
                  <a:ea typeface="Arial"/>
                  <a:cs typeface="Arial"/>
                </a:endParaRPr>
              </a:p>
            </p:txBody>
          </p:sp>
        </p:grpSp>
      </p:grpSp>
      <p:sp>
        <p:nvSpPr>
          <p:cNvPr id="16" name="Rounded Rectangle 3">
            <a:extLst>
              <a:ext uri="{FF2B5EF4-FFF2-40B4-BE49-F238E27FC236}">
                <a16:creationId xmlns:a16="http://schemas.microsoft.com/office/drawing/2014/main" id="{63260675-12D8-E0F7-39C4-72B97AF31693}"/>
              </a:ext>
            </a:extLst>
          </p:cNvPr>
          <p:cNvSpPr/>
          <p:nvPr userDrawn="1"/>
        </p:nvSpPr>
        <p:spPr>
          <a:xfrm rot="5400013">
            <a:off x="2598574" y="5216746"/>
            <a:ext cx="101644" cy="2224625"/>
          </a:xfrm>
          <a:custGeom>
            <a:avLst>
              <a:gd name="f0" fmla="val 108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cap="flat">
            <a:noFill/>
            <a:prstDash val="solid"/>
          </a:ln>
        </p:spPr>
        <p:txBody>
          <a:bodyPr vert="horz" wrap="square" lIns="121909" tIns="60955" rIns="121909" bIns="60955"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351" b="0" i="0" u="none" strike="noStrike" kern="0" cap="none" spc="0" baseline="0">
              <a:solidFill>
                <a:srgbClr val="000000"/>
              </a:solidFill>
              <a:uFillTx/>
              <a:latin typeface="Arial"/>
              <a:ea typeface="맑은 고딕" pitchFamily="34"/>
            </a:endParaRPr>
          </a:p>
        </p:txBody>
      </p:sp>
      <p:grpSp>
        <p:nvGrpSpPr>
          <p:cNvPr id="17" name="Grupo 14">
            <a:extLst>
              <a:ext uri="{FF2B5EF4-FFF2-40B4-BE49-F238E27FC236}">
                <a16:creationId xmlns:a16="http://schemas.microsoft.com/office/drawing/2014/main" id="{26B33569-9AA1-EC08-595E-C7466C30843E}"/>
              </a:ext>
            </a:extLst>
          </p:cNvPr>
          <p:cNvGrpSpPr/>
          <p:nvPr userDrawn="1"/>
        </p:nvGrpSpPr>
        <p:grpSpPr>
          <a:xfrm>
            <a:off x="2855927" y="1296683"/>
            <a:ext cx="905780" cy="910364"/>
            <a:chOff x="2141945" y="972510"/>
            <a:chExt cx="679335" cy="682773"/>
          </a:xfrm>
          <a:solidFill>
            <a:srgbClr val="FFFFFF"/>
          </a:solidFill>
        </p:grpSpPr>
        <p:sp>
          <p:nvSpPr>
            <p:cNvPr id="18" name="Rounded Rectangle 3">
              <a:extLst>
                <a:ext uri="{FF2B5EF4-FFF2-40B4-BE49-F238E27FC236}">
                  <a16:creationId xmlns:a16="http://schemas.microsoft.com/office/drawing/2014/main" id="{67A9D062-9C35-4A94-C4D3-BBF9CB46C46B}"/>
                </a:ext>
              </a:extLst>
            </p:cNvPr>
            <p:cNvSpPr/>
            <p:nvPr/>
          </p:nvSpPr>
          <p:spPr>
            <a:xfrm rot="10799991">
              <a:off x="2724280" y="975948"/>
              <a:ext cx="96999" cy="679335"/>
            </a:xfrm>
            <a:custGeom>
              <a:avLst>
                <a:gd name="f0" fmla="val 108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grpFill/>
            <a:ln cap="flat">
              <a:noFill/>
              <a:prstDash val="solid"/>
            </a:ln>
          </p:spPr>
          <p:txBody>
            <a:bodyPr vert="horz" wrap="square" lIns="91440" tIns="45720" rIns="91440" bIns="45720"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351" b="0" i="0" u="none" strike="noStrike" kern="0" cap="none" spc="0" baseline="0">
                <a:solidFill>
                  <a:srgbClr val="000000"/>
                </a:solidFill>
                <a:uFillTx/>
                <a:latin typeface="Arial"/>
                <a:ea typeface="맑은 고딕" pitchFamily="34"/>
              </a:endParaRPr>
            </a:p>
          </p:txBody>
        </p:sp>
        <p:sp>
          <p:nvSpPr>
            <p:cNvPr id="19" name="Rounded Rectangle 3">
              <a:extLst>
                <a:ext uri="{FF2B5EF4-FFF2-40B4-BE49-F238E27FC236}">
                  <a16:creationId xmlns:a16="http://schemas.microsoft.com/office/drawing/2014/main" id="{DDF8620A-63A4-058B-C21E-4FA0CECCC485}"/>
                </a:ext>
              </a:extLst>
            </p:cNvPr>
            <p:cNvSpPr/>
            <p:nvPr/>
          </p:nvSpPr>
          <p:spPr>
            <a:xfrm rot="5400013">
              <a:off x="2433113" y="681342"/>
              <a:ext cx="96999" cy="679335"/>
            </a:xfrm>
            <a:custGeom>
              <a:avLst>
                <a:gd name="f0" fmla="val 108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grpFill/>
            <a:ln cap="flat">
              <a:noFill/>
              <a:prstDash val="solid"/>
            </a:ln>
          </p:spPr>
          <p:txBody>
            <a:bodyPr vert="horz" wrap="square" lIns="91440" tIns="45720" rIns="91440" bIns="45720" anchor="ctr" anchorCtr="1" compatLnSpc="1">
              <a:noAutofit/>
            </a:bodyPr>
            <a:lstStyle/>
            <a:p>
              <a:pPr marL="0" marR="0" lvl="0" indent="0" algn="ctr"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n-US" sz="1351" b="0" i="0" u="none" strike="noStrike" kern="0" cap="none" spc="0" baseline="0">
                <a:solidFill>
                  <a:srgbClr val="000000"/>
                </a:solidFill>
                <a:uFillTx/>
                <a:latin typeface="Arial"/>
                <a:ea typeface="맑은 고딕" pitchFamily="34"/>
              </a:endParaRPr>
            </a:p>
          </p:txBody>
        </p:sp>
      </p:grpSp>
      <p:grpSp>
        <p:nvGrpSpPr>
          <p:cNvPr id="20" name="Gráfico 10">
            <a:extLst>
              <a:ext uri="{FF2B5EF4-FFF2-40B4-BE49-F238E27FC236}">
                <a16:creationId xmlns:a16="http://schemas.microsoft.com/office/drawing/2014/main" id="{BD702C8E-3BF6-F6B6-F547-99B2FC3005E5}"/>
              </a:ext>
            </a:extLst>
          </p:cNvPr>
          <p:cNvGrpSpPr/>
          <p:nvPr userDrawn="1"/>
        </p:nvGrpSpPr>
        <p:grpSpPr>
          <a:xfrm>
            <a:off x="627245" y="5458045"/>
            <a:ext cx="849367" cy="849367"/>
            <a:chOff x="470431" y="4093531"/>
            <a:chExt cx="637025" cy="637025"/>
          </a:xfrm>
        </p:grpSpPr>
        <p:sp>
          <p:nvSpPr>
            <p:cNvPr id="21" name="Forma libre: forma 30">
              <a:extLst>
                <a:ext uri="{FF2B5EF4-FFF2-40B4-BE49-F238E27FC236}">
                  <a16:creationId xmlns:a16="http://schemas.microsoft.com/office/drawing/2014/main" id="{49E63B61-0EFA-547B-074E-701C5B89DDFF}"/>
                </a:ext>
              </a:extLst>
            </p:cNvPr>
            <p:cNvSpPr/>
            <p:nvPr/>
          </p:nvSpPr>
          <p:spPr>
            <a:xfrm>
              <a:off x="470431" y="4093531"/>
              <a:ext cx="637025" cy="637025"/>
            </a:xfrm>
            <a:custGeom>
              <a:avLst/>
              <a:gdLst>
                <a:gd name="f0" fmla="val 10800000"/>
                <a:gd name="f1" fmla="val 5400000"/>
                <a:gd name="f2" fmla="val 180"/>
                <a:gd name="f3" fmla="val w"/>
                <a:gd name="f4" fmla="val h"/>
                <a:gd name="f5" fmla="val 0"/>
                <a:gd name="f6" fmla="val 849367"/>
                <a:gd name="f7" fmla="val 424684"/>
                <a:gd name="f8" fmla="val 659230"/>
                <a:gd name="f9" fmla="val 190137"/>
                <a:gd name="f10" fmla="+- 0 0 -90"/>
                <a:gd name="f11" fmla="*/ f3 1 849367"/>
                <a:gd name="f12" fmla="*/ f4 1 849367"/>
                <a:gd name="f13" fmla="val f5"/>
                <a:gd name="f14" fmla="val f6"/>
                <a:gd name="f15" fmla="*/ f10 f0 1"/>
                <a:gd name="f16" fmla="+- f14 0 f13"/>
                <a:gd name="f17" fmla="*/ f15 1 f2"/>
                <a:gd name="f18" fmla="*/ f16 1 849367"/>
                <a:gd name="f19" fmla="*/ 849367 f16 1"/>
                <a:gd name="f20" fmla="*/ 424684 f16 1"/>
                <a:gd name="f21" fmla="*/ 0 f16 1"/>
                <a:gd name="f22" fmla="+- f17 0 f1"/>
                <a:gd name="f23" fmla="*/ f19 1 849367"/>
                <a:gd name="f24" fmla="*/ f20 1 849367"/>
                <a:gd name="f25" fmla="*/ f21 1 849367"/>
                <a:gd name="f26" fmla="*/ f13 1 f18"/>
                <a:gd name="f27" fmla="*/ f14 1 f18"/>
                <a:gd name="f28" fmla="*/ f23 1 f18"/>
                <a:gd name="f29" fmla="*/ f24 1 f18"/>
                <a:gd name="f30" fmla="*/ f25 1 f18"/>
                <a:gd name="f31" fmla="*/ f26 f11 1"/>
                <a:gd name="f32" fmla="*/ f27 f11 1"/>
                <a:gd name="f33" fmla="*/ f27 f12 1"/>
                <a:gd name="f34" fmla="*/ f26 f12 1"/>
                <a:gd name="f35" fmla="*/ f28 f11 1"/>
                <a:gd name="f36" fmla="*/ f29 f12 1"/>
                <a:gd name="f37" fmla="*/ f29 f11 1"/>
                <a:gd name="f38" fmla="*/ f28 f12 1"/>
                <a:gd name="f39" fmla="*/ f30 f11 1"/>
                <a:gd name="f40" fmla="*/ f30 f12 1"/>
              </a:gdLst>
              <a:ahLst/>
              <a:cxnLst>
                <a:cxn ang="3cd4">
                  <a:pos x="hc" y="t"/>
                </a:cxn>
                <a:cxn ang="0">
                  <a:pos x="r" y="vc"/>
                </a:cxn>
                <a:cxn ang="cd4">
                  <a:pos x="hc" y="b"/>
                </a:cxn>
                <a:cxn ang="cd2">
                  <a:pos x="l" y="vc"/>
                </a:cxn>
                <a:cxn ang="f22">
                  <a:pos x="f35" y="f36"/>
                </a:cxn>
                <a:cxn ang="f22">
                  <a:pos x="f37" y="f38"/>
                </a:cxn>
                <a:cxn ang="f22">
                  <a:pos x="f39" y="f36"/>
                </a:cxn>
                <a:cxn ang="f22">
                  <a:pos x="f37" y="f40"/>
                </a:cxn>
                <a:cxn ang="f22">
                  <a:pos x="f35" y="f36"/>
                </a:cxn>
              </a:cxnLst>
              <a:rect l="f31" t="f34" r="f32" b="f33"/>
              <a:pathLst>
                <a:path w="849367" h="849367">
                  <a:moveTo>
                    <a:pt x="f6" y="f7"/>
                  </a:moveTo>
                  <a:cubicBezTo>
                    <a:pt x="f6" y="f8"/>
                    <a:pt x="f8" y="f6"/>
                    <a:pt x="f7" y="f6"/>
                  </a:cubicBezTo>
                  <a:cubicBezTo>
                    <a:pt x="f9" y="f6"/>
                    <a:pt x="f5" y="f8"/>
                    <a:pt x="f5" y="f7"/>
                  </a:cubicBezTo>
                  <a:cubicBezTo>
                    <a:pt x="f5" y="f9"/>
                    <a:pt x="f9" y="f5"/>
                    <a:pt x="f7" y="f5"/>
                  </a:cubicBezTo>
                  <a:cubicBezTo>
                    <a:pt x="f8" y="f5"/>
                    <a:pt x="f6" y="f9"/>
                    <a:pt x="f6" y="f7"/>
                  </a:cubicBezTo>
                  <a:close/>
                </a:path>
              </a:pathLst>
            </a:custGeom>
            <a:solidFill>
              <a:srgbClr val="00B0F0"/>
            </a:solidFill>
            <a:ln cap="flat">
              <a:noFill/>
              <a:prstDash val="solid"/>
            </a:ln>
          </p:spPr>
          <p:txBody>
            <a:bodyPr vert="horz" wrap="square" lIns="91440" tIns="45720" rIns="91440" bIns="45720" anchor="ctr" anchorCtr="0" compatLnSpc="1">
              <a:no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s-PE" sz="1400" b="0" i="0" u="none" strike="noStrike" kern="0" cap="none" spc="0" baseline="0">
                <a:solidFill>
                  <a:srgbClr val="000000"/>
                </a:solidFill>
                <a:uFillTx/>
                <a:latin typeface="Arial"/>
                <a:ea typeface="Arial"/>
                <a:cs typeface="Arial"/>
              </a:endParaRPr>
            </a:p>
          </p:txBody>
        </p:sp>
        <p:sp>
          <p:nvSpPr>
            <p:cNvPr id="22" name="Forma libre: forma 31">
              <a:extLst>
                <a:ext uri="{FF2B5EF4-FFF2-40B4-BE49-F238E27FC236}">
                  <a16:creationId xmlns:a16="http://schemas.microsoft.com/office/drawing/2014/main" id="{A7180465-1F6B-1860-CA6D-63EFF2E0841F}"/>
                </a:ext>
              </a:extLst>
            </p:cNvPr>
            <p:cNvSpPr/>
            <p:nvPr/>
          </p:nvSpPr>
          <p:spPr>
            <a:xfrm>
              <a:off x="552379" y="4171785"/>
              <a:ext cx="496510" cy="480480"/>
            </a:xfrm>
            <a:custGeom>
              <a:avLst/>
              <a:gdLst>
                <a:gd name="f0" fmla="val 10800000"/>
                <a:gd name="f1" fmla="val 5400000"/>
                <a:gd name="f2" fmla="val 180"/>
                <a:gd name="f3" fmla="val w"/>
                <a:gd name="f4" fmla="val h"/>
                <a:gd name="f5" fmla="val 0"/>
                <a:gd name="f6" fmla="val 662009"/>
                <a:gd name="f7" fmla="val 640647"/>
                <a:gd name="f8" fmla="val 398577"/>
                <a:gd name="f9" fmla="val 121941"/>
                <a:gd name="f10" fmla="val 383196"/>
                <a:gd name="f11" fmla="val 81301"/>
                <a:gd name="f12" fmla="val 383219"/>
                <a:gd name="f13" fmla="val 40662"/>
                <a:gd name="f14" fmla="val 255480"/>
                <a:gd name="f15" fmla="val 21385"/>
                <a:gd name="f16" fmla="val 127740"/>
                <a:gd name="f17" fmla="val 42748"/>
                <a:gd name="f18" fmla="val 64133"/>
                <a:gd name="f19" fmla="val 234805"/>
                <a:gd name="f20" fmla="val 405476"/>
                <a:gd name="f21" fmla="val 576124"/>
                <a:gd name="f22" fmla="val 127717"/>
                <a:gd name="f23" fmla="val 597624"/>
                <a:gd name="f24" fmla="val 255411"/>
                <a:gd name="f25" fmla="val 619147"/>
                <a:gd name="f26" fmla="val 383128"/>
                <a:gd name="f27" fmla="val 383151"/>
                <a:gd name="f28" fmla="val 467982"/>
                <a:gd name="f29" fmla="val 295179"/>
                <a:gd name="f30" fmla="val 122514"/>
                <a:gd name="f31" fmla="val 398072"/>
                <a:gd name="f32" fmla="val 132530"/>
                <a:gd name="f33" fmla="val 398049"/>
                <a:gd name="f34" fmla="val 142639"/>
                <a:gd name="f35" fmla="val 152655"/>
                <a:gd name="f36" fmla="val 475569"/>
                <a:gd name="f37" fmla="val 553088"/>
                <a:gd name="f38" fmla="val 630608"/>
                <a:gd name="f39" fmla="val 248397"/>
                <a:gd name="f40" fmla="val 344322"/>
                <a:gd name="f41" fmla="val 440087"/>
                <a:gd name="f42" fmla="val 614907"/>
                <a:gd name="f43" fmla="val 349548"/>
                <a:gd name="f44" fmla="val 258803"/>
                <a:gd name="f45" fmla="val 168264"/>
                <a:gd name="f46" fmla="val 542590"/>
                <a:gd name="f47" fmla="val 470274"/>
                <a:gd name="f48" fmla="val 168242"/>
                <a:gd name="f49" fmla="val 397958"/>
                <a:gd name="f50" fmla="val 181490"/>
                <a:gd name="f51" fmla="val 194761"/>
                <a:gd name="f52" fmla="val 208010"/>
                <a:gd name="f53" fmla="val 400296"/>
                <a:gd name="f54" fmla="val 207781"/>
                <a:gd name="f55" fmla="val 407149"/>
                <a:gd name="f56" fmla="val 206910"/>
                <a:gd name="f57" fmla="val 413177"/>
                <a:gd name="f58" fmla="val 206337"/>
                <a:gd name="f59" fmla="val 419435"/>
                <a:gd name="f60" fmla="val 205741"/>
                <a:gd name="f61" fmla="val 424890"/>
                <a:gd name="f62" fmla="val 205488"/>
                <a:gd name="f63" fmla="val 427457"/>
                <a:gd name="f64" fmla="val 205236"/>
                <a:gd name="f65" fmla="val 232604"/>
                <a:gd name="f66" fmla="val 259972"/>
                <a:gd name="f67" fmla="val 287340"/>
                <a:gd name="f68" fmla="val 455467"/>
                <a:gd name="f69" fmla="val 483499"/>
                <a:gd name="f70" fmla="val 511509"/>
                <a:gd name="f71" fmla="val 511601"/>
                <a:gd name="f72" fmla="val 294491"/>
                <a:gd name="f73" fmla="val 510867"/>
                <a:gd name="f74" fmla="val 314272"/>
                <a:gd name="f75" fmla="val 497298"/>
                <a:gd name="f76" fmla="val 333435"/>
                <a:gd name="f77" fmla="val 495648"/>
                <a:gd name="f78" fmla="val 335772"/>
                <a:gd name="f79" fmla="val 481551"/>
                <a:gd name="f80" fmla="val 355118"/>
                <a:gd name="f81" fmla="val 455879"/>
                <a:gd name="f82" fmla="val 363003"/>
                <a:gd name="f83" fmla="val 442677"/>
                <a:gd name="f84" fmla="val 367060"/>
                <a:gd name="f85" fmla="val 430597"/>
                <a:gd name="f86" fmla="val 366808"/>
                <a:gd name="f87" fmla="val 421933"/>
                <a:gd name="f88" fmla="val 366624"/>
                <a:gd name="f89" fmla="val 412100"/>
                <a:gd name="f90" fmla="val 366418"/>
                <a:gd name="f91" fmla="val 403894"/>
                <a:gd name="f92" fmla="val 365180"/>
                <a:gd name="f93" fmla="val 363988"/>
                <a:gd name="f94" fmla="val 374143"/>
                <a:gd name="f95" fmla="val 384274"/>
                <a:gd name="f96" fmla="val 394428"/>
                <a:gd name="f97" fmla="val 448109"/>
                <a:gd name="f98" fmla="val 498261"/>
                <a:gd name="f99" fmla="val 548412"/>
                <a:gd name="f100" fmla="val 403986"/>
                <a:gd name="f101" fmla="val 413521"/>
                <a:gd name="f102" fmla="val 423079"/>
                <a:gd name="f103" fmla="val 448086"/>
                <a:gd name="f104" fmla="val 397935"/>
                <a:gd name="f105" fmla="val 431996"/>
                <a:gd name="f106" fmla="val 440935"/>
                <a:gd name="f107" fmla="val 449851"/>
                <a:gd name="f108" fmla="val 447788"/>
                <a:gd name="f109" fmla="val 497665"/>
                <a:gd name="f110" fmla="val 547518"/>
                <a:gd name="f111" fmla="val 460005"/>
                <a:gd name="f112" fmla="val 470159"/>
                <a:gd name="f113" fmla="val 480313"/>
                <a:gd name="f114" fmla="val 497642"/>
                <a:gd name="f115" fmla="val 447765"/>
                <a:gd name="f116" fmla="val 397912"/>
                <a:gd name="f117" fmla="val 492003"/>
                <a:gd name="f118" fmla="val 503693"/>
                <a:gd name="f119" fmla="val 515406"/>
                <a:gd name="f120" fmla="val 470251"/>
                <a:gd name="f121" fmla="val 542567"/>
                <a:gd name="f122" fmla="val 490468"/>
                <a:gd name="f123" fmla="val 465529"/>
                <a:gd name="f124" fmla="val 440591"/>
                <a:gd name="f125" fmla="val 641083"/>
                <a:gd name="f126" fmla="val 651535"/>
                <a:gd name="f127" fmla="val 662010"/>
                <a:gd name="f128" fmla="val 334420"/>
                <a:gd name="f129" fmla="val 228249"/>
                <a:gd name="f130" fmla="val 122101"/>
                <a:gd name="f131" fmla="val 574199"/>
                <a:gd name="f132" fmla="val 122032"/>
                <a:gd name="f133" fmla="val 486388"/>
                <a:gd name="f134" fmla="val 121987"/>
                <a:gd name="f135" fmla="val 267834"/>
                <a:gd name="f136" fmla="val 452946"/>
                <a:gd name="f137" fmla="val 246334"/>
                <a:gd name="f138" fmla="val 472451"/>
                <a:gd name="f139" fmla="val 215070"/>
                <a:gd name="f140" fmla="val 482743"/>
                <a:gd name="f141" fmla="val 177387"/>
                <a:gd name="f142" fmla="val 145572"/>
                <a:gd name="f143" fmla="val 109838"/>
                <a:gd name="f144" fmla="val 473735"/>
                <a:gd name="f145" fmla="val 90470"/>
                <a:gd name="f146" fmla="val 460808"/>
                <a:gd name="f147" fmla="val 86230"/>
                <a:gd name="f148" fmla="val 457988"/>
                <a:gd name="f149" fmla="val 100899"/>
                <a:gd name="f150" fmla="val 409281"/>
                <a:gd name="f151" fmla="val 108509"/>
                <a:gd name="f152" fmla="val 413957"/>
                <a:gd name="f153" fmla="val 129092"/>
                <a:gd name="f154" fmla="val 426632"/>
                <a:gd name="f155" fmla="val 155933"/>
                <a:gd name="f156" fmla="val 434196"/>
                <a:gd name="f157" fmla="val 180275"/>
                <a:gd name="f158" fmla="val 218049"/>
                <a:gd name="f159" fmla="val 241521"/>
                <a:gd name="f160" fmla="val 415538"/>
                <a:gd name="f161" fmla="val 385511"/>
                <a:gd name="f162" fmla="val 358625"/>
                <a:gd name="f163" fmla="val 226622"/>
                <a:gd name="f164" fmla="val 343359"/>
                <a:gd name="f165" fmla="val 184561"/>
                <a:gd name="f166" fmla="val 327177"/>
                <a:gd name="f167" fmla="val 122926"/>
                <a:gd name="f168" fmla="val 305333"/>
                <a:gd name="f169" fmla="val 94160"/>
                <a:gd name="f170" fmla="val 273954"/>
                <a:gd name="f171" fmla="val 228478"/>
                <a:gd name="f172" fmla="val 172367"/>
                <a:gd name="f173" fmla="val 140301"/>
                <a:gd name="f174" fmla="val 133195"/>
                <a:gd name="f175" fmla="val 206359"/>
                <a:gd name="f176" fmla="val 246082"/>
                <a:gd name="f177" fmla="val 270630"/>
                <a:gd name="f178" fmla="val 143739"/>
                <a:gd name="f179" fmla="val 281747"/>
                <a:gd name="f180" fmla="val 150042"/>
                <a:gd name="f181" fmla="val 286698"/>
                <a:gd name="f182" fmla="val 152838"/>
                <a:gd name="f183" fmla="val 270653"/>
                <a:gd name="f184" fmla="val 200285"/>
                <a:gd name="f185" fmla="val 263479"/>
                <a:gd name="f186" fmla="val 196366"/>
                <a:gd name="f187" fmla="val 251262"/>
                <a:gd name="f188" fmla="val 189696"/>
                <a:gd name="f189" fmla="val 231160"/>
                <a:gd name="f190" fmla="val 181742"/>
                <a:gd name="f191" fmla="val 204938"/>
                <a:gd name="f192" fmla="val 167302"/>
                <a:gd name="f193" fmla="val 150455"/>
                <a:gd name="f194" fmla="val 202807"/>
                <a:gd name="f195" fmla="val 223665"/>
                <a:gd name="f196" fmla="val 248672"/>
                <a:gd name="f197" fmla="val 165124"/>
                <a:gd name="f198" fmla="val 262379"/>
                <a:gd name="f199" fmla="val 210806"/>
                <a:gd name="f200" fmla="val 280051"/>
                <a:gd name="f201" fmla="val 272143"/>
                <a:gd name="f202" fmla="val 303729"/>
                <a:gd name="f203" fmla="val 298296"/>
                <a:gd name="f204" fmla="val 334260"/>
                <a:gd name="f205" fmla="val 382119"/>
                <a:gd name="f206" fmla="val 409968"/>
                <a:gd name="f207" fmla="val 287478"/>
                <a:gd name="f208" fmla="val 435113"/>
                <a:gd name="f209" fmla="+- 0 0 -90"/>
                <a:gd name="f210" fmla="*/ f3 1 662009"/>
                <a:gd name="f211" fmla="*/ f4 1 640647"/>
                <a:gd name="f212" fmla="val f5"/>
                <a:gd name="f213" fmla="val f6"/>
                <a:gd name="f214" fmla="val f7"/>
                <a:gd name="f215" fmla="*/ f209 f0 1"/>
                <a:gd name="f216" fmla="+- f214 0 f212"/>
                <a:gd name="f217" fmla="+- f213 0 f212"/>
                <a:gd name="f218" fmla="*/ f215 1 f2"/>
                <a:gd name="f219" fmla="*/ f217 1 662009"/>
                <a:gd name="f220" fmla="*/ f216 1 640647"/>
                <a:gd name="f221" fmla="*/ 398577 f217 1"/>
                <a:gd name="f222" fmla="*/ 121941 f216 1"/>
                <a:gd name="f223" fmla="*/ 383196 f217 1"/>
                <a:gd name="f224" fmla="*/ 383219 f217 1"/>
                <a:gd name="f225" fmla="*/ 0 f216 1"/>
                <a:gd name="f226" fmla="*/ 0 f217 1"/>
                <a:gd name="f227" fmla="*/ 64133 f216 1"/>
                <a:gd name="f228" fmla="*/ 576124 f216 1"/>
                <a:gd name="f229" fmla="*/ 383128 f217 1"/>
                <a:gd name="f230" fmla="*/ 640647 f216 1"/>
                <a:gd name="f231" fmla="*/ 122514 f216 1"/>
                <a:gd name="f232" fmla="*/ 398072 f217 1"/>
                <a:gd name="f233" fmla="*/ 398049 f217 1"/>
                <a:gd name="f234" fmla="*/ 152655 f216 1"/>
                <a:gd name="f235" fmla="*/ 630608 f217 1"/>
                <a:gd name="f236" fmla="*/ 440087 f216 1"/>
                <a:gd name="f237" fmla="*/ 614907 f217 1"/>
                <a:gd name="f238" fmla="*/ 168264 f216 1"/>
                <a:gd name="f239" fmla="*/ 397958 f217 1"/>
                <a:gd name="f240" fmla="*/ 168242 f216 1"/>
                <a:gd name="f241" fmla="*/ 208010 f216 1"/>
                <a:gd name="f242" fmla="*/ 413177 f217 1"/>
                <a:gd name="f243" fmla="*/ 206337 f216 1"/>
                <a:gd name="f244" fmla="*/ 427457 f217 1"/>
                <a:gd name="f245" fmla="*/ 205236 f216 1"/>
                <a:gd name="f246" fmla="*/ 287340 f216 1"/>
                <a:gd name="f247" fmla="*/ 511509 f217 1"/>
                <a:gd name="f248" fmla="*/ 497298 f217 1"/>
                <a:gd name="f249" fmla="*/ 333435 f216 1"/>
                <a:gd name="f250" fmla="*/ 455879 f217 1"/>
                <a:gd name="f251" fmla="*/ 363003 f216 1"/>
                <a:gd name="f252" fmla="*/ 421933 f217 1"/>
                <a:gd name="f253" fmla="*/ 366624 f216 1"/>
                <a:gd name="f254" fmla="*/ 363988 f216 1"/>
                <a:gd name="f255" fmla="*/ 394428 f216 1"/>
                <a:gd name="f256" fmla="*/ 548412 f217 1"/>
                <a:gd name="f257" fmla="*/ 423079 f216 1"/>
                <a:gd name="f258" fmla="*/ 397935 f217 1"/>
                <a:gd name="f259" fmla="*/ 449851 f216 1"/>
                <a:gd name="f260" fmla="*/ 547518 f217 1"/>
                <a:gd name="f261" fmla="*/ 480313 f216 1"/>
                <a:gd name="f262" fmla="*/ 397912 f217 1"/>
                <a:gd name="f263" fmla="*/ 515406 f216 1"/>
                <a:gd name="f264" fmla="*/ 440591 f216 1"/>
                <a:gd name="f265" fmla="*/ 662010 f217 1"/>
                <a:gd name="f266" fmla="*/ 122101 f216 1"/>
                <a:gd name="f267" fmla="*/ 267834 f217 1"/>
                <a:gd name="f268" fmla="*/ 452946 f216 1"/>
                <a:gd name="f269" fmla="*/ 177387 f217 1"/>
                <a:gd name="f270" fmla="*/ 482743 f216 1"/>
                <a:gd name="f271" fmla="*/ 90470 f217 1"/>
                <a:gd name="f272" fmla="*/ 460808 f216 1"/>
                <a:gd name="f273" fmla="*/ 86230 f217 1"/>
                <a:gd name="f274" fmla="*/ 457988 f216 1"/>
                <a:gd name="f275" fmla="*/ 100899 f217 1"/>
                <a:gd name="f276" fmla="*/ 409281 f216 1"/>
                <a:gd name="f277" fmla="*/ 108509 f217 1"/>
                <a:gd name="f278" fmla="*/ 413957 f216 1"/>
                <a:gd name="f279" fmla="*/ 180275 f217 1"/>
                <a:gd name="f280" fmla="*/ 434196 f216 1"/>
                <a:gd name="f281" fmla="*/ 241521 f217 1"/>
                <a:gd name="f282" fmla="*/ 385511 f216 1"/>
                <a:gd name="f283" fmla="*/ 184561 f217 1"/>
                <a:gd name="f284" fmla="*/ 327177 f216 1"/>
                <a:gd name="f285" fmla="*/ 94160 f217 1"/>
                <a:gd name="f286" fmla="*/ 228478 f216 1"/>
                <a:gd name="f287" fmla="*/ 206359 f217 1"/>
                <a:gd name="f288" fmla="*/ 133195 f216 1"/>
                <a:gd name="f289" fmla="*/ 281747 f217 1"/>
                <a:gd name="f290" fmla="*/ 150042 f216 1"/>
                <a:gd name="f291" fmla="*/ 286698 f217 1"/>
                <a:gd name="f292" fmla="*/ 152838 f216 1"/>
                <a:gd name="f293" fmla="*/ 270653 f217 1"/>
                <a:gd name="f294" fmla="*/ 200285 f216 1"/>
                <a:gd name="f295" fmla="*/ 263479 f217 1"/>
                <a:gd name="f296" fmla="*/ 196366 f216 1"/>
                <a:gd name="f297" fmla="*/ 204938 f217 1"/>
                <a:gd name="f298" fmla="*/ 181742 f216 1"/>
                <a:gd name="f299" fmla="*/ 150455 f217 1"/>
                <a:gd name="f300" fmla="*/ 223665 f216 1"/>
                <a:gd name="f301" fmla="*/ 210806 f217 1"/>
                <a:gd name="f302" fmla="*/ 280051 f216 1"/>
                <a:gd name="f303" fmla="*/ 298296 f217 1"/>
                <a:gd name="f304" fmla="*/ 382119 f216 1"/>
                <a:gd name="f305" fmla="+- f218 0 f1"/>
                <a:gd name="f306" fmla="*/ f221 1 662009"/>
                <a:gd name="f307" fmla="*/ f222 1 640647"/>
                <a:gd name="f308" fmla="*/ f223 1 662009"/>
                <a:gd name="f309" fmla="*/ f224 1 662009"/>
                <a:gd name="f310" fmla="*/ f225 1 640647"/>
                <a:gd name="f311" fmla="*/ f226 1 662009"/>
                <a:gd name="f312" fmla="*/ f227 1 640647"/>
                <a:gd name="f313" fmla="*/ f228 1 640647"/>
                <a:gd name="f314" fmla="*/ f229 1 662009"/>
                <a:gd name="f315" fmla="*/ f230 1 640647"/>
                <a:gd name="f316" fmla="*/ f231 1 640647"/>
                <a:gd name="f317" fmla="*/ f232 1 662009"/>
                <a:gd name="f318" fmla="*/ f233 1 662009"/>
                <a:gd name="f319" fmla="*/ f234 1 640647"/>
                <a:gd name="f320" fmla="*/ f235 1 662009"/>
                <a:gd name="f321" fmla="*/ f236 1 640647"/>
                <a:gd name="f322" fmla="*/ f237 1 662009"/>
                <a:gd name="f323" fmla="*/ f238 1 640647"/>
                <a:gd name="f324" fmla="*/ f239 1 662009"/>
                <a:gd name="f325" fmla="*/ f240 1 640647"/>
                <a:gd name="f326" fmla="*/ f241 1 640647"/>
                <a:gd name="f327" fmla="*/ f242 1 662009"/>
                <a:gd name="f328" fmla="*/ f243 1 640647"/>
                <a:gd name="f329" fmla="*/ f244 1 662009"/>
                <a:gd name="f330" fmla="*/ f245 1 640647"/>
                <a:gd name="f331" fmla="*/ f246 1 640647"/>
                <a:gd name="f332" fmla="*/ f247 1 662009"/>
                <a:gd name="f333" fmla="*/ f248 1 662009"/>
                <a:gd name="f334" fmla="*/ f249 1 640647"/>
                <a:gd name="f335" fmla="*/ f250 1 662009"/>
                <a:gd name="f336" fmla="*/ f251 1 640647"/>
                <a:gd name="f337" fmla="*/ f252 1 662009"/>
                <a:gd name="f338" fmla="*/ f253 1 640647"/>
                <a:gd name="f339" fmla="*/ f254 1 640647"/>
                <a:gd name="f340" fmla="*/ f255 1 640647"/>
                <a:gd name="f341" fmla="*/ f256 1 662009"/>
                <a:gd name="f342" fmla="*/ f257 1 640647"/>
                <a:gd name="f343" fmla="*/ f258 1 662009"/>
                <a:gd name="f344" fmla="*/ f259 1 640647"/>
                <a:gd name="f345" fmla="*/ f260 1 662009"/>
                <a:gd name="f346" fmla="*/ f261 1 640647"/>
                <a:gd name="f347" fmla="*/ f262 1 662009"/>
                <a:gd name="f348" fmla="*/ f263 1 640647"/>
                <a:gd name="f349" fmla="*/ f264 1 640647"/>
                <a:gd name="f350" fmla="*/ f265 1 662009"/>
                <a:gd name="f351" fmla="*/ f266 1 640647"/>
                <a:gd name="f352" fmla="*/ f267 1 662009"/>
                <a:gd name="f353" fmla="*/ f268 1 640647"/>
                <a:gd name="f354" fmla="*/ f269 1 662009"/>
                <a:gd name="f355" fmla="*/ f270 1 640647"/>
                <a:gd name="f356" fmla="*/ f271 1 662009"/>
                <a:gd name="f357" fmla="*/ f272 1 640647"/>
                <a:gd name="f358" fmla="*/ f273 1 662009"/>
                <a:gd name="f359" fmla="*/ f274 1 640647"/>
                <a:gd name="f360" fmla="*/ f275 1 662009"/>
                <a:gd name="f361" fmla="*/ f276 1 640647"/>
                <a:gd name="f362" fmla="*/ f277 1 662009"/>
                <a:gd name="f363" fmla="*/ f278 1 640647"/>
                <a:gd name="f364" fmla="*/ f279 1 662009"/>
                <a:gd name="f365" fmla="*/ f280 1 640647"/>
                <a:gd name="f366" fmla="*/ f281 1 662009"/>
                <a:gd name="f367" fmla="*/ f282 1 640647"/>
                <a:gd name="f368" fmla="*/ f283 1 662009"/>
                <a:gd name="f369" fmla="*/ f284 1 640647"/>
                <a:gd name="f370" fmla="*/ f285 1 662009"/>
                <a:gd name="f371" fmla="*/ f286 1 640647"/>
                <a:gd name="f372" fmla="*/ f287 1 662009"/>
                <a:gd name="f373" fmla="*/ f288 1 640647"/>
                <a:gd name="f374" fmla="*/ f289 1 662009"/>
                <a:gd name="f375" fmla="*/ f290 1 640647"/>
                <a:gd name="f376" fmla="*/ f291 1 662009"/>
                <a:gd name="f377" fmla="*/ f292 1 640647"/>
                <a:gd name="f378" fmla="*/ f293 1 662009"/>
                <a:gd name="f379" fmla="*/ f294 1 640647"/>
                <a:gd name="f380" fmla="*/ f295 1 662009"/>
                <a:gd name="f381" fmla="*/ f296 1 640647"/>
                <a:gd name="f382" fmla="*/ f297 1 662009"/>
                <a:gd name="f383" fmla="*/ f298 1 640647"/>
                <a:gd name="f384" fmla="*/ f299 1 662009"/>
                <a:gd name="f385" fmla="*/ f300 1 640647"/>
                <a:gd name="f386" fmla="*/ f301 1 662009"/>
                <a:gd name="f387" fmla="*/ f302 1 640647"/>
                <a:gd name="f388" fmla="*/ f303 1 662009"/>
                <a:gd name="f389" fmla="*/ f304 1 640647"/>
                <a:gd name="f390" fmla="*/ f212 1 f219"/>
                <a:gd name="f391" fmla="*/ f213 1 f219"/>
                <a:gd name="f392" fmla="*/ f212 1 f220"/>
                <a:gd name="f393" fmla="*/ f214 1 f220"/>
                <a:gd name="f394" fmla="*/ f306 1 f219"/>
                <a:gd name="f395" fmla="*/ f307 1 f220"/>
                <a:gd name="f396" fmla="*/ f308 1 f219"/>
                <a:gd name="f397" fmla="*/ f309 1 f219"/>
                <a:gd name="f398" fmla="*/ f310 1 f220"/>
                <a:gd name="f399" fmla="*/ f311 1 f219"/>
                <a:gd name="f400" fmla="*/ f312 1 f220"/>
                <a:gd name="f401" fmla="*/ f313 1 f220"/>
                <a:gd name="f402" fmla="*/ f314 1 f219"/>
                <a:gd name="f403" fmla="*/ f315 1 f220"/>
                <a:gd name="f404" fmla="*/ f316 1 f220"/>
                <a:gd name="f405" fmla="*/ f317 1 f219"/>
                <a:gd name="f406" fmla="*/ f318 1 f219"/>
                <a:gd name="f407" fmla="*/ f319 1 f220"/>
                <a:gd name="f408" fmla="*/ f320 1 f219"/>
                <a:gd name="f409" fmla="*/ f321 1 f220"/>
                <a:gd name="f410" fmla="*/ f322 1 f219"/>
                <a:gd name="f411" fmla="*/ f323 1 f220"/>
                <a:gd name="f412" fmla="*/ f324 1 f219"/>
                <a:gd name="f413" fmla="*/ f325 1 f220"/>
                <a:gd name="f414" fmla="*/ f326 1 f220"/>
                <a:gd name="f415" fmla="*/ f327 1 f219"/>
                <a:gd name="f416" fmla="*/ f328 1 f220"/>
                <a:gd name="f417" fmla="*/ f329 1 f219"/>
                <a:gd name="f418" fmla="*/ f330 1 f220"/>
                <a:gd name="f419" fmla="*/ f331 1 f220"/>
                <a:gd name="f420" fmla="*/ f332 1 f219"/>
                <a:gd name="f421" fmla="*/ f333 1 f219"/>
                <a:gd name="f422" fmla="*/ f334 1 f220"/>
                <a:gd name="f423" fmla="*/ f335 1 f219"/>
                <a:gd name="f424" fmla="*/ f336 1 f220"/>
                <a:gd name="f425" fmla="*/ f337 1 f219"/>
                <a:gd name="f426" fmla="*/ f338 1 f220"/>
                <a:gd name="f427" fmla="*/ f339 1 f220"/>
                <a:gd name="f428" fmla="*/ f340 1 f220"/>
                <a:gd name="f429" fmla="*/ f341 1 f219"/>
                <a:gd name="f430" fmla="*/ f342 1 f220"/>
                <a:gd name="f431" fmla="*/ f343 1 f219"/>
                <a:gd name="f432" fmla="*/ f344 1 f220"/>
                <a:gd name="f433" fmla="*/ f345 1 f219"/>
                <a:gd name="f434" fmla="*/ f346 1 f220"/>
                <a:gd name="f435" fmla="*/ f347 1 f219"/>
                <a:gd name="f436" fmla="*/ f348 1 f220"/>
                <a:gd name="f437" fmla="*/ f349 1 f220"/>
                <a:gd name="f438" fmla="*/ f350 1 f219"/>
                <a:gd name="f439" fmla="*/ f351 1 f220"/>
                <a:gd name="f440" fmla="*/ f352 1 f219"/>
                <a:gd name="f441" fmla="*/ f353 1 f220"/>
                <a:gd name="f442" fmla="*/ f354 1 f219"/>
                <a:gd name="f443" fmla="*/ f355 1 f220"/>
                <a:gd name="f444" fmla="*/ f356 1 f219"/>
                <a:gd name="f445" fmla="*/ f357 1 f220"/>
                <a:gd name="f446" fmla="*/ f358 1 f219"/>
                <a:gd name="f447" fmla="*/ f359 1 f220"/>
                <a:gd name="f448" fmla="*/ f360 1 f219"/>
                <a:gd name="f449" fmla="*/ f361 1 f220"/>
                <a:gd name="f450" fmla="*/ f362 1 f219"/>
                <a:gd name="f451" fmla="*/ f363 1 f220"/>
                <a:gd name="f452" fmla="*/ f364 1 f219"/>
                <a:gd name="f453" fmla="*/ f365 1 f220"/>
                <a:gd name="f454" fmla="*/ f366 1 f219"/>
                <a:gd name="f455" fmla="*/ f367 1 f220"/>
                <a:gd name="f456" fmla="*/ f368 1 f219"/>
                <a:gd name="f457" fmla="*/ f369 1 f220"/>
                <a:gd name="f458" fmla="*/ f370 1 f219"/>
                <a:gd name="f459" fmla="*/ f371 1 f220"/>
                <a:gd name="f460" fmla="*/ f372 1 f219"/>
                <a:gd name="f461" fmla="*/ f373 1 f220"/>
                <a:gd name="f462" fmla="*/ f374 1 f219"/>
                <a:gd name="f463" fmla="*/ f375 1 f220"/>
                <a:gd name="f464" fmla="*/ f376 1 f219"/>
                <a:gd name="f465" fmla="*/ f377 1 f220"/>
                <a:gd name="f466" fmla="*/ f378 1 f219"/>
                <a:gd name="f467" fmla="*/ f379 1 f220"/>
                <a:gd name="f468" fmla="*/ f380 1 f219"/>
                <a:gd name="f469" fmla="*/ f381 1 f220"/>
                <a:gd name="f470" fmla="*/ f382 1 f219"/>
                <a:gd name="f471" fmla="*/ f383 1 f220"/>
                <a:gd name="f472" fmla="*/ f384 1 f219"/>
                <a:gd name="f473" fmla="*/ f385 1 f220"/>
                <a:gd name="f474" fmla="*/ f386 1 f219"/>
                <a:gd name="f475" fmla="*/ f387 1 f220"/>
                <a:gd name="f476" fmla="*/ f388 1 f219"/>
                <a:gd name="f477" fmla="*/ f389 1 f220"/>
                <a:gd name="f478" fmla="*/ f390 f210 1"/>
                <a:gd name="f479" fmla="*/ f391 f210 1"/>
                <a:gd name="f480" fmla="*/ f393 f211 1"/>
                <a:gd name="f481" fmla="*/ f392 f211 1"/>
                <a:gd name="f482" fmla="*/ f394 f210 1"/>
                <a:gd name="f483" fmla="*/ f395 f211 1"/>
                <a:gd name="f484" fmla="*/ f396 f210 1"/>
                <a:gd name="f485" fmla="*/ f397 f210 1"/>
                <a:gd name="f486" fmla="*/ f398 f211 1"/>
                <a:gd name="f487" fmla="*/ f399 f210 1"/>
                <a:gd name="f488" fmla="*/ f400 f211 1"/>
                <a:gd name="f489" fmla="*/ f401 f211 1"/>
                <a:gd name="f490" fmla="*/ f402 f210 1"/>
                <a:gd name="f491" fmla="*/ f403 f211 1"/>
                <a:gd name="f492" fmla="*/ f404 f211 1"/>
                <a:gd name="f493" fmla="*/ f405 f210 1"/>
                <a:gd name="f494" fmla="*/ f406 f210 1"/>
                <a:gd name="f495" fmla="*/ f407 f211 1"/>
                <a:gd name="f496" fmla="*/ f408 f210 1"/>
                <a:gd name="f497" fmla="*/ f409 f211 1"/>
                <a:gd name="f498" fmla="*/ f410 f210 1"/>
                <a:gd name="f499" fmla="*/ f411 f211 1"/>
                <a:gd name="f500" fmla="*/ f412 f210 1"/>
                <a:gd name="f501" fmla="*/ f413 f211 1"/>
                <a:gd name="f502" fmla="*/ f414 f211 1"/>
                <a:gd name="f503" fmla="*/ f415 f210 1"/>
                <a:gd name="f504" fmla="*/ f416 f211 1"/>
                <a:gd name="f505" fmla="*/ f417 f210 1"/>
                <a:gd name="f506" fmla="*/ f418 f211 1"/>
                <a:gd name="f507" fmla="*/ f419 f211 1"/>
                <a:gd name="f508" fmla="*/ f420 f210 1"/>
                <a:gd name="f509" fmla="*/ f421 f210 1"/>
                <a:gd name="f510" fmla="*/ f422 f211 1"/>
                <a:gd name="f511" fmla="*/ f423 f210 1"/>
                <a:gd name="f512" fmla="*/ f424 f211 1"/>
                <a:gd name="f513" fmla="*/ f425 f210 1"/>
                <a:gd name="f514" fmla="*/ f426 f211 1"/>
                <a:gd name="f515" fmla="*/ f427 f211 1"/>
                <a:gd name="f516" fmla="*/ f428 f211 1"/>
                <a:gd name="f517" fmla="*/ f429 f210 1"/>
                <a:gd name="f518" fmla="*/ f430 f211 1"/>
                <a:gd name="f519" fmla="*/ f431 f210 1"/>
                <a:gd name="f520" fmla="*/ f432 f211 1"/>
                <a:gd name="f521" fmla="*/ f433 f210 1"/>
                <a:gd name="f522" fmla="*/ f434 f211 1"/>
                <a:gd name="f523" fmla="*/ f435 f210 1"/>
                <a:gd name="f524" fmla="*/ f436 f211 1"/>
                <a:gd name="f525" fmla="*/ f437 f211 1"/>
                <a:gd name="f526" fmla="*/ f438 f210 1"/>
                <a:gd name="f527" fmla="*/ f439 f211 1"/>
                <a:gd name="f528" fmla="*/ f440 f210 1"/>
                <a:gd name="f529" fmla="*/ f441 f211 1"/>
                <a:gd name="f530" fmla="*/ f442 f210 1"/>
                <a:gd name="f531" fmla="*/ f443 f211 1"/>
                <a:gd name="f532" fmla="*/ f444 f210 1"/>
                <a:gd name="f533" fmla="*/ f445 f211 1"/>
                <a:gd name="f534" fmla="*/ f446 f210 1"/>
                <a:gd name="f535" fmla="*/ f447 f211 1"/>
                <a:gd name="f536" fmla="*/ f448 f210 1"/>
                <a:gd name="f537" fmla="*/ f449 f211 1"/>
                <a:gd name="f538" fmla="*/ f450 f210 1"/>
                <a:gd name="f539" fmla="*/ f451 f211 1"/>
                <a:gd name="f540" fmla="*/ f452 f210 1"/>
                <a:gd name="f541" fmla="*/ f453 f211 1"/>
                <a:gd name="f542" fmla="*/ f454 f210 1"/>
                <a:gd name="f543" fmla="*/ f455 f211 1"/>
                <a:gd name="f544" fmla="*/ f456 f210 1"/>
                <a:gd name="f545" fmla="*/ f457 f211 1"/>
                <a:gd name="f546" fmla="*/ f458 f210 1"/>
                <a:gd name="f547" fmla="*/ f459 f211 1"/>
                <a:gd name="f548" fmla="*/ f460 f210 1"/>
                <a:gd name="f549" fmla="*/ f461 f211 1"/>
                <a:gd name="f550" fmla="*/ f462 f210 1"/>
                <a:gd name="f551" fmla="*/ f463 f211 1"/>
                <a:gd name="f552" fmla="*/ f464 f210 1"/>
                <a:gd name="f553" fmla="*/ f465 f211 1"/>
                <a:gd name="f554" fmla="*/ f466 f210 1"/>
                <a:gd name="f555" fmla="*/ f467 f211 1"/>
                <a:gd name="f556" fmla="*/ f468 f210 1"/>
                <a:gd name="f557" fmla="*/ f469 f211 1"/>
                <a:gd name="f558" fmla="*/ f470 f210 1"/>
                <a:gd name="f559" fmla="*/ f471 f211 1"/>
                <a:gd name="f560" fmla="*/ f472 f210 1"/>
                <a:gd name="f561" fmla="*/ f473 f211 1"/>
                <a:gd name="f562" fmla="*/ f474 f210 1"/>
                <a:gd name="f563" fmla="*/ f475 f211 1"/>
                <a:gd name="f564" fmla="*/ f476 f210 1"/>
                <a:gd name="f565" fmla="*/ f477 f211 1"/>
              </a:gdLst>
              <a:ahLst/>
              <a:cxnLst>
                <a:cxn ang="3cd4">
                  <a:pos x="hc" y="t"/>
                </a:cxn>
                <a:cxn ang="0">
                  <a:pos x="r" y="vc"/>
                </a:cxn>
                <a:cxn ang="cd4">
                  <a:pos x="hc" y="b"/>
                </a:cxn>
                <a:cxn ang="cd2">
                  <a:pos x="l" y="vc"/>
                </a:cxn>
                <a:cxn ang="f305">
                  <a:pos x="f482" y="f483"/>
                </a:cxn>
                <a:cxn ang="f305">
                  <a:pos x="f482" y="f483"/>
                </a:cxn>
                <a:cxn ang="f305">
                  <a:pos x="f484" y="f483"/>
                </a:cxn>
                <a:cxn ang="f305">
                  <a:pos x="f485" y="f486"/>
                </a:cxn>
                <a:cxn ang="f305">
                  <a:pos x="f487" y="f488"/>
                </a:cxn>
                <a:cxn ang="f305">
                  <a:pos x="f487" y="f489"/>
                </a:cxn>
                <a:cxn ang="f305">
                  <a:pos x="f490" y="f491"/>
                </a:cxn>
                <a:cxn ang="f305">
                  <a:pos x="f485" y="f492"/>
                </a:cxn>
                <a:cxn ang="f305">
                  <a:pos x="f493" y="f492"/>
                </a:cxn>
                <a:cxn ang="f305">
                  <a:pos x="f494" y="f495"/>
                </a:cxn>
                <a:cxn ang="f305">
                  <a:pos x="f496" y="f495"/>
                </a:cxn>
                <a:cxn ang="f305">
                  <a:pos x="f496" y="f497"/>
                </a:cxn>
                <a:cxn ang="f305">
                  <a:pos x="f498" y="f497"/>
                </a:cxn>
                <a:cxn ang="f305">
                  <a:pos x="f498" y="f499"/>
                </a:cxn>
                <a:cxn ang="f305">
                  <a:pos x="f500" y="f501"/>
                </a:cxn>
                <a:cxn ang="f305">
                  <a:pos x="f500" y="f502"/>
                </a:cxn>
                <a:cxn ang="f305">
                  <a:pos x="f503" y="f504"/>
                </a:cxn>
                <a:cxn ang="f305">
                  <a:pos x="f505" y="f506"/>
                </a:cxn>
                <a:cxn ang="f305">
                  <a:pos x="f505" y="f507"/>
                </a:cxn>
                <a:cxn ang="f305">
                  <a:pos x="f508" y="f507"/>
                </a:cxn>
                <a:cxn ang="f305">
                  <a:pos x="f509" y="f510"/>
                </a:cxn>
                <a:cxn ang="f305">
                  <a:pos x="f511" y="f512"/>
                </a:cxn>
                <a:cxn ang="f305">
                  <a:pos x="f513" y="f514"/>
                </a:cxn>
                <a:cxn ang="f305">
                  <a:pos x="f500" y="f515"/>
                </a:cxn>
                <a:cxn ang="f305">
                  <a:pos x="f500" y="f516"/>
                </a:cxn>
                <a:cxn ang="f305">
                  <a:pos x="f517" y="f516"/>
                </a:cxn>
                <a:cxn ang="f305">
                  <a:pos x="f517" y="f518"/>
                </a:cxn>
                <a:cxn ang="f305">
                  <a:pos x="f519" y="f518"/>
                </a:cxn>
                <a:cxn ang="f305">
                  <a:pos x="f519" y="f520"/>
                </a:cxn>
                <a:cxn ang="f305">
                  <a:pos x="f521" y="f520"/>
                </a:cxn>
                <a:cxn ang="f305">
                  <a:pos x="f521" y="f522"/>
                </a:cxn>
                <a:cxn ang="f305">
                  <a:pos x="f523" y="f522"/>
                </a:cxn>
                <a:cxn ang="f305">
                  <a:pos x="f523" y="f524"/>
                </a:cxn>
                <a:cxn ang="f305">
                  <a:pos x="f498" y="f524"/>
                </a:cxn>
                <a:cxn ang="f305">
                  <a:pos x="f498" y="f525"/>
                </a:cxn>
                <a:cxn ang="f305">
                  <a:pos x="f496" y="f525"/>
                </a:cxn>
                <a:cxn ang="f305">
                  <a:pos x="f496" y="f525"/>
                </a:cxn>
                <a:cxn ang="f305">
                  <a:pos x="f526" y="f525"/>
                </a:cxn>
                <a:cxn ang="f305">
                  <a:pos x="f526" y="f527"/>
                </a:cxn>
                <a:cxn ang="f305">
                  <a:pos x="f482" y="f483"/>
                </a:cxn>
                <a:cxn ang="f305">
                  <a:pos x="f528" y="f529"/>
                </a:cxn>
                <a:cxn ang="f305">
                  <a:pos x="f530" y="f531"/>
                </a:cxn>
                <a:cxn ang="f305">
                  <a:pos x="f532" y="f533"/>
                </a:cxn>
                <a:cxn ang="f305">
                  <a:pos x="f534" y="f535"/>
                </a:cxn>
                <a:cxn ang="f305">
                  <a:pos x="f536" y="f537"/>
                </a:cxn>
                <a:cxn ang="f305">
                  <a:pos x="f538" y="f539"/>
                </a:cxn>
                <a:cxn ang="f305">
                  <a:pos x="f540" y="f541"/>
                </a:cxn>
                <a:cxn ang="f305">
                  <a:pos x="f542" y="f543"/>
                </a:cxn>
                <a:cxn ang="f305">
                  <a:pos x="f544" y="f545"/>
                </a:cxn>
                <a:cxn ang="f305">
                  <a:pos x="f546" y="f547"/>
                </a:cxn>
                <a:cxn ang="f305">
                  <a:pos x="f548" y="f549"/>
                </a:cxn>
                <a:cxn ang="f305">
                  <a:pos x="f550" y="f551"/>
                </a:cxn>
                <a:cxn ang="f305">
                  <a:pos x="f552" y="f553"/>
                </a:cxn>
                <a:cxn ang="f305">
                  <a:pos x="f554" y="f555"/>
                </a:cxn>
                <a:cxn ang="f305">
                  <a:pos x="f556" y="f557"/>
                </a:cxn>
                <a:cxn ang="f305">
                  <a:pos x="f558" y="f559"/>
                </a:cxn>
                <a:cxn ang="f305">
                  <a:pos x="f560" y="f561"/>
                </a:cxn>
                <a:cxn ang="f305">
                  <a:pos x="f562" y="f563"/>
                </a:cxn>
                <a:cxn ang="f305">
                  <a:pos x="f564" y="f565"/>
                </a:cxn>
                <a:cxn ang="f305">
                  <a:pos x="f528" y="f529"/>
                </a:cxn>
              </a:cxnLst>
              <a:rect l="f478" t="f481" r="f479" b="f480"/>
              <a:pathLst>
                <a:path w="662009" h="640647">
                  <a:moveTo>
                    <a:pt x="f8" y="f9"/>
                  </a:moveTo>
                  <a:lnTo>
                    <a:pt x="f8" y="f9"/>
                  </a:lnTo>
                  <a:lnTo>
                    <a:pt x="f10" y="f9"/>
                  </a:lnTo>
                  <a:cubicBezTo>
                    <a:pt x="f10" y="f11"/>
                    <a:pt x="f12" y="f13"/>
                    <a:pt x="f12" y="f5"/>
                  </a:cubicBezTo>
                  <a:cubicBezTo>
                    <a:pt x="f14" y="f15"/>
                    <a:pt x="f16" y="f17"/>
                    <a:pt x="f5" y="f18"/>
                  </a:cubicBezTo>
                  <a:cubicBezTo>
                    <a:pt x="f5" y="f19"/>
                    <a:pt x="f5" y="f20"/>
                    <a:pt x="f5" y="f21"/>
                  </a:cubicBezTo>
                  <a:cubicBezTo>
                    <a:pt x="f22" y="f23"/>
                    <a:pt x="f24" y="f25"/>
                    <a:pt x="f26" y="f7"/>
                  </a:cubicBezTo>
                  <a:cubicBezTo>
                    <a:pt x="f27" y="f28"/>
                    <a:pt x="f10" y="f29"/>
                    <a:pt x="f12" y="f30"/>
                  </a:cubicBezTo>
                  <a:lnTo>
                    <a:pt x="f31" y="f30"/>
                  </a:lnTo>
                  <a:cubicBezTo>
                    <a:pt x="f31" y="f32"/>
                    <a:pt x="f33" y="f34"/>
                    <a:pt x="f33" y="f35"/>
                  </a:cubicBezTo>
                  <a:cubicBezTo>
                    <a:pt x="f36" y="f35"/>
                    <a:pt x="f37" y="f35"/>
                    <a:pt x="f38" y="f35"/>
                  </a:cubicBezTo>
                  <a:cubicBezTo>
                    <a:pt x="f38" y="f39"/>
                    <a:pt x="f38" y="f40"/>
                    <a:pt x="f38" y="f41"/>
                  </a:cubicBezTo>
                  <a:lnTo>
                    <a:pt x="f42" y="f41"/>
                  </a:lnTo>
                  <a:cubicBezTo>
                    <a:pt x="f42" y="f43"/>
                    <a:pt x="f42" y="f44"/>
                    <a:pt x="f42" y="f45"/>
                  </a:cubicBezTo>
                  <a:cubicBezTo>
                    <a:pt x="f46" y="f45"/>
                    <a:pt x="f47" y="f48"/>
                    <a:pt x="f49" y="f48"/>
                  </a:cubicBezTo>
                  <a:cubicBezTo>
                    <a:pt x="f49" y="f50"/>
                    <a:pt x="f49" y="f51"/>
                    <a:pt x="f49" y="f52"/>
                  </a:cubicBezTo>
                  <a:cubicBezTo>
                    <a:pt x="f53" y="f54"/>
                    <a:pt x="f55" y="f56"/>
                    <a:pt x="f57" y="f58"/>
                  </a:cubicBezTo>
                  <a:cubicBezTo>
                    <a:pt x="f59" y="f60"/>
                    <a:pt x="f61" y="f62"/>
                    <a:pt x="f63" y="f64"/>
                  </a:cubicBezTo>
                  <a:cubicBezTo>
                    <a:pt x="f63" y="f65"/>
                    <a:pt x="f63" y="f66"/>
                    <a:pt x="f63" y="f67"/>
                  </a:cubicBezTo>
                  <a:cubicBezTo>
                    <a:pt x="f68" y="f67"/>
                    <a:pt x="f69" y="f67"/>
                    <a:pt x="f70" y="f67"/>
                  </a:cubicBezTo>
                  <a:cubicBezTo>
                    <a:pt x="f71" y="f72"/>
                    <a:pt x="f73" y="f74"/>
                    <a:pt x="f75" y="f76"/>
                  </a:cubicBezTo>
                  <a:cubicBezTo>
                    <a:pt x="f77" y="f78"/>
                    <a:pt x="f79" y="f80"/>
                    <a:pt x="f81" y="f82"/>
                  </a:cubicBezTo>
                  <a:cubicBezTo>
                    <a:pt x="f83" y="f84"/>
                    <a:pt x="f85" y="f86"/>
                    <a:pt x="f87" y="f88"/>
                  </a:cubicBezTo>
                  <a:cubicBezTo>
                    <a:pt x="f89" y="f90"/>
                    <a:pt x="f91" y="f92"/>
                    <a:pt x="f49" y="f93"/>
                  </a:cubicBezTo>
                  <a:cubicBezTo>
                    <a:pt x="f49" y="f94"/>
                    <a:pt x="f49" y="f95"/>
                    <a:pt x="f49" y="f96"/>
                  </a:cubicBezTo>
                  <a:cubicBezTo>
                    <a:pt x="f97" y="f96"/>
                    <a:pt x="f98" y="f96"/>
                    <a:pt x="f99" y="f96"/>
                  </a:cubicBezTo>
                  <a:cubicBezTo>
                    <a:pt x="f99" y="f100"/>
                    <a:pt x="f99" y="f101"/>
                    <a:pt x="f99" y="f102"/>
                  </a:cubicBezTo>
                  <a:cubicBezTo>
                    <a:pt x="f98" y="f102"/>
                    <a:pt x="f103" y="f102"/>
                    <a:pt x="f104" y="f102"/>
                  </a:cubicBezTo>
                  <a:cubicBezTo>
                    <a:pt x="f104" y="f105"/>
                    <a:pt x="f104" y="f106"/>
                    <a:pt x="f104" y="f107"/>
                  </a:cubicBezTo>
                  <a:cubicBezTo>
                    <a:pt x="f108" y="f107"/>
                    <a:pt x="f109" y="f107"/>
                    <a:pt x="f110" y="f107"/>
                  </a:cubicBezTo>
                  <a:cubicBezTo>
                    <a:pt x="f110" y="f111"/>
                    <a:pt x="f110" y="f112"/>
                    <a:pt x="f110" y="f113"/>
                  </a:cubicBezTo>
                  <a:cubicBezTo>
                    <a:pt x="f114" y="f113"/>
                    <a:pt x="f115" y="f113"/>
                    <a:pt x="f116" y="f113"/>
                  </a:cubicBezTo>
                  <a:cubicBezTo>
                    <a:pt x="f116" y="f117"/>
                    <a:pt x="f116" y="f118"/>
                    <a:pt x="f116" y="f119"/>
                  </a:cubicBezTo>
                  <a:cubicBezTo>
                    <a:pt x="f120" y="f119"/>
                    <a:pt x="f121" y="f119"/>
                    <a:pt x="f42" y="f119"/>
                  </a:cubicBezTo>
                  <a:cubicBezTo>
                    <a:pt x="f42" y="f122"/>
                    <a:pt x="f42" y="f123"/>
                    <a:pt x="f42" y="f124"/>
                  </a:cubicBezTo>
                  <a:lnTo>
                    <a:pt x="f38" y="f124"/>
                  </a:lnTo>
                  <a:cubicBezTo>
                    <a:pt x="f38" y="f124"/>
                    <a:pt x="f38" y="f124"/>
                    <a:pt x="f38" y="f124"/>
                  </a:cubicBezTo>
                  <a:cubicBezTo>
                    <a:pt x="f125" y="f124"/>
                    <a:pt x="f126" y="f124"/>
                    <a:pt x="f127" y="f124"/>
                  </a:cubicBezTo>
                  <a:cubicBezTo>
                    <a:pt x="f127" y="f128"/>
                    <a:pt x="f127" y="f129"/>
                    <a:pt x="f127" y="f130"/>
                  </a:cubicBezTo>
                  <a:cubicBezTo>
                    <a:pt x="f131" y="f132"/>
                    <a:pt x="f133" y="f134"/>
                    <a:pt x="f8" y="f9"/>
                  </a:cubicBezTo>
                  <a:close/>
                  <a:moveTo>
                    <a:pt x="f135" y="f136"/>
                  </a:moveTo>
                  <a:cubicBezTo>
                    <a:pt x="f137" y="f138"/>
                    <a:pt x="f139" y="f140"/>
                    <a:pt x="f141" y="f140"/>
                  </a:cubicBezTo>
                  <a:cubicBezTo>
                    <a:pt x="f142" y="f140"/>
                    <a:pt x="f143" y="f144"/>
                    <a:pt x="f145" y="f146"/>
                  </a:cubicBezTo>
                  <a:lnTo>
                    <a:pt x="f147" y="f148"/>
                  </a:lnTo>
                  <a:lnTo>
                    <a:pt x="f149" y="f150"/>
                  </a:lnTo>
                  <a:lnTo>
                    <a:pt x="f151" y="f152"/>
                  </a:lnTo>
                  <a:cubicBezTo>
                    <a:pt x="f153" y="f154"/>
                    <a:pt x="f155" y="f156"/>
                    <a:pt x="f157" y="f156"/>
                  </a:cubicBezTo>
                  <a:cubicBezTo>
                    <a:pt x="f158" y="f156"/>
                    <a:pt x="f159" y="f160"/>
                    <a:pt x="f159" y="f161"/>
                  </a:cubicBezTo>
                  <a:cubicBezTo>
                    <a:pt x="f159" y="f162"/>
                    <a:pt x="f163" y="f164"/>
                    <a:pt x="f165" y="f166"/>
                  </a:cubicBezTo>
                  <a:cubicBezTo>
                    <a:pt x="f167" y="f168"/>
                    <a:pt x="f169" y="f170"/>
                    <a:pt x="f169" y="f171"/>
                  </a:cubicBezTo>
                  <a:cubicBezTo>
                    <a:pt x="f169" y="f172"/>
                    <a:pt x="f173" y="f174"/>
                    <a:pt x="f175" y="f174"/>
                  </a:cubicBezTo>
                  <a:cubicBezTo>
                    <a:pt x="f176" y="f174"/>
                    <a:pt x="f177" y="f178"/>
                    <a:pt x="f179" y="f180"/>
                  </a:cubicBezTo>
                  <a:lnTo>
                    <a:pt x="f181" y="f182"/>
                  </a:lnTo>
                  <a:lnTo>
                    <a:pt x="f183" y="f184"/>
                  </a:lnTo>
                  <a:lnTo>
                    <a:pt x="f185" y="f186"/>
                  </a:lnTo>
                  <a:cubicBezTo>
                    <a:pt x="f187" y="f188"/>
                    <a:pt x="f189" y="f190"/>
                    <a:pt x="f191" y="f190"/>
                  </a:cubicBezTo>
                  <a:cubicBezTo>
                    <a:pt x="f192" y="f190"/>
                    <a:pt x="f193" y="f194"/>
                    <a:pt x="f193" y="f195"/>
                  </a:cubicBezTo>
                  <a:cubicBezTo>
                    <a:pt x="f193" y="f196"/>
                    <a:pt x="f197" y="f198"/>
                    <a:pt x="f199" y="f200"/>
                  </a:cubicBezTo>
                  <a:cubicBezTo>
                    <a:pt x="f201" y="f202"/>
                    <a:pt x="f203" y="f204"/>
                    <a:pt x="f203" y="f205"/>
                  </a:cubicBezTo>
                  <a:cubicBezTo>
                    <a:pt x="f203" y="f206"/>
                    <a:pt x="f207" y="f208"/>
                    <a:pt x="f135" y="f136"/>
                  </a:cubicBezTo>
                  <a:close/>
                </a:path>
              </a:pathLst>
            </a:custGeom>
            <a:solidFill>
              <a:srgbClr val="FFFFFF"/>
            </a:solidFill>
            <a:ln cap="flat">
              <a:noFill/>
              <a:prstDash val="solid"/>
            </a:ln>
          </p:spPr>
          <p:txBody>
            <a:bodyPr vert="horz" wrap="square" lIns="91440" tIns="45720" rIns="91440" bIns="45720" anchor="ctr" anchorCtr="0" compatLnSpc="1">
              <a:noAutofit/>
            </a:bodyPr>
            <a:lstStyle/>
            <a:p>
              <a:pPr marL="0" marR="0" lvl="0" indent="0" algn="l" defTabSz="1219080" rtl="0" fontAlgn="auto" hangingPunct="1">
                <a:lnSpc>
                  <a:spcPct val="100000"/>
                </a:lnSpc>
                <a:spcBef>
                  <a:spcPct val="0"/>
                </a:spcBef>
                <a:spcAft>
                  <a:spcPct val="0"/>
                </a:spcAft>
                <a:buNone/>
                <a:defRPr sz="1800" b="0" i="0" u="none" strike="noStrike" kern="0" cap="none" spc="0" baseline="0">
                  <a:solidFill>
                    <a:srgbClr val="000000"/>
                  </a:solidFill>
                  <a:uFillTx/>
                </a:defRPr>
              </a:pPr>
              <a:endParaRPr lang="es-PE" sz="1400" b="0" i="0" u="none" strike="noStrike" kern="0" cap="none" spc="0" baseline="0">
                <a:solidFill>
                  <a:srgbClr val="000000"/>
                </a:solidFill>
                <a:uFillTx/>
                <a:latin typeface="Arial"/>
                <a:ea typeface="Arial"/>
                <a:cs typeface="Arial"/>
              </a:endParaRPr>
            </a:p>
          </p:txBody>
        </p:sp>
      </p:grpSp>
    </p:spTree>
    <p:extLst>
      <p:ext uri="{BB962C8B-B14F-4D97-AF65-F5344CB8AC3E}">
        <p14:creationId xmlns:p14="http://schemas.microsoft.com/office/powerpoint/2010/main" val="33379248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solidFill>
                <a:latin typeface="+mj-lt"/>
                <a:cs typeface="Arial" panose="020B0604020202020204" pitchFamily="34" charset="0"/>
              </a:defRPr>
            </a:lvl1pPr>
          </a:lstStyle>
          <a:p>
            <a:pPr lvl="0"/>
            <a:r>
              <a:rPr lang="en-US" altLang="ko-KR"/>
              <a:t>BASIC LAYOUT</a:t>
            </a:r>
          </a:p>
        </p:txBody>
      </p:sp>
    </p:spTree>
    <p:extLst>
      <p:ext uri="{BB962C8B-B14F-4D97-AF65-F5344CB8AC3E}">
        <p14:creationId xmlns:p14="http://schemas.microsoft.com/office/powerpoint/2010/main" val="131028761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489510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slide layout">
    <p:spTree>
      <p:nvGrpSpPr>
        <p:cNvPr id="1" name=""/>
        <p:cNvGrpSpPr/>
        <p:nvPr/>
      </p:nvGrpSpPr>
      <p:grpSpPr>
        <a:xfrm>
          <a:off x="0" y="0"/>
          <a:ext cx="0" cy="0"/>
          <a:chOff x="0" y="0"/>
          <a:chExt cx="0" cy="0"/>
        </a:xfrm>
      </p:grpSpPr>
      <p:sp>
        <p:nvSpPr>
          <p:cNvPr id="7" name="Marcador de posición de imagen 6">
            <a:extLst>
              <a:ext uri="{FF2B5EF4-FFF2-40B4-BE49-F238E27FC236}">
                <a16:creationId xmlns:a16="http://schemas.microsoft.com/office/drawing/2014/main" id="{30E8C562-D4C9-B0F2-A311-DB57600B767C}"/>
              </a:ext>
            </a:extLst>
          </p:cNvPr>
          <p:cNvSpPr>
            <a:spLocks noGrp="1"/>
          </p:cNvSpPr>
          <p:nvPr>
            <p:ph type="pic" sz="quarter" idx="42" hasCustomPrompt="1"/>
          </p:nvPr>
        </p:nvSpPr>
        <p:spPr>
          <a:xfrm>
            <a:off x="0" y="0"/>
            <a:ext cx="6096000" cy="6858000"/>
          </a:xfrm>
          <a:custGeom>
            <a:avLst/>
            <a:gdLst>
              <a:gd name="connsiteX0" fmla="*/ 6029325 w 6096000"/>
              <a:gd name="connsiteY0" fmla="*/ 0 h 6858000"/>
              <a:gd name="connsiteX1" fmla="*/ 6096000 w 6096000"/>
              <a:gd name="connsiteY1" fmla="*/ 0 h 6858000"/>
              <a:gd name="connsiteX2" fmla="*/ 6096000 w 6096000"/>
              <a:gd name="connsiteY2" fmla="*/ 107444 h 6858000"/>
              <a:gd name="connsiteX3" fmla="*/ 0 w 6096000"/>
              <a:gd name="connsiteY3" fmla="*/ 0 h 6858000"/>
              <a:gd name="connsiteX4" fmla="*/ 6029325 w 6096000"/>
              <a:gd name="connsiteY4" fmla="*/ 0 h 6858000"/>
              <a:gd name="connsiteX5" fmla="*/ 1773533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29325" y="0"/>
                </a:moveTo>
                <a:lnTo>
                  <a:pt x="6096000" y="0"/>
                </a:lnTo>
                <a:lnTo>
                  <a:pt x="6096000" y="107444"/>
                </a:lnTo>
                <a:close/>
                <a:moveTo>
                  <a:pt x="0" y="0"/>
                </a:moveTo>
                <a:lnTo>
                  <a:pt x="6029325" y="0"/>
                </a:lnTo>
                <a:lnTo>
                  <a:pt x="1773533" y="6858000"/>
                </a:lnTo>
                <a:lnTo>
                  <a:pt x="0" y="6858000"/>
                </a:lnTo>
                <a:close/>
              </a:path>
            </a:pathLst>
          </a:custGeom>
          <a:solidFill>
            <a:schemeClr val="bg1">
              <a:lumMod val="95000"/>
            </a:schemeClr>
          </a:solidFill>
        </p:spPr>
        <p:txBody>
          <a:bodyPr wrap="square" anchor="ctr">
            <a:noAutofit/>
          </a:bodyPr>
          <a:lstStyle>
            <a:lvl1pPr marL="0" marR="0" indent="0" algn="ctr" defTabSz="914400" rtl="0" eaLnBrk="1" fontAlgn="auto" latinLnBrk="0" hangingPunct="1">
              <a:lnSpc>
                <a:spcPct val="100000"/>
              </a:lnSpc>
              <a:spcBef>
                <a:spcPct val="20000"/>
              </a:spcBef>
              <a:spcAft>
                <a:spcPct val="0"/>
              </a:spcAft>
              <a:buClrTx/>
              <a:buSzTx/>
              <a:buFont typeface="Arial" panose="020B0604020202020204" pitchFamily="34" charset="0"/>
              <a:buNone/>
              <a:defRPr sz="1200"/>
            </a:lvl1pPr>
          </a:lstStyle>
          <a:p>
            <a:pPr marL="0" lvl="0" algn="ctr"/>
            <a:r>
              <a:rPr lang="en-US" altLang="ko-KR"/>
              <a:t>Place Your Picture Here</a:t>
            </a:r>
            <a:endParaRPr lang="ko-KR" altLang="en-US"/>
          </a:p>
        </p:txBody>
      </p:sp>
    </p:spTree>
    <p:extLst>
      <p:ext uri="{BB962C8B-B14F-4D97-AF65-F5344CB8AC3E}">
        <p14:creationId xmlns:p14="http://schemas.microsoft.com/office/powerpoint/2010/main" val="382759064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ontents slide layout">
    <p:bg>
      <p:bgPr>
        <a:solidFill>
          <a:schemeClr val="bg1"/>
        </a:solid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bg1"/>
                </a:solidFill>
                <a:latin typeface="+mj-lt"/>
                <a:cs typeface="Arial" panose="020B0604020202020204" pitchFamily="34" charset="0"/>
              </a:defRPr>
            </a:lvl1pPr>
          </a:lstStyle>
          <a:p>
            <a:pPr lvl="0"/>
            <a:r>
              <a:rPr lang="en-US" altLang="ko-KR"/>
              <a:t>BASIC LAYOUT</a:t>
            </a:r>
          </a:p>
        </p:txBody>
      </p:sp>
      <p:sp>
        <p:nvSpPr>
          <p:cNvPr id="4" name="Freeform 44">
            <a:extLst>
              <a:ext uri="{FF2B5EF4-FFF2-40B4-BE49-F238E27FC236}">
                <a16:creationId xmlns:a16="http://schemas.microsoft.com/office/drawing/2014/main" id="{C07FBD2D-6A89-414D-85F9-7BB69D5020BD}"/>
              </a:ext>
            </a:extLst>
          </p:cNvPr>
          <p:cNvSpPr>
            <a:spLocks noChangeAspect="1"/>
          </p:cNvSpPr>
          <p:nvPr/>
        </p:nvSpPr>
        <p:spPr>
          <a:xfrm>
            <a:off x="8608025" y="1457403"/>
            <a:ext cx="2915574" cy="1570864"/>
          </a:xfrm>
          <a:custGeom>
            <a:avLst/>
            <a:gdLst>
              <a:gd name="connsiteX0" fmla="*/ 759126 w 2031627"/>
              <a:gd name="connsiteY0" fmla="*/ 175 h 1094607"/>
              <a:gd name="connsiteX1" fmla="*/ 1202563 w 2031627"/>
              <a:gd name="connsiteY1" fmla="*/ 233386 h 1094607"/>
              <a:gd name="connsiteX2" fmla="*/ 1517075 w 2031627"/>
              <a:gd name="connsiteY2" fmla="*/ 223857 h 1094607"/>
              <a:gd name="connsiteX3" fmla="*/ 1636027 w 2031627"/>
              <a:gd name="connsiteY3" fmla="*/ 467173 h 1094607"/>
              <a:gd name="connsiteX4" fmla="*/ 1993043 w 2031627"/>
              <a:gd name="connsiteY4" fmla="*/ 605752 h 1094607"/>
              <a:gd name="connsiteX5" fmla="*/ 1981034 w 2031627"/>
              <a:gd name="connsiteY5" fmla="*/ 927342 h 1094607"/>
              <a:gd name="connsiteX6" fmla="*/ 1635570 w 2031627"/>
              <a:gd name="connsiteY6" fmla="*/ 1094607 h 1094607"/>
              <a:gd name="connsiteX7" fmla="*/ 417697 w 2031627"/>
              <a:gd name="connsiteY7" fmla="*/ 1091009 h 1094607"/>
              <a:gd name="connsiteX8" fmla="*/ 4450 w 2031627"/>
              <a:gd name="connsiteY8" fmla="*/ 817631 h 1094607"/>
              <a:gd name="connsiteX9" fmla="*/ 298401 w 2031627"/>
              <a:gd name="connsiteY9" fmla="*/ 448930 h 1094607"/>
              <a:gd name="connsiteX10" fmla="*/ 704111 w 2031627"/>
              <a:gd name="connsiteY10" fmla="*/ 3572 h 1094607"/>
              <a:gd name="connsiteX11" fmla="*/ 759126 w 2031627"/>
              <a:gd name="connsiteY11" fmla="*/ 175 h 1094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31627" h="1094607">
                <a:moveTo>
                  <a:pt x="759126" y="175"/>
                </a:moveTo>
                <a:cubicBezTo>
                  <a:pt x="1025636" y="-5883"/>
                  <a:pt x="1164300" y="146830"/>
                  <a:pt x="1202563" y="233386"/>
                </a:cubicBezTo>
                <a:cubicBezTo>
                  <a:pt x="1282888" y="192395"/>
                  <a:pt x="1410516" y="166317"/>
                  <a:pt x="1517075" y="223857"/>
                </a:cubicBezTo>
                <a:cubicBezTo>
                  <a:pt x="1603843" y="265350"/>
                  <a:pt x="1655398" y="364274"/>
                  <a:pt x="1636027" y="467173"/>
                </a:cubicBezTo>
                <a:cubicBezTo>
                  <a:pt x="1818665" y="436910"/>
                  <a:pt x="1962089" y="552744"/>
                  <a:pt x="1993043" y="605752"/>
                </a:cubicBezTo>
                <a:cubicBezTo>
                  <a:pt x="2033585" y="679331"/>
                  <a:pt x="2059020" y="824827"/>
                  <a:pt x="1981034" y="927342"/>
                </a:cubicBezTo>
                <a:cubicBezTo>
                  <a:pt x="1895034" y="1028063"/>
                  <a:pt x="1787166" y="1085614"/>
                  <a:pt x="1635570" y="1094607"/>
                </a:cubicBezTo>
                <a:lnTo>
                  <a:pt x="417697" y="1091009"/>
                </a:lnTo>
                <a:cubicBezTo>
                  <a:pt x="190851" y="1097978"/>
                  <a:pt x="45994" y="1027462"/>
                  <a:pt x="4450" y="817631"/>
                </a:cubicBezTo>
                <a:cubicBezTo>
                  <a:pt x="-12314" y="719312"/>
                  <a:pt x="4831" y="512100"/>
                  <a:pt x="298401" y="448930"/>
                </a:cubicBezTo>
                <a:cubicBezTo>
                  <a:pt x="297213" y="309047"/>
                  <a:pt x="387539" y="53920"/>
                  <a:pt x="704111" y="3572"/>
                </a:cubicBezTo>
                <a:cubicBezTo>
                  <a:pt x="723022" y="1690"/>
                  <a:pt x="741358" y="579"/>
                  <a:pt x="759126" y="175"/>
                </a:cubicBezTo>
                <a:close/>
              </a:path>
            </a:pathLst>
          </a:custGeom>
          <a:solidFill>
            <a:schemeClr val="bg1">
              <a:lumMod val="75000"/>
            </a:schemeClr>
          </a:solidFill>
          <a:ln w="889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7" name="Freeform 44">
            <a:extLst>
              <a:ext uri="{FF2B5EF4-FFF2-40B4-BE49-F238E27FC236}">
                <a16:creationId xmlns:a16="http://schemas.microsoft.com/office/drawing/2014/main" id="{B11ECC53-3D93-4507-89DA-7C96C5F98371}"/>
              </a:ext>
            </a:extLst>
          </p:cNvPr>
          <p:cNvSpPr>
            <a:spLocks noChangeAspect="1"/>
          </p:cNvSpPr>
          <p:nvPr userDrawn="1"/>
        </p:nvSpPr>
        <p:spPr>
          <a:xfrm flipH="1">
            <a:off x="681574" y="2390853"/>
            <a:ext cx="2915574" cy="1570864"/>
          </a:xfrm>
          <a:custGeom>
            <a:avLst/>
            <a:gdLst>
              <a:gd name="connsiteX0" fmla="*/ 759126 w 2031627"/>
              <a:gd name="connsiteY0" fmla="*/ 175 h 1094607"/>
              <a:gd name="connsiteX1" fmla="*/ 1202563 w 2031627"/>
              <a:gd name="connsiteY1" fmla="*/ 233386 h 1094607"/>
              <a:gd name="connsiteX2" fmla="*/ 1517075 w 2031627"/>
              <a:gd name="connsiteY2" fmla="*/ 223857 h 1094607"/>
              <a:gd name="connsiteX3" fmla="*/ 1636027 w 2031627"/>
              <a:gd name="connsiteY3" fmla="*/ 467173 h 1094607"/>
              <a:gd name="connsiteX4" fmla="*/ 1993043 w 2031627"/>
              <a:gd name="connsiteY4" fmla="*/ 605752 h 1094607"/>
              <a:gd name="connsiteX5" fmla="*/ 1981034 w 2031627"/>
              <a:gd name="connsiteY5" fmla="*/ 927342 h 1094607"/>
              <a:gd name="connsiteX6" fmla="*/ 1635570 w 2031627"/>
              <a:gd name="connsiteY6" fmla="*/ 1094607 h 1094607"/>
              <a:gd name="connsiteX7" fmla="*/ 417697 w 2031627"/>
              <a:gd name="connsiteY7" fmla="*/ 1091009 h 1094607"/>
              <a:gd name="connsiteX8" fmla="*/ 4450 w 2031627"/>
              <a:gd name="connsiteY8" fmla="*/ 817631 h 1094607"/>
              <a:gd name="connsiteX9" fmla="*/ 298401 w 2031627"/>
              <a:gd name="connsiteY9" fmla="*/ 448930 h 1094607"/>
              <a:gd name="connsiteX10" fmla="*/ 704111 w 2031627"/>
              <a:gd name="connsiteY10" fmla="*/ 3572 h 1094607"/>
              <a:gd name="connsiteX11" fmla="*/ 759126 w 2031627"/>
              <a:gd name="connsiteY11" fmla="*/ 175 h 1094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31627" h="1094607">
                <a:moveTo>
                  <a:pt x="759126" y="175"/>
                </a:moveTo>
                <a:cubicBezTo>
                  <a:pt x="1025636" y="-5883"/>
                  <a:pt x="1164300" y="146830"/>
                  <a:pt x="1202563" y="233386"/>
                </a:cubicBezTo>
                <a:cubicBezTo>
                  <a:pt x="1282888" y="192395"/>
                  <a:pt x="1410516" y="166317"/>
                  <a:pt x="1517075" y="223857"/>
                </a:cubicBezTo>
                <a:cubicBezTo>
                  <a:pt x="1603843" y="265350"/>
                  <a:pt x="1655398" y="364274"/>
                  <a:pt x="1636027" y="467173"/>
                </a:cubicBezTo>
                <a:cubicBezTo>
                  <a:pt x="1818665" y="436910"/>
                  <a:pt x="1962089" y="552744"/>
                  <a:pt x="1993043" y="605752"/>
                </a:cubicBezTo>
                <a:cubicBezTo>
                  <a:pt x="2033585" y="679331"/>
                  <a:pt x="2059020" y="824827"/>
                  <a:pt x="1981034" y="927342"/>
                </a:cubicBezTo>
                <a:cubicBezTo>
                  <a:pt x="1895034" y="1028063"/>
                  <a:pt x="1787166" y="1085614"/>
                  <a:pt x="1635570" y="1094607"/>
                </a:cubicBezTo>
                <a:lnTo>
                  <a:pt x="417697" y="1091009"/>
                </a:lnTo>
                <a:cubicBezTo>
                  <a:pt x="190851" y="1097978"/>
                  <a:pt x="45994" y="1027462"/>
                  <a:pt x="4450" y="817631"/>
                </a:cubicBezTo>
                <a:cubicBezTo>
                  <a:pt x="-12314" y="719312"/>
                  <a:pt x="4831" y="512100"/>
                  <a:pt x="298401" y="448930"/>
                </a:cubicBezTo>
                <a:cubicBezTo>
                  <a:pt x="297213" y="309047"/>
                  <a:pt x="387539" y="53920"/>
                  <a:pt x="704111" y="3572"/>
                </a:cubicBezTo>
                <a:cubicBezTo>
                  <a:pt x="723022" y="1690"/>
                  <a:pt x="741358" y="579"/>
                  <a:pt x="759126" y="175"/>
                </a:cubicBezTo>
                <a:close/>
              </a:path>
            </a:pathLst>
          </a:custGeom>
          <a:solidFill>
            <a:schemeClr val="bg1">
              <a:lumMod val="75000"/>
            </a:schemeClr>
          </a:solidFill>
          <a:ln w="889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 name="그림 개체 틀 2">
            <a:extLst>
              <a:ext uri="{FF2B5EF4-FFF2-40B4-BE49-F238E27FC236}">
                <a16:creationId xmlns:a16="http://schemas.microsoft.com/office/drawing/2014/main" id="{5B2F270D-6127-4230-AAA0-00D1740544F6}"/>
              </a:ext>
            </a:extLst>
          </p:cNvPr>
          <p:cNvSpPr>
            <a:spLocks noGrp="1"/>
          </p:cNvSpPr>
          <p:nvPr>
            <p:ph type="pic" sz="quarter" idx="59" hasCustomPrompt="1"/>
          </p:nvPr>
        </p:nvSpPr>
        <p:spPr>
          <a:xfrm>
            <a:off x="1811890" y="2529655"/>
            <a:ext cx="1293260" cy="1293260"/>
          </a:xfrm>
          <a:prstGeom prst="ellipse">
            <a:avLst/>
          </a:prstGeom>
          <a:solidFill>
            <a:schemeClr val="bg1">
              <a:lumMod val="8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a:solidFill>
                  <a:schemeClr val="tx1">
                    <a:lumMod val="75000"/>
                    <a:lumOff val="25000"/>
                  </a:schemeClr>
                </a:solidFill>
              </a:defRPr>
            </a:lvl1pPr>
          </a:lstStyle>
          <a:p>
            <a:pPr marL="0" lvl="0" algn="ctr"/>
            <a:r>
              <a:rPr lang="en-US" altLang="ko-KR"/>
              <a:t>Place Your Picture Here</a:t>
            </a:r>
            <a:endParaRPr lang="ko-KR" altLang="en-US"/>
          </a:p>
        </p:txBody>
      </p:sp>
      <p:sp>
        <p:nvSpPr>
          <p:cNvPr id="8" name="그림 개체 틀 2">
            <a:extLst>
              <a:ext uri="{FF2B5EF4-FFF2-40B4-BE49-F238E27FC236}">
                <a16:creationId xmlns:a16="http://schemas.microsoft.com/office/drawing/2014/main" id="{1FCAD4D1-1D22-4C76-A670-F8AC37A106D2}"/>
              </a:ext>
            </a:extLst>
          </p:cNvPr>
          <p:cNvSpPr>
            <a:spLocks noGrp="1"/>
          </p:cNvSpPr>
          <p:nvPr>
            <p:ph type="pic" sz="quarter" idx="60" hasCustomPrompt="1"/>
          </p:nvPr>
        </p:nvSpPr>
        <p:spPr>
          <a:xfrm>
            <a:off x="9117565" y="1596205"/>
            <a:ext cx="1293260" cy="1293260"/>
          </a:xfrm>
          <a:prstGeom prst="ellipse">
            <a:avLst/>
          </a:prstGeom>
          <a:solidFill>
            <a:schemeClr val="bg1">
              <a:lumMod val="8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a:solidFill>
                  <a:schemeClr val="tx1">
                    <a:lumMod val="75000"/>
                    <a:lumOff val="25000"/>
                  </a:schemeClr>
                </a:solidFill>
              </a:defRPr>
            </a:lvl1pPr>
          </a:lstStyle>
          <a:p>
            <a:pPr marL="0" lvl="0" algn="ctr"/>
            <a:r>
              <a:rPr lang="en-US" altLang="ko-KR"/>
              <a:t>Place Your Picture Here</a:t>
            </a:r>
            <a:endParaRPr lang="ko-KR" altLang="en-US"/>
          </a:p>
        </p:txBody>
      </p:sp>
      <p:sp>
        <p:nvSpPr>
          <p:cNvPr id="9" name="Freeform 44">
            <a:extLst>
              <a:ext uri="{FF2B5EF4-FFF2-40B4-BE49-F238E27FC236}">
                <a16:creationId xmlns:a16="http://schemas.microsoft.com/office/drawing/2014/main" id="{C3AF9648-F60B-452B-86AC-AB13E224D3FD}"/>
              </a:ext>
            </a:extLst>
          </p:cNvPr>
          <p:cNvSpPr>
            <a:spLocks noChangeAspect="1"/>
          </p:cNvSpPr>
          <p:nvPr userDrawn="1"/>
        </p:nvSpPr>
        <p:spPr>
          <a:xfrm>
            <a:off x="4705886" y="4314903"/>
            <a:ext cx="2915574" cy="1570864"/>
          </a:xfrm>
          <a:custGeom>
            <a:avLst/>
            <a:gdLst>
              <a:gd name="connsiteX0" fmla="*/ 759126 w 2031627"/>
              <a:gd name="connsiteY0" fmla="*/ 175 h 1094607"/>
              <a:gd name="connsiteX1" fmla="*/ 1202563 w 2031627"/>
              <a:gd name="connsiteY1" fmla="*/ 233386 h 1094607"/>
              <a:gd name="connsiteX2" fmla="*/ 1517075 w 2031627"/>
              <a:gd name="connsiteY2" fmla="*/ 223857 h 1094607"/>
              <a:gd name="connsiteX3" fmla="*/ 1636027 w 2031627"/>
              <a:gd name="connsiteY3" fmla="*/ 467173 h 1094607"/>
              <a:gd name="connsiteX4" fmla="*/ 1993043 w 2031627"/>
              <a:gd name="connsiteY4" fmla="*/ 605752 h 1094607"/>
              <a:gd name="connsiteX5" fmla="*/ 1981034 w 2031627"/>
              <a:gd name="connsiteY5" fmla="*/ 927342 h 1094607"/>
              <a:gd name="connsiteX6" fmla="*/ 1635570 w 2031627"/>
              <a:gd name="connsiteY6" fmla="*/ 1094607 h 1094607"/>
              <a:gd name="connsiteX7" fmla="*/ 417697 w 2031627"/>
              <a:gd name="connsiteY7" fmla="*/ 1091009 h 1094607"/>
              <a:gd name="connsiteX8" fmla="*/ 4450 w 2031627"/>
              <a:gd name="connsiteY8" fmla="*/ 817631 h 1094607"/>
              <a:gd name="connsiteX9" fmla="*/ 298401 w 2031627"/>
              <a:gd name="connsiteY9" fmla="*/ 448930 h 1094607"/>
              <a:gd name="connsiteX10" fmla="*/ 704111 w 2031627"/>
              <a:gd name="connsiteY10" fmla="*/ 3572 h 1094607"/>
              <a:gd name="connsiteX11" fmla="*/ 759126 w 2031627"/>
              <a:gd name="connsiteY11" fmla="*/ 175 h 1094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31627" h="1094607">
                <a:moveTo>
                  <a:pt x="759126" y="175"/>
                </a:moveTo>
                <a:cubicBezTo>
                  <a:pt x="1025636" y="-5883"/>
                  <a:pt x="1164300" y="146830"/>
                  <a:pt x="1202563" y="233386"/>
                </a:cubicBezTo>
                <a:cubicBezTo>
                  <a:pt x="1282888" y="192395"/>
                  <a:pt x="1410516" y="166317"/>
                  <a:pt x="1517075" y="223857"/>
                </a:cubicBezTo>
                <a:cubicBezTo>
                  <a:pt x="1603843" y="265350"/>
                  <a:pt x="1655398" y="364274"/>
                  <a:pt x="1636027" y="467173"/>
                </a:cubicBezTo>
                <a:cubicBezTo>
                  <a:pt x="1818665" y="436910"/>
                  <a:pt x="1962089" y="552744"/>
                  <a:pt x="1993043" y="605752"/>
                </a:cubicBezTo>
                <a:cubicBezTo>
                  <a:pt x="2033585" y="679331"/>
                  <a:pt x="2059020" y="824827"/>
                  <a:pt x="1981034" y="927342"/>
                </a:cubicBezTo>
                <a:cubicBezTo>
                  <a:pt x="1895034" y="1028063"/>
                  <a:pt x="1787166" y="1085614"/>
                  <a:pt x="1635570" y="1094607"/>
                </a:cubicBezTo>
                <a:lnTo>
                  <a:pt x="417697" y="1091009"/>
                </a:lnTo>
                <a:cubicBezTo>
                  <a:pt x="190851" y="1097978"/>
                  <a:pt x="45994" y="1027462"/>
                  <a:pt x="4450" y="817631"/>
                </a:cubicBezTo>
                <a:cubicBezTo>
                  <a:pt x="-12314" y="719312"/>
                  <a:pt x="4831" y="512100"/>
                  <a:pt x="298401" y="448930"/>
                </a:cubicBezTo>
                <a:cubicBezTo>
                  <a:pt x="297213" y="309047"/>
                  <a:pt x="387539" y="53920"/>
                  <a:pt x="704111" y="3572"/>
                </a:cubicBezTo>
                <a:cubicBezTo>
                  <a:pt x="723022" y="1690"/>
                  <a:pt x="741358" y="579"/>
                  <a:pt x="759126" y="175"/>
                </a:cubicBezTo>
                <a:close/>
              </a:path>
            </a:pathLst>
          </a:custGeom>
          <a:solidFill>
            <a:schemeClr val="bg1">
              <a:lumMod val="75000"/>
            </a:schemeClr>
          </a:solidFill>
          <a:ln w="889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 name="그림 개체 틀 2">
            <a:extLst>
              <a:ext uri="{FF2B5EF4-FFF2-40B4-BE49-F238E27FC236}">
                <a16:creationId xmlns:a16="http://schemas.microsoft.com/office/drawing/2014/main" id="{ADE84C9C-AE4C-4919-85E3-27955132D9EC}"/>
              </a:ext>
            </a:extLst>
          </p:cNvPr>
          <p:cNvSpPr>
            <a:spLocks noGrp="1"/>
          </p:cNvSpPr>
          <p:nvPr>
            <p:ph type="pic" sz="quarter" idx="61" hasCustomPrompt="1"/>
          </p:nvPr>
        </p:nvSpPr>
        <p:spPr>
          <a:xfrm>
            <a:off x="5202790" y="4453705"/>
            <a:ext cx="1293260" cy="1293260"/>
          </a:xfrm>
          <a:prstGeom prst="ellipse">
            <a:avLst/>
          </a:prstGeom>
          <a:solidFill>
            <a:schemeClr val="bg1">
              <a:lumMod val="8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200">
                <a:solidFill>
                  <a:schemeClr val="tx1">
                    <a:lumMod val="75000"/>
                    <a:lumOff val="25000"/>
                  </a:schemeClr>
                </a:solidFill>
              </a:defRPr>
            </a:lvl1pPr>
          </a:lstStyle>
          <a:p>
            <a:pPr marL="0" lvl="0" algn="ctr"/>
            <a:r>
              <a:rPr lang="en-US" altLang="ko-KR"/>
              <a:t>Place Your Picture Here</a:t>
            </a:r>
            <a:endParaRPr lang="ko-KR" altLang="en-US"/>
          </a:p>
        </p:txBody>
      </p:sp>
    </p:spTree>
    <p:extLst>
      <p:ext uri="{BB962C8B-B14F-4D97-AF65-F5344CB8AC3E}">
        <p14:creationId xmlns:p14="http://schemas.microsoft.com/office/powerpoint/2010/main" val="33041298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Image slide layout">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E069D14A-5371-4906-93E3-B1811A107B41}"/>
              </a:ext>
            </a:extLst>
          </p:cNvPr>
          <p:cNvSpPr>
            <a:spLocks noGrp="1"/>
          </p:cNvSpPr>
          <p:nvPr>
            <p:ph type="pic" sz="quarter" idx="10" hasCustomPrompt="1"/>
          </p:nvPr>
        </p:nvSpPr>
        <p:spPr>
          <a:xfrm>
            <a:off x="0" y="1"/>
            <a:ext cx="12192000" cy="6561423"/>
          </a:xfrm>
          <a:custGeom>
            <a:avLst/>
            <a:gdLst>
              <a:gd name="connsiteX0" fmla="*/ 0 w 12192000"/>
              <a:gd name="connsiteY0" fmla="*/ 0 h 6561423"/>
              <a:gd name="connsiteX1" fmla="*/ 12192000 w 12192000"/>
              <a:gd name="connsiteY1" fmla="*/ 0 h 6561423"/>
              <a:gd name="connsiteX2" fmla="*/ 12192000 w 12192000"/>
              <a:gd name="connsiteY2" fmla="*/ 2455328 h 6561423"/>
              <a:gd name="connsiteX3" fmla="*/ 9675392 w 12192000"/>
              <a:gd name="connsiteY3" fmla="*/ 3302886 h 6561423"/>
              <a:gd name="connsiteX4" fmla="*/ 10157317 w 12192000"/>
              <a:gd name="connsiteY4" fmla="*/ 4390513 h 6561423"/>
              <a:gd name="connsiteX5" fmla="*/ 8230254 w 12192000"/>
              <a:gd name="connsiteY5" fmla="*/ 3789588 h 6561423"/>
              <a:gd name="connsiteX6" fmla="*/ 0 w 12192000"/>
              <a:gd name="connsiteY6" fmla="*/ 6561423 h 6561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561423">
                <a:moveTo>
                  <a:pt x="0" y="0"/>
                </a:moveTo>
                <a:lnTo>
                  <a:pt x="12192000" y="0"/>
                </a:lnTo>
                <a:lnTo>
                  <a:pt x="12192000" y="2455328"/>
                </a:lnTo>
                <a:lnTo>
                  <a:pt x="9675392" y="3302886"/>
                </a:lnTo>
                <a:lnTo>
                  <a:pt x="10157317" y="4390513"/>
                </a:lnTo>
                <a:lnTo>
                  <a:pt x="8230254" y="3789588"/>
                </a:lnTo>
                <a:lnTo>
                  <a:pt x="0" y="6561423"/>
                </a:lnTo>
                <a:close/>
              </a:path>
            </a:pathLst>
          </a:custGeom>
          <a:solidFill>
            <a:schemeClr val="bg1">
              <a:lumMod val="95000"/>
            </a:schemeClr>
          </a:solidFill>
        </p:spPr>
        <p:txBody>
          <a:bodyPr wrap="square" anchor="ctr">
            <a:noAutofit/>
          </a:bodyPr>
          <a:lstStyle>
            <a:lvl1pPr marL="0" marR="0" indent="0" algn="ctr" defTabSz="914400" rtl="0" eaLnBrk="1" fontAlgn="auto" latinLnBrk="1" hangingPunct="1">
              <a:lnSpc>
                <a:spcPct val="100000"/>
              </a:lnSpc>
              <a:spcBef>
                <a:spcPct val="20000"/>
              </a:spcBef>
              <a:spcAft>
                <a:spcPct val="0"/>
              </a:spcAft>
              <a:buClrTx/>
              <a:buSzTx/>
              <a:buFont typeface="Arial" panose="020B0604020202020204" pitchFamily="34" charset="0"/>
              <a:buNone/>
              <a:defRPr sz="1200">
                <a:latin typeface="+mn-lt"/>
              </a:defRPr>
            </a:lvl1pPr>
          </a:lstStyle>
          <a:p>
            <a:r>
              <a:rPr lang="en-US" altLang="ko-KR"/>
              <a:t>Your Picture Here And Send To Back</a:t>
            </a:r>
            <a:endParaRPr lang="ko-KR" altLang="en-US"/>
          </a:p>
          <a:p>
            <a:endParaRPr lang="ko-KR" altLang="en-US"/>
          </a:p>
        </p:txBody>
      </p:sp>
    </p:spTree>
    <p:extLst>
      <p:ext uri="{BB962C8B-B14F-4D97-AF65-F5344CB8AC3E}">
        <p14:creationId xmlns:p14="http://schemas.microsoft.com/office/powerpoint/2010/main" val="189116192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Images &amp; Contents Layout">
    <p:bg>
      <p:bgPr>
        <a:solidFill>
          <a:schemeClr val="bg1"/>
        </a:solidFill>
        <a:effectLst/>
      </p:bgPr>
    </p:bg>
    <p:spTree>
      <p:nvGrpSpPr>
        <p:cNvPr id="1" name=""/>
        <p:cNvGrpSpPr/>
        <p:nvPr/>
      </p:nvGrpSpPr>
      <p:grpSpPr>
        <a:xfrm>
          <a:off x="0" y="0"/>
          <a:ext cx="0" cy="0"/>
          <a:chOff x="0" y="0"/>
          <a:chExt cx="0" cy="0"/>
        </a:xfrm>
      </p:grpSpPr>
      <p:sp>
        <p:nvSpPr>
          <p:cNvPr id="4" name="Picture Placeholder 9">
            <a:extLst>
              <a:ext uri="{FF2B5EF4-FFF2-40B4-BE49-F238E27FC236}">
                <a16:creationId xmlns:a16="http://schemas.microsoft.com/office/drawing/2014/main" id="{4BCB5113-EEEB-67C4-C9F2-AF0C2A4EF880}"/>
              </a:ext>
            </a:extLst>
          </p:cNvPr>
          <p:cNvSpPr>
            <a:spLocks noGrp="1"/>
          </p:cNvSpPr>
          <p:nvPr>
            <p:ph type="pic" sz="quarter" idx="11" hasCustomPrompt="1"/>
          </p:nvPr>
        </p:nvSpPr>
        <p:spPr>
          <a:xfrm>
            <a:off x="0" y="0"/>
            <a:ext cx="12192000" cy="3570514"/>
          </a:xfrm>
          <a:prstGeom prst="rect">
            <a:avLst/>
          </a:prstGeom>
          <a:solidFill>
            <a:schemeClr val="bg1">
              <a:lumMod val="95000"/>
            </a:schemeClr>
          </a:solidFill>
          <a:ln w="25400">
            <a:noFill/>
          </a:ln>
          <a:effectLst/>
        </p:spPr>
        <p:txBody>
          <a:bodyPr anchor="ctr"/>
          <a:lstStyle>
            <a:lvl1pPr marL="0" indent="0" algn="ctr">
              <a:buNone/>
              <a:defRPr lang="ko-KR" altLang="en-US" sz="1200">
                <a:solidFill>
                  <a:schemeClr val="tx1">
                    <a:lumMod val="75000"/>
                    <a:lumOff val="25000"/>
                  </a:schemeClr>
                </a:solidFill>
                <a:latin typeface="+mn-lt"/>
                <a:cs typeface="Arial" panose="020B0604020202020204" pitchFamily="34" charset="0"/>
              </a:defRPr>
            </a:lvl1pPr>
          </a:lstStyle>
          <a:p>
            <a:r>
              <a:rPr lang="en-US" altLang="ko-KR"/>
              <a:t>Place Your Picture Here</a:t>
            </a:r>
            <a:endParaRPr lang="ko-KR" altLang="en-US"/>
          </a:p>
        </p:txBody>
      </p:sp>
      <p:sp>
        <p:nvSpPr>
          <p:cNvPr id="30" name="Picture Placeholder 9">
            <a:extLst>
              <a:ext uri="{FF2B5EF4-FFF2-40B4-BE49-F238E27FC236}">
                <a16:creationId xmlns:a16="http://schemas.microsoft.com/office/drawing/2014/main" id="{C2375C0B-9A4C-42FF-991E-CA66F2BCF797}"/>
              </a:ext>
            </a:extLst>
          </p:cNvPr>
          <p:cNvSpPr>
            <a:spLocks noGrp="1"/>
          </p:cNvSpPr>
          <p:nvPr>
            <p:ph type="pic" sz="quarter" idx="10" hasCustomPrompt="1"/>
          </p:nvPr>
        </p:nvSpPr>
        <p:spPr>
          <a:xfrm>
            <a:off x="930616" y="1740800"/>
            <a:ext cx="2212634" cy="4228818"/>
          </a:xfrm>
          <a:prstGeom prst="rect">
            <a:avLst/>
          </a:prstGeom>
          <a:solidFill>
            <a:schemeClr val="bg1">
              <a:lumMod val="95000"/>
            </a:schemeClr>
          </a:solidFill>
          <a:ln w="25400">
            <a:noFill/>
          </a:ln>
          <a:effectLst/>
        </p:spPr>
        <p:txBody>
          <a:bodyPr anchor="ctr"/>
          <a:lstStyle>
            <a:lvl1pPr marL="0" indent="0" algn="ctr">
              <a:buNone/>
              <a:defRPr lang="ko-KR" altLang="en-US" sz="1200">
                <a:solidFill>
                  <a:schemeClr val="tx1">
                    <a:lumMod val="75000"/>
                    <a:lumOff val="25000"/>
                  </a:schemeClr>
                </a:solidFill>
                <a:latin typeface="+mn-lt"/>
                <a:cs typeface="Arial" panose="020B0604020202020204" pitchFamily="34" charset="0"/>
              </a:defRPr>
            </a:lvl1pPr>
          </a:lstStyle>
          <a:p>
            <a:r>
              <a:rPr lang="en-US" altLang="ko-KR"/>
              <a:t>Place Your Picture Here</a:t>
            </a:r>
            <a:endParaRPr lang="ko-KR" altLang="en-US"/>
          </a:p>
        </p:txBody>
      </p:sp>
    </p:spTree>
    <p:extLst>
      <p:ext uri="{BB962C8B-B14F-4D97-AF65-F5344CB8AC3E}">
        <p14:creationId xmlns:p14="http://schemas.microsoft.com/office/powerpoint/2010/main" val="313243511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046580"/>
      </p:ext>
    </p:extLst>
  </p:cSld>
  <p:clrMap bg1="lt1" tx1="dk1" bg2="lt2" tx2="dk2" accent1="accent1" accent2="accent2" accent3="accent3" accent4="accent4" accent5="accent5" accent6="accent6" hlink="hlink" folHlink="folHlink"/>
  <p:sldLayoutIdLst>
    <p:sldLayoutId id="2147483756" r:id="rId1"/>
    <p:sldLayoutId id="2147483757" r:id="rId2"/>
  </p:sldLayoutIdLst>
  <p:transition/>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0174220"/>
      </p:ext>
    </p:extLst>
  </p:cSld>
  <p:clrMap bg1="lt1" tx1="dk1" bg2="lt2" tx2="dk2" accent1="accent1" accent2="accent2" accent3="accent3" accent4="accent4" accent5="accent5" accent6="accent6" hlink="hlink" folHlink="folHlink"/>
  <p:sldLayoutIdLst>
    <p:sldLayoutId id="2147483738" r:id="rId1"/>
    <p:sldLayoutId id="2147483742" r:id="rId2"/>
    <p:sldLayoutId id="2147483743" r:id="rId3"/>
    <p:sldLayoutId id="2147483754" r:id="rId4"/>
    <p:sldLayoutId id="2147483750" r:id="rId5"/>
    <p:sldLayoutId id="2147483749" r:id="rId6"/>
  </p:sldLayoutIdLst>
  <p:transition/>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microsoft.com/office/2007/relationships/hdphoto" Target="../media/hdphoto3.wdp"/><Relationship Id="rId5" Type="http://schemas.openxmlformats.org/officeDocument/2006/relationships/image" Target="../media/image3.jpe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Marcador de posición de imagen 10">
            <a:extLst>
              <a:ext uri="{FF2B5EF4-FFF2-40B4-BE49-F238E27FC236}">
                <a16:creationId xmlns:a16="http://schemas.microsoft.com/office/drawing/2014/main" id="{21D46F43-2989-09BB-0DF1-84CB1A3AD5A7}"/>
              </a:ext>
            </a:extLst>
          </p:cNvPr>
          <p:cNvPicPr>
            <a:picLocks noGrp="1" noChangeAspect="1"/>
          </p:cNvPicPr>
          <p:nvPr>
            <p:ph type="pic" sz="quarter" idx="59"/>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a:ext>
            </a:extLst>
          </a:blip>
          <a:srcRect t="7796" b="7796"/>
          <a:stretch>
            <a:fillRect/>
          </a:stretch>
        </p:blipFill>
        <p:spPr/>
      </p:pic>
      <p:sp>
        <p:nvSpPr>
          <p:cNvPr id="14" name="矩形 5">
            <a:extLst>
              <a:ext uri="{FF2B5EF4-FFF2-40B4-BE49-F238E27FC236}">
                <a16:creationId xmlns:a16="http://schemas.microsoft.com/office/drawing/2014/main" id="{88B9D6D7-3D80-B92C-AF9D-FA18DD449D25}"/>
              </a:ext>
            </a:extLst>
          </p:cNvPr>
          <p:cNvSpPr/>
          <p:nvPr/>
        </p:nvSpPr>
        <p:spPr>
          <a:xfrm>
            <a:off x="-17780" y="264420"/>
            <a:ext cx="12209780" cy="685800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B Nazanin" panose="00000700000000000000" pitchFamily="2" charset="-78"/>
            </a:endParaRPr>
          </a:p>
        </p:txBody>
      </p:sp>
      <p:sp>
        <p:nvSpPr>
          <p:cNvPr id="5" name="Rectangle 3">
            <a:extLst>
              <a:ext uri="{FF2B5EF4-FFF2-40B4-BE49-F238E27FC236}">
                <a16:creationId xmlns:a16="http://schemas.microsoft.com/office/drawing/2014/main" id="{B181495A-C042-498C-90CC-D25FDA0EF89D}"/>
              </a:ext>
            </a:extLst>
          </p:cNvPr>
          <p:cNvSpPr/>
          <p:nvPr/>
        </p:nvSpPr>
        <p:spPr>
          <a:xfrm>
            <a:off x="4116000" y="1819930"/>
            <a:ext cx="3960000" cy="288000"/>
          </a:xfrm>
          <a:prstGeom prst="rect">
            <a:avLst/>
          </a:prstGeom>
          <a:solidFill>
            <a:srgbClr val="00B0F0"/>
          </a:solidFill>
        </p:spPr>
        <p:txBody>
          <a:bodyPr vert="horz" lIns="91440" tIns="45720" rIns="91440" bIns="45720" rtlCol="0" anchor="b">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spcBef>
                <a:spcPct val="0"/>
              </a:spcBef>
            </a:pPr>
            <a:endParaRPr lang="en-US" sz="6000">
              <a:solidFill>
                <a:schemeClr val="tx1"/>
              </a:solidFill>
              <a:latin typeface="+mj-lt"/>
              <a:ea typeface="+mj-ea"/>
              <a:cs typeface="B Nazanin" panose="00000700000000000000" pitchFamily="2" charset="-78"/>
            </a:endParaRPr>
          </a:p>
        </p:txBody>
      </p:sp>
      <p:sp>
        <p:nvSpPr>
          <p:cNvPr id="6" name="Rectangle 5">
            <a:extLst>
              <a:ext uri="{FF2B5EF4-FFF2-40B4-BE49-F238E27FC236}">
                <a16:creationId xmlns:a16="http://schemas.microsoft.com/office/drawing/2014/main" id="{14187994-F881-41AC-82DC-9BE23E51F7CB}"/>
              </a:ext>
            </a:extLst>
          </p:cNvPr>
          <p:cNvSpPr/>
          <p:nvPr/>
        </p:nvSpPr>
        <p:spPr>
          <a:xfrm>
            <a:off x="4116000" y="4750070"/>
            <a:ext cx="3960000" cy="288000"/>
          </a:xfrm>
          <a:prstGeom prst="rect">
            <a:avLst/>
          </a:prstGeom>
          <a:solidFill>
            <a:srgbClr val="1A609B"/>
          </a:solidFill>
        </p:spPr>
        <p:txBody>
          <a:bodyPr vert="horz" lIns="91440" tIns="45720" rIns="91440" bIns="45720" rtlCol="0" anchor="b">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spcBef>
                <a:spcPct val="0"/>
              </a:spcBef>
            </a:pPr>
            <a:endParaRPr lang="en-US" sz="6000">
              <a:solidFill>
                <a:schemeClr val="tx1"/>
              </a:solidFill>
              <a:latin typeface="+mj-lt"/>
              <a:ea typeface="+mj-ea"/>
              <a:cs typeface="B Nazanin" panose="00000700000000000000" pitchFamily="2" charset="-78"/>
            </a:endParaRPr>
          </a:p>
        </p:txBody>
      </p:sp>
      <p:sp>
        <p:nvSpPr>
          <p:cNvPr id="7" name="TextBox 12">
            <a:extLst>
              <a:ext uri="{FF2B5EF4-FFF2-40B4-BE49-F238E27FC236}">
                <a16:creationId xmlns:a16="http://schemas.microsoft.com/office/drawing/2014/main" id="{EF913E16-6CD6-FE66-5CC8-6CF0CB7B6B27}"/>
              </a:ext>
            </a:extLst>
          </p:cNvPr>
          <p:cNvSpPr txBox="1"/>
          <p:nvPr/>
        </p:nvSpPr>
        <p:spPr>
          <a:xfrm>
            <a:off x="1600201" y="2468824"/>
            <a:ext cx="8792658" cy="1107996"/>
          </a:xfrm>
          <a:prstGeom prst="rect">
            <a:avLst/>
          </a:prstGeom>
          <a:noFill/>
        </p:spPr>
        <p:txBody>
          <a:bodyPr wrap="square" rtlCol="0" anchor="ctr">
            <a:spAutoFit/>
          </a:bodyPr>
          <a:lstStyle/>
          <a:p>
            <a:pPr algn="ctr"/>
            <a:r>
              <a:rPr lang="fa-IR" altLang="ko-KR" sz="6600" b="1" dirty="0">
                <a:solidFill>
                  <a:schemeClr val="bg1"/>
                </a:solidFill>
                <a:latin typeface="Century Gothic" panose="020B0502020202020204" pitchFamily="34" charset="0"/>
                <a:cs typeface="B Nazanin" panose="00000700000000000000" pitchFamily="2" charset="-78"/>
              </a:rPr>
              <a:t>تم : بیزینس پلن دیجیتال</a:t>
            </a:r>
            <a:endParaRPr lang="ko-KR" altLang="en-US" sz="6600" b="1" dirty="0">
              <a:solidFill>
                <a:schemeClr val="bg1"/>
              </a:solidFill>
              <a:latin typeface="Century Gothic" panose="020B0502020202020204" pitchFamily="34" charset="0"/>
              <a:cs typeface="B Nazanin" panose="00000700000000000000" pitchFamily="2" charset="-78"/>
            </a:endParaRPr>
          </a:p>
        </p:txBody>
      </p:sp>
      <p:sp>
        <p:nvSpPr>
          <p:cNvPr id="16" name="TextBox 10">
            <a:extLst>
              <a:ext uri="{FF2B5EF4-FFF2-40B4-BE49-F238E27FC236}">
                <a16:creationId xmlns:a16="http://schemas.microsoft.com/office/drawing/2014/main" id="{998AB73A-2A6C-624A-58FB-3E71D332013C}"/>
              </a:ext>
            </a:extLst>
          </p:cNvPr>
          <p:cNvSpPr txBox="1"/>
          <p:nvPr/>
        </p:nvSpPr>
        <p:spPr>
          <a:xfrm>
            <a:off x="3900436" y="4710056"/>
            <a:ext cx="4449410" cy="307777"/>
          </a:xfrm>
          <a:prstGeom prst="rect">
            <a:avLst/>
          </a:prstGeom>
          <a:noFill/>
        </p:spPr>
        <p:txBody>
          <a:bodyPr wrap="square" rtlCol="0">
            <a:spAutoFit/>
          </a:bodyPr>
          <a:lstStyle/>
          <a:p>
            <a:pPr algn="ctr"/>
            <a:r>
              <a:rPr lang="fa-IR" sz="1400" spc="1500" dirty="0">
                <a:ln>
                  <a:solidFill>
                    <a:schemeClr val="bg1"/>
                  </a:solidFill>
                </a:ln>
                <a:solidFill>
                  <a:schemeClr val="bg1"/>
                </a:solidFill>
                <a:latin typeface="Arial" panose="020B0604020202020204" pitchFamily="34" charset="0"/>
                <a:cs typeface="B Nazanin" panose="00000700000000000000" pitchFamily="2" charset="-78"/>
              </a:rPr>
              <a:t>قالب پاورپوینت</a:t>
            </a:r>
            <a:endParaRPr lang="en-US" sz="1400" spc="1500" dirty="0">
              <a:ln>
                <a:solidFill>
                  <a:schemeClr val="bg1"/>
                </a:solidFill>
              </a:ln>
              <a:solidFill>
                <a:schemeClr val="bg1"/>
              </a:solidFill>
              <a:latin typeface="Arial" panose="020B0604020202020204" pitchFamily="34" charset="0"/>
              <a:cs typeface="B Nazanin" panose="00000700000000000000" pitchFamily="2" charset="-78"/>
            </a:endParaRPr>
          </a:p>
        </p:txBody>
      </p:sp>
      <p:sp>
        <p:nvSpPr>
          <p:cNvPr id="23" name="TextBox 59">
            <a:extLst>
              <a:ext uri="{FF2B5EF4-FFF2-40B4-BE49-F238E27FC236}">
                <a16:creationId xmlns:a16="http://schemas.microsoft.com/office/drawing/2014/main" id="{25E6F45D-EB5D-E8E0-64E1-8B8CAD008A3C}"/>
              </a:ext>
            </a:extLst>
          </p:cNvPr>
          <p:cNvSpPr txBox="1"/>
          <p:nvPr/>
        </p:nvSpPr>
        <p:spPr>
          <a:xfrm>
            <a:off x="6822027" y="6322902"/>
            <a:ext cx="2775338" cy="276999"/>
          </a:xfrm>
          <a:prstGeom prst="rect">
            <a:avLst/>
          </a:prstGeom>
          <a:noFill/>
        </p:spPr>
        <p:txBody>
          <a:bodyPr wrap="square" rtlCol="0" anchor="ctr">
            <a:spAutoFit/>
          </a:bodyPr>
          <a:lstStyle/>
          <a:p>
            <a:pPr algn="ctr"/>
            <a:r>
              <a:rPr lang="en-US" altLang="ko-KR" sz="1200" spc="600" dirty="0">
                <a:solidFill>
                  <a:schemeClr val="bg1"/>
                </a:solidFill>
                <a:latin typeface="Arial" panose="020B0604020202020204" pitchFamily="34" charset="0"/>
                <a:cs typeface="B Nazanin" panose="00000700000000000000" pitchFamily="2" charset="-78"/>
              </a:rPr>
              <a:t>20begir.com</a:t>
            </a:r>
            <a:endParaRPr lang="ko-KR" altLang="en-US" sz="1200" spc="600" dirty="0">
              <a:solidFill>
                <a:schemeClr val="bg1"/>
              </a:solidFill>
              <a:latin typeface="Arial" panose="020B0604020202020204" pitchFamily="34" charset="0"/>
              <a:cs typeface="B Nazanin" panose="00000700000000000000" pitchFamily="2" charset="-78"/>
            </a:endParaRPr>
          </a:p>
        </p:txBody>
      </p:sp>
      <p:grpSp>
        <p:nvGrpSpPr>
          <p:cNvPr id="24" name="Grupo 23">
            <a:extLst>
              <a:ext uri="{FF2B5EF4-FFF2-40B4-BE49-F238E27FC236}">
                <a16:creationId xmlns:a16="http://schemas.microsoft.com/office/drawing/2014/main" id="{30E0B030-9852-1A6F-020C-F064776AB06F}"/>
              </a:ext>
            </a:extLst>
          </p:cNvPr>
          <p:cNvGrpSpPr/>
          <p:nvPr/>
        </p:nvGrpSpPr>
        <p:grpSpPr>
          <a:xfrm>
            <a:off x="9433938" y="6179086"/>
            <a:ext cx="2468122" cy="355392"/>
            <a:chOff x="359484" y="5996664"/>
            <a:chExt cx="4327937" cy="623192"/>
          </a:xfrm>
          <a:gradFill>
            <a:gsLst>
              <a:gs pos="0">
                <a:srgbClr val="184EAB"/>
              </a:gs>
              <a:gs pos="74000">
                <a:srgbClr val="73F7FF">
                  <a:alpha val="49000"/>
                </a:srgbClr>
              </a:gs>
              <a:gs pos="100000">
                <a:srgbClr val="73F7FF"/>
              </a:gs>
            </a:gsLst>
            <a:lin ang="5400000" scaled="1"/>
          </a:gradFill>
          <a:effectLst>
            <a:reflection blurRad="6350" stA="50000" endA="300" endPos="55500" dist="50800" dir="5400000" sy="-100000" algn="bl" rotWithShape="0"/>
          </a:effectLst>
        </p:grpSpPr>
        <p:sp>
          <p:nvSpPr>
            <p:cNvPr id="25" name="Rounded Rectangle 2">
              <a:extLst>
                <a:ext uri="{FF2B5EF4-FFF2-40B4-BE49-F238E27FC236}">
                  <a16:creationId xmlns:a16="http://schemas.microsoft.com/office/drawing/2014/main" id="{DBB02285-B4A3-59B6-A7B5-A340746DF913}"/>
                </a:ext>
              </a:extLst>
            </p:cNvPr>
            <p:cNvSpPr/>
            <p:nvPr/>
          </p:nvSpPr>
          <p:spPr>
            <a:xfrm>
              <a:off x="1294284" y="6009071"/>
              <a:ext cx="573085" cy="610785"/>
            </a:xfrm>
            <a:custGeom>
              <a:avLst/>
              <a:gdLst>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27" fmla="*/ 436907 w 3960440"/>
                <a:gd name="connsiteY27"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rgbClr val="D37424"/>
                </a:solidFill>
                <a:cs typeface="B Nazanin" panose="00000700000000000000" pitchFamily="2" charset="-78"/>
              </a:endParaRPr>
            </a:p>
          </p:txBody>
        </p:sp>
        <p:sp>
          <p:nvSpPr>
            <p:cNvPr id="26" name="Rounded Rectangle 8">
              <a:extLst>
                <a:ext uri="{FF2B5EF4-FFF2-40B4-BE49-F238E27FC236}">
                  <a16:creationId xmlns:a16="http://schemas.microsoft.com/office/drawing/2014/main" id="{01A6A3A6-40A8-469C-9BFC-4BA8A57F8047}"/>
                </a:ext>
              </a:extLst>
            </p:cNvPr>
            <p:cNvSpPr/>
            <p:nvPr/>
          </p:nvSpPr>
          <p:spPr>
            <a:xfrm>
              <a:off x="359484" y="6009071"/>
              <a:ext cx="573149" cy="61078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31" fmla="*/ 333511 w 3888432"/>
                <a:gd name="connsiteY31"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rgbClr val="D37424"/>
                </a:solidFill>
                <a:cs typeface="B Nazanin" panose="00000700000000000000" pitchFamily="2" charset="-78"/>
              </a:endParaRPr>
            </a:p>
          </p:txBody>
        </p:sp>
        <p:sp>
          <p:nvSpPr>
            <p:cNvPr id="27" name="Rounded Rectangle 2">
              <a:extLst>
                <a:ext uri="{FF2B5EF4-FFF2-40B4-BE49-F238E27FC236}">
                  <a16:creationId xmlns:a16="http://schemas.microsoft.com/office/drawing/2014/main" id="{2E500018-2B0B-1851-C534-5F923EB21205}"/>
                </a:ext>
              </a:extLst>
            </p:cNvPr>
            <p:cNvSpPr/>
            <p:nvPr/>
          </p:nvSpPr>
          <p:spPr>
            <a:xfrm>
              <a:off x="3157215" y="6009071"/>
              <a:ext cx="573085" cy="610785"/>
            </a:xfrm>
            <a:custGeom>
              <a:avLst/>
              <a:gdLst>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30" fmla="*/ 308009 w 3960000"/>
                <a:gd name="connsiteY30" fmla="*/ 0 h 3960000"/>
                <a:gd name="connsiteX31" fmla="*/ 308009 w 3960000"/>
                <a:gd name="connsiteY31"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rgbClr val="D37424"/>
                </a:solidFill>
                <a:cs typeface="B Nazanin" panose="00000700000000000000" pitchFamily="2" charset="-78"/>
              </a:endParaRPr>
            </a:p>
          </p:txBody>
        </p:sp>
        <p:sp>
          <p:nvSpPr>
            <p:cNvPr id="28" name="Rounded Rectangle 3">
              <a:extLst>
                <a:ext uri="{FF2B5EF4-FFF2-40B4-BE49-F238E27FC236}">
                  <a16:creationId xmlns:a16="http://schemas.microsoft.com/office/drawing/2014/main" id="{7FF19645-20CB-9929-A5B4-AD0F173413A6}"/>
                </a:ext>
              </a:extLst>
            </p:cNvPr>
            <p:cNvSpPr>
              <a:spLocks noChangeAspect="1"/>
            </p:cNvSpPr>
            <p:nvPr/>
          </p:nvSpPr>
          <p:spPr>
            <a:xfrm>
              <a:off x="2219126" y="6009071"/>
              <a:ext cx="573085" cy="61078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rgbClr val="D37424"/>
                </a:solidFill>
                <a:cs typeface="B Nazanin" panose="00000700000000000000" pitchFamily="2" charset="-78"/>
              </a:endParaRPr>
            </a:p>
          </p:txBody>
        </p:sp>
        <p:sp>
          <p:nvSpPr>
            <p:cNvPr id="29" name="Rounded Rectangle 10">
              <a:extLst>
                <a:ext uri="{FF2B5EF4-FFF2-40B4-BE49-F238E27FC236}">
                  <a16:creationId xmlns:a16="http://schemas.microsoft.com/office/drawing/2014/main" id="{9775BF9B-BBC1-AB39-1721-2F993F400162}"/>
                </a:ext>
              </a:extLst>
            </p:cNvPr>
            <p:cNvSpPr>
              <a:spLocks noChangeAspect="1"/>
            </p:cNvSpPr>
            <p:nvPr/>
          </p:nvSpPr>
          <p:spPr>
            <a:xfrm>
              <a:off x="4112293" y="5996664"/>
              <a:ext cx="575128" cy="62319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solidFill>
                  <a:srgbClr val="D37424"/>
                </a:solidFill>
                <a:cs typeface="B Nazanin" panose="00000700000000000000" pitchFamily="2" charset="-78"/>
              </a:endParaRPr>
            </a:p>
          </p:txBody>
        </p:sp>
      </p:grpSp>
      <p:sp>
        <p:nvSpPr>
          <p:cNvPr id="31" name="TextBox 22">
            <a:extLst>
              <a:ext uri="{FF2B5EF4-FFF2-40B4-BE49-F238E27FC236}">
                <a16:creationId xmlns:a16="http://schemas.microsoft.com/office/drawing/2014/main" id="{18218CE2-E9E3-7BD0-4CD4-03E1C54BABA3}"/>
              </a:ext>
            </a:extLst>
          </p:cNvPr>
          <p:cNvSpPr txBox="1"/>
          <p:nvPr/>
        </p:nvSpPr>
        <p:spPr>
          <a:xfrm>
            <a:off x="3842154" y="4160634"/>
            <a:ext cx="4507692" cy="461665"/>
          </a:xfrm>
          <a:prstGeom prst="rect">
            <a:avLst/>
          </a:prstGeom>
          <a:noFill/>
        </p:spPr>
        <p:txBody>
          <a:bodyPr wrap="square" rtlCol="0">
            <a:spAutoFit/>
          </a:bodyPr>
          <a:lstStyle/>
          <a:p>
            <a:pPr algn="ctr"/>
            <a:r>
              <a:rPr lang="fa-IR" altLang="ko-KR" sz="1200" dirty="0">
                <a:solidFill>
                  <a:schemeClr val="bg1"/>
                </a:solidFill>
                <a:cs typeface="B Nazanin" panose="00000700000000000000" pitchFamily="2" charset="-78"/>
              </a:rPr>
              <a:t>ارائه پاورپوینت مدرنی را دریافت کنید که به زیبایی طراحی شده است. من امیدوارم و معتقدم که این الگو وقت شما را خواهد داشت.</a:t>
            </a:r>
            <a:endParaRPr lang="en-US" altLang="ko-KR" sz="1200" dirty="0">
              <a:solidFill>
                <a:schemeClr val="bg1"/>
              </a:solidFill>
              <a:cs typeface="B Nazanin" panose="00000700000000000000" pitchFamily="2" charset="-78"/>
            </a:endParaRPr>
          </a:p>
        </p:txBody>
      </p:sp>
    </p:spTree>
    <p:extLst>
      <p:ext uri="{BB962C8B-B14F-4D97-AF65-F5344CB8AC3E}">
        <p14:creationId xmlns:p14="http://schemas.microsoft.com/office/powerpoint/2010/main" val="18401325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23D21DD-6BED-E765-17BB-59F3EE577FE0}"/>
              </a:ext>
            </a:extLst>
          </p:cNvPr>
          <p:cNvSpPr/>
          <p:nvPr/>
        </p:nvSpPr>
        <p:spPr>
          <a:xfrm>
            <a:off x="0" y="757028"/>
            <a:ext cx="12192000" cy="2286000"/>
          </a:xfrm>
          <a:prstGeom prst="rect">
            <a:avLst/>
          </a:prstGeom>
          <a:gradFill flip="none" rotWithShape="1">
            <a:gsLst>
              <a:gs pos="0">
                <a:srgbClr val="00B0F0"/>
              </a:gs>
              <a:gs pos="100000">
                <a:srgbClr val="00B0F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endParaRPr lang="en-US" sz="6000">
              <a:cs typeface="B Nazanin" panose="00000400000000000000" pitchFamily="2" charset="-78"/>
            </a:endParaRPr>
          </a:p>
        </p:txBody>
      </p:sp>
      <p:sp>
        <p:nvSpPr>
          <p:cNvPr id="3" name="TextBox 8">
            <a:extLst>
              <a:ext uri="{FF2B5EF4-FFF2-40B4-BE49-F238E27FC236}">
                <a16:creationId xmlns:a16="http://schemas.microsoft.com/office/drawing/2014/main" id="{7F09A409-56D0-1567-3B91-5D1255335C54}"/>
              </a:ext>
            </a:extLst>
          </p:cNvPr>
          <p:cNvSpPr txBox="1"/>
          <p:nvPr/>
        </p:nvSpPr>
        <p:spPr>
          <a:xfrm>
            <a:off x="247650" y="1592661"/>
            <a:ext cx="11639550" cy="80021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1600" dirty="0">
                <a:solidFill>
                  <a:schemeClr val="bg1"/>
                </a:solidFill>
                <a:latin typeface="Arial" panose="020B0604020202020204" pitchFamily="34" charset="0"/>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 لطفا متن پاراگراف را اینجا وارد کنید لطفا متن پاراگراف را اینجا وارد کنید لطفا متن پاراگراف اینجا لطفا متن پاراگراف را اینجا وارد کنید</a:t>
            </a:r>
            <a:endParaRPr lang="zh-CN" altLang="en-US" sz="1600" dirty="0">
              <a:solidFill>
                <a:schemeClr val="bg1"/>
              </a:solidFill>
              <a:latin typeface="Arial" panose="020B0604020202020204" pitchFamily="34" charset="0"/>
              <a:cs typeface="B Nazanin" panose="00000400000000000000" pitchFamily="2" charset="-78"/>
            </a:endParaRPr>
          </a:p>
        </p:txBody>
      </p:sp>
      <p:sp>
        <p:nvSpPr>
          <p:cNvPr id="4" name="TextBox 10">
            <a:extLst>
              <a:ext uri="{FF2B5EF4-FFF2-40B4-BE49-F238E27FC236}">
                <a16:creationId xmlns:a16="http://schemas.microsoft.com/office/drawing/2014/main" id="{0A382FCD-C808-1EAE-4C96-F6250BB56533}"/>
              </a:ext>
            </a:extLst>
          </p:cNvPr>
          <p:cNvSpPr txBox="1"/>
          <p:nvPr/>
        </p:nvSpPr>
        <p:spPr>
          <a:xfrm>
            <a:off x="4107714" y="-63495"/>
            <a:ext cx="3930641" cy="85408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3600" dirty="0">
                <a:solidFill>
                  <a:srgbClr val="383838"/>
                </a:solidFill>
                <a:latin typeface="冬青黑体简体中文 W6" panose="020B0600000000000000" pitchFamily="34" charset="-122"/>
                <a:ea typeface="冬青黑体简体中文 W6" panose="020B0600000000000000" pitchFamily="34" charset="-122"/>
                <a:cs typeface="B Nazanin" panose="00000400000000000000" pitchFamily="2" charset="-78"/>
                <a:sym typeface="News Gothic MT" charset="0"/>
              </a:rPr>
              <a:t>مقدمه پس زمینه</a:t>
            </a:r>
            <a:endParaRPr lang="en-US" sz="3600" dirty="0">
              <a:solidFill>
                <a:schemeClr val="bg1"/>
              </a:solidFill>
              <a:latin typeface="Arial Narrow" pitchFamily="34" charset="0"/>
              <a:cs typeface="B Nazanin" panose="00000400000000000000" pitchFamily="2" charset="-78"/>
            </a:endParaRPr>
          </a:p>
        </p:txBody>
      </p:sp>
      <p:grpSp>
        <p:nvGrpSpPr>
          <p:cNvPr id="5" name="Group 3">
            <a:extLst>
              <a:ext uri="{FF2B5EF4-FFF2-40B4-BE49-F238E27FC236}">
                <a16:creationId xmlns:a16="http://schemas.microsoft.com/office/drawing/2014/main" id="{3EAD95BF-1F66-2048-04A3-DEB6933A1CB6}"/>
              </a:ext>
            </a:extLst>
          </p:cNvPr>
          <p:cNvGrpSpPr/>
          <p:nvPr/>
        </p:nvGrpSpPr>
        <p:grpSpPr>
          <a:xfrm>
            <a:off x="1688844" y="1261035"/>
            <a:ext cx="8814312" cy="1"/>
            <a:chOff x="1688844" y="1370410"/>
            <a:chExt cx="8814312" cy="1"/>
          </a:xfrm>
        </p:grpSpPr>
        <p:cxnSp>
          <p:nvCxnSpPr>
            <p:cNvPr id="19" name="Straight Connector 11">
              <a:extLst>
                <a:ext uri="{FF2B5EF4-FFF2-40B4-BE49-F238E27FC236}">
                  <a16:creationId xmlns:a16="http://schemas.microsoft.com/office/drawing/2014/main" id="{6EDC0E77-D225-D1FB-9360-B884BEA4F388}"/>
                </a:ext>
              </a:extLst>
            </p:cNvPr>
            <p:cNvCxnSpPr/>
            <p:nvPr/>
          </p:nvCxnSpPr>
          <p:spPr>
            <a:xfrm rot="16200000" flipH="1">
              <a:off x="2768844" y="290411"/>
              <a:ext cx="0" cy="2160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2">
              <a:extLst>
                <a:ext uri="{FF2B5EF4-FFF2-40B4-BE49-F238E27FC236}">
                  <a16:creationId xmlns:a16="http://schemas.microsoft.com/office/drawing/2014/main" id="{4E8C8C62-CDF0-31C2-4237-A5126B90FE39}"/>
                </a:ext>
              </a:extLst>
            </p:cNvPr>
            <p:cNvCxnSpPr/>
            <p:nvPr/>
          </p:nvCxnSpPr>
          <p:spPr>
            <a:xfrm rot="16200000" flipH="1">
              <a:off x="9423156" y="290410"/>
              <a:ext cx="0" cy="2160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6" name="Straight Connector 13">
            <a:extLst>
              <a:ext uri="{FF2B5EF4-FFF2-40B4-BE49-F238E27FC236}">
                <a16:creationId xmlns:a16="http://schemas.microsoft.com/office/drawing/2014/main" id="{B17ABBF7-76F0-72D4-AFC0-65B6B3EB512E}"/>
              </a:ext>
            </a:extLst>
          </p:cNvPr>
          <p:cNvCxnSpPr/>
          <p:nvPr/>
        </p:nvCxnSpPr>
        <p:spPr>
          <a:xfrm>
            <a:off x="-7390" y="3319625"/>
            <a:ext cx="12206780" cy="0"/>
          </a:xfrm>
          <a:prstGeom prst="line">
            <a:avLst/>
          </a:prstGeom>
          <a:ln w="6350">
            <a:solidFill>
              <a:srgbClr val="383838"/>
            </a:solidFill>
          </a:ln>
        </p:spPr>
        <p:style>
          <a:lnRef idx="1">
            <a:schemeClr val="accent1"/>
          </a:lnRef>
          <a:fillRef idx="0">
            <a:schemeClr val="accent1"/>
          </a:fillRef>
          <a:effectRef idx="0">
            <a:schemeClr val="accent1"/>
          </a:effectRef>
          <a:fontRef idx="minor">
            <a:schemeClr val="tx1"/>
          </a:fontRef>
        </p:style>
      </p:cxnSp>
      <p:grpSp>
        <p:nvGrpSpPr>
          <p:cNvPr id="7" name="Group 22">
            <a:extLst>
              <a:ext uri="{FF2B5EF4-FFF2-40B4-BE49-F238E27FC236}">
                <a16:creationId xmlns:a16="http://schemas.microsoft.com/office/drawing/2014/main" id="{0A770EB4-F197-6178-D208-71AD79EA1EC4}"/>
              </a:ext>
            </a:extLst>
          </p:cNvPr>
          <p:cNvGrpSpPr/>
          <p:nvPr/>
        </p:nvGrpSpPr>
        <p:grpSpPr>
          <a:xfrm>
            <a:off x="2066502" y="3581663"/>
            <a:ext cx="1080000" cy="1080000"/>
            <a:chOff x="2679700" y="0"/>
            <a:chExt cx="6845300" cy="6845300"/>
          </a:xfrm>
          <a:solidFill>
            <a:srgbClr val="00B0F0"/>
          </a:solidFill>
        </p:grpSpPr>
        <p:sp>
          <p:nvSpPr>
            <p:cNvPr id="17" name="Freeform 6">
              <a:extLst>
                <a:ext uri="{FF2B5EF4-FFF2-40B4-BE49-F238E27FC236}">
                  <a16:creationId xmlns:a16="http://schemas.microsoft.com/office/drawing/2014/main" id="{8F3007A7-0308-EBA4-A280-D88A9E5DB66E}"/>
                </a:ext>
              </a:extLst>
            </p:cNvPr>
            <p:cNvSpPr>
              <a:spLocks noEditPoints="1"/>
            </p:cNvSpPr>
            <p:nvPr/>
          </p:nvSpPr>
          <p:spPr bwMode="auto">
            <a:xfrm>
              <a:off x="2679700" y="0"/>
              <a:ext cx="6845300" cy="6845300"/>
            </a:xfrm>
            <a:custGeom>
              <a:avLst/>
              <a:gdLst>
                <a:gd name="T0" fmla="*/ 3300 w 4312"/>
                <a:gd name="T1" fmla="*/ 329 h 4312"/>
                <a:gd name="T2" fmla="*/ 2755 w 4312"/>
                <a:gd name="T3" fmla="*/ 84 h 4312"/>
                <a:gd name="T4" fmla="*/ 2156 w 4312"/>
                <a:gd name="T5" fmla="*/ 0 h 4312"/>
                <a:gd name="T6" fmla="*/ 1556 w 4312"/>
                <a:gd name="T7" fmla="*/ 84 h 4312"/>
                <a:gd name="T8" fmla="*/ 1010 w 4312"/>
                <a:gd name="T9" fmla="*/ 329 h 4312"/>
                <a:gd name="T10" fmla="*/ 547 w 4312"/>
                <a:gd name="T11" fmla="*/ 721 h 4312"/>
                <a:gd name="T12" fmla="*/ 212 w 4312"/>
                <a:gd name="T13" fmla="*/ 1221 h 4312"/>
                <a:gd name="T14" fmla="*/ 30 w 4312"/>
                <a:gd name="T15" fmla="*/ 1792 h 4312"/>
                <a:gd name="T16" fmla="*/ 13 w 4312"/>
                <a:gd name="T17" fmla="*/ 2401 h 4312"/>
                <a:gd name="T18" fmla="*/ 162 w 4312"/>
                <a:gd name="T19" fmla="*/ 2982 h 4312"/>
                <a:gd name="T20" fmla="*/ 467 w 4312"/>
                <a:gd name="T21" fmla="*/ 3499 h 4312"/>
                <a:gd name="T22" fmla="*/ 910 w 4312"/>
                <a:gd name="T23" fmla="*/ 3917 h 4312"/>
                <a:gd name="T24" fmla="*/ 1442 w 4312"/>
                <a:gd name="T25" fmla="*/ 4192 h 4312"/>
                <a:gd name="T26" fmla="*/ 2033 w 4312"/>
                <a:gd name="T27" fmla="*/ 4310 h 4312"/>
                <a:gd name="T28" fmla="*/ 2639 w 4312"/>
                <a:gd name="T29" fmla="*/ 4258 h 4312"/>
                <a:gd name="T30" fmla="*/ 3197 w 4312"/>
                <a:gd name="T31" fmla="*/ 4045 h 4312"/>
                <a:gd name="T32" fmla="*/ 3680 w 4312"/>
                <a:gd name="T33" fmla="*/ 3681 h 4312"/>
                <a:gd name="T34" fmla="*/ 4045 w 4312"/>
                <a:gd name="T35" fmla="*/ 3198 h 4312"/>
                <a:gd name="T36" fmla="*/ 4258 w 4312"/>
                <a:gd name="T37" fmla="*/ 2639 h 4312"/>
                <a:gd name="T38" fmla="*/ 4308 w 4312"/>
                <a:gd name="T39" fmla="*/ 2033 h 4312"/>
                <a:gd name="T40" fmla="*/ 4192 w 4312"/>
                <a:gd name="T41" fmla="*/ 1443 h 4312"/>
                <a:gd name="T42" fmla="*/ 3917 w 4312"/>
                <a:gd name="T43" fmla="*/ 911 h 4312"/>
                <a:gd name="T44" fmla="*/ 2250 w 4312"/>
                <a:gd name="T45" fmla="*/ 3754 h 4312"/>
                <a:gd name="T46" fmla="*/ 2177 w 4312"/>
                <a:gd name="T47" fmla="*/ 3659 h 4312"/>
                <a:gd name="T48" fmla="*/ 2066 w 4312"/>
                <a:gd name="T49" fmla="*/ 3705 h 4312"/>
                <a:gd name="T50" fmla="*/ 1806 w 4312"/>
                <a:gd name="T51" fmla="*/ 4083 h 4312"/>
                <a:gd name="T52" fmla="*/ 1241 w 4312"/>
                <a:gd name="T53" fmla="*/ 3888 h 4312"/>
                <a:gd name="T54" fmla="*/ 768 w 4312"/>
                <a:gd name="T55" fmla="*/ 3537 h 4312"/>
                <a:gd name="T56" fmla="*/ 420 w 4312"/>
                <a:gd name="T57" fmla="*/ 3065 h 4312"/>
                <a:gd name="T58" fmla="*/ 228 w 4312"/>
                <a:gd name="T59" fmla="*/ 2498 h 4312"/>
                <a:gd name="T60" fmla="*/ 598 w 4312"/>
                <a:gd name="T61" fmla="*/ 2237 h 4312"/>
                <a:gd name="T62" fmla="*/ 644 w 4312"/>
                <a:gd name="T63" fmla="*/ 2126 h 4312"/>
                <a:gd name="T64" fmla="*/ 548 w 4312"/>
                <a:gd name="T65" fmla="*/ 2054 h 4312"/>
                <a:gd name="T66" fmla="*/ 287 w 4312"/>
                <a:gd name="T67" fmla="*/ 1574 h 4312"/>
                <a:gd name="T68" fmla="*/ 546 w 4312"/>
                <a:gd name="T69" fmla="*/ 1042 h 4312"/>
                <a:gd name="T70" fmla="*/ 946 w 4312"/>
                <a:gd name="T71" fmla="*/ 617 h 4312"/>
                <a:gd name="T72" fmla="*/ 1459 w 4312"/>
                <a:gd name="T73" fmla="*/ 326 h 4312"/>
                <a:gd name="T74" fmla="*/ 2053 w 4312"/>
                <a:gd name="T75" fmla="*/ 200 h 4312"/>
                <a:gd name="T76" fmla="*/ 2101 w 4312"/>
                <a:gd name="T77" fmla="*/ 635 h 4312"/>
                <a:gd name="T78" fmla="*/ 2221 w 4312"/>
                <a:gd name="T79" fmla="*/ 621 h 4312"/>
                <a:gd name="T80" fmla="*/ 2375 w 4312"/>
                <a:gd name="T81" fmla="*/ 211 h 4312"/>
                <a:gd name="T82" fmla="*/ 2956 w 4312"/>
                <a:gd name="T83" fmla="*/ 369 h 4312"/>
                <a:gd name="T84" fmla="*/ 3451 w 4312"/>
                <a:gd name="T85" fmla="*/ 689 h 4312"/>
                <a:gd name="T86" fmla="*/ 3828 w 4312"/>
                <a:gd name="T87" fmla="*/ 1139 h 4312"/>
                <a:gd name="T88" fmla="*/ 4058 w 4312"/>
                <a:gd name="T89" fmla="*/ 1689 h 4312"/>
                <a:gd name="T90" fmla="*/ 3727 w 4312"/>
                <a:gd name="T91" fmla="*/ 2057 h 4312"/>
                <a:gd name="T92" fmla="*/ 3655 w 4312"/>
                <a:gd name="T93" fmla="*/ 2152 h 4312"/>
                <a:gd name="T94" fmla="*/ 3727 w 4312"/>
                <a:gd name="T95" fmla="*/ 2248 h 4312"/>
                <a:gd name="T96" fmla="*/ 4059 w 4312"/>
                <a:gd name="T97" fmla="*/ 2618 h 4312"/>
                <a:gd name="T98" fmla="*/ 3830 w 4312"/>
                <a:gd name="T99" fmla="*/ 3169 h 4312"/>
                <a:gd name="T100" fmla="*/ 3453 w 4312"/>
                <a:gd name="T101" fmla="*/ 3621 h 4312"/>
                <a:gd name="T102" fmla="*/ 2958 w 4312"/>
                <a:gd name="T103" fmla="*/ 3943 h 4312"/>
                <a:gd name="T104" fmla="*/ 2375 w 4312"/>
                <a:gd name="T105" fmla="*/ 4103 h 4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12" h="4312">
                  <a:moveTo>
                    <a:pt x="3680" y="632"/>
                  </a:moveTo>
                  <a:lnTo>
                    <a:pt x="3591" y="547"/>
                  </a:lnTo>
                  <a:lnTo>
                    <a:pt x="3498" y="469"/>
                  </a:lnTo>
                  <a:lnTo>
                    <a:pt x="3401" y="395"/>
                  </a:lnTo>
                  <a:lnTo>
                    <a:pt x="3300" y="329"/>
                  </a:lnTo>
                  <a:lnTo>
                    <a:pt x="3197" y="267"/>
                  </a:lnTo>
                  <a:lnTo>
                    <a:pt x="3091" y="212"/>
                  </a:lnTo>
                  <a:lnTo>
                    <a:pt x="2981" y="164"/>
                  </a:lnTo>
                  <a:lnTo>
                    <a:pt x="2869" y="120"/>
                  </a:lnTo>
                  <a:lnTo>
                    <a:pt x="2755" y="84"/>
                  </a:lnTo>
                  <a:lnTo>
                    <a:pt x="2639" y="54"/>
                  </a:lnTo>
                  <a:lnTo>
                    <a:pt x="2520" y="30"/>
                  </a:lnTo>
                  <a:lnTo>
                    <a:pt x="2399" y="14"/>
                  </a:lnTo>
                  <a:lnTo>
                    <a:pt x="2279" y="4"/>
                  </a:lnTo>
                  <a:lnTo>
                    <a:pt x="2156" y="0"/>
                  </a:lnTo>
                  <a:lnTo>
                    <a:pt x="2033" y="4"/>
                  </a:lnTo>
                  <a:lnTo>
                    <a:pt x="1911" y="14"/>
                  </a:lnTo>
                  <a:lnTo>
                    <a:pt x="1791" y="30"/>
                  </a:lnTo>
                  <a:lnTo>
                    <a:pt x="1673" y="54"/>
                  </a:lnTo>
                  <a:lnTo>
                    <a:pt x="1556" y="84"/>
                  </a:lnTo>
                  <a:lnTo>
                    <a:pt x="1442" y="120"/>
                  </a:lnTo>
                  <a:lnTo>
                    <a:pt x="1330" y="164"/>
                  </a:lnTo>
                  <a:lnTo>
                    <a:pt x="1221" y="212"/>
                  </a:lnTo>
                  <a:lnTo>
                    <a:pt x="1114" y="267"/>
                  </a:lnTo>
                  <a:lnTo>
                    <a:pt x="1010" y="329"/>
                  </a:lnTo>
                  <a:lnTo>
                    <a:pt x="910" y="395"/>
                  </a:lnTo>
                  <a:lnTo>
                    <a:pt x="813" y="469"/>
                  </a:lnTo>
                  <a:lnTo>
                    <a:pt x="720" y="547"/>
                  </a:lnTo>
                  <a:lnTo>
                    <a:pt x="631" y="632"/>
                  </a:lnTo>
                  <a:lnTo>
                    <a:pt x="547" y="721"/>
                  </a:lnTo>
                  <a:lnTo>
                    <a:pt x="467" y="814"/>
                  </a:lnTo>
                  <a:lnTo>
                    <a:pt x="395" y="911"/>
                  </a:lnTo>
                  <a:lnTo>
                    <a:pt x="327" y="1012"/>
                  </a:lnTo>
                  <a:lnTo>
                    <a:pt x="267" y="1115"/>
                  </a:lnTo>
                  <a:lnTo>
                    <a:pt x="212" y="1221"/>
                  </a:lnTo>
                  <a:lnTo>
                    <a:pt x="162" y="1331"/>
                  </a:lnTo>
                  <a:lnTo>
                    <a:pt x="120" y="1443"/>
                  </a:lnTo>
                  <a:lnTo>
                    <a:pt x="84" y="1557"/>
                  </a:lnTo>
                  <a:lnTo>
                    <a:pt x="54" y="1673"/>
                  </a:lnTo>
                  <a:lnTo>
                    <a:pt x="30" y="1792"/>
                  </a:lnTo>
                  <a:lnTo>
                    <a:pt x="13" y="1913"/>
                  </a:lnTo>
                  <a:lnTo>
                    <a:pt x="2" y="2033"/>
                  </a:lnTo>
                  <a:lnTo>
                    <a:pt x="0" y="2156"/>
                  </a:lnTo>
                  <a:lnTo>
                    <a:pt x="2" y="2279"/>
                  </a:lnTo>
                  <a:lnTo>
                    <a:pt x="13" y="2401"/>
                  </a:lnTo>
                  <a:lnTo>
                    <a:pt x="30" y="2521"/>
                  </a:lnTo>
                  <a:lnTo>
                    <a:pt x="54" y="2639"/>
                  </a:lnTo>
                  <a:lnTo>
                    <a:pt x="84" y="2756"/>
                  </a:lnTo>
                  <a:lnTo>
                    <a:pt x="120" y="2870"/>
                  </a:lnTo>
                  <a:lnTo>
                    <a:pt x="162" y="2982"/>
                  </a:lnTo>
                  <a:lnTo>
                    <a:pt x="212" y="3091"/>
                  </a:lnTo>
                  <a:lnTo>
                    <a:pt x="267" y="3198"/>
                  </a:lnTo>
                  <a:lnTo>
                    <a:pt x="327" y="3302"/>
                  </a:lnTo>
                  <a:lnTo>
                    <a:pt x="395" y="3402"/>
                  </a:lnTo>
                  <a:lnTo>
                    <a:pt x="467" y="3499"/>
                  </a:lnTo>
                  <a:lnTo>
                    <a:pt x="547" y="3592"/>
                  </a:lnTo>
                  <a:lnTo>
                    <a:pt x="631" y="3681"/>
                  </a:lnTo>
                  <a:lnTo>
                    <a:pt x="720" y="3765"/>
                  </a:lnTo>
                  <a:lnTo>
                    <a:pt x="813" y="3845"/>
                  </a:lnTo>
                  <a:lnTo>
                    <a:pt x="910" y="3917"/>
                  </a:lnTo>
                  <a:lnTo>
                    <a:pt x="1010" y="3985"/>
                  </a:lnTo>
                  <a:lnTo>
                    <a:pt x="1114" y="4045"/>
                  </a:lnTo>
                  <a:lnTo>
                    <a:pt x="1221" y="4100"/>
                  </a:lnTo>
                  <a:lnTo>
                    <a:pt x="1330" y="4150"/>
                  </a:lnTo>
                  <a:lnTo>
                    <a:pt x="1442" y="4192"/>
                  </a:lnTo>
                  <a:lnTo>
                    <a:pt x="1556" y="4228"/>
                  </a:lnTo>
                  <a:lnTo>
                    <a:pt x="1673" y="4258"/>
                  </a:lnTo>
                  <a:lnTo>
                    <a:pt x="1791" y="4282"/>
                  </a:lnTo>
                  <a:lnTo>
                    <a:pt x="1911" y="4299"/>
                  </a:lnTo>
                  <a:lnTo>
                    <a:pt x="2033" y="4310"/>
                  </a:lnTo>
                  <a:lnTo>
                    <a:pt x="2156" y="4312"/>
                  </a:lnTo>
                  <a:lnTo>
                    <a:pt x="2279" y="4310"/>
                  </a:lnTo>
                  <a:lnTo>
                    <a:pt x="2399" y="4299"/>
                  </a:lnTo>
                  <a:lnTo>
                    <a:pt x="2520" y="4282"/>
                  </a:lnTo>
                  <a:lnTo>
                    <a:pt x="2639" y="4258"/>
                  </a:lnTo>
                  <a:lnTo>
                    <a:pt x="2755" y="4228"/>
                  </a:lnTo>
                  <a:lnTo>
                    <a:pt x="2869" y="4192"/>
                  </a:lnTo>
                  <a:lnTo>
                    <a:pt x="2981" y="4150"/>
                  </a:lnTo>
                  <a:lnTo>
                    <a:pt x="3091" y="4100"/>
                  </a:lnTo>
                  <a:lnTo>
                    <a:pt x="3197" y="4045"/>
                  </a:lnTo>
                  <a:lnTo>
                    <a:pt x="3300" y="3985"/>
                  </a:lnTo>
                  <a:lnTo>
                    <a:pt x="3401" y="3917"/>
                  </a:lnTo>
                  <a:lnTo>
                    <a:pt x="3498" y="3845"/>
                  </a:lnTo>
                  <a:lnTo>
                    <a:pt x="3591" y="3765"/>
                  </a:lnTo>
                  <a:lnTo>
                    <a:pt x="3680" y="3681"/>
                  </a:lnTo>
                  <a:lnTo>
                    <a:pt x="3765" y="3592"/>
                  </a:lnTo>
                  <a:lnTo>
                    <a:pt x="3843" y="3499"/>
                  </a:lnTo>
                  <a:lnTo>
                    <a:pt x="3917" y="3402"/>
                  </a:lnTo>
                  <a:lnTo>
                    <a:pt x="3983" y="3302"/>
                  </a:lnTo>
                  <a:lnTo>
                    <a:pt x="4045" y="3198"/>
                  </a:lnTo>
                  <a:lnTo>
                    <a:pt x="4100" y="3091"/>
                  </a:lnTo>
                  <a:lnTo>
                    <a:pt x="4148" y="2982"/>
                  </a:lnTo>
                  <a:lnTo>
                    <a:pt x="4192" y="2870"/>
                  </a:lnTo>
                  <a:lnTo>
                    <a:pt x="4228" y="2756"/>
                  </a:lnTo>
                  <a:lnTo>
                    <a:pt x="4258" y="2639"/>
                  </a:lnTo>
                  <a:lnTo>
                    <a:pt x="4282" y="2521"/>
                  </a:lnTo>
                  <a:lnTo>
                    <a:pt x="4298" y="2401"/>
                  </a:lnTo>
                  <a:lnTo>
                    <a:pt x="4308" y="2279"/>
                  </a:lnTo>
                  <a:lnTo>
                    <a:pt x="4312" y="2156"/>
                  </a:lnTo>
                  <a:lnTo>
                    <a:pt x="4308" y="2033"/>
                  </a:lnTo>
                  <a:lnTo>
                    <a:pt x="4298" y="1913"/>
                  </a:lnTo>
                  <a:lnTo>
                    <a:pt x="4282" y="1792"/>
                  </a:lnTo>
                  <a:lnTo>
                    <a:pt x="4258" y="1673"/>
                  </a:lnTo>
                  <a:lnTo>
                    <a:pt x="4228" y="1557"/>
                  </a:lnTo>
                  <a:lnTo>
                    <a:pt x="4192" y="1443"/>
                  </a:lnTo>
                  <a:lnTo>
                    <a:pt x="4148" y="1331"/>
                  </a:lnTo>
                  <a:lnTo>
                    <a:pt x="4100" y="1221"/>
                  </a:lnTo>
                  <a:lnTo>
                    <a:pt x="4045" y="1115"/>
                  </a:lnTo>
                  <a:lnTo>
                    <a:pt x="3983" y="1012"/>
                  </a:lnTo>
                  <a:lnTo>
                    <a:pt x="3917" y="911"/>
                  </a:lnTo>
                  <a:lnTo>
                    <a:pt x="3843" y="814"/>
                  </a:lnTo>
                  <a:lnTo>
                    <a:pt x="3765" y="721"/>
                  </a:lnTo>
                  <a:lnTo>
                    <a:pt x="3680" y="632"/>
                  </a:lnTo>
                  <a:close/>
                  <a:moveTo>
                    <a:pt x="2250" y="4112"/>
                  </a:moveTo>
                  <a:lnTo>
                    <a:pt x="2250" y="3754"/>
                  </a:lnTo>
                  <a:lnTo>
                    <a:pt x="2246" y="3728"/>
                  </a:lnTo>
                  <a:lnTo>
                    <a:pt x="2237" y="3705"/>
                  </a:lnTo>
                  <a:lnTo>
                    <a:pt x="2221" y="3685"/>
                  </a:lnTo>
                  <a:lnTo>
                    <a:pt x="2200" y="3669"/>
                  </a:lnTo>
                  <a:lnTo>
                    <a:pt x="2177" y="3659"/>
                  </a:lnTo>
                  <a:lnTo>
                    <a:pt x="2151" y="3655"/>
                  </a:lnTo>
                  <a:lnTo>
                    <a:pt x="2125" y="3659"/>
                  </a:lnTo>
                  <a:lnTo>
                    <a:pt x="2101" y="3669"/>
                  </a:lnTo>
                  <a:lnTo>
                    <a:pt x="2081" y="3685"/>
                  </a:lnTo>
                  <a:lnTo>
                    <a:pt x="2066" y="3705"/>
                  </a:lnTo>
                  <a:lnTo>
                    <a:pt x="2055" y="3728"/>
                  </a:lnTo>
                  <a:lnTo>
                    <a:pt x="2053" y="3754"/>
                  </a:lnTo>
                  <a:lnTo>
                    <a:pt x="2053" y="4112"/>
                  </a:lnTo>
                  <a:lnTo>
                    <a:pt x="1928" y="4101"/>
                  </a:lnTo>
                  <a:lnTo>
                    <a:pt x="1806" y="4083"/>
                  </a:lnTo>
                  <a:lnTo>
                    <a:pt x="1687" y="4058"/>
                  </a:lnTo>
                  <a:lnTo>
                    <a:pt x="1571" y="4025"/>
                  </a:lnTo>
                  <a:lnTo>
                    <a:pt x="1457" y="3986"/>
                  </a:lnTo>
                  <a:lnTo>
                    <a:pt x="1347" y="3940"/>
                  </a:lnTo>
                  <a:lnTo>
                    <a:pt x="1241" y="3888"/>
                  </a:lnTo>
                  <a:lnTo>
                    <a:pt x="1137" y="3829"/>
                  </a:lnTo>
                  <a:lnTo>
                    <a:pt x="1039" y="3765"/>
                  </a:lnTo>
                  <a:lnTo>
                    <a:pt x="944" y="3694"/>
                  </a:lnTo>
                  <a:lnTo>
                    <a:pt x="855" y="3618"/>
                  </a:lnTo>
                  <a:lnTo>
                    <a:pt x="768" y="3537"/>
                  </a:lnTo>
                  <a:lnTo>
                    <a:pt x="688" y="3452"/>
                  </a:lnTo>
                  <a:lnTo>
                    <a:pt x="613" y="3362"/>
                  </a:lnTo>
                  <a:lnTo>
                    <a:pt x="543" y="3266"/>
                  </a:lnTo>
                  <a:lnTo>
                    <a:pt x="479" y="3167"/>
                  </a:lnTo>
                  <a:lnTo>
                    <a:pt x="420" y="3065"/>
                  </a:lnTo>
                  <a:lnTo>
                    <a:pt x="369" y="2957"/>
                  </a:lnTo>
                  <a:lnTo>
                    <a:pt x="323" y="2847"/>
                  </a:lnTo>
                  <a:lnTo>
                    <a:pt x="284" y="2733"/>
                  </a:lnTo>
                  <a:lnTo>
                    <a:pt x="253" y="2617"/>
                  </a:lnTo>
                  <a:lnTo>
                    <a:pt x="228" y="2498"/>
                  </a:lnTo>
                  <a:lnTo>
                    <a:pt x="209" y="2375"/>
                  </a:lnTo>
                  <a:lnTo>
                    <a:pt x="200" y="2252"/>
                  </a:lnTo>
                  <a:lnTo>
                    <a:pt x="548" y="2252"/>
                  </a:lnTo>
                  <a:lnTo>
                    <a:pt x="575" y="2248"/>
                  </a:lnTo>
                  <a:lnTo>
                    <a:pt x="598" y="2237"/>
                  </a:lnTo>
                  <a:lnTo>
                    <a:pt x="619" y="2222"/>
                  </a:lnTo>
                  <a:lnTo>
                    <a:pt x="635" y="2202"/>
                  </a:lnTo>
                  <a:lnTo>
                    <a:pt x="644" y="2178"/>
                  </a:lnTo>
                  <a:lnTo>
                    <a:pt x="648" y="2152"/>
                  </a:lnTo>
                  <a:lnTo>
                    <a:pt x="644" y="2126"/>
                  </a:lnTo>
                  <a:lnTo>
                    <a:pt x="635" y="2102"/>
                  </a:lnTo>
                  <a:lnTo>
                    <a:pt x="619" y="2083"/>
                  </a:lnTo>
                  <a:lnTo>
                    <a:pt x="598" y="2067"/>
                  </a:lnTo>
                  <a:lnTo>
                    <a:pt x="575" y="2057"/>
                  </a:lnTo>
                  <a:lnTo>
                    <a:pt x="548" y="2054"/>
                  </a:lnTo>
                  <a:lnTo>
                    <a:pt x="200" y="2054"/>
                  </a:lnTo>
                  <a:lnTo>
                    <a:pt x="211" y="1930"/>
                  </a:lnTo>
                  <a:lnTo>
                    <a:pt x="228" y="1808"/>
                  </a:lnTo>
                  <a:lnTo>
                    <a:pt x="254" y="1689"/>
                  </a:lnTo>
                  <a:lnTo>
                    <a:pt x="287" y="1574"/>
                  </a:lnTo>
                  <a:lnTo>
                    <a:pt x="325" y="1460"/>
                  </a:lnTo>
                  <a:lnTo>
                    <a:pt x="370" y="1350"/>
                  </a:lnTo>
                  <a:lnTo>
                    <a:pt x="423" y="1244"/>
                  </a:lnTo>
                  <a:lnTo>
                    <a:pt x="482" y="1142"/>
                  </a:lnTo>
                  <a:lnTo>
                    <a:pt x="546" y="1042"/>
                  </a:lnTo>
                  <a:lnTo>
                    <a:pt x="615" y="948"/>
                  </a:lnTo>
                  <a:lnTo>
                    <a:pt x="691" y="857"/>
                  </a:lnTo>
                  <a:lnTo>
                    <a:pt x="771" y="772"/>
                  </a:lnTo>
                  <a:lnTo>
                    <a:pt x="857" y="693"/>
                  </a:lnTo>
                  <a:lnTo>
                    <a:pt x="946" y="617"/>
                  </a:lnTo>
                  <a:lnTo>
                    <a:pt x="1042" y="547"/>
                  </a:lnTo>
                  <a:lnTo>
                    <a:pt x="1140" y="483"/>
                  </a:lnTo>
                  <a:lnTo>
                    <a:pt x="1242" y="424"/>
                  </a:lnTo>
                  <a:lnTo>
                    <a:pt x="1350" y="372"/>
                  </a:lnTo>
                  <a:lnTo>
                    <a:pt x="1459" y="326"/>
                  </a:lnTo>
                  <a:lnTo>
                    <a:pt x="1572" y="287"/>
                  </a:lnTo>
                  <a:lnTo>
                    <a:pt x="1689" y="254"/>
                  </a:lnTo>
                  <a:lnTo>
                    <a:pt x="1808" y="229"/>
                  </a:lnTo>
                  <a:lnTo>
                    <a:pt x="1928" y="211"/>
                  </a:lnTo>
                  <a:lnTo>
                    <a:pt x="2053" y="200"/>
                  </a:lnTo>
                  <a:lnTo>
                    <a:pt x="2053" y="550"/>
                  </a:lnTo>
                  <a:lnTo>
                    <a:pt x="2055" y="576"/>
                  </a:lnTo>
                  <a:lnTo>
                    <a:pt x="2066" y="600"/>
                  </a:lnTo>
                  <a:lnTo>
                    <a:pt x="2081" y="621"/>
                  </a:lnTo>
                  <a:lnTo>
                    <a:pt x="2101" y="635"/>
                  </a:lnTo>
                  <a:lnTo>
                    <a:pt x="2125" y="645"/>
                  </a:lnTo>
                  <a:lnTo>
                    <a:pt x="2151" y="649"/>
                  </a:lnTo>
                  <a:lnTo>
                    <a:pt x="2177" y="645"/>
                  </a:lnTo>
                  <a:lnTo>
                    <a:pt x="2200" y="635"/>
                  </a:lnTo>
                  <a:lnTo>
                    <a:pt x="2221" y="621"/>
                  </a:lnTo>
                  <a:lnTo>
                    <a:pt x="2237" y="600"/>
                  </a:lnTo>
                  <a:lnTo>
                    <a:pt x="2246" y="576"/>
                  </a:lnTo>
                  <a:lnTo>
                    <a:pt x="2250" y="550"/>
                  </a:lnTo>
                  <a:lnTo>
                    <a:pt x="2250" y="200"/>
                  </a:lnTo>
                  <a:lnTo>
                    <a:pt x="2375" y="211"/>
                  </a:lnTo>
                  <a:lnTo>
                    <a:pt x="2496" y="228"/>
                  </a:lnTo>
                  <a:lnTo>
                    <a:pt x="2615" y="253"/>
                  </a:lnTo>
                  <a:lnTo>
                    <a:pt x="2732" y="284"/>
                  </a:lnTo>
                  <a:lnTo>
                    <a:pt x="2846" y="323"/>
                  </a:lnTo>
                  <a:lnTo>
                    <a:pt x="2956" y="369"/>
                  </a:lnTo>
                  <a:lnTo>
                    <a:pt x="3063" y="422"/>
                  </a:lnTo>
                  <a:lnTo>
                    <a:pt x="3167" y="479"/>
                  </a:lnTo>
                  <a:lnTo>
                    <a:pt x="3266" y="543"/>
                  </a:lnTo>
                  <a:lnTo>
                    <a:pt x="3360" y="614"/>
                  </a:lnTo>
                  <a:lnTo>
                    <a:pt x="3451" y="689"/>
                  </a:lnTo>
                  <a:lnTo>
                    <a:pt x="3537" y="770"/>
                  </a:lnTo>
                  <a:lnTo>
                    <a:pt x="3618" y="855"/>
                  </a:lnTo>
                  <a:lnTo>
                    <a:pt x="3693" y="945"/>
                  </a:lnTo>
                  <a:lnTo>
                    <a:pt x="3763" y="1039"/>
                  </a:lnTo>
                  <a:lnTo>
                    <a:pt x="3828" y="1139"/>
                  </a:lnTo>
                  <a:lnTo>
                    <a:pt x="3887" y="1241"/>
                  </a:lnTo>
                  <a:lnTo>
                    <a:pt x="3939" y="1348"/>
                  </a:lnTo>
                  <a:lnTo>
                    <a:pt x="3986" y="1458"/>
                  </a:lnTo>
                  <a:lnTo>
                    <a:pt x="4025" y="1572"/>
                  </a:lnTo>
                  <a:lnTo>
                    <a:pt x="4058" y="1689"/>
                  </a:lnTo>
                  <a:lnTo>
                    <a:pt x="4083" y="1808"/>
                  </a:lnTo>
                  <a:lnTo>
                    <a:pt x="4101" y="1930"/>
                  </a:lnTo>
                  <a:lnTo>
                    <a:pt x="4112" y="2054"/>
                  </a:lnTo>
                  <a:lnTo>
                    <a:pt x="3753" y="2054"/>
                  </a:lnTo>
                  <a:lnTo>
                    <a:pt x="3727" y="2057"/>
                  </a:lnTo>
                  <a:lnTo>
                    <a:pt x="3703" y="2067"/>
                  </a:lnTo>
                  <a:lnTo>
                    <a:pt x="3684" y="2083"/>
                  </a:lnTo>
                  <a:lnTo>
                    <a:pt x="3668" y="2102"/>
                  </a:lnTo>
                  <a:lnTo>
                    <a:pt x="3657" y="2126"/>
                  </a:lnTo>
                  <a:lnTo>
                    <a:pt x="3655" y="2152"/>
                  </a:lnTo>
                  <a:lnTo>
                    <a:pt x="3657" y="2178"/>
                  </a:lnTo>
                  <a:lnTo>
                    <a:pt x="3668" y="2202"/>
                  </a:lnTo>
                  <a:lnTo>
                    <a:pt x="3684" y="2223"/>
                  </a:lnTo>
                  <a:lnTo>
                    <a:pt x="3703" y="2237"/>
                  </a:lnTo>
                  <a:lnTo>
                    <a:pt x="3727" y="2248"/>
                  </a:lnTo>
                  <a:lnTo>
                    <a:pt x="3753" y="2252"/>
                  </a:lnTo>
                  <a:lnTo>
                    <a:pt x="4112" y="2252"/>
                  </a:lnTo>
                  <a:lnTo>
                    <a:pt x="4101" y="2376"/>
                  </a:lnTo>
                  <a:lnTo>
                    <a:pt x="4084" y="2498"/>
                  </a:lnTo>
                  <a:lnTo>
                    <a:pt x="4059" y="2618"/>
                  </a:lnTo>
                  <a:lnTo>
                    <a:pt x="4027" y="2735"/>
                  </a:lnTo>
                  <a:lnTo>
                    <a:pt x="3987" y="2849"/>
                  </a:lnTo>
                  <a:lnTo>
                    <a:pt x="3942" y="2959"/>
                  </a:lnTo>
                  <a:lnTo>
                    <a:pt x="3889" y="3066"/>
                  </a:lnTo>
                  <a:lnTo>
                    <a:pt x="3830" y="3169"/>
                  </a:lnTo>
                  <a:lnTo>
                    <a:pt x="3766" y="3269"/>
                  </a:lnTo>
                  <a:lnTo>
                    <a:pt x="3697" y="3364"/>
                  </a:lnTo>
                  <a:lnTo>
                    <a:pt x="3621" y="3455"/>
                  </a:lnTo>
                  <a:lnTo>
                    <a:pt x="3540" y="3541"/>
                  </a:lnTo>
                  <a:lnTo>
                    <a:pt x="3453" y="3621"/>
                  </a:lnTo>
                  <a:lnTo>
                    <a:pt x="3363" y="3697"/>
                  </a:lnTo>
                  <a:lnTo>
                    <a:pt x="3267" y="3768"/>
                  </a:lnTo>
                  <a:lnTo>
                    <a:pt x="3169" y="3832"/>
                  </a:lnTo>
                  <a:lnTo>
                    <a:pt x="3066" y="3891"/>
                  </a:lnTo>
                  <a:lnTo>
                    <a:pt x="2958" y="3943"/>
                  </a:lnTo>
                  <a:lnTo>
                    <a:pt x="2847" y="3989"/>
                  </a:lnTo>
                  <a:lnTo>
                    <a:pt x="2733" y="4028"/>
                  </a:lnTo>
                  <a:lnTo>
                    <a:pt x="2617" y="4059"/>
                  </a:lnTo>
                  <a:lnTo>
                    <a:pt x="2496" y="4084"/>
                  </a:lnTo>
                  <a:lnTo>
                    <a:pt x="2375" y="4103"/>
                  </a:lnTo>
                  <a:lnTo>
                    <a:pt x="2250" y="4112"/>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sp>
          <p:nvSpPr>
            <p:cNvPr id="18" name="Freeform 7">
              <a:extLst>
                <a:ext uri="{FF2B5EF4-FFF2-40B4-BE49-F238E27FC236}">
                  <a16:creationId xmlns:a16="http://schemas.microsoft.com/office/drawing/2014/main" id="{4CAF10BF-3D47-680A-5531-E28F485746CC}"/>
                </a:ext>
              </a:extLst>
            </p:cNvPr>
            <p:cNvSpPr/>
            <p:nvPr/>
          </p:nvSpPr>
          <p:spPr bwMode="auto">
            <a:xfrm>
              <a:off x="5942013" y="1322388"/>
              <a:ext cx="1819275" cy="3759200"/>
            </a:xfrm>
            <a:custGeom>
              <a:avLst/>
              <a:gdLst>
                <a:gd name="T0" fmla="*/ 198 w 1146"/>
                <a:gd name="T1" fmla="*/ 1280 h 2368"/>
                <a:gd name="T2" fmla="*/ 198 w 1146"/>
                <a:gd name="T3" fmla="*/ 99 h 2368"/>
                <a:gd name="T4" fmla="*/ 194 w 1146"/>
                <a:gd name="T5" fmla="*/ 72 h 2368"/>
                <a:gd name="T6" fmla="*/ 185 w 1146"/>
                <a:gd name="T7" fmla="*/ 48 h 2368"/>
                <a:gd name="T8" fmla="*/ 169 w 1146"/>
                <a:gd name="T9" fmla="*/ 28 h 2368"/>
                <a:gd name="T10" fmla="*/ 148 w 1146"/>
                <a:gd name="T11" fmla="*/ 13 h 2368"/>
                <a:gd name="T12" fmla="*/ 124 w 1146"/>
                <a:gd name="T13" fmla="*/ 4 h 2368"/>
                <a:gd name="T14" fmla="*/ 98 w 1146"/>
                <a:gd name="T15" fmla="*/ 0 h 2368"/>
                <a:gd name="T16" fmla="*/ 72 w 1146"/>
                <a:gd name="T17" fmla="*/ 4 h 2368"/>
                <a:gd name="T18" fmla="*/ 49 w 1146"/>
                <a:gd name="T19" fmla="*/ 13 h 2368"/>
                <a:gd name="T20" fmla="*/ 29 w 1146"/>
                <a:gd name="T21" fmla="*/ 28 h 2368"/>
                <a:gd name="T22" fmla="*/ 13 w 1146"/>
                <a:gd name="T23" fmla="*/ 48 h 2368"/>
                <a:gd name="T24" fmla="*/ 3 w 1146"/>
                <a:gd name="T25" fmla="*/ 72 h 2368"/>
                <a:gd name="T26" fmla="*/ 0 w 1146"/>
                <a:gd name="T27" fmla="*/ 99 h 2368"/>
                <a:gd name="T28" fmla="*/ 0 w 1146"/>
                <a:gd name="T29" fmla="*/ 1328 h 2368"/>
                <a:gd name="T30" fmla="*/ 4 w 1146"/>
                <a:gd name="T31" fmla="*/ 1354 h 2368"/>
                <a:gd name="T32" fmla="*/ 15 w 1146"/>
                <a:gd name="T33" fmla="*/ 1379 h 2368"/>
                <a:gd name="T34" fmla="*/ 32 w 1146"/>
                <a:gd name="T35" fmla="*/ 1400 h 2368"/>
                <a:gd name="T36" fmla="*/ 52 w 1146"/>
                <a:gd name="T37" fmla="*/ 1415 h 2368"/>
                <a:gd name="T38" fmla="*/ 977 w 1146"/>
                <a:gd name="T39" fmla="*/ 2339 h 2368"/>
                <a:gd name="T40" fmla="*/ 998 w 1146"/>
                <a:gd name="T41" fmla="*/ 2355 h 2368"/>
                <a:gd name="T42" fmla="*/ 1021 w 1146"/>
                <a:gd name="T43" fmla="*/ 2365 h 2368"/>
                <a:gd name="T44" fmla="*/ 1046 w 1146"/>
                <a:gd name="T45" fmla="*/ 2368 h 2368"/>
                <a:gd name="T46" fmla="*/ 1071 w 1146"/>
                <a:gd name="T47" fmla="*/ 2365 h 2368"/>
                <a:gd name="T48" fmla="*/ 1096 w 1146"/>
                <a:gd name="T49" fmla="*/ 2355 h 2368"/>
                <a:gd name="T50" fmla="*/ 1117 w 1146"/>
                <a:gd name="T51" fmla="*/ 2339 h 2368"/>
                <a:gd name="T52" fmla="*/ 1132 w 1146"/>
                <a:gd name="T53" fmla="*/ 2318 h 2368"/>
                <a:gd name="T54" fmla="*/ 1142 w 1146"/>
                <a:gd name="T55" fmla="*/ 2294 h 2368"/>
                <a:gd name="T56" fmla="*/ 1146 w 1146"/>
                <a:gd name="T57" fmla="*/ 2270 h 2368"/>
                <a:gd name="T58" fmla="*/ 1142 w 1146"/>
                <a:gd name="T59" fmla="*/ 2245 h 2368"/>
                <a:gd name="T60" fmla="*/ 1132 w 1146"/>
                <a:gd name="T61" fmla="*/ 2220 h 2368"/>
                <a:gd name="T62" fmla="*/ 1117 w 1146"/>
                <a:gd name="T63" fmla="*/ 2199 h 2368"/>
                <a:gd name="T64" fmla="*/ 198 w 1146"/>
                <a:gd name="T65" fmla="*/ 1280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6" h="2368">
                  <a:moveTo>
                    <a:pt x="198" y="1280"/>
                  </a:moveTo>
                  <a:lnTo>
                    <a:pt x="198" y="99"/>
                  </a:lnTo>
                  <a:lnTo>
                    <a:pt x="194" y="72"/>
                  </a:lnTo>
                  <a:lnTo>
                    <a:pt x="185" y="48"/>
                  </a:lnTo>
                  <a:lnTo>
                    <a:pt x="169" y="28"/>
                  </a:lnTo>
                  <a:lnTo>
                    <a:pt x="148" y="13"/>
                  </a:lnTo>
                  <a:lnTo>
                    <a:pt x="124" y="4"/>
                  </a:lnTo>
                  <a:lnTo>
                    <a:pt x="98" y="0"/>
                  </a:lnTo>
                  <a:lnTo>
                    <a:pt x="72" y="4"/>
                  </a:lnTo>
                  <a:lnTo>
                    <a:pt x="49" y="13"/>
                  </a:lnTo>
                  <a:lnTo>
                    <a:pt x="29" y="28"/>
                  </a:lnTo>
                  <a:lnTo>
                    <a:pt x="13" y="48"/>
                  </a:lnTo>
                  <a:lnTo>
                    <a:pt x="3" y="72"/>
                  </a:lnTo>
                  <a:lnTo>
                    <a:pt x="0" y="99"/>
                  </a:lnTo>
                  <a:lnTo>
                    <a:pt x="0" y="1328"/>
                  </a:lnTo>
                  <a:lnTo>
                    <a:pt x="4" y="1354"/>
                  </a:lnTo>
                  <a:lnTo>
                    <a:pt x="15" y="1379"/>
                  </a:lnTo>
                  <a:lnTo>
                    <a:pt x="32" y="1400"/>
                  </a:lnTo>
                  <a:lnTo>
                    <a:pt x="52" y="1415"/>
                  </a:lnTo>
                  <a:lnTo>
                    <a:pt x="977" y="2339"/>
                  </a:lnTo>
                  <a:lnTo>
                    <a:pt x="998" y="2355"/>
                  </a:lnTo>
                  <a:lnTo>
                    <a:pt x="1021" y="2365"/>
                  </a:lnTo>
                  <a:lnTo>
                    <a:pt x="1046" y="2368"/>
                  </a:lnTo>
                  <a:lnTo>
                    <a:pt x="1071" y="2365"/>
                  </a:lnTo>
                  <a:lnTo>
                    <a:pt x="1096" y="2355"/>
                  </a:lnTo>
                  <a:lnTo>
                    <a:pt x="1117" y="2339"/>
                  </a:lnTo>
                  <a:lnTo>
                    <a:pt x="1132" y="2318"/>
                  </a:lnTo>
                  <a:lnTo>
                    <a:pt x="1142" y="2294"/>
                  </a:lnTo>
                  <a:lnTo>
                    <a:pt x="1146" y="2270"/>
                  </a:lnTo>
                  <a:lnTo>
                    <a:pt x="1142" y="2245"/>
                  </a:lnTo>
                  <a:lnTo>
                    <a:pt x="1132" y="2220"/>
                  </a:lnTo>
                  <a:lnTo>
                    <a:pt x="1117" y="2199"/>
                  </a:lnTo>
                  <a:lnTo>
                    <a:pt x="198" y="1280"/>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grpSp>
      <p:sp>
        <p:nvSpPr>
          <p:cNvPr id="8" name="TextBox 29">
            <a:extLst>
              <a:ext uri="{FF2B5EF4-FFF2-40B4-BE49-F238E27FC236}">
                <a16:creationId xmlns:a16="http://schemas.microsoft.com/office/drawing/2014/main" id="{9D575CC3-8047-AB03-D830-1B6C8B98FDB2}"/>
              </a:ext>
            </a:extLst>
          </p:cNvPr>
          <p:cNvSpPr txBox="1"/>
          <p:nvPr/>
        </p:nvSpPr>
        <p:spPr>
          <a:xfrm>
            <a:off x="1150579" y="4787798"/>
            <a:ext cx="2911846" cy="90024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1200" dirty="0">
                <a:solidFill>
                  <a:srgbClr val="383838"/>
                </a:solidFill>
                <a:latin typeface="Arial" panose="020B0604020202020204" pitchFamily="34" charset="0"/>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 لطفا متن پاراگراف را اینجا وارد کنید</a:t>
            </a:r>
            <a:endParaRPr lang="zh-CN" altLang="en-US" sz="1200" dirty="0">
              <a:solidFill>
                <a:srgbClr val="383838"/>
              </a:solidFill>
              <a:latin typeface="Arial" panose="020B0604020202020204" pitchFamily="34" charset="0"/>
              <a:cs typeface="B Nazanin" panose="00000400000000000000" pitchFamily="2" charset="-78"/>
            </a:endParaRPr>
          </a:p>
        </p:txBody>
      </p:sp>
      <p:sp>
        <p:nvSpPr>
          <p:cNvPr id="9" name="Freeform 12">
            <a:extLst>
              <a:ext uri="{FF2B5EF4-FFF2-40B4-BE49-F238E27FC236}">
                <a16:creationId xmlns:a16="http://schemas.microsoft.com/office/drawing/2014/main" id="{EE825B24-DAD7-032D-E5F2-DA3E2DABAA76}"/>
              </a:ext>
            </a:extLst>
          </p:cNvPr>
          <p:cNvSpPr>
            <a:spLocks noEditPoints="1"/>
          </p:cNvSpPr>
          <p:nvPr/>
        </p:nvSpPr>
        <p:spPr bwMode="auto">
          <a:xfrm>
            <a:off x="5556000" y="3581663"/>
            <a:ext cx="1080000" cy="900000"/>
          </a:xfrm>
          <a:custGeom>
            <a:avLst/>
            <a:gdLst>
              <a:gd name="T0" fmla="*/ 2099 w 4177"/>
              <a:gd name="T1" fmla="*/ 3077 h 3139"/>
              <a:gd name="T2" fmla="*/ 2108 w 4177"/>
              <a:gd name="T3" fmla="*/ 3107 h 3139"/>
              <a:gd name="T4" fmla="*/ 2132 w 4177"/>
              <a:gd name="T5" fmla="*/ 3130 h 3139"/>
              <a:gd name="T6" fmla="*/ 2164 w 4177"/>
              <a:gd name="T7" fmla="*/ 3139 h 3139"/>
              <a:gd name="T8" fmla="*/ 2669 w 4177"/>
              <a:gd name="T9" fmla="*/ 3136 h 3139"/>
              <a:gd name="T10" fmla="*/ 2699 w 4177"/>
              <a:gd name="T11" fmla="*/ 3119 h 3139"/>
              <a:gd name="T12" fmla="*/ 2716 w 4177"/>
              <a:gd name="T13" fmla="*/ 3092 h 3139"/>
              <a:gd name="T14" fmla="*/ 2718 w 4177"/>
              <a:gd name="T15" fmla="*/ 1884 h 3139"/>
              <a:gd name="T16" fmla="*/ 2099 w 4177"/>
              <a:gd name="T17" fmla="*/ 2182 h 3139"/>
              <a:gd name="T18" fmla="*/ 6 w 4177"/>
              <a:gd name="T19" fmla="*/ 3092 h 3139"/>
              <a:gd name="T20" fmla="*/ 23 w 4177"/>
              <a:gd name="T21" fmla="*/ 3119 h 3139"/>
              <a:gd name="T22" fmla="*/ 53 w 4177"/>
              <a:gd name="T23" fmla="*/ 3136 h 3139"/>
              <a:gd name="T24" fmla="*/ 558 w 4177"/>
              <a:gd name="T25" fmla="*/ 3139 h 3139"/>
              <a:gd name="T26" fmla="*/ 590 w 4177"/>
              <a:gd name="T27" fmla="*/ 3130 h 3139"/>
              <a:gd name="T28" fmla="*/ 614 w 4177"/>
              <a:gd name="T29" fmla="*/ 3106 h 3139"/>
              <a:gd name="T30" fmla="*/ 623 w 4177"/>
              <a:gd name="T31" fmla="*/ 3077 h 3139"/>
              <a:gd name="T32" fmla="*/ 0 w 4177"/>
              <a:gd name="T33" fmla="*/ 2637 h 3139"/>
              <a:gd name="T34" fmla="*/ 1049 w 4177"/>
              <a:gd name="T35" fmla="*/ 1841 h 3139"/>
              <a:gd name="T36" fmla="*/ 1051 w 4177"/>
              <a:gd name="T37" fmla="*/ 3092 h 3139"/>
              <a:gd name="T38" fmla="*/ 1069 w 4177"/>
              <a:gd name="T39" fmla="*/ 3119 h 3139"/>
              <a:gd name="T40" fmla="*/ 1099 w 4177"/>
              <a:gd name="T41" fmla="*/ 3136 h 3139"/>
              <a:gd name="T42" fmla="*/ 1603 w 4177"/>
              <a:gd name="T43" fmla="*/ 3139 h 3139"/>
              <a:gd name="T44" fmla="*/ 1635 w 4177"/>
              <a:gd name="T45" fmla="*/ 3130 h 3139"/>
              <a:gd name="T46" fmla="*/ 1660 w 4177"/>
              <a:gd name="T47" fmla="*/ 3106 h 3139"/>
              <a:gd name="T48" fmla="*/ 1669 w 4177"/>
              <a:gd name="T49" fmla="*/ 3077 h 3139"/>
              <a:gd name="T50" fmla="*/ 1358 w 4177"/>
              <a:gd name="T51" fmla="*/ 1603 h 3139"/>
              <a:gd name="T52" fmla="*/ 3145 w 4177"/>
              <a:gd name="T53" fmla="*/ 3077 h 3139"/>
              <a:gd name="T54" fmla="*/ 3154 w 4177"/>
              <a:gd name="T55" fmla="*/ 3107 h 3139"/>
              <a:gd name="T56" fmla="*/ 3178 w 4177"/>
              <a:gd name="T57" fmla="*/ 3130 h 3139"/>
              <a:gd name="T58" fmla="*/ 3209 w 4177"/>
              <a:gd name="T59" fmla="*/ 3139 h 3139"/>
              <a:gd name="T60" fmla="*/ 3718 w 4177"/>
              <a:gd name="T61" fmla="*/ 3136 h 3139"/>
              <a:gd name="T62" fmla="*/ 3747 w 4177"/>
              <a:gd name="T63" fmla="*/ 3119 h 3139"/>
              <a:gd name="T64" fmla="*/ 3765 w 4177"/>
              <a:gd name="T65" fmla="*/ 3092 h 3139"/>
              <a:gd name="T66" fmla="*/ 3767 w 4177"/>
              <a:gd name="T67" fmla="*/ 1049 h 3139"/>
              <a:gd name="T68" fmla="*/ 3145 w 4177"/>
              <a:gd name="T69" fmla="*/ 3077 h 3139"/>
              <a:gd name="T70" fmla="*/ 3030 w 4177"/>
              <a:gd name="T71" fmla="*/ 2 h 3139"/>
              <a:gd name="T72" fmla="*/ 3021 w 4177"/>
              <a:gd name="T73" fmla="*/ 5 h 3139"/>
              <a:gd name="T74" fmla="*/ 3016 w 4177"/>
              <a:gd name="T75" fmla="*/ 14 h 3139"/>
              <a:gd name="T76" fmla="*/ 3016 w 4177"/>
              <a:gd name="T77" fmla="*/ 29 h 3139"/>
              <a:gd name="T78" fmla="*/ 3489 w 4177"/>
              <a:gd name="T79" fmla="*/ 462 h 3139"/>
              <a:gd name="T80" fmla="*/ 1364 w 4177"/>
              <a:gd name="T81" fmla="*/ 794 h 3139"/>
              <a:gd name="T82" fmla="*/ 0 w 4177"/>
              <a:gd name="T83" fmla="*/ 2150 h 3139"/>
              <a:gd name="T84" fmla="*/ 2223 w 4177"/>
              <a:gd name="T85" fmla="*/ 1789 h 3139"/>
              <a:gd name="T86" fmla="*/ 4141 w 4177"/>
              <a:gd name="T87" fmla="*/ 1052 h 3139"/>
              <a:gd name="T88" fmla="*/ 4156 w 4177"/>
              <a:gd name="T89" fmla="*/ 1058 h 3139"/>
              <a:gd name="T90" fmla="*/ 4169 w 4177"/>
              <a:gd name="T91" fmla="*/ 1053 h 3139"/>
              <a:gd name="T92" fmla="*/ 4175 w 4177"/>
              <a:gd name="T93" fmla="*/ 1046 h 3139"/>
              <a:gd name="T94" fmla="*/ 4177 w 4177"/>
              <a:gd name="T95" fmla="*/ 1036 h 3139"/>
              <a:gd name="T96" fmla="*/ 4177 w 4177"/>
              <a:gd name="T97" fmla="*/ 16 h 3139"/>
              <a:gd name="T98" fmla="*/ 4173 w 4177"/>
              <a:gd name="T99" fmla="*/ 10 h 3139"/>
              <a:gd name="T100" fmla="*/ 4166 w 4177"/>
              <a:gd name="T101" fmla="*/ 4 h 3139"/>
              <a:gd name="T102" fmla="*/ 4154 w 4177"/>
              <a:gd name="T103" fmla="*/ 0 h 3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177" h="3139">
                <a:moveTo>
                  <a:pt x="2099" y="2182"/>
                </a:moveTo>
                <a:lnTo>
                  <a:pt x="2099" y="3077"/>
                </a:lnTo>
                <a:lnTo>
                  <a:pt x="2101" y="3092"/>
                </a:lnTo>
                <a:lnTo>
                  <a:pt x="2108" y="3107"/>
                </a:lnTo>
                <a:lnTo>
                  <a:pt x="2118" y="3119"/>
                </a:lnTo>
                <a:lnTo>
                  <a:pt x="2132" y="3130"/>
                </a:lnTo>
                <a:lnTo>
                  <a:pt x="2148" y="3136"/>
                </a:lnTo>
                <a:lnTo>
                  <a:pt x="2164" y="3139"/>
                </a:lnTo>
                <a:lnTo>
                  <a:pt x="2653" y="3139"/>
                </a:lnTo>
                <a:lnTo>
                  <a:pt x="2669" y="3136"/>
                </a:lnTo>
                <a:lnTo>
                  <a:pt x="2685" y="3130"/>
                </a:lnTo>
                <a:lnTo>
                  <a:pt x="2699" y="3119"/>
                </a:lnTo>
                <a:lnTo>
                  <a:pt x="2710" y="3106"/>
                </a:lnTo>
                <a:lnTo>
                  <a:pt x="2716" y="3092"/>
                </a:lnTo>
                <a:lnTo>
                  <a:pt x="2718" y="3077"/>
                </a:lnTo>
                <a:lnTo>
                  <a:pt x="2718" y="1884"/>
                </a:lnTo>
                <a:lnTo>
                  <a:pt x="2219" y="2248"/>
                </a:lnTo>
                <a:lnTo>
                  <a:pt x="2099" y="2182"/>
                </a:lnTo>
                <a:close/>
                <a:moveTo>
                  <a:pt x="4" y="3077"/>
                </a:moveTo>
                <a:lnTo>
                  <a:pt x="6" y="3092"/>
                </a:lnTo>
                <a:lnTo>
                  <a:pt x="12" y="3107"/>
                </a:lnTo>
                <a:lnTo>
                  <a:pt x="23" y="3119"/>
                </a:lnTo>
                <a:lnTo>
                  <a:pt x="37" y="3130"/>
                </a:lnTo>
                <a:lnTo>
                  <a:pt x="53" y="3136"/>
                </a:lnTo>
                <a:lnTo>
                  <a:pt x="69" y="3139"/>
                </a:lnTo>
                <a:lnTo>
                  <a:pt x="558" y="3139"/>
                </a:lnTo>
                <a:lnTo>
                  <a:pt x="574" y="3136"/>
                </a:lnTo>
                <a:lnTo>
                  <a:pt x="590" y="3130"/>
                </a:lnTo>
                <a:lnTo>
                  <a:pt x="604" y="3119"/>
                </a:lnTo>
                <a:lnTo>
                  <a:pt x="614" y="3106"/>
                </a:lnTo>
                <a:lnTo>
                  <a:pt x="621" y="3092"/>
                </a:lnTo>
                <a:lnTo>
                  <a:pt x="623" y="3077"/>
                </a:lnTo>
                <a:lnTo>
                  <a:pt x="623" y="2162"/>
                </a:lnTo>
                <a:lnTo>
                  <a:pt x="0" y="2637"/>
                </a:lnTo>
                <a:lnTo>
                  <a:pt x="4" y="3077"/>
                </a:lnTo>
                <a:close/>
                <a:moveTo>
                  <a:pt x="1049" y="1841"/>
                </a:moveTo>
                <a:lnTo>
                  <a:pt x="1049" y="3077"/>
                </a:lnTo>
                <a:lnTo>
                  <a:pt x="1051" y="3092"/>
                </a:lnTo>
                <a:lnTo>
                  <a:pt x="1058" y="3107"/>
                </a:lnTo>
                <a:lnTo>
                  <a:pt x="1069" y="3119"/>
                </a:lnTo>
                <a:lnTo>
                  <a:pt x="1083" y="3130"/>
                </a:lnTo>
                <a:lnTo>
                  <a:pt x="1099" y="3136"/>
                </a:lnTo>
                <a:lnTo>
                  <a:pt x="1115" y="3139"/>
                </a:lnTo>
                <a:lnTo>
                  <a:pt x="1603" y="3139"/>
                </a:lnTo>
                <a:lnTo>
                  <a:pt x="1620" y="3136"/>
                </a:lnTo>
                <a:lnTo>
                  <a:pt x="1635" y="3130"/>
                </a:lnTo>
                <a:lnTo>
                  <a:pt x="1649" y="3119"/>
                </a:lnTo>
                <a:lnTo>
                  <a:pt x="1660" y="3106"/>
                </a:lnTo>
                <a:lnTo>
                  <a:pt x="1667" y="3092"/>
                </a:lnTo>
                <a:lnTo>
                  <a:pt x="1669" y="3077"/>
                </a:lnTo>
                <a:lnTo>
                  <a:pt x="1669" y="1848"/>
                </a:lnTo>
                <a:lnTo>
                  <a:pt x="1358" y="1603"/>
                </a:lnTo>
                <a:lnTo>
                  <a:pt x="1049" y="1841"/>
                </a:lnTo>
                <a:close/>
                <a:moveTo>
                  <a:pt x="3145" y="3077"/>
                </a:moveTo>
                <a:lnTo>
                  <a:pt x="3146" y="3092"/>
                </a:lnTo>
                <a:lnTo>
                  <a:pt x="3154" y="3107"/>
                </a:lnTo>
                <a:lnTo>
                  <a:pt x="3164" y="3119"/>
                </a:lnTo>
                <a:lnTo>
                  <a:pt x="3178" y="3130"/>
                </a:lnTo>
                <a:lnTo>
                  <a:pt x="3194" y="3136"/>
                </a:lnTo>
                <a:lnTo>
                  <a:pt x="3209" y="3139"/>
                </a:lnTo>
                <a:lnTo>
                  <a:pt x="3701" y="3139"/>
                </a:lnTo>
                <a:lnTo>
                  <a:pt x="3718" y="3136"/>
                </a:lnTo>
                <a:lnTo>
                  <a:pt x="3733" y="3130"/>
                </a:lnTo>
                <a:lnTo>
                  <a:pt x="3747" y="3119"/>
                </a:lnTo>
                <a:lnTo>
                  <a:pt x="3759" y="3106"/>
                </a:lnTo>
                <a:lnTo>
                  <a:pt x="3765" y="3092"/>
                </a:lnTo>
                <a:lnTo>
                  <a:pt x="3767" y="3077"/>
                </a:lnTo>
                <a:lnTo>
                  <a:pt x="3767" y="1049"/>
                </a:lnTo>
                <a:lnTo>
                  <a:pt x="3145" y="1543"/>
                </a:lnTo>
                <a:lnTo>
                  <a:pt x="3145" y="3077"/>
                </a:lnTo>
                <a:close/>
                <a:moveTo>
                  <a:pt x="3037" y="0"/>
                </a:moveTo>
                <a:lnTo>
                  <a:pt x="3030" y="2"/>
                </a:lnTo>
                <a:lnTo>
                  <a:pt x="3026" y="3"/>
                </a:lnTo>
                <a:lnTo>
                  <a:pt x="3021" y="5"/>
                </a:lnTo>
                <a:lnTo>
                  <a:pt x="3019" y="9"/>
                </a:lnTo>
                <a:lnTo>
                  <a:pt x="3016" y="14"/>
                </a:lnTo>
                <a:lnTo>
                  <a:pt x="3015" y="22"/>
                </a:lnTo>
                <a:lnTo>
                  <a:pt x="3016" y="29"/>
                </a:lnTo>
                <a:lnTo>
                  <a:pt x="3020" y="37"/>
                </a:lnTo>
                <a:lnTo>
                  <a:pt x="3489" y="462"/>
                </a:lnTo>
                <a:lnTo>
                  <a:pt x="2223" y="1472"/>
                </a:lnTo>
                <a:lnTo>
                  <a:pt x="1364" y="794"/>
                </a:lnTo>
                <a:lnTo>
                  <a:pt x="0" y="1831"/>
                </a:lnTo>
                <a:lnTo>
                  <a:pt x="0" y="2150"/>
                </a:lnTo>
                <a:lnTo>
                  <a:pt x="1364" y="1111"/>
                </a:lnTo>
                <a:lnTo>
                  <a:pt x="2223" y="1789"/>
                </a:lnTo>
                <a:lnTo>
                  <a:pt x="3689" y="636"/>
                </a:lnTo>
                <a:lnTo>
                  <a:pt x="4141" y="1052"/>
                </a:lnTo>
                <a:lnTo>
                  <a:pt x="4149" y="1057"/>
                </a:lnTo>
                <a:lnTo>
                  <a:pt x="4156" y="1058"/>
                </a:lnTo>
                <a:lnTo>
                  <a:pt x="4164" y="1055"/>
                </a:lnTo>
                <a:lnTo>
                  <a:pt x="4169" y="1053"/>
                </a:lnTo>
                <a:lnTo>
                  <a:pt x="4173" y="1050"/>
                </a:lnTo>
                <a:lnTo>
                  <a:pt x="4175" y="1046"/>
                </a:lnTo>
                <a:lnTo>
                  <a:pt x="4177" y="1041"/>
                </a:lnTo>
                <a:lnTo>
                  <a:pt x="4177" y="1036"/>
                </a:lnTo>
                <a:lnTo>
                  <a:pt x="4177" y="21"/>
                </a:lnTo>
                <a:lnTo>
                  <a:pt x="4177" y="16"/>
                </a:lnTo>
                <a:lnTo>
                  <a:pt x="4175" y="13"/>
                </a:lnTo>
                <a:lnTo>
                  <a:pt x="4173" y="10"/>
                </a:lnTo>
                <a:lnTo>
                  <a:pt x="4170" y="8"/>
                </a:lnTo>
                <a:lnTo>
                  <a:pt x="4166" y="4"/>
                </a:lnTo>
                <a:lnTo>
                  <a:pt x="4160" y="2"/>
                </a:lnTo>
                <a:lnTo>
                  <a:pt x="4154" y="0"/>
                </a:lnTo>
                <a:lnTo>
                  <a:pt x="3037" y="0"/>
                </a:lnTo>
                <a:close/>
              </a:path>
            </a:pathLst>
          </a:custGeom>
          <a:solidFill>
            <a:srgbClr val="1A609B"/>
          </a:solid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sp>
        <p:nvSpPr>
          <p:cNvPr id="10" name="TextBox 42">
            <a:extLst>
              <a:ext uri="{FF2B5EF4-FFF2-40B4-BE49-F238E27FC236}">
                <a16:creationId xmlns:a16="http://schemas.microsoft.com/office/drawing/2014/main" id="{0A4502B2-15C7-CDDE-AE18-DDE62D149353}"/>
              </a:ext>
            </a:extLst>
          </p:cNvPr>
          <p:cNvSpPr txBox="1"/>
          <p:nvPr/>
        </p:nvSpPr>
        <p:spPr>
          <a:xfrm>
            <a:off x="4640077" y="4787798"/>
            <a:ext cx="2911846" cy="90024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1200" dirty="0">
                <a:solidFill>
                  <a:srgbClr val="383838"/>
                </a:solidFill>
                <a:latin typeface="Arial" panose="020B0604020202020204" pitchFamily="34" charset="0"/>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 لطفا متن پاراگراف را اینجا وارد کنید</a:t>
            </a:r>
            <a:endParaRPr lang="zh-CN" altLang="en-US" sz="1200" dirty="0">
              <a:solidFill>
                <a:srgbClr val="383838"/>
              </a:solidFill>
              <a:latin typeface="Arial" panose="020B0604020202020204" pitchFamily="34" charset="0"/>
              <a:cs typeface="B Nazanin" panose="00000400000000000000" pitchFamily="2" charset="-78"/>
            </a:endParaRPr>
          </a:p>
        </p:txBody>
      </p:sp>
      <p:grpSp>
        <p:nvGrpSpPr>
          <p:cNvPr id="11" name="Group 39">
            <a:extLst>
              <a:ext uri="{FF2B5EF4-FFF2-40B4-BE49-F238E27FC236}">
                <a16:creationId xmlns:a16="http://schemas.microsoft.com/office/drawing/2014/main" id="{598F3CD7-52C0-432A-3DB8-E72720057D15}"/>
              </a:ext>
            </a:extLst>
          </p:cNvPr>
          <p:cNvGrpSpPr/>
          <p:nvPr/>
        </p:nvGrpSpPr>
        <p:grpSpPr>
          <a:xfrm>
            <a:off x="9045498" y="3581663"/>
            <a:ext cx="1080000" cy="1079999"/>
            <a:chOff x="2674938" y="6350"/>
            <a:chExt cx="6843713" cy="6843713"/>
          </a:xfrm>
          <a:solidFill>
            <a:srgbClr val="00B0F0"/>
          </a:solidFill>
        </p:grpSpPr>
        <p:sp>
          <p:nvSpPr>
            <p:cNvPr id="13" name="Freeform 17">
              <a:extLst>
                <a:ext uri="{FF2B5EF4-FFF2-40B4-BE49-F238E27FC236}">
                  <a16:creationId xmlns:a16="http://schemas.microsoft.com/office/drawing/2014/main" id="{65795B13-B904-490C-E648-5F47440F843E}"/>
                </a:ext>
              </a:extLst>
            </p:cNvPr>
            <p:cNvSpPr>
              <a:spLocks noEditPoints="1"/>
            </p:cNvSpPr>
            <p:nvPr/>
          </p:nvSpPr>
          <p:spPr bwMode="auto">
            <a:xfrm>
              <a:off x="2674938" y="6350"/>
              <a:ext cx="3251200" cy="3249613"/>
            </a:xfrm>
            <a:custGeom>
              <a:avLst/>
              <a:gdLst>
                <a:gd name="T0" fmla="*/ 2048 w 2048"/>
                <a:gd name="T1" fmla="*/ 2047 h 2047"/>
                <a:gd name="T2" fmla="*/ 2044 w 2048"/>
                <a:gd name="T3" fmla="*/ 931 h 2047"/>
                <a:gd name="T4" fmla="*/ 2011 w 2048"/>
                <a:gd name="T5" fmla="*/ 751 h 2047"/>
                <a:gd name="T6" fmla="*/ 1949 w 2048"/>
                <a:gd name="T7" fmla="*/ 585 h 2047"/>
                <a:gd name="T8" fmla="*/ 1860 w 2048"/>
                <a:gd name="T9" fmla="*/ 433 h 2047"/>
                <a:gd name="T10" fmla="*/ 1748 w 2048"/>
                <a:gd name="T11" fmla="*/ 300 h 2047"/>
                <a:gd name="T12" fmla="*/ 1614 w 2048"/>
                <a:gd name="T13" fmla="*/ 187 h 2047"/>
                <a:gd name="T14" fmla="*/ 1462 w 2048"/>
                <a:gd name="T15" fmla="*/ 99 h 2047"/>
                <a:gd name="T16" fmla="*/ 1296 w 2048"/>
                <a:gd name="T17" fmla="*/ 37 h 2047"/>
                <a:gd name="T18" fmla="*/ 1117 w 2048"/>
                <a:gd name="T19" fmla="*/ 4 h 2047"/>
                <a:gd name="T20" fmla="*/ 931 w 2048"/>
                <a:gd name="T21" fmla="*/ 4 h 2047"/>
                <a:gd name="T22" fmla="*/ 752 w 2048"/>
                <a:gd name="T23" fmla="*/ 37 h 2047"/>
                <a:gd name="T24" fmla="*/ 585 w 2048"/>
                <a:gd name="T25" fmla="*/ 99 h 2047"/>
                <a:gd name="T26" fmla="*/ 434 w 2048"/>
                <a:gd name="T27" fmla="*/ 187 h 2047"/>
                <a:gd name="T28" fmla="*/ 300 w 2048"/>
                <a:gd name="T29" fmla="*/ 300 h 2047"/>
                <a:gd name="T30" fmla="*/ 187 w 2048"/>
                <a:gd name="T31" fmla="*/ 433 h 2047"/>
                <a:gd name="T32" fmla="*/ 98 w 2048"/>
                <a:gd name="T33" fmla="*/ 585 h 2047"/>
                <a:gd name="T34" fmla="*/ 37 w 2048"/>
                <a:gd name="T35" fmla="*/ 751 h 2047"/>
                <a:gd name="T36" fmla="*/ 4 w 2048"/>
                <a:gd name="T37" fmla="*/ 931 h 2047"/>
                <a:gd name="T38" fmla="*/ 4 w 2048"/>
                <a:gd name="T39" fmla="*/ 1117 h 2047"/>
                <a:gd name="T40" fmla="*/ 37 w 2048"/>
                <a:gd name="T41" fmla="*/ 1296 h 2047"/>
                <a:gd name="T42" fmla="*/ 98 w 2048"/>
                <a:gd name="T43" fmla="*/ 1462 h 2047"/>
                <a:gd name="T44" fmla="*/ 187 w 2048"/>
                <a:gd name="T45" fmla="*/ 1614 h 2047"/>
                <a:gd name="T46" fmla="*/ 300 w 2048"/>
                <a:gd name="T47" fmla="*/ 1748 h 2047"/>
                <a:gd name="T48" fmla="*/ 434 w 2048"/>
                <a:gd name="T49" fmla="*/ 1860 h 2047"/>
                <a:gd name="T50" fmla="*/ 585 w 2048"/>
                <a:gd name="T51" fmla="*/ 1949 h 2047"/>
                <a:gd name="T52" fmla="*/ 752 w 2048"/>
                <a:gd name="T53" fmla="*/ 2011 h 2047"/>
                <a:gd name="T54" fmla="*/ 931 w 2048"/>
                <a:gd name="T55" fmla="*/ 2043 h 2047"/>
                <a:gd name="T56" fmla="*/ 1940 w 2048"/>
                <a:gd name="T57" fmla="*/ 2047 h 2047"/>
                <a:gd name="T58" fmla="*/ 220 w 2048"/>
                <a:gd name="T59" fmla="*/ 941 h 2047"/>
                <a:gd name="T60" fmla="*/ 252 w 2048"/>
                <a:gd name="T61" fmla="*/ 784 h 2047"/>
                <a:gd name="T62" fmla="*/ 313 w 2048"/>
                <a:gd name="T63" fmla="*/ 639 h 2047"/>
                <a:gd name="T64" fmla="*/ 401 w 2048"/>
                <a:gd name="T65" fmla="*/ 510 h 2047"/>
                <a:gd name="T66" fmla="*/ 509 w 2048"/>
                <a:gd name="T67" fmla="*/ 401 h 2047"/>
                <a:gd name="T68" fmla="*/ 639 w 2048"/>
                <a:gd name="T69" fmla="*/ 313 h 2047"/>
                <a:gd name="T70" fmla="*/ 783 w 2048"/>
                <a:gd name="T71" fmla="*/ 253 h 2047"/>
                <a:gd name="T72" fmla="*/ 941 w 2048"/>
                <a:gd name="T73" fmla="*/ 220 h 2047"/>
                <a:gd name="T74" fmla="*/ 1106 w 2048"/>
                <a:gd name="T75" fmla="*/ 220 h 2047"/>
                <a:gd name="T76" fmla="*/ 1265 w 2048"/>
                <a:gd name="T77" fmla="*/ 253 h 2047"/>
                <a:gd name="T78" fmla="*/ 1409 w 2048"/>
                <a:gd name="T79" fmla="*/ 313 h 2047"/>
                <a:gd name="T80" fmla="*/ 1538 w 2048"/>
                <a:gd name="T81" fmla="*/ 401 h 2047"/>
                <a:gd name="T82" fmla="*/ 1647 w 2048"/>
                <a:gd name="T83" fmla="*/ 510 h 2047"/>
                <a:gd name="T84" fmla="*/ 1735 w 2048"/>
                <a:gd name="T85" fmla="*/ 639 h 2047"/>
                <a:gd name="T86" fmla="*/ 1796 w 2048"/>
                <a:gd name="T87" fmla="*/ 784 h 2047"/>
                <a:gd name="T88" fmla="*/ 1828 w 2048"/>
                <a:gd name="T89" fmla="*/ 941 h 2047"/>
                <a:gd name="T90" fmla="*/ 1832 w 2048"/>
                <a:gd name="T91" fmla="*/ 1940 h 2047"/>
                <a:gd name="T92" fmla="*/ 1024 w 2048"/>
                <a:gd name="T93" fmla="*/ 1833 h 2047"/>
                <a:gd name="T94" fmla="*/ 862 w 2048"/>
                <a:gd name="T95" fmla="*/ 1816 h 2047"/>
                <a:gd name="T96" fmla="*/ 710 w 2048"/>
                <a:gd name="T97" fmla="*/ 1769 h 2047"/>
                <a:gd name="T98" fmla="*/ 572 w 2048"/>
                <a:gd name="T99" fmla="*/ 1694 h 2047"/>
                <a:gd name="T100" fmla="*/ 452 w 2048"/>
                <a:gd name="T101" fmla="*/ 1596 h 2047"/>
                <a:gd name="T102" fmla="*/ 354 w 2048"/>
                <a:gd name="T103" fmla="*/ 1475 h 2047"/>
                <a:gd name="T104" fmla="*/ 279 w 2048"/>
                <a:gd name="T105" fmla="*/ 1339 h 2047"/>
                <a:gd name="T106" fmla="*/ 232 w 2048"/>
                <a:gd name="T107" fmla="*/ 1187 h 2047"/>
                <a:gd name="T108" fmla="*/ 216 w 2048"/>
                <a:gd name="T109" fmla="*/ 1024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48" h="2047">
                  <a:moveTo>
                    <a:pt x="1940" y="2047"/>
                  </a:moveTo>
                  <a:lnTo>
                    <a:pt x="2048" y="2047"/>
                  </a:lnTo>
                  <a:lnTo>
                    <a:pt x="2048" y="1024"/>
                  </a:lnTo>
                  <a:lnTo>
                    <a:pt x="2044" y="931"/>
                  </a:lnTo>
                  <a:lnTo>
                    <a:pt x="2031" y="840"/>
                  </a:lnTo>
                  <a:lnTo>
                    <a:pt x="2011" y="751"/>
                  </a:lnTo>
                  <a:lnTo>
                    <a:pt x="1984" y="666"/>
                  </a:lnTo>
                  <a:lnTo>
                    <a:pt x="1949" y="585"/>
                  </a:lnTo>
                  <a:lnTo>
                    <a:pt x="1908" y="508"/>
                  </a:lnTo>
                  <a:lnTo>
                    <a:pt x="1860" y="433"/>
                  </a:lnTo>
                  <a:lnTo>
                    <a:pt x="1807" y="364"/>
                  </a:lnTo>
                  <a:lnTo>
                    <a:pt x="1748" y="300"/>
                  </a:lnTo>
                  <a:lnTo>
                    <a:pt x="1684" y="241"/>
                  </a:lnTo>
                  <a:lnTo>
                    <a:pt x="1614" y="187"/>
                  </a:lnTo>
                  <a:lnTo>
                    <a:pt x="1541" y="140"/>
                  </a:lnTo>
                  <a:lnTo>
                    <a:pt x="1462" y="99"/>
                  </a:lnTo>
                  <a:lnTo>
                    <a:pt x="1381" y="64"/>
                  </a:lnTo>
                  <a:lnTo>
                    <a:pt x="1296" y="37"/>
                  </a:lnTo>
                  <a:lnTo>
                    <a:pt x="1209" y="17"/>
                  </a:lnTo>
                  <a:lnTo>
                    <a:pt x="1117" y="4"/>
                  </a:lnTo>
                  <a:lnTo>
                    <a:pt x="1024" y="0"/>
                  </a:lnTo>
                  <a:lnTo>
                    <a:pt x="931" y="4"/>
                  </a:lnTo>
                  <a:lnTo>
                    <a:pt x="839" y="17"/>
                  </a:lnTo>
                  <a:lnTo>
                    <a:pt x="752" y="37"/>
                  </a:lnTo>
                  <a:lnTo>
                    <a:pt x="667" y="64"/>
                  </a:lnTo>
                  <a:lnTo>
                    <a:pt x="585" y="99"/>
                  </a:lnTo>
                  <a:lnTo>
                    <a:pt x="507" y="140"/>
                  </a:lnTo>
                  <a:lnTo>
                    <a:pt x="434" y="187"/>
                  </a:lnTo>
                  <a:lnTo>
                    <a:pt x="364" y="241"/>
                  </a:lnTo>
                  <a:lnTo>
                    <a:pt x="300" y="300"/>
                  </a:lnTo>
                  <a:lnTo>
                    <a:pt x="241" y="364"/>
                  </a:lnTo>
                  <a:lnTo>
                    <a:pt x="187" y="433"/>
                  </a:lnTo>
                  <a:lnTo>
                    <a:pt x="140" y="508"/>
                  </a:lnTo>
                  <a:lnTo>
                    <a:pt x="98" y="585"/>
                  </a:lnTo>
                  <a:lnTo>
                    <a:pt x="64" y="666"/>
                  </a:lnTo>
                  <a:lnTo>
                    <a:pt x="37" y="751"/>
                  </a:lnTo>
                  <a:lnTo>
                    <a:pt x="17" y="840"/>
                  </a:lnTo>
                  <a:lnTo>
                    <a:pt x="4" y="931"/>
                  </a:lnTo>
                  <a:lnTo>
                    <a:pt x="0" y="1024"/>
                  </a:lnTo>
                  <a:lnTo>
                    <a:pt x="4" y="1117"/>
                  </a:lnTo>
                  <a:lnTo>
                    <a:pt x="17" y="1208"/>
                  </a:lnTo>
                  <a:lnTo>
                    <a:pt x="37" y="1296"/>
                  </a:lnTo>
                  <a:lnTo>
                    <a:pt x="64" y="1381"/>
                  </a:lnTo>
                  <a:lnTo>
                    <a:pt x="98" y="1462"/>
                  </a:lnTo>
                  <a:lnTo>
                    <a:pt x="140" y="1541"/>
                  </a:lnTo>
                  <a:lnTo>
                    <a:pt x="187" y="1614"/>
                  </a:lnTo>
                  <a:lnTo>
                    <a:pt x="241" y="1683"/>
                  </a:lnTo>
                  <a:lnTo>
                    <a:pt x="300" y="1748"/>
                  </a:lnTo>
                  <a:lnTo>
                    <a:pt x="364" y="1806"/>
                  </a:lnTo>
                  <a:lnTo>
                    <a:pt x="434" y="1860"/>
                  </a:lnTo>
                  <a:lnTo>
                    <a:pt x="507" y="1909"/>
                  </a:lnTo>
                  <a:lnTo>
                    <a:pt x="585" y="1949"/>
                  </a:lnTo>
                  <a:lnTo>
                    <a:pt x="667" y="1983"/>
                  </a:lnTo>
                  <a:lnTo>
                    <a:pt x="752" y="2011"/>
                  </a:lnTo>
                  <a:lnTo>
                    <a:pt x="839" y="2032"/>
                  </a:lnTo>
                  <a:lnTo>
                    <a:pt x="931" y="2043"/>
                  </a:lnTo>
                  <a:lnTo>
                    <a:pt x="1024" y="2047"/>
                  </a:lnTo>
                  <a:lnTo>
                    <a:pt x="1940" y="2047"/>
                  </a:lnTo>
                  <a:close/>
                  <a:moveTo>
                    <a:pt x="216" y="1024"/>
                  </a:moveTo>
                  <a:lnTo>
                    <a:pt x="220" y="941"/>
                  </a:lnTo>
                  <a:lnTo>
                    <a:pt x="232" y="861"/>
                  </a:lnTo>
                  <a:lnTo>
                    <a:pt x="252" y="784"/>
                  </a:lnTo>
                  <a:lnTo>
                    <a:pt x="279" y="709"/>
                  </a:lnTo>
                  <a:lnTo>
                    <a:pt x="313" y="639"/>
                  </a:lnTo>
                  <a:lnTo>
                    <a:pt x="354" y="572"/>
                  </a:lnTo>
                  <a:lnTo>
                    <a:pt x="401" y="510"/>
                  </a:lnTo>
                  <a:lnTo>
                    <a:pt x="452" y="453"/>
                  </a:lnTo>
                  <a:lnTo>
                    <a:pt x="509" y="401"/>
                  </a:lnTo>
                  <a:lnTo>
                    <a:pt x="572" y="353"/>
                  </a:lnTo>
                  <a:lnTo>
                    <a:pt x="639" y="313"/>
                  </a:lnTo>
                  <a:lnTo>
                    <a:pt x="710" y="279"/>
                  </a:lnTo>
                  <a:lnTo>
                    <a:pt x="783" y="253"/>
                  </a:lnTo>
                  <a:lnTo>
                    <a:pt x="862" y="232"/>
                  </a:lnTo>
                  <a:lnTo>
                    <a:pt x="941" y="220"/>
                  </a:lnTo>
                  <a:lnTo>
                    <a:pt x="1024" y="216"/>
                  </a:lnTo>
                  <a:lnTo>
                    <a:pt x="1106" y="220"/>
                  </a:lnTo>
                  <a:lnTo>
                    <a:pt x="1186" y="232"/>
                  </a:lnTo>
                  <a:lnTo>
                    <a:pt x="1265" y="253"/>
                  </a:lnTo>
                  <a:lnTo>
                    <a:pt x="1338" y="279"/>
                  </a:lnTo>
                  <a:lnTo>
                    <a:pt x="1409" y="313"/>
                  </a:lnTo>
                  <a:lnTo>
                    <a:pt x="1476" y="353"/>
                  </a:lnTo>
                  <a:lnTo>
                    <a:pt x="1538" y="401"/>
                  </a:lnTo>
                  <a:lnTo>
                    <a:pt x="1596" y="453"/>
                  </a:lnTo>
                  <a:lnTo>
                    <a:pt x="1647" y="510"/>
                  </a:lnTo>
                  <a:lnTo>
                    <a:pt x="1694" y="572"/>
                  </a:lnTo>
                  <a:lnTo>
                    <a:pt x="1735" y="639"/>
                  </a:lnTo>
                  <a:lnTo>
                    <a:pt x="1769" y="709"/>
                  </a:lnTo>
                  <a:lnTo>
                    <a:pt x="1796" y="784"/>
                  </a:lnTo>
                  <a:lnTo>
                    <a:pt x="1816" y="861"/>
                  </a:lnTo>
                  <a:lnTo>
                    <a:pt x="1828" y="941"/>
                  </a:lnTo>
                  <a:lnTo>
                    <a:pt x="1832" y="1024"/>
                  </a:lnTo>
                  <a:lnTo>
                    <a:pt x="1832" y="1940"/>
                  </a:lnTo>
                  <a:lnTo>
                    <a:pt x="1940" y="1833"/>
                  </a:lnTo>
                  <a:lnTo>
                    <a:pt x="1024" y="1833"/>
                  </a:lnTo>
                  <a:lnTo>
                    <a:pt x="941" y="1827"/>
                  </a:lnTo>
                  <a:lnTo>
                    <a:pt x="862" y="1816"/>
                  </a:lnTo>
                  <a:lnTo>
                    <a:pt x="783" y="1796"/>
                  </a:lnTo>
                  <a:lnTo>
                    <a:pt x="710" y="1769"/>
                  </a:lnTo>
                  <a:lnTo>
                    <a:pt x="639" y="1734"/>
                  </a:lnTo>
                  <a:lnTo>
                    <a:pt x="572" y="1694"/>
                  </a:lnTo>
                  <a:lnTo>
                    <a:pt x="509" y="1648"/>
                  </a:lnTo>
                  <a:lnTo>
                    <a:pt x="452" y="1596"/>
                  </a:lnTo>
                  <a:lnTo>
                    <a:pt x="401" y="1538"/>
                  </a:lnTo>
                  <a:lnTo>
                    <a:pt x="354" y="1475"/>
                  </a:lnTo>
                  <a:lnTo>
                    <a:pt x="313" y="1410"/>
                  </a:lnTo>
                  <a:lnTo>
                    <a:pt x="279" y="1339"/>
                  </a:lnTo>
                  <a:lnTo>
                    <a:pt x="252" y="1265"/>
                  </a:lnTo>
                  <a:lnTo>
                    <a:pt x="232" y="1187"/>
                  </a:lnTo>
                  <a:lnTo>
                    <a:pt x="220" y="1106"/>
                  </a:lnTo>
                  <a:lnTo>
                    <a:pt x="216"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sp>
          <p:nvSpPr>
            <p:cNvPr id="14" name="Freeform 18">
              <a:extLst>
                <a:ext uri="{FF2B5EF4-FFF2-40B4-BE49-F238E27FC236}">
                  <a16:creationId xmlns:a16="http://schemas.microsoft.com/office/drawing/2014/main" id="{ABA0EAD8-48B7-58EF-A98F-83D89130EA94}"/>
                </a:ext>
              </a:extLst>
            </p:cNvPr>
            <p:cNvSpPr>
              <a:spLocks noEditPoints="1"/>
            </p:cNvSpPr>
            <p:nvPr/>
          </p:nvSpPr>
          <p:spPr bwMode="auto">
            <a:xfrm>
              <a:off x="2674938" y="3598863"/>
              <a:ext cx="3251200" cy="3251200"/>
            </a:xfrm>
            <a:custGeom>
              <a:avLst/>
              <a:gdLst>
                <a:gd name="T0" fmla="*/ 1832 w 2048"/>
                <a:gd name="T1" fmla="*/ 108 h 2048"/>
                <a:gd name="T2" fmla="*/ 1828 w 2048"/>
                <a:gd name="T3" fmla="*/ 1107 h 2048"/>
                <a:gd name="T4" fmla="*/ 1796 w 2048"/>
                <a:gd name="T5" fmla="*/ 1265 h 2048"/>
                <a:gd name="T6" fmla="*/ 1735 w 2048"/>
                <a:gd name="T7" fmla="*/ 1409 h 2048"/>
                <a:gd name="T8" fmla="*/ 1647 w 2048"/>
                <a:gd name="T9" fmla="*/ 1539 h 2048"/>
                <a:gd name="T10" fmla="*/ 1538 w 2048"/>
                <a:gd name="T11" fmla="*/ 1647 h 2048"/>
                <a:gd name="T12" fmla="*/ 1409 w 2048"/>
                <a:gd name="T13" fmla="*/ 1735 h 2048"/>
                <a:gd name="T14" fmla="*/ 1265 w 2048"/>
                <a:gd name="T15" fmla="*/ 1796 h 2048"/>
                <a:gd name="T16" fmla="*/ 1106 w 2048"/>
                <a:gd name="T17" fmla="*/ 1828 h 2048"/>
                <a:gd name="T18" fmla="*/ 941 w 2048"/>
                <a:gd name="T19" fmla="*/ 1828 h 2048"/>
                <a:gd name="T20" fmla="*/ 783 w 2048"/>
                <a:gd name="T21" fmla="*/ 1796 h 2048"/>
                <a:gd name="T22" fmla="*/ 639 w 2048"/>
                <a:gd name="T23" fmla="*/ 1735 h 2048"/>
                <a:gd name="T24" fmla="*/ 509 w 2048"/>
                <a:gd name="T25" fmla="*/ 1647 h 2048"/>
                <a:gd name="T26" fmla="*/ 401 w 2048"/>
                <a:gd name="T27" fmla="*/ 1539 h 2048"/>
                <a:gd name="T28" fmla="*/ 313 w 2048"/>
                <a:gd name="T29" fmla="*/ 1409 h 2048"/>
                <a:gd name="T30" fmla="*/ 252 w 2048"/>
                <a:gd name="T31" fmla="*/ 1265 h 2048"/>
                <a:gd name="T32" fmla="*/ 220 w 2048"/>
                <a:gd name="T33" fmla="*/ 1107 h 2048"/>
                <a:gd name="T34" fmla="*/ 220 w 2048"/>
                <a:gd name="T35" fmla="*/ 942 h 2048"/>
                <a:gd name="T36" fmla="*/ 252 w 2048"/>
                <a:gd name="T37" fmla="*/ 783 h 2048"/>
                <a:gd name="T38" fmla="*/ 313 w 2048"/>
                <a:gd name="T39" fmla="*/ 639 h 2048"/>
                <a:gd name="T40" fmla="*/ 401 w 2048"/>
                <a:gd name="T41" fmla="*/ 510 h 2048"/>
                <a:gd name="T42" fmla="*/ 509 w 2048"/>
                <a:gd name="T43" fmla="*/ 401 h 2048"/>
                <a:gd name="T44" fmla="*/ 639 w 2048"/>
                <a:gd name="T45" fmla="*/ 313 h 2048"/>
                <a:gd name="T46" fmla="*/ 783 w 2048"/>
                <a:gd name="T47" fmla="*/ 252 h 2048"/>
                <a:gd name="T48" fmla="*/ 941 w 2048"/>
                <a:gd name="T49" fmla="*/ 220 h 2048"/>
                <a:gd name="T50" fmla="*/ 1940 w 2048"/>
                <a:gd name="T51" fmla="*/ 216 h 2048"/>
                <a:gd name="T52" fmla="*/ 4 w 2048"/>
                <a:gd name="T53" fmla="*/ 1117 h 2048"/>
                <a:gd name="T54" fmla="*/ 37 w 2048"/>
                <a:gd name="T55" fmla="*/ 1296 h 2048"/>
                <a:gd name="T56" fmla="*/ 98 w 2048"/>
                <a:gd name="T57" fmla="*/ 1463 h 2048"/>
                <a:gd name="T58" fmla="*/ 187 w 2048"/>
                <a:gd name="T59" fmla="*/ 1614 h 2048"/>
                <a:gd name="T60" fmla="*/ 300 w 2048"/>
                <a:gd name="T61" fmla="*/ 1748 h 2048"/>
                <a:gd name="T62" fmla="*/ 434 w 2048"/>
                <a:gd name="T63" fmla="*/ 1861 h 2048"/>
                <a:gd name="T64" fmla="*/ 585 w 2048"/>
                <a:gd name="T65" fmla="*/ 1950 h 2048"/>
                <a:gd name="T66" fmla="*/ 752 w 2048"/>
                <a:gd name="T67" fmla="*/ 2011 h 2048"/>
                <a:gd name="T68" fmla="*/ 931 w 2048"/>
                <a:gd name="T69" fmla="*/ 2044 h 2048"/>
                <a:gd name="T70" fmla="*/ 1117 w 2048"/>
                <a:gd name="T71" fmla="*/ 2044 h 2048"/>
                <a:gd name="T72" fmla="*/ 1296 w 2048"/>
                <a:gd name="T73" fmla="*/ 2011 h 2048"/>
                <a:gd name="T74" fmla="*/ 1462 w 2048"/>
                <a:gd name="T75" fmla="*/ 1950 h 2048"/>
                <a:gd name="T76" fmla="*/ 1614 w 2048"/>
                <a:gd name="T77" fmla="*/ 1861 h 2048"/>
                <a:gd name="T78" fmla="*/ 1748 w 2048"/>
                <a:gd name="T79" fmla="*/ 1748 h 2048"/>
                <a:gd name="T80" fmla="*/ 1860 w 2048"/>
                <a:gd name="T81" fmla="*/ 1614 h 2048"/>
                <a:gd name="T82" fmla="*/ 1949 w 2048"/>
                <a:gd name="T83" fmla="*/ 1463 h 2048"/>
                <a:gd name="T84" fmla="*/ 2011 w 2048"/>
                <a:gd name="T85" fmla="*/ 1296 h 2048"/>
                <a:gd name="T86" fmla="*/ 2044 w 2048"/>
                <a:gd name="T87" fmla="*/ 1117 h 2048"/>
                <a:gd name="T88" fmla="*/ 2048 w 2048"/>
                <a:gd name="T89" fmla="*/ 0 h 2048"/>
                <a:gd name="T90" fmla="*/ 931 w 2048"/>
                <a:gd name="T91" fmla="*/ 4 h 2048"/>
                <a:gd name="T92" fmla="*/ 752 w 2048"/>
                <a:gd name="T93" fmla="*/ 37 h 2048"/>
                <a:gd name="T94" fmla="*/ 585 w 2048"/>
                <a:gd name="T95" fmla="*/ 99 h 2048"/>
                <a:gd name="T96" fmla="*/ 434 w 2048"/>
                <a:gd name="T97" fmla="*/ 188 h 2048"/>
                <a:gd name="T98" fmla="*/ 300 w 2048"/>
                <a:gd name="T99" fmla="*/ 300 h 2048"/>
                <a:gd name="T100" fmla="*/ 187 w 2048"/>
                <a:gd name="T101" fmla="*/ 434 h 2048"/>
                <a:gd name="T102" fmla="*/ 98 w 2048"/>
                <a:gd name="T103" fmla="*/ 586 h 2048"/>
                <a:gd name="T104" fmla="*/ 37 w 2048"/>
                <a:gd name="T105" fmla="*/ 752 h 2048"/>
                <a:gd name="T106" fmla="*/ 4 w 2048"/>
                <a:gd name="T107" fmla="*/ 931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8" h="2048">
                  <a:moveTo>
                    <a:pt x="1940" y="216"/>
                  </a:moveTo>
                  <a:lnTo>
                    <a:pt x="1832" y="108"/>
                  </a:lnTo>
                  <a:lnTo>
                    <a:pt x="1832" y="1024"/>
                  </a:lnTo>
                  <a:lnTo>
                    <a:pt x="1828" y="1107"/>
                  </a:lnTo>
                  <a:lnTo>
                    <a:pt x="1816" y="1186"/>
                  </a:lnTo>
                  <a:lnTo>
                    <a:pt x="1796" y="1265"/>
                  </a:lnTo>
                  <a:lnTo>
                    <a:pt x="1769" y="1338"/>
                  </a:lnTo>
                  <a:lnTo>
                    <a:pt x="1735" y="1409"/>
                  </a:lnTo>
                  <a:lnTo>
                    <a:pt x="1694" y="1476"/>
                  </a:lnTo>
                  <a:lnTo>
                    <a:pt x="1647" y="1539"/>
                  </a:lnTo>
                  <a:lnTo>
                    <a:pt x="1596" y="1596"/>
                  </a:lnTo>
                  <a:lnTo>
                    <a:pt x="1538" y="1647"/>
                  </a:lnTo>
                  <a:lnTo>
                    <a:pt x="1476" y="1694"/>
                  </a:lnTo>
                  <a:lnTo>
                    <a:pt x="1409" y="1735"/>
                  </a:lnTo>
                  <a:lnTo>
                    <a:pt x="1338" y="1769"/>
                  </a:lnTo>
                  <a:lnTo>
                    <a:pt x="1265" y="1796"/>
                  </a:lnTo>
                  <a:lnTo>
                    <a:pt x="1186" y="1816"/>
                  </a:lnTo>
                  <a:lnTo>
                    <a:pt x="1106" y="1828"/>
                  </a:lnTo>
                  <a:lnTo>
                    <a:pt x="1024" y="1832"/>
                  </a:lnTo>
                  <a:lnTo>
                    <a:pt x="941" y="1828"/>
                  </a:lnTo>
                  <a:lnTo>
                    <a:pt x="862" y="1816"/>
                  </a:lnTo>
                  <a:lnTo>
                    <a:pt x="783" y="1796"/>
                  </a:lnTo>
                  <a:lnTo>
                    <a:pt x="710" y="1769"/>
                  </a:lnTo>
                  <a:lnTo>
                    <a:pt x="639" y="1735"/>
                  </a:lnTo>
                  <a:lnTo>
                    <a:pt x="572" y="1694"/>
                  </a:lnTo>
                  <a:lnTo>
                    <a:pt x="509" y="1647"/>
                  </a:lnTo>
                  <a:lnTo>
                    <a:pt x="452" y="1596"/>
                  </a:lnTo>
                  <a:lnTo>
                    <a:pt x="401" y="1539"/>
                  </a:lnTo>
                  <a:lnTo>
                    <a:pt x="354" y="1476"/>
                  </a:lnTo>
                  <a:lnTo>
                    <a:pt x="313" y="1409"/>
                  </a:lnTo>
                  <a:lnTo>
                    <a:pt x="279" y="1338"/>
                  </a:lnTo>
                  <a:lnTo>
                    <a:pt x="252" y="1265"/>
                  </a:lnTo>
                  <a:lnTo>
                    <a:pt x="232" y="1186"/>
                  </a:lnTo>
                  <a:lnTo>
                    <a:pt x="220" y="1107"/>
                  </a:lnTo>
                  <a:lnTo>
                    <a:pt x="216" y="1024"/>
                  </a:lnTo>
                  <a:lnTo>
                    <a:pt x="220" y="942"/>
                  </a:lnTo>
                  <a:lnTo>
                    <a:pt x="232" y="862"/>
                  </a:lnTo>
                  <a:lnTo>
                    <a:pt x="252" y="783"/>
                  </a:lnTo>
                  <a:lnTo>
                    <a:pt x="279" y="710"/>
                  </a:lnTo>
                  <a:lnTo>
                    <a:pt x="313" y="639"/>
                  </a:lnTo>
                  <a:lnTo>
                    <a:pt x="354" y="572"/>
                  </a:lnTo>
                  <a:lnTo>
                    <a:pt x="401" y="510"/>
                  </a:lnTo>
                  <a:lnTo>
                    <a:pt x="452" y="452"/>
                  </a:lnTo>
                  <a:lnTo>
                    <a:pt x="509" y="401"/>
                  </a:lnTo>
                  <a:lnTo>
                    <a:pt x="572" y="354"/>
                  </a:lnTo>
                  <a:lnTo>
                    <a:pt x="639" y="313"/>
                  </a:lnTo>
                  <a:lnTo>
                    <a:pt x="710" y="279"/>
                  </a:lnTo>
                  <a:lnTo>
                    <a:pt x="783" y="252"/>
                  </a:lnTo>
                  <a:lnTo>
                    <a:pt x="862" y="232"/>
                  </a:lnTo>
                  <a:lnTo>
                    <a:pt x="941" y="220"/>
                  </a:lnTo>
                  <a:lnTo>
                    <a:pt x="1024" y="216"/>
                  </a:lnTo>
                  <a:lnTo>
                    <a:pt x="1940" y="216"/>
                  </a:lnTo>
                  <a:close/>
                  <a:moveTo>
                    <a:pt x="0" y="1024"/>
                  </a:moveTo>
                  <a:lnTo>
                    <a:pt x="4" y="1117"/>
                  </a:lnTo>
                  <a:lnTo>
                    <a:pt x="17" y="1209"/>
                  </a:lnTo>
                  <a:lnTo>
                    <a:pt x="37" y="1296"/>
                  </a:lnTo>
                  <a:lnTo>
                    <a:pt x="64" y="1381"/>
                  </a:lnTo>
                  <a:lnTo>
                    <a:pt x="98" y="1463"/>
                  </a:lnTo>
                  <a:lnTo>
                    <a:pt x="140" y="1541"/>
                  </a:lnTo>
                  <a:lnTo>
                    <a:pt x="187" y="1614"/>
                  </a:lnTo>
                  <a:lnTo>
                    <a:pt x="241" y="1684"/>
                  </a:lnTo>
                  <a:lnTo>
                    <a:pt x="300" y="1748"/>
                  </a:lnTo>
                  <a:lnTo>
                    <a:pt x="364" y="1807"/>
                  </a:lnTo>
                  <a:lnTo>
                    <a:pt x="434" y="1861"/>
                  </a:lnTo>
                  <a:lnTo>
                    <a:pt x="507" y="1908"/>
                  </a:lnTo>
                  <a:lnTo>
                    <a:pt x="585" y="1950"/>
                  </a:lnTo>
                  <a:lnTo>
                    <a:pt x="667" y="1984"/>
                  </a:lnTo>
                  <a:lnTo>
                    <a:pt x="752" y="2011"/>
                  </a:lnTo>
                  <a:lnTo>
                    <a:pt x="839" y="2031"/>
                  </a:lnTo>
                  <a:lnTo>
                    <a:pt x="931" y="2044"/>
                  </a:lnTo>
                  <a:lnTo>
                    <a:pt x="1024" y="2048"/>
                  </a:lnTo>
                  <a:lnTo>
                    <a:pt x="1117" y="2044"/>
                  </a:lnTo>
                  <a:lnTo>
                    <a:pt x="1209" y="2031"/>
                  </a:lnTo>
                  <a:lnTo>
                    <a:pt x="1296" y="2011"/>
                  </a:lnTo>
                  <a:lnTo>
                    <a:pt x="1381" y="1984"/>
                  </a:lnTo>
                  <a:lnTo>
                    <a:pt x="1462" y="1950"/>
                  </a:lnTo>
                  <a:lnTo>
                    <a:pt x="1541" y="1908"/>
                  </a:lnTo>
                  <a:lnTo>
                    <a:pt x="1614" y="1861"/>
                  </a:lnTo>
                  <a:lnTo>
                    <a:pt x="1684" y="1807"/>
                  </a:lnTo>
                  <a:lnTo>
                    <a:pt x="1748" y="1748"/>
                  </a:lnTo>
                  <a:lnTo>
                    <a:pt x="1807" y="1684"/>
                  </a:lnTo>
                  <a:lnTo>
                    <a:pt x="1860" y="1614"/>
                  </a:lnTo>
                  <a:lnTo>
                    <a:pt x="1908" y="1541"/>
                  </a:lnTo>
                  <a:lnTo>
                    <a:pt x="1949" y="1463"/>
                  </a:lnTo>
                  <a:lnTo>
                    <a:pt x="1984" y="1381"/>
                  </a:lnTo>
                  <a:lnTo>
                    <a:pt x="2011" y="1296"/>
                  </a:lnTo>
                  <a:lnTo>
                    <a:pt x="2031" y="1209"/>
                  </a:lnTo>
                  <a:lnTo>
                    <a:pt x="2044" y="1117"/>
                  </a:lnTo>
                  <a:lnTo>
                    <a:pt x="2048" y="1024"/>
                  </a:lnTo>
                  <a:lnTo>
                    <a:pt x="2048" y="0"/>
                  </a:lnTo>
                  <a:lnTo>
                    <a:pt x="1024" y="0"/>
                  </a:lnTo>
                  <a:lnTo>
                    <a:pt x="931" y="4"/>
                  </a:lnTo>
                  <a:lnTo>
                    <a:pt x="839" y="17"/>
                  </a:lnTo>
                  <a:lnTo>
                    <a:pt x="752" y="37"/>
                  </a:lnTo>
                  <a:lnTo>
                    <a:pt x="667" y="64"/>
                  </a:lnTo>
                  <a:lnTo>
                    <a:pt x="585" y="99"/>
                  </a:lnTo>
                  <a:lnTo>
                    <a:pt x="507" y="140"/>
                  </a:lnTo>
                  <a:lnTo>
                    <a:pt x="434" y="188"/>
                  </a:lnTo>
                  <a:lnTo>
                    <a:pt x="364" y="241"/>
                  </a:lnTo>
                  <a:lnTo>
                    <a:pt x="300" y="300"/>
                  </a:lnTo>
                  <a:lnTo>
                    <a:pt x="241" y="364"/>
                  </a:lnTo>
                  <a:lnTo>
                    <a:pt x="187" y="434"/>
                  </a:lnTo>
                  <a:lnTo>
                    <a:pt x="140" y="507"/>
                  </a:lnTo>
                  <a:lnTo>
                    <a:pt x="98" y="586"/>
                  </a:lnTo>
                  <a:lnTo>
                    <a:pt x="64" y="667"/>
                  </a:lnTo>
                  <a:lnTo>
                    <a:pt x="37" y="752"/>
                  </a:lnTo>
                  <a:lnTo>
                    <a:pt x="17" y="839"/>
                  </a:lnTo>
                  <a:lnTo>
                    <a:pt x="4" y="931"/>
                  </a:lnTo>
                  <a:lnTo>
                    <a:pt x="0"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sp>
          <p:nvSpPr>
            <p:cNvPr id="15" name="Freeform 19">
              <a:extLst>
                <a:ext uri="{FF2B5EF4-FFF2-40B4-BE49-F238E27FC236}">
                  <a16:creationId xmlns:a16="http://schemas.microsoft.com/office/drawing/2014/main" id="{25F2C6AC-8480-2687-C05E-A1089D3B0F43}"/>
                </a:ext>
              </a:extLst>
            </p:cNvPr>
            <p:cNvSpPr>
              <a:spLocks noEditPoints="1"/>
            </p:cNvSpPr>
            <p:nvPr/>
          </p:nvSpPr>
          <p:spPr bwMode="auto">
            <a:xfrm>
              <a:off x="6269038" y="6350"/>
              <a:ext cx="3249613" cy="3249613"/>
            </a:xfrm>
            <a:custGeom>
              <a:avLst/>
              <a:gdLst>
                <a:gd name="T0" fmla="*/ 214 w 2047"/>
                <a:gd name="T1" fmla="*/ 1940 h 2047"/>
                <a:gd name="T2" fmla="*/ 220 w 2047"/>
                <a:gd name="T3" fmla="*/ 941 h 2047"/>
                <a:gd name="T4" fmla="*/ 251 w 2047"/>
                <a:gd name="T5" fmla="*/ 784 h 2047"/>
                <a:gd name="T6" fmla="*/ 313 w 2047"/>
                <a:gd name="T7" fmla="*/ 639 h 2047"/>
                <a:gd name="T8" fmla="*/ 399 w 2047"/>
                <a:gd name="T9" fmla="*/ 510 h 2047"/>
                <a:gd name="T10" fmla="*/ 509 w 2047"/>
                <a:gd name="T11" fmla="*/ 401 h 2047"/>
                <a:gd name="T12" fmla="*/ 637 w 2047"/>
                <a:gd name="T13" fmla="*/ 313 h 2047"/>
                <a:gd name="T14" fmla="*/ 782 w 2047"/>
                <a:gd name="T15" fmla="*/ 253 h 2047"/>
                <a:gd name="T16" fmla="*/ 941 w 2047"/>
                <a:gd name="T17" fmla="*/ 220 h 2047"/>
                <a:gd name="T18" fmla="*/ 1106 w 2047"/>
                <a:gd name="T19" fmla="*/ 220 h 2047"/>
                <a:gd name="T20" fmla="*/ 1263 w 2047"/>
                <a:gd name="T21" fmla="*/ 253 h 2047"/>
                <a:gd name="T22" fmla="*/ 1408 w 2047"/>
                <a:gd name="T23" fmla="*/ 313 h 2047"/>
                <a:gd name="T24" fmla="*/ 1537 w 2047"/>
                <a:gd name="T25" fmla="*/ 401 h 2047"/>
                <a:gd name="T26" fmla="*/ 1646 w 2047"/>
                <a:gd name="T27" fmla="*/ 510 h 2047"/>
                <a:gd name="T28" fmla="*/ 1734 w 2047"/>
                <a:gd name="T29" fmla="*/ 639 h 2047"/>
                <a:gd name="T30" fmla="*/ 1794 w 2047"/>
                <a:gd name="T31" fmla="*/ 784 h 2047"/>
                <a:gd name="T32" fmla="*/ 1827 w 2047"/>
                <a:gd name="T33" fmla="*/ 941 h 2047"/>
                <a:gd name="T34" fmla="*/ 1827 w 2047"/>
                <a:gd name="T35" fmla="*/ 1106 h 2047"/>
                <a:gd name="T36" fmla="*/ 1794 w 2047"/>
                <a:gd name="T37" fmla="*/ 1265 h 2047"/>
                <a:gd name="T38" fmla="*/ 1734 w 2047"/>
                <a:gd name="T39" fmla="*/ 1410 h 2047"/>
                <a:gd name="T40" fmla="*/ 1646 w 2047"/>
                <a:gd name="T41" fmla="*/ 1538 h 2047"/>
                <a:gd name="T42" fmla="*/ 1537 w 2047"/>
                <a:gd name="T43" fmla="*/ 1648 h 2047"/>
                <a:gd name="T44" fmla="*/ 1408 w 2047"/>
                <a:gd name="T45" fmla="*/ 1734 h 2047"/>
                <a:gd name="T46" fmla="*/ 1263 w 2047"/>
                <a:gd name="T47" fmla="*/ 1796 h 2047"/>
                <a:gd name="T48" fmla="*/ 1106 w 2047"/>
                <a:gd name="T49" fmla="*/ 1827 h 2047"/>
                <a:gd name="T50" fmla="*/ 107 w 2047"/>
                <a:gd name="T51" fmla="*/ 1833 h 2047"/>
                <a:gd name="T52" fmla="*/ 2043 w 2047"/>
                <a:gd name="T53" fmla="*/ 931 h 2047"/>
                <a:gd name="T54" fmla="*/ 2010 w 2047"/>
                <a:gd name="T55" fmla="*/ 751 h 2047"/>
                <a:gd name="T56" fmla="*/ 1948 w 2047"/>
                <a:gd name="T57" fmla="*/ 585 h 2047"/>
                <a:gd name="T58" fmla="*/ 1860 w 2047"/>
                <a:gd name="T59" fmla="*/ 433 h 2047"/>
                <a:gd name="T60" fmla="*/ 1747 w 2047"/>
                <a:gd name="T61" fmla="*/ 300 h 2047"/>
                <a:gd name="T62" fmla="*/ 1614 w 2047"/>
                <a:gd name="T63" fmla="*/ 187 h 2047"/>
                <a:gd name="T64" fmla="*/ 1462 w 2047"/>
                <a:gd name="T65" fmla="*/ 99 h 2047"/>
                <a:gd name="T66" fmla="*/ 1296 w 2047"/>
                <a:gd name="T67" fmla="*/ 37 h 2047"/>
                <a:gd name="T68" fmla="*/ 1116 w 2047"/>
                <a:gd name="T69" fmla="*/ 4 h 2047"/>
                <a:gd name="T70" fmla="*/ 930 w 2047"/>
                <a:gd name="T71" fmla="*/ 4 h 2047"/>
                <a:gd name="T72" fmla="*/ 751 w 2047"/>
                <a:gd name="T73" fmla="*/ 37 h 2047"/>
                <a:gd name="T74" fmla="*/ 585 w 2047"/>
                <a:gd name="T75" fmla="*/ 99 h 2047"/>
                <a:gd name="T76" fmla="*/ 433 w 2047"/>
                <a:gd name="T77" fmla="*/ 187 h 2047"/>
                <a:gd name="T78" fmla="*/ 299 w 2047"/>
                <a:gd name="T79" fmla="*/ 300 h 2047"/>
                <a:gd name="T80" fmla="*/ 187 w 2047"/>
                <a:gd name="T81" fmla="*/ 433 h 2047"/>
                <a:gd name="T82" fmla="*/ 98 w 2047"/>
                <a:gd name="T83" fmla="*/ 585 h 2047"/>
                <a:gd name="T84" fmla="*/ 36 w 2047"/>
                <a:gd name="T85" fmla="*/ 751 h 2047"/>
                <a:gd name="T86" fmla="*/ 4 w 2047"/>
                <a:gd name="T87" fmla="*/ 931 h 2047"/>
                <a:gd name="T88" fmla="*/ 0 w 2047"/>
                <a:gd name="T89" fmla="*/ 2047 h 2047"/>
                <a:gd name="T90" fmla="*/ 1116 w 2047"/>
                <a:gd name="T91" fmla="*/ 2043 h 2047"/>
                <a:gd name="T92" fmla="*/ 1296 w 2047"/>
                <a:gd name="T93" fmla="*/ 2011 h 2047"/>
                <a:gd name="T94" fmla="*/ 1462 w 2047"/>
                <a:gd name="T95" fmla="*/ 1949 h 2047"/>
                <a:gd name="T96" fmla="*/ 1614 w 2047"/>
                <a:gd name="T97" fmla="*/ 1860 h 2047"/>
                <a:gd name="T98" fmla="*/ 1747 w 2047"/>
                <a:gd name="T99" fmla="*/ 1748 h 2047"/>
                <a:gd name="T100" fmla="*/ 1860 w 2047"/>
                <a:gd name="T101" fmla="*/ 1614 h 2047"/>
                <a:gd name="T102" fmla="*/ 1948 w 2047"/>
                <a:gd name="T103" fmla="*/ 1462 h 2047"/>
                <a:gd name="T104" fmla="*/ 2010 w 2047"/>
                <a:gd name="T105" fmla="*/ 1296 h 2047"/>
                <a:gd name="T106" fmla="*/ 2043 w 2047"/>
                <a:gd name="T107" fmla="*/ 1117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7" h="2047">
                  <a:moveTo>
                    <a:pt x="107" y="1833"/>
                  </a:moveTo>
                  <a:lnTo>
                    <a:pt x="214" y="1940"/>
                  </a:lnTo>
                  <a:lnTo>
                    <a:pt x="214" y="1024"/>
                  </a:lnTo>
                  <a:lnTo>
                    <a:pt x="220" y="941"/>
                  </a:lnTo>
                  <a:lnTo>
                    <a:pt x="231" y="861"/>
                  </a:lnTo>
                  <a:lnTo>
                    <a:pt x="251" y="784"/>
                  </a:lnTo>
                  <a:lnTo>
                    <a:pt x="278" y="709"/>
                  </a:lnTo>
                  <a:lnTo>
                    <a:pt x="313" y="639"/>
                  </a:lnTo>
                  <a:lnTo>
                    <a:pt x="353" y="572"/>
                  </a:lnTo>
                  <a:lnTo>
                    <a:pt x="399" y="510"/>
                  </a:lnTo>
                  <a:lnTo>
                    <a:pt x="451" y="453"/>
                  </a:lnTo>
                  <a:lnTo>
                    <a:pt x="509" y="401"/>
                  </a:lnTo>
                  <a:lnTo>
                    <a:pt x="572" y="353"/>
                  </a:lnTo>
                  <a:lnTo>
                    <a:pt x="637" y="313"/>
                  </a:lnTo>
                  <a:lnTo>
                    <a:pt x="708" y="279"/>
                  </a:lnTo>
                  <a:lnTo>
                    <a:pt x="782" y="253"/>
                  </a:lnTo>
                  <a:lnTo>
                    <a:pt x="860" y="232"/>
                  </a:lnTo>
                  <a:lnTo>
                    <a:pt x="941" y="220"/>
                  </a:lnTo>
                  <a:lnTo>
                    <a:pt x="1023" y="216"/>
                  </a:lnTo>
                  <a:lnTo>
                    <a:pt x="1106" y="220"/>
                  </a:lnTo>
                  <a:lnTo>
                    <a:pt x="1186" y="232"/>
                  </a:lnTo>
                  <a:lnTo>
                    <a:pt x="1263" y="253"/>
                  </a:lnTo>
                  <a:lnTo>
                    <a:pt x="1338" y="279"/>
                  </a:lnTo>
                  <a:lnTo>
                    <a:pt x="1408" y="313"/>
                  </a:lnTo>
                  <a:lnTo>
                    <a:pt x="1475" y="353"/>
                  </a:lnTo>
                  <a:lnTo>
                    <a:pt x="1537" y="401"/>
                  </a:lnTo>
                  <a:lnTo>
                    <a:pt x="1594" y="453"/>
                  </a:lnTo>
                  <a:lnTo>
                    <a:pt x="1646" y="510"/>
                  </a:lnTo>
                  <a:lnTo>
                    <a:pt x="1694" y="572"/>
                  </a:lnTo>
                  <a:lnTo>
                    <a:pt x="1734" y="639"/>
                  </a:lnTo>
                  <a:lnTo>
                    <a:pt x="1768" y="709"/>
                  </a:lnTo>
                  <a:lnTo>
                    <a:pt x="1794" y="784"/>
                  </a:lnTo>
                  <a:lnTo>
                    <a:pt x="1815" y="861"/>
                  </a:lnTo>
                  <a:lnTo>
                    <a:pt x="1827" y="941"/>
                  </a:lnTo>
                  <a:lnTo>
                    <a:pt x="1831" y="1024"/>
                  </a:lnTo>
                  <a:lnTo>
                    <a:pt x="1827" y="1106"/>
                  </a:lnTo>
                  <a:lnTo>
                    <a:pt x="1815" y="1187"/>
                  </a:lnTo>
                  <a:lnTo>
                    <a:pt x="1794" y="1265"/>
                  </a:lnTo>
                  <a:lnTo>
                    <a:pt x="1768" y="1339"/>
                  </a:lnTo>
                  <a:lnTo>
                    <a:pt x="1734" y="1410"/>
                  </a:lnTo>
                  <a:lnTo>
                    <a:pt x="1694" y="1475"/>
                  </a:lnTo>
                  <a:lnTo>
                    <a:pt x="1646" y="1538"/>
                  </a:lnTo>
                  <a:lnTo>
                    <a:pt x="1594" y="1596"/>
                  </a:lnTo>
                  <a:lnTo>
                    <a:pt x="1537" y="1648"/>
                  </a:lnTo>
                  <a:lnTo>
                    <a:pt x="1475" y="1694"/>
                  </a:lnTo>
                  <a:lnTo>
                    <a:pt x="1408" y="1734"/>
                  </a:lnTo>
                  <a:lnTo>
                    <a:pt x="1338" y="1769"/>
                  </a:lnTo>
                  <a:lnTo>
                    <a:pt x="1263" y="1796"/>
                  </a:lnTo>
                  <a:lnTo>
                    <a:pt x="1186" y="1816"/>
                  </a:lnTo>
                  <a:lnTo>
                    <a:pt x="1106" y="1827"/>
                  </a:lnTo>
                  <a:lnTo>
                    <a:pt x="1023" y="1833"/>
                  </a:lnTo>
                  <a:lnTo>
                    <a:pt x="107" y="1833"/>
                  </a:lnTo>
                  <a:close/>
                  <a:moveTo>
                    <a:pt x="2047" y="1024"/>
                  </a:moveTo>
                  <a:lnTo>
                    <a:pt x="2043" y="931"/>
                  </a:lnTo>
                  <a:lnTo>
                    <a:pt x="2030" y="840"/>
                  </a:lnTo>
                  <a:lnTo>
                    <a:pt x="2010" y="751"/>
                  </a:lnTo>
                  <a:lnTo>
                    <a:pt x="1983" y="666"/>
                  </a:lnTo>
                  <a:lnTo>
                    <a:pt x="1948" y="585"/>
                  </a:lnTo>
                  <a:lnTo>
                    <a:pt x="1907" y="508"/>
                  </a:lnTo>
                  <a:lnTo>
                    <a:pt x="1860" y="433"/>
                  </a:lnTo>
                  <a:lnTo>
                    <a:pt x="1806" y="364"/>
                  </a:lnTo>
                  <a:lnTo>
                    <a:pt x="1747" y="300"/>
                  </a:lnTo>
                  <a:lnTo>
                    <a:pt x="1683" y="241"/>
                  </a:lnTo>
                  <a:lnTo>
                    <a:pt x="1614" y="187"/>
                  </a:lnTo>
                  <a:lnTo>
                    <a:pt x="1539" y="140"/>
                  </a:lnTo>
                  <a:lnTo>
                    <a:pt x="1462" y="99"/>
                  </a:lnTo>
                  <a:lnTo>
                    <a:pt x="1381" y="64"/>
                  </a:lnTo>
                  <a:lnTo>
                    <a:pt x="1296" y="37"/>
                  </a:lnTo>
                  <a:lnTo>
                    <a:pt x="1207" y="17"/>
                  </a:lnTo>
                  <a:lnTo>
                    <a:pt x="1116" y="4"/>
                  </a:lnTo>
                  <a:lnTo>
                    <a:pt x="1023" y="0"/>
                  </a:lnTo>
                  <a:lnTo>
                    <a:pt x="930" y="4"/>
                  </a:lnTo>
                  <a:lnTo>
                    <a:pt x="839" y="17"/>
                  </a:lnTo>
                  <a:lnTo>
                    <a:pt x="751" y="37"/>
                  </a:lnTo>
                  <a:lnTo>
                    <a:pt x="666" y="64"/>
                  </a:lnTo>
                  <a:lnTo>
                    <a:pt x="585" y="99"/>
                  </a:lnTo>
                  <a:lnTo>
                    <a:pt x="506" y="140"/>
                  </a:lnTo>
                  <a:lnTo>
                    <a:pt x="433" y="187"/>
                  </a:lnTo>
                  <a:lnTo>
                    <a:pt x="364" y="241"/>
                  </a:lnTo>
                  <a:lnTo>
                    <a:pt x="299" y="300"/>
                  </a:lnTo>
                  <a:lnTo>
                    <a:pt x="241" y="364"/>
                  </a:lnTo>
                  <a:lnTo>
                    <a:pt x="187" y="433"/>
                  </a:lnTo>
                  <a:lnTo>
                    <a:pt x="138" y="508"/>
                  </a:lnTo>
                  <a:lnTo>
                    <a:pt x="98" y="585"/>
                  </a:lnTo>
                  <a:lnTo>
                    <a:pt x="64" y="666"/>
                  </a:lnTo>
                  <a:lnTo>
                    <a:pt x="36" y="751"/>
                  </a:lnTo>
                  <a:lnTo>
                    <a:pt x="15" y="840"/>
                  </a:lnTo>
                  <a:lnTo>
                    <a:pt x="4" y="931"/>
                  </a:lnTo>
                  <a:lnTo>
                    <a:pt x="0" y="1024"/>
                  </a:lnTo>
                  <a:lnTo>
                    <a:pt x="0" y="2047"/>
                  </a:lnTo>
                  <a:lnTo>
                    <a:pt x="1023" y="2047"/>
                  </a:lnTo>
                  <a:lnTo>
                    <a:pt x="1116" y="2043"/>
                  </a:lnTo>
                  <a:lnTo>
                    <a:pt x="1207" y="2032"/>
                  </a:lnTo>
                  <a:lnTo>
                    <a:pt x="1296" y="2011"/>
                  </a:lnTo>
                  <a:lnTo>
                    <a:pt x="1381" y="1983"/>
                  </a:lnTo>
                  <a:lnTo>
                    <a:pt x="1462" y="1949"/>
                  </a:lnTo>
                  <a:lnTo>
                    <a:pt x="1539" y="1909"/>
                  </a:lnTo>
                  <a:lnTo>
                    <a:pt x="1614" y="1860"/>
                  </a:lnTo>
                  <a:lnTo>
                    <a:pt x="1683" y="1806"/>
                  </a:lnTo>
                  <a:lnTo>
                    <a:pt x="1747" y="1748"/>
                  </a:lnTo>
                  <a:lnTo>
                    <a:pt x="1806" y="1683"/>
                  </a:lnTo>
                  <a:lnTo>
                    <a:pt x="1860" y="1614"/>
                  </a:lnTo>
                  <a:lnTo>
                    <a:pt x="1907" y="1541"/>
                  </a:lnTo>
                  <a:lnTo>
                    <a:pt x="1948" y="1462"/>
                  </a:lnTo>
                  <a:lnTo>
                    <a:pt x="1983" y="1381"/>
                  </a:lnTo>
                  <a:lnTo>
                    <a:pt x="2010" y="1296"/>
                  </a:lnTo>
                  <a:lnTo>
                    <a:pt x="2030" y="1208"/>
                  </a:lnTo>
                  <a:lnTo>
                    <a:pt x="2043" y="1117"/>
                  </a:lnTo>
                  <a:lnTo>
                    <a:pt x="2047"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sp>
          <p:nvSpPr>
            <p:cNvPr id="16" name="Freeform 20">
              <a:extLst>
                <a:ext uri="{FF2B5EF4-FFF2-40B4-BE49-F238E27FC236}">
                  <a16:creationId xmlns:a16="http://schemas.microsoft.com/office/drawing/2014/main" id="{21306F5A-73B6-1746-86D1-EAD952A35E1C}"/>
                </a:ext>
              </a:extLst>
            </p:cNvPr>
            <p:cNvSpPr/>
            <p:nvPr/>
          </p:nvSpPr>
          <p:spPr bwMode="auto">
            <a:xfrm>
              <a:off x="6269038" y="3598863"/>
              <a:ext cx="3249613" cy="3251200"/>
            </a:xfrm>
            <a:custGeom>
              <a:avLst/>
              <a:gdLst>
                <a:gd name="T0" fmla="*/ 2043 w 2047"/>
                <a:gd name="T1" fmla="*/ 931 h 2048"/>
                <a:gd name="T2" fmla="*/ 2010 w 2047"/>
                <a:gd name="T3" fmla="*/ 752 h 2048"/>
                <a:gd name="T4" fmla="*/ 1948 w 2047"/>
                <a:gd name="T5" fmla="*/ 586 h 2048"/>
                <a:gd name="T6" fmla="*/ 1860 w 2047"/>
                <a:gd name="T7" fmla="*/ 434 h 2048"/>
                <a:gd name="T8" fmla="*/ 1747 w 2047"/>
                <a:gd name="T9" fmla="*/ 300 h 2048"/>
                <a:gd name="T10" fmla="*/ 1614 w 2047"/>
                <a:gd name="T11" fmla="*/ 188 h 2048"/>
                <a:gd name="T12" fmla="*/ 1462 w 2047"/>
                <a:gd name="T13" fmla="*/ 99 h 2048"/>
                <a:gd name="T14" fmla="*/ 1296 w 2047"/>
                <a:gd name="T15" fmla="*/ 37 h 2048"/>
                <a:gd name="T16" fmla="*/ 1116 w 2047"/>
                <a:gd name="T17" fmla="*/ 4 h 2048"/>
                <a:gd name="T18" fmla="*/ 0 w 2047"/>
                <a:gd name="T19" fmla="*/ 0 h 2048"/>
                <a:gd name="T20" fmla="*/ 4 w 2047"/>
                <a:gd name="T21" fmla="*/ 1117 h 2048"/>
                <a:gd name="T22" fmla="*/ 36 w 2047"/>
                <a:gd name="T23" fmla="*/ 1296 h 2048"/>
                <a:gd name="T24" fmla="*/ 98 w 2047"/>
                <a:gd name="T25" fmla="*/ 1463 h 2048"/>
                <a:gd name="T26" fmla="*/ 187 w 2047"/>
                <a:gd name="T27" fmla="*/ 1614 h 2048"/>
                <a:gd name="T28" fmla="*/ 299 w 2047"/>
                <a:gd name="T29" fmla="*/ 1748 h 2048"/>
                <a:gd name="T30" fmla="*/ 433 w 2047"/>
                <a:gd name="T31" fmla="*/ 1861 h 2048"/>
                <a:gd name="T32" fmla="*/ 585 w 2047"/>
                <a:gd name="T33" fmla="*/ 1950 h 2048"/>
                <a:gd name="T34" fmla="*/ 751 w 2047"/>
                <a:gd name="T35" fmla="*/ 2011 h 2048"/>
                <a:gd name="T36" fmla="*/ 930 w 2047"/>
                <a:gd name="T37" fmla="*/ 2044 h 2048"/>
                <a:gd name="T38" fmla="*/ 1102 w 2047"/>
                <a:gd name="T39" fmla="*/ 2045 h 2048"/>
                <a:gd name="T40" fmla="*/ 1256 w 2047"/>
                <a:gd name="T41" fmla="*/ 2022 h 2048"/>
                <a:gd name="T42" fmla="*/ 1404 w 2047"/>
                <a:gd name="T43" fmla="*/ 1974 h 2048"/>
                <a:gd name="T44" fmla="*/ 1496 w 2047"/>
                <a:gd name="T45" fmla="*/ 1930 h 2048"/>
                <a:gd name="T46" fmla="*/ 1525 w 2047"/>
                <a:gd name="T47" fmla="*/ 1892 h 2048"/>
                <a:gd name="T48" fmla="*/ 1535 w 2047"/>
                <a:gd name="T49" fmla="*/ 1846 h 2048"/>
                <a:gd name="T50" fmla="*/ 1523 w 2047"/>
                <a:gd name="T51" fmla="*/ 1799 h 2048"/>
                <a:gd name="T52" fmla="*/ 1493 w 2047"/>
                <a:gd name="T53" fmla="*/ 1761 h 2048"/>
                <a:gd name="T54" fmla="*/ 1450 w 2047"/>
                <a:gd name="T55" fmla="*/ 1741 h 2048"/>
                <a:gd name="T56" fmla="*/ 1403 w 2047"/>
                <a:gd name="T57" fmla="*/ 1741 h 2048"/>
                <a:gd name="T58" fmla="*/ 1313 w 2047"/>
                <a:gd name="T59" fmla="*/ 1779 h 2048"/>
                <a:gd name="T60" fmla="*/ 1171 w 2047"/>
                <a:gd name="T61" fmla="*/ 1819 h 2048"/>
                <a:gd name="T62" fmla="*/ 1023 w 2047"/>
                <a:gd name="T63" fmla="*/ 1832 h 2048"/>
                <a:gd name="T64" fmla="*/ 860 w 2047"/>
                <a:gd name="T65" fmla="*/ 1816 h 2048"/>
                <a:gd name="T66" fmla="*/ 708 w 2047"/>
                <a:gd name="T67" fmla="*/ 1769 h 2048"/>
                <a:gd name="T68" fmla="*/ 572 w 2047"/>
                <a:gd name="T69" fmla="*/ 1694 h 2048"/>
                <a:gd name="T70" fmla="*/ 451 w 2047"/>
                <a:gd name="T71" fmla="*/ 1596 h 2048"/>
                <a:gd name="T72" fmla="*/ 353 w 2047"/>
                <a:gd name="T73" fmla="*/ 1476 h 2048"/>
                <a:gd name="T74" fmla="*/ 278 w 2047"/>
                <a:gd name="T75" fmla="*/ 1338 h 2048"/>
                <a:gd name="T76" fmla="*/ 231 w 2047"/>
                <a:gd name="T77" fmla="*/ 1186 h 2048"/>
                <a:gd name="T78" fmla="*/ 214 w 2047"/>
                <a:gd name="T79" fmla="*/ 1024 h 2048"/>
                <a:gd name="T80" fmla="*/ 107 w 2047"/>
                <a:gd name="T81" fmla="*/ 216 h 2048"/>
                <a:gd name="T82" fmla="*/ 1106 w 2047"/>
                <a:gd name="T83" fmla="*/ 220 h 2048"/>
                <a:gd name="T84" fmla="*/ 1263 w 2047"/>
                <a:gd name="T85" fmla="*/ 252 h 2048"/>
                <a:gd name="T86" fmla="*/ 1408 w 2047"/>
                <a:gd name="T87" fmla="*/ 313 h 2048"/>
                <a:gd name="T88" fmla="*/ 1537 w 2047"/>
                <a:gd name="T89" fmla="*/ 401 h 2048"/>
                <a:gd name="T90" fmla="*/ 1646 w 2047"/>
                <a:gd name="T91" fmla="*/ 510 h 2048"/>
                <a:gd name="T92" fmla="*/ 1734 w 2047"/>
                <a:gd name="T93" fmla="*/ 639 h 2048"/>
                <a:gd name="T94" fmla="*/ 1794 w 2047"/>
                <a:gd name="T95" fmla="*/ 783 h 2048"/>
                <a:gd name="T96" fmla="*/ 1827 w 2047"/>
                <a:gd name="T97" fmla="*/ 942 h 2048"/>
                <a:gd name="T98" fmla="*/ 1827 w 2047"/>
                <a:gd name="T99" fmla="*/ 1103 h 2048"/>
                <a:gd name="T100" fmla="*/ 1798 w 2047"/>
                <a:gd name="T101" fmla="*/ 1253 h 2048"/>
                <a:gd name="T102" fmla="*/ 1796 w 2047"/>
                <a:gd name="T103" fmla="*/ 1302 h 2048"/>
                <a:gd name="T104" fmla="*/ 1813 w 2047"/>
                <a:gd name="T105" fmla="*/ 1345 h 2048"/>
                <a:gd name="T106" fmla="*/ 1848 w 2047"/>
                <a:gd name="T107" fmla="*/ 1378 h 2048"/>
                <a:gd name="T108" fmla="*/ 1895 w 2047"/>
                <a:gd name="T109" fmla="*/ 1392 h 2048"/>
                <a:gd name="T110" fmla="*/ 1942 w 2047"/>
                <a:gd name="T111" fmla="*/ 1384 h 2048"/>
                <a:gd name="T112" fmla="*/ 1982 w 2047"/>
                <a:gd name="T113" fmla="*/ 1357 h 2048"/>
                <a:gd name="T114" fmla="*/ 2005 w 2047"/>
                <a:gd name="T115" fmla="*/ 1315 h 2048"/>
                <a:gd name="T116" fmla="*/ 2037 w 2047"/>
                <a:gd name="T117" fmla="*/ 1172 h 2048"/>
                <a:gd name="T118" fmla="*/ 2047 w 2047"/>
                <a:gd name="T119"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47" h="2048">
                  <a:moveTo>
                    <a:pt x="2047" y="1024"/>
                  </a:moveTo>
                  <a:lnTo>
                    <a:pt x="2043" y="931"/>
                  </a:lnTo>
                  <a:lnTo>
                    <a:pt x="2030" y="839"/>
                  </a:lnTo>
                  <a:lnTo>
                    <a:pt x="2010" y="752"/>
                  </a:lnTo>
                  <a:lnTo>
                    <a:pt x="1983" y="667"/>
                  </a:lnTo>
                  <a:lnTo>
                    <a:pt x="1948" y="586"/>
                  </a:lnTo>
                  <a:lnTo>
                    <a:pt x="1907" y="507"/>
                  </a:lnTo>
                  <a:lnTo>
                    <a:pt x="1860" y="434"/>
                  </a:lnTo>
                  <a:lnTo>
                    <a:pt x="1806" y="364"/>
                  </a:lnTo>
                  <a:lnTo>
                    <a:pt x="1747" y="300"/>
                  </a:lnTo>
                  <a:lnTo>
                    <a:pt x="1683" y="241"/>
                  </a:lnTo>
                  <a:lnTo>
                    <a:pt x="1614" y="188"/>
                  </a:lnTo>
                  <a:lnTo>
                    <a:pt x="1539" y="140"/>
                  </a:lnTo>
                  <a:lnTo>
                    <a:pt x="1462" y="99"/>
                  </a:lnTo>
                  <a:lnTo>
                    <a:pt x="1381" y="64"/>
                  </a:lnTo>
                  <a:lnTo>
                    <a:pt x="1296" y="37"/>
                  </a:lnTo>
                  <a:lnTo>
                    <a:pt x="1207" y="17"/>
                  </a:lnTo>
                  <a:lnTo>
                    <a:pt x="1116" y="4"/>
                  </a:lnTo>
                  <a:lnTo>
                    <a:pt x="1023" y="0"/>
                  </a:lnTo>
                  <a:lnTo>
                    <a:pt x="0" y="0"/>
                  </a:lnTo>
                  <a:lnTo>
                    <a:pt x="0" y="1024"/>
                  </a:lnTo>
                  <a:lnTo>
                    <a:pt x="4" y="1117"/>
                  </a:lnTo>
                  <a:lnTo>
                    <a:pt x="15" y="1209"/>
                  </a:lnTo>
                  <a:lnTo>
                    <a:pt x="36" y="1296"/>
                  </a:lnTo>
                  <a:lnTo>
                    <a:pt x="64" y="1381"/>
                  </a:lnTo>
                  <a:lnTo>
                    <a:pt x="98" y="1463"/>
                  </a:lnTo>
                  <a:lnTo>
                    <a:pt x="138" y="1541"/>
                  </a:lnTo>
                  <a:lnTo>
                    <a:pt x="187" y="1614"/>
                  </a:lnTo>
                  <a:lnTo>
                    <a:pt x="241" y="1684"/>
                  </a:lnTo>
                  <a:lnTo>
                    <a:pt x="299" y="1748"/>
                  </a:lnTo>
                  <a:lnTo>
                    <a:pt x="364" y="1807"/>
                  </a:lnTo>
                  <a:lnTo>
                    <a:pt x="433" y="1861"/>
                  </a:lnTo>
                  <a:lnTo>
                    <a:pt x="506" y="1908"/>
                  </a:lnTo>
                  <a:lnTo>
                    <a:pt x="585" y="1950"/>
                  </a:lnTo>
                  <a:lnTo>
                    <a:pt x="666" y="1984"/>
                  </a:lnTo>
                  <a:lnTo>
                    <a:pt x="751" y="2011"/>
                  </a:lnTo>
                  <a:lnTo>
                    <a:pt x="839" y="2031"/>
                  </a:lnTo>
                  <a:lnTo>
                    <a:pt x="930" y="2044"/>
                  </a:lnTo>
                  <a:lnTo>
                    <a:pt x="1023" y="2048"/>
                  </a:lnTo>
                  <a:lnTo>
                    <a:pt x="1102" y="2045"/>
                  </a:lnTo>
                  <a:lnTo>
                    <a:pt x="1179" y="2036"/>
                  </a:lnTo>
                  <a:lnTo>
                    <a:pt x="1256" y="2022"/>
                  </a:lnTo>
                  <a:lnTo>
                    <a:pt x="1331" y="2001"/>
                  </a:lnTo>
                  <a:lnTo>
                    <a:pt x="1404" y="1974"/>
                  </a:lnTo>
                  <a:lnTo>
                    <a:pt x="1475" y="1943"/>
                  </a:lnTo>
                  <a:lnTo>
                    <a:pt x="1496" y="1930"/>
                  </a:lnTo>
                  <a:lnTo>
                    <a:pt x="1513" y="1912"/>
                  </a:lnTo>
                  <a:lnTo>
                    <a:pt x="1525" y="1892"/>
                  </a:lnTo>
                  <a:lnTo>
                    <a:pt x="1533" y="1870"/>
                  </a:lnTo>
                  <a:lnTo>
                    <a:pt x="1535" y="1846"/>
                  </a:lnTo>
                  <a:lnTo>
                    <a:pt x="1533" y="1821"/>
                  </a:lnTo>
                  <a:lnTo>
                    <a:pt x="1523" y="1799"/>
                  </a:lnTo>
                  <a:lnTo>
                    <a:pt x="1510" y="1778"/>
                  </a:lnTo>
                  <a:lnTo>
                    <a:pt x="1493" y="1761"/>
                  </a:lnTo>
                  <a:lnTo>
                    <a:pt x="1474" y="1748"/>
                  </a:lnTo>
                  <a:lnTo>
                    <a:pt x="1450" y="1741"/>
                  </a:lnTo>
                  <a:lnTo>
                    <a:pt x="1427" y="1739"/>
                  </a:lnTo>
                  <a:lnTo>
                    <a:pt x="1403" y="1741"/>
                  </a:lnTo>
                  <a:lnTo>
                    <a:pt x="1379" y="1749"/>
                  </a:lnTo>
                  <a:lnTo>
                    <a:pt x="1313" y="1779"/>
                  </a:lnTo>
                  <a:lnTo>
                    <a:pt x="1243" y="1802"/>
                  </a:lnTo>
                  <a:lnTo>
                    <a:pt x="1171" y="1819"/>
                  </a:lnTo>
                  <a:lnTo>
                    <a:pt x="1098" y="1829"/>
                  </a:lnTo>
                  <a:lnTo>
                    <a:pt x="1023" y="1832"/>
                  </a:lnTo>
                  <a:lnTo>
                    <a:pt x="941" y="1828"/>
                  </a:lnTo>
                  <a:lnTo>
                    <a:pt x="860" y="1816"/>
                  </a:lnTo>
                  <a:lnTo>
                    <a:pt x="782" y="1796"/>
                  </a:lnTo>
                  <a:lnTo>
                    <a:pt x="708" y="1769"/>
                  </a:lnTo>
                  <a:lnTo>
                    <a:pt x="637" y="1735"/>
                  </a:lnTo>
                  <a:lnTo>
                    <a:pt x="572" y="1694"/>
                  </a:lnTo>
                  <a:lnTo>
                    <a:pt x="509" y="1647"/>
                  </a:lnTo>
                  <a:lnTo>
                    <a:pt x="451" y="1596"/>
                  </a:lnTo>
                  <a:lnTo>
                    <a:pt x="399" y="1539"/>
                  </a:lnTo>
                  <a:lnTo>
                    <a:pt x="353" y="1476"/>
                  </a:lnTo>
                  <a:lnTo>
                    <a:pt x="313" y="1409"/>
                  </a:lnTo>
                  <a:lnTo>
                    <a:pt x="278" y="1338"/>
                  </a:lnTo>
                  <a:lnTo>
                    <a:pt x="251" y="1265"/>
                  </a:lnTo>
                  <a:lnTo>
                    <a:pt x="231" y="1186"/>
                  </a:lnTo>
                  <a:lnTo>
                    <a:pt x="220" y="1107"/>
                  </a:lnTo>
                  <a:lnTo>
                    <a:pt x="214" y="1024"/>
                  </a:lnTo>
                  <a:lnTo>
                    <a:pt x="214" y="108"/>
                  </a:lnTo>
                  <a:lnTo>
                    <a:pt x="107" y="216"/>
                  </a:lnTo>
                  <a:lnTo>
                    <a:pt x="1023" y="216"/>
                  </a:lnTo>
                  <a:lnTo>
                    <a:pt x="1106" y="220"/>
                  </a:lnTo>
                  <a:lnTo>
                    <a:pt x="1186" y="232"/>
                  </a:lnTo>
                  <a:lnTo>
                    <a:pt x="1263" y="252"/>
                  </a:lnTo>
                  <a:lnTo>
                    <a:pt x="1338" y="279"/>
                  </a:lnTo>
                  <a:lnTo>
                    <a:pt x="1408" y="313"/>
                  </a:lnTo>
                  <a:lnTo>
                    <a:pt x="1475" y="354"/>
                  </a:lnTo>
                  <a:lnTo>
                    <a:pt x="1537" y="401"/>
                  </a:lnTo>
                  <a:lnTo>
                    <a:pt x="1594" y="452"/>
                  </a:lnTo>
                  <a:lnTo>
                    <a:pt x="1646" y="510"/>
                  </a:lnTo>
                  <a:lnTo>
                    <a:pt x="1694" y="572"/>
                  </a:lnTo>
                  <a:lnTo>
                    <a:pt x="1734" y="639"/>
                  </a:lnTo>
                  <a:lnTo>
                    <a:pt x="1768" y="710"/>
                  </a:lnTo>
                  <a:lnTo>
                    <a:pt x="1794" y="783"/>
                  </a:lnTo>
                  <a:lnTo>
                    <a:pt x="1815" y="862"/>
                  </a:lnTo>
                  <a:lnTo>
                    <a:pt x="1827" y="942"/>
                  </a:lnTo>
                  <a:lnTo>
                    <a:pt x="1831" y="1024"/>
                  </a:lnTo>
                  <a:lnTo>
                    <a:pt x="1827" y="1103"/>
                  </a:lnTo>
                  <a:lnTo>
                    <a:pt x="1817" y="1179"/>
                  </a:lnTo>
                  <a:lnTo>
                    <a:pt x="1798" y="1253"/>
                  </a:lnTo>
                  <a:lnTo>
                    <a:pt x="1794" y="1278"/>
                  </a:lnTo>
                  <a:lnTo>
                    <a:pt x="1796" y="1302"/>
                  </a:lnTo>
                  <a:lnTo>
                    <a:pt x="1802" y="1325"/>
                  </a:lnTo>
                  <a:lnTo>
                    <a:pt x="1813" y="1345"/>
                  </a:lnTo>
                  <a:lnTo>
                    <a:pt x="1828" y="1363"/>
                  </a:lnTo>
                  <a:lnTo>
                    <a:pt x="1848" y="1378"/>
                  </a:lnTo>
                  <a:lnTo>
                    <a:pt x="1872" y="1387"/>
                  </a:lnTo>
                  <a:lnTo>
                    <a:pt x="1895" y="1392"/>
                  </a:lnTo>
                  <a:lnTo>
                    <a:pt x="1920" y="1391"/>
                  </a:lnTo>
                  <a:lnTo>
                    <a:pt x="1942" y="1384"/>
                  </a:lnTo>
                  <a:lnTo>
                    <a:pt x="1963" y="1372"/>
                  </a:lnTo>
                  <a:lnTo>
                    <a:pt x="1982" y="1357"/>
                  </a:lnTo>
                  <a:lnTo>
                    <a:pt x="1995" y="1337"/>
                  </a:lnTo>
                  <a:lnTo>
                    <a:pt x="2005" y="1315"/>
                  </a:lnTo>
                  <a:lnTo>
                    <a:pt x="2024" y="1244"/>
                  </a:lnTo>
                  <a:lnTo>
                    <a:pt x="2037" y="1172"/>
                  </a:lnTo>
                  <a:lnTo>
                    <a:pt x="2044" y="1099"/>
                  </a:lnTo>
                  <a:lnTo>
                    <a:pt x="2047"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cs typeface="B Nazanin" panose="00000400000000000000" pitchFamily="2" charset="-78"/>
              </a:endParaRPr>
            </a:p>
          </p:txBody>
        </p:sp>
      </p:grpSp>
      <p:sp>
        <p:nvSpPr>
          <p:cNvPr id="12" name="TextBox 43">
            <a:extLst>
              <a:ext uri="{FF2B5EF4-FFF2-40B4-BE49-F238E27FC236}">
                <a16:creationId xmlns:a16="http://schemas.microsoft.com/office/drawing/2014/main" id="{C76A0DB7-6DA0-50F5-4635-3871334D2F57}"/>
              </a:ext>
            </a:extLst>
          </p:cNvPr>
          <p:cNvSpPr txBox="1"/>
          <p:nvPr/>
        </p:nvSpPr>
        <p:spPr>
          <a:xfrm>
            <a:off x="8129575" y="4787798"/>
            <a:ext cx="2911846" cy="90024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1200" dirty="0">
                <a:solidFill>
                  <a:srgbClr val="383838"/>
                </a:solidFill>
                <a:latin typeface="Arial" panose="020B0604020202020204" pitchFamily="34" charset="0"/>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 لطفا متن پاراگراف را اینجا وارد کنید</a:t>
            </a:r>
            <a:endParaRPr lang="zh-CN" altLang="en-US" sz="1200" dirty="0">
              <a:solidFill>
                <a:srgbClr val="383838"/>
              </a:solidFill>
              <a:latin typeface="Arial" panose="020B0604020202020204" pitchFamily="34" charset="0"/>
              <a:cs typeface="B Nazanin" panose="00000400000000000000" pitchFamily="2" charset="-78"/>
            </a:endParaRPr>
          </a:p>
        </p:txBody>
      </p:sp>
    </p:spTree>
    <p:extLst>
      <p:ext uri="{BB962C8B-B14F-4D97-AF65-F5344CB8AC3E}">
        <p14:creationId xmlns:p14="http://schemas.microsoft.com/office/powerpoint/2010/main" val="30632583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posición de imagen 6">
            <a:extLst>
              <a:ext uri="{FF2B5EF4-FFF2-40B4-BE49-F238E27FC236}">
                <a16:creationId xmlns:a16="http://schemas.microsoft.com/office/drawing/2014/main" id="{9D1903CD-7FEB-B9B6-7604-502A25EEACB9}"/>
              </a:ext>
            </a:extLst>
          </p:cNvPr>
          <p:cNvPicPr>
            <a:picLocks noGrp="1" noChangeAspect="1"/>
          </p:cNvPicPr>
          <p:nvPr>
            <p:ph type="pic" sz="quarter" idx="11"/>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tretch>
            <a:fillRect/>
          </a:stretch>
        </p:blipFill>
        <p:spPr/>
      </p:pic>
      <p:sp>
        <p:nvSpPr>
          <p:cNvPr id="18" name="等腰三角形 44">
            <a:extLst>
              <a:ext uri="{FF2B5EF4-FFF2-40B4-BE49-F238E27FC236}">
                <a16:creationId xmlns:a16="http://schemas.microsoft.com/office/drawing/2014/main" id="{260E9CCF-8B98-950A-6D28-A067B5277046}"/>
              </a:ext>
            </a:extLst>
          </p:cNvPr>
          <p:cNvSpPr/>
          <p:nvPr/>
        </p:nvSpPr>
        <p:spPr>
          <a:xfrm rot="9666872" flipH="1">
            <a:off x="3912737" y="607112"/>
            <a:ext cx="4506456" cy="653983"/>
          </a:xfrm>
          <a:prstGeom prst="triangle">
            <a:avLst>
              <a:gd name="adj" fmla="val 9004"/>
            </a:avLst>
          </a:prstGeom>
          <a:solidFill>
            <a:srgbClr val="00B0F0">
              <a:alpha val="28000"/>
            </a:srgbClr>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19" name="等腰三角形 17">
            <a:extLst>
              <a:ext uri="{FF2B5EF4-FFF2-40B4-BE49-F238E27FC236}">
                <a16:creationId xmlns:a16="http://schemas.microsoft.com/office/drawing/2014/main" id="{4AD12E14-8767-B561-E37D-96FE7B971DB8}"/>
              </a:ext>
            </a:extLst>
          </p:cNvPr>
          <p:cNvSpPr/>
          <p:nvPr/>
        </p:nvSpPr>
        <p:spPr>
          <a:xfrm flipV="1">
            <a:off x="0" y="0"/>
            <a:ext cx="8055374" cy="2198545"/>
          </a:xfrm>
          <a:prstGeom prst="triangle">
            <a:avLst>
              <a:gd name="adj" fmla="val 16925"/>
            </a:avLst>
          </a:prstGeom>
          <a:solidFill>
            <a:srgbClr val="383838">
              <a:alpha val="46000"/>
            </a:srgbClr>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grpSp>
        <p:nvGrpSpPr>
          <p:cNvPr id="20" name="Group 48">
            <a:extLst>
              <a:ext uri="{FF2B5EF4-FFF2-40B4-BE49-F238E27FC236}">
                <a16:creationId xmlns:a16="http://schemas.microsoft.com/office/drawing/2014/main" id="{9B60D1DF-9BE9-3FFE-6751-415E2BA7FAB3}"/>
              </a:ext>
            </a:extLst>
          </p:cNvPr>
          <p:cNvGrpSpPr/>
          <p:nvPr/>
        </p:nvGrpSpPr>
        <p:grpSpPr>
          <a:xfrm>
            <a:off x="9371753" y="269032"/>
            <a:ext cx="2028337" cy="2028337"/>
            <a:chOff x="7249547" y="167887"/>
            <a:chExt cx="1575792" cy="1575792"/>
          </a:xfrm>
        </p:grpSpPr>
        <p:sp>
          <p:nvSpPr>
            <p:cNvPr id="21" name="Oval 49">
              <a:extLst>
                <a:ext uri="{FF2B5EF4-FFF2-40B4-BE49-F238E27FC236}">
                  <a16:creationId xmlns:a16="http://schemas.microsoft.com/office/drawing/2014/main" id="{F38A265F-DAFE-7E99-8462-4BA8989821A1}"/>
                </a:ext>
              </a:extLst>
            </p:cNvPr>
            <p:cNvSpPr/>
            <p:nvPr userDrawn="1"/>
          </p:nvSpPr>
          <p:spPr>
            <a:xfrm>
              <a:off x="7308304" y="226644"/>
              <a:ext cx="1458278" cy="1458278"/>
            </a:xfrm>
            <a:prstGeom prst="ellipse">
              <a:avLst/>
            </a:prstGeom>
            <a:solidFill>
              <a:srgbClr val="5BC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22" name="Oval 50">
              <a:extLst>
                <a:ext uri="{FF2B5EF4-FFF2-40B4-BE49-F238E27FC236}">
                  <a16:creationId xmlns:a16="http://schemas.microsoft.com/office/drawing/2014/main" id="{ACF9BDF1-41C3-0844-8FA7-074D8B693B7D}"/>
                </a:ext>
              </a:extLst>
            </p:cNvPr>
            <p:cNvSpPr/>
            <p:nvPr userDrawn="1"/>
          </p:nvSpPr>
          <p:spPr>
            <a:xfrm>
              <a:off x="7249547" y="167887"/>
              <a:ext cx="1575792" cy="1575792"/>
            </a:xfrm>
            <a:prstGeom prst="ellipse">
              <a:avLst/>
            </a:prstGeom>
            <a:solidFill>
              <a:schemeClr val="accent2">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grpSp>
        <p:nvGrpSpPr>
          <p:cNvPr id="23" name="그룹 11">
            <a:extLst>
              <a:ext uri="{FF2B5EF4-FFF2-40B4-BE49-F238E27FC236}">
                <a16:creationId xmlns:a16="http://schemas.microsoft.com/office/drawing/2014/main" id="{16D795EF-9726-045A-B1C1-9CADFE8C7BAB}"/>
              </a:ext>
            </a:extLst>
          </p:cNvPr>
          <p:cNvGrpSpPr/>
          <p:nvPr/>
        </p:nvGrpSpPr>
        <p:grpSpPr>
          <a:xfrm>
            <a:off x="9663036" y="729092"/>
            <a:ext cx="1445770" cy="1108218"/>
            <a:chOff x="9064829" y="526174"/>
            <a:chExt cx="1445770" cy="1108218"/>
          </a:xfrm>
        </p:grpSpPr>
        <p:sp>
          <p:nvSpPr>
            <p:cNvPr id="24" name="TextBox 31">
              <a:extLst>
                <a:ext uri="{FF2B5EF4-FFF2-40B4-BE49-F238E27FC236}">
                  <a16:creationId xmlns:a16="http://schemas.microsoft.com/office/drawing/2014/main" id="{87B6C27C-E76C-1001-36E2-C40D03070D1D}"/>
                </a:ext>
              </a:extLst>
            </p:cNvPr>
            <p:cNvSpPr txBox="1"/>
            <p:nvPr/>
          </p:nvSpPr>
          <p:spPr>
            <a:xfrm>
              <a:off x="9064829" y="526174"/>
              <a:ext cx="1445770" cy="830997"/>
            </a:xfrm>
            <a:prstGeom prst="rect">
              <a:avLst/>
            </a:prstGeom>
            <a:noFill/>
          </p:spPr>
          <p:txBody>
            <a:bodyPr wrap="square" lIns="0" tIns="0" rIns="0" bIns="0" rtlCol="0" anchor="ctr">
              <a:spAutoFit/>
            </a:bodyPr>
            <a:lstStyle/>
            <a:p>
              <a:pPr algn="ctr" rtl="1"/>
              <a:r>
                <a:rPr lang="en-US" altLang="ko-KR" sz="5400" b="1">
                  <a:solidFill>
                    <a:schemeClr val="bg1"/>
                  </a:solidFill>
                  <a:cs typeface="B Nazanin" panose="00000400000000000000" pitchFamily="2" charset="-78"/>
                </a:rPr>
                <a:t>96</a:t>
              </a:r>
              <a:r>
                <a:rPr lang="en-US" altLang="ko-KR" sz="3600" b="1">
                  <a:solidFill>
                    <a:schemeClr val="bg1"/>
                  </a:solidFill>
                  <a:cs typeface="B Nazanin" panose="00000400000000000000" pitchFamily="2" charset="-78"/>
                </a:rPr>
                <a:t>%</a:t>
              </a:r>
              <a:endParaRPr lang="ko-KR" altLang="en-US" sz="3600" b="1">
                <a:solidFill>
                  <a:schemeClr val="bg1"/>
                </a:solidFill>
                <a:cs typeface="B Nazanin" panose="00000400000000000000" pitchFamily="2" charset="-78"/>
              </a:endParaRPr>
            </a:p>
          </p:txBody>
        </p:sp>
        <p:sp>
          <p:nvSpPr>
            <p:cNvPr id="25" name="TextBox 32">
              <a:extLst>
                <a:ext uri="{FF2B5EF4-FFF2-40B4-BE49-F238E27FC236}">
                  <a16:creationId xmlns:a16="http://schemas.microsoft.com/office/drawing/2014/main" id="{67CC49B9-8A7C-C669-1D06-312642D3A0A9}"/>
                </a:ext>
              </a:extLst>
            </p:cNvPr>
            <p:cNvSpPr txBox="1"/>
            <p:nvPr/>
          </p:nvSpPr>
          <p:spPr>
            <a:xfrm>
              <a:off x="9081597" y="1326615"/>
              <a:ext cx="1429002" cy="307777"/>
            </a:xfrm>
            <a:prstGeom prst="rect">
              <a:avLst/>
            </a:prstGeom>
            <a:noFill/>
          </p:spPr>
          <p:txBody>
            <a:bodyPr wrap="square" rtlCol="0">
              <a:spAutoFit/>
            </a:bodyPr>
            <a:lstStyle/>
            <a:p>
              <a:pPr algn="ctr" rtl="1"/>
              <a:r>
                <a:rPr lang="en-US" altLang="ko-KR" sz="1400">
                  <a:solidFill>
                    <a:schemeClr val="bg1"/>
                  </a:solidFill>
                  <a:cs typeface="B Nazanin" panose="00000400000000000000" pitchFamily="2" charset="-78"/>
                </a:rPr>
                <a:t>Contents Title</a:t>
              </a:r>
              <a:endParaRPr lang="ko-KR" altLang="en-US" sz="1400">
                <a:solidFill>
                  <a:schemeClr val="bg1"/>
                </a:solidFill>
                <a:cs typeface="B Nazanin" panose="00000400000000000000" pitchFamily="2" charset="-78"/>
              </a:endParaRPr>
            </a:p>
          </p:txBody>
        </p:sp>
      </p:grpSp>
      <p:sp>
        <p:nvSpPr>
          <p:cNvPr id="26" name="Oval 9">
            <a:extLst>
              <a:ext uri="{FF2B5EF4-FFF2-40B4-BE49-F238E27FC236}">
                <a16:creationId xmlns:a16="http://schemas.microsoft.com/office/drawing/2014/main" id="{A4393657-5060-6703-1D20-160043B8BE20}"/>
              </a:ext>
            </a:extLst>
          </p:cNvPr>
          <p:cNvSpPr/>
          <p:nvPr/>
        </p:nvSpPr>
        <p:spPr>
          <a:xfrm>
            <a:off x="4072384" y="4118968"/>
            <a:ext cx="709194" cy="709194"/>
          </a:xfrm>
          <a:prstGeom prst="ellipse">
            <a:avLst/>
          </a:prstGeom>
          <a:solidFill>
            <a:srgbClr val="00B0F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nvGrpSpPr>
          <p:cNvPr id="27" name="그룹 6">
            <a:extLst>
              <a:ext uri="{FF2B5EF4-FFF2-40B4-BE49-F238E27FC236}">
                <a16:creationId xmlns:a16="http://schemas.microsoft.com/office/drawing/2014/main" id="{5D7F27D0-96E6-D5C0-6FF8-6126E15E5481}"/>
              </a:ext>
            </a:extLst>
          </p:cNvPr>
          <p:cNvGrpSpPr/>
          <p:nvPr/>
        </p:nvGrpSpPr>
        <p:grpSpPr>
          <a:xfrm>
            <a:off x="4903822" y="3922020"/>
            <a:ext cx="2772000" cy="1172344"/>
            <a:chOff x="4903822" y="3840016"/>
            <a:chExt cx="2772000" cy="1172344"/>
          </a:xfrm>
        </p:grpSpPr>
        <p:sp>
          <p:nvSpPr>
            <p:cNvPr id="28" name="TextBox 10">
              <a:extLst>
                <a:ext uri="{FF2B5EF4-FFF2-40B4-BE49-F238E27FC236}">
                  <a16:creationId xmlns:a16="http://schemas.microsoft.com/office/drawing/2014/main" id="{DD608C0F-5636-1D6E-402E-1772E6C94495}"/>
                </a:ext>
              </a:extLst>
            </p:cNvPr>
            <p:cNvSpPr txBox="1"/>
            <p:nvPr/>
          </p:nvSpPr>
          <p:spPr>
            <a:xfrm>
              <a:off x="4903822" y="4112114"/>
              <a:ext cx="2772000" cy="900246"/>
            </a:xfrm>
            <a:prstGeom prst="rect">
              <a:avLst/>
            </a:prstGeom>
            <a:noFill/>
          </p:spPr>
          <p:txBody>
            <a:bodyPr wrap="square" rtlCol="0">
              <a:spAutoFit/>
            </a:bodyPr>
            <a:lstStyle/>
            <a:p>
              <a:pPr algn="r" rtl="1">
                <a:lnSpc>
                  <a:spcPct val="150000"/>
                </a:lnSpc>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آسان برای تغییر رنگ، عکس و متن.</a:t>
              </a:r>
              <a:endParaRPr lang="ko-KR" altLang="en-US" sz="1200" dirty="0">
                <a:solidFill>
                  <a:schemeClr val="tx1">
                    <a:lumMod val="75000"/>
                    <a:lumOff val="25000"/>
                  </a:schemeClr>
                </a:solidFill>
                <a:cs typeface="B Nazanin" panose="00000400000000000000" pitchFamily="2" charset="-78"/>
              </a:endParaRPr>
            </a:p>
          </p:txBody>
        </p:sp>
        <p:sp>
          <p:nvSpPr>
            <p:cNvPr id="29" name="TextBox 33">
              <a:extLst>
                <a:ext uri="{FF2B5EF4-FFF2-40B4-BE49-F238E27FC236}">
                  <a16:creationId xmlns:a16="http://schemas.microsoft.com/office/drawing/2014/main" id="{F7B7F338-ABA3-EAF0-AD9D-4523B3BC2959}"/>
                </a:ext>
              </a:extLst>
            </p:cNvPr>
            <p:cNvSpPr txBox="1"/>
            <p:nvPr/>
          </p:nvSpPr>
          <p:spPr>
            <a:xfrm>
              <a:off x="4903822" y="3840016"/>
              <a:ext cx="2772000" cy="276999"/>
            </a:xfrm>
            <a:prstGeom prst="rect">
              <a:avLst/>
            </a:prstGeom>
            <a:noFill/>
          </p:spPr>
          <p:txBody>
            <a:bodyPr wrap="square" rtlCol="0">
              <a:spAutoFit/>
            </a:bodyPr>
            <a:lstStyle/>
            <a:p>
              <a:pPr algn="r" rtl="1"/>
              <a:r>
                <a:rPr lang="fa-IR" altLang="ko-KR" sz="1200" b="1" dirty="0">
                  <a:solidFill>
                    <a:schemeClr val="tx1">
                      <a:lumMod val="75000"/>
                      <a:lumOff val="25000"/>
                    </a:schemeClr>
                  </a:solidFill>
                  <a:cs typeface="B Nazanin" panose="00000400000000000000" pitchFamily="2" charset="-78"/>
                </a:rPr>
                <a:t>عنوان مطالب</a:t>
              </a:r>
              <a:endParaRPr lang="en-US" altLang="ko-KR" sz="1200" b="1" dirty="0">
                <a:solidFill>
                  <a:schemeClr val="tx1">
                    <a:lumMod val="75000"/>
                    <a:lumOff val="25000"/>
                  </a:schemeClr>
                </a:solidFill>
                <a:cs typeface="B Nazanin" panose="00000400000000000000" pitchFamily="2" charset="-78"/>
              </a:endParaRPr>
            </a:p>
          </p:txBody>
        </p:sp>
      </p:grpSp>
      <p:sp>
        <p:nvSpPr>
          <p:cNvPr id="30" name="Oval 36">
            <a:extLst>
              <a:ext uri="{FF2B5EF4-FFF2-40B4-BE49-F238E27FC236}">
                <a16:creationId xmlns:a16="http://schemas.microsoft.com/office/drawing/2014/main" id="{98FAFB11-65CF-7488-A7A7-774EA4C56F02}"/>
              </a:ext>
            </a:extLst>
          </p:cNvPr>
          <p:cNvSpPr/>
          <p:nvPr/>
        </p:nvSpPr>
        <p:spPr>
          <a:xfrm>
            <a:off x="7892746" y="4118968"/>
            <a:ext cx="709194" cy="709194"/>
          </a:xfrm>
          <a:prstGeom prst="ellipse">
            <a:avLst/>
          </a:prstGeom>
          <a:solidFill>
            <a:srgbClr val="1A609B"/>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nvGrpSpPr>
          <p:cNvPr id="31" name="그룹 7">
            <a:extLst>
              <a:ext uri="{FF2B5EF4-FFF2-40B4-BE49-F238E27FC236}">
                <a16:creationId xmlns:a16="http://schemas.microsoft.com/office/drawing/2014/main" id="{43E87AB2-7661-C799-B0BE-0C9276ED8623}"/>
              </a:ext>
            </a:extLst>
          </p:cNvPr>
          <p:cNvGrpSpPr/>
          <p:nvPr/>
        </p:nvGrpSpPr>
        <p:grpSpPr>
          <a:xfrm>
            <a:off x="8724184" y="3922020"/>
            <a:ext cx="2772000" cy="1172344"/>
            <a:chOff x="8621632" y="3839869"/>
            <a:chExt cx="2772000" cy="1172344"/>
          </a:xfrm>
        </p:grpSpPr>
        <p:sp>
          <p:nvSpPr>
            <p:cNvPr id="32" name="TextBox 37">
              <a:extLst>
                <a:ext uri="{FF2B5EF4-FFF2-40B4-BE49-F238E27FC236}">
                  <a16:creationId xmlns:a16="http://schemas.microsoft.com/office/drawing/2014/main" id="{55C5594C-D186-1BEF-11E3-CCD2FF4B826A}"/>
                </a:ext>
              </a:extLst>
            </p:cNvPr>
            <p:cNvSpPr txBox="1"/>
            <p:nvPr/>
          </p:nvSpPr>
          <p:spPr>
            <a:xfrm>
              <a:off x="8621632" y="4111967"/>
              <a:ext cx="2772000" cy="900246"/>
            </a:xfrm>
            <a:prstGeom prst="rect">
              <a:avLst/>
            </a:prstGeom>
            <a:noFill/>
          </p:spPr>
          <p:txBody>
            <a:bodyPr wrap="square" rtlCol="0">
              <a:spAutoFit/>
            </a:bodyPr>
            <a:lstStyle/>
            <a:p>
              <a:pPr algn="r" rtl="1">
                <a:lnSpc>
                  <a:spcPct val="150000"/>
                </a:lnSpc>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آسان برای تغییر رنگ، عکس و متن.</a:t>
              </a:r>
              <a:endParaRPr lang="ko-KR" altLang="en-US" sz="1200" dirty="0">
                <a:solidFill>
                  <a:schemeClr val="tx1">
                    <a:lumMod val="75000"/>
                    <a:lumOff val="25000"/>
                  </a:schemeClr>
                </a:solidFill>
                <a:cs typeface="B Nazanin" panose="00000400000000000000" pitchFamily="2" charset="-78"/>
              </a:endParaRPr>
            </a:p>
          </p:txBody>
        </p:sp>
        <p:sp>
          <p:nvSpPr>
            <p:cNvPr id="33" name="TextBox 38">
              <a:extLst>
                <a:ext uri="{FF2B5EF4-FFF2-40B4-BE49-F238E27FC236}">
                  <a16:creationId xmlns:a16="http://schemas.microsoft.com/office/drawing/2014/main" id="{D241AC4A-2E2F-5562-5417-143301B86E50}"/>
                </a:ext>
              </a:extLst>
            </p:cNvPr>
            <p:cNvSpPr txBox="1"/>
            <p:nvPr/>
          </p:nvSpPr>
          <p:spPr>
            <a:xfrm>
              <a:off x="8621632" y="3839869"/>
              <a:ext cx="2772000" cy="276999"/>
            </a:xfrm>
            <a:prstGeom prst="rect">
              <a:avLst/>
            </a:prstGeom>
            <a:noFill/>
          </p:spPr>
          <p:txBody>
            <a:bodyPr wrap="square" rtlCol="0">
              <a:spAutoFit/>
            </a:bodyPr>
            <a:lstStyle/>
            <a:p>
              <a:pPr algn="r" rtl="1"/>
              <a:r>
                <a:rPr lang="fa-IR" altLang="ko-KR" sz="1200" b="1" dirty="0">
                  <a:solidFill>
                    <a:schemeClr val="tx1">
                      <a:lumMod val="75000"/>
                      <a:lumOff val="25000"/>
                    </a:schemeClr>
                  </a:solidFill>
                  <a:cs typeface="B Nazanin" panose="00000400000000000000" pitchFamily="2" charset="-78"/>
                </a:rPr>
                <a:t>عنوان مطالب</a:t>
              </a:r>
              <a:endParaRPr lang="ko-KR" altLang="en-US" sz="1200" b="1" dirty="0">
                <a:solidFill>
                  <a:schemeClr val="tx1">
                    <a:lumMod val="75000"/>
                    <a:lumOff val="25000"/>
                  </a:schemeClr>
                </a:solidFill>
                <a:cs typeface="B Nazanin" panose="00000400000000000000" pitchFamily="2" charset="-78"/>
              </a:endParaRPr>
            </a:p>
          </p:txBody>
        </p:sp>
      </p:grpSp>
      <p:sp>
        <p:nvSpPr>
          <p:cNvPr id="34" name="Oval 40">
            <a:extLst>
              <a:ext uri="{FF2B5EF4-FFF2-40B4-BE49-F238E27FC236}">
                <a16:creationId xmlns:a16="http://schemas.microsoft.com/office/drawing/2014/main" id="{4E5B9941-AB61-E4E5-1026-D29628DC3E65}"/>
              </a:ext>
            </a:extLst>
          </p:cNvPr>
          <p:cNvSpPr/>
          <p:nvPr/>
        </p:nvSpPr>
        <p:spPr>
          <a:xfrm>
            <a:off x="4079076" y="5365738"/>
            <a:ext cx="709194" cy="709194"/>
          </a:xfrm>
          <a:prstGeom prst="ellipse">
            <a:avLst/>
          </a:prstGeom>
          <a:solidFill>
            <a:srgbClr val="1A609B"/>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nvGrpSpPr>
          <p:cNvPr id="35" name="그룹 5">
            <a:extLst>
              <a:ext uri="{FF2B5EF4-FFF2-40B4-BE49-F238E27FC236}">
                <a16:creationId xmlns:a16="http://schemas.microsoft.com/office/drawing/2014/main" id="{3028AEDD-D91A-5DFA-6C62-6D760417EBF0}"/>
              </a:ext>
            </a:extLst>
          </p:cNvPr>
          <p:cNvGrpSpPr/>
          <p:nvPr/>
        </p:nvGrpSpPr>
        <p:grpSpPr>
          <a:xfrm>
            <a:off x="4903822" y="5168790"/>
            <a:ext cx="2772000" cy="1172344"/>
            <a:chOff x="4903822" y="4915304"/>
            <a:chExt cx="2772000" cy="1172344"/>
          </a:xfrm>
        </p:grpSpPr>
        <p:sp>
          <p:nvSpPr>
            <p:cNvPr id="36" name="TextBox 41">
              <a:extLst>
                <a:ext uri="{FF2B5EF4-FFF2-40B4-BE49-F238E27FC236}">
                  <a16:creationId xmlns:a16="http://schemas.microsoft.com/office/drawing/2014/main" id="{779D4A73-EBB5-777D-7F58-C79D4CD18FB3}"/>
                </a:ext>
              </a:extLst>
            </p:cNvPr>
            <p:cNvSpPr txBox="1"/>
            <p:nvPr/>
          </p:nvSpPr>
          <p:spPr>
            <a:xfrm>
              <a:off x="4903822" y="5187402"/>
              <a:ext cx="2772000" cy="900246"/>
            </a:xfrm>
            <a:prstGeom prst="rect">
              <a:avLst/>
            </a:prstGeom>
            <a:noFill/>
          </p:spPr>
          <p:txBody>
            <a:bodyPr wrap="square" rtlCol="0">
              <a:spAutoFit/>
            </a:bodyPr>
            <a:lstStyle/>
            <a:p>
              <a:pPr algn="r" rtl="1">
                <a:lnSpc>
                  <a:spcPct val="150000"/>
                </a:lnSpc>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آسان برای تغییر رنگ، عکس و متن.</a:t>
              </a:r>
              <a:endParaRPr lang="en-US" altLang="ko-KR" sz="1200" dirty="0">
                <a:solidFill>
                  <a:schemeClr val="tx1">
                    <a:lumMod val="75000"/>
                    <a:lumOff val="25000"/>
                  </a:schemeClr>
                </a:solidFill>
                <a:cs typeface="B Nazanin" panose="00000400000000000000" pitchFamily="2" charset="-78"/>
              </a:endParaRPr>
            </a:p>
          </p:txBody>
        </p:sp>
        <p:sp>
          <p:nvSpPr>
            <p:cNvPr id="37" name="TextBox 42">
              <a:extLst>
                <a:ext uri="{FF2B5EF4-FFF2-40B4-BE49-F238E27FC236}">
                  <a16:creationId xmlns:a16="http://schemas.microsoft.com/office/drawing/2014/main" id="{C085331D-F1D4-BD59-9CC9-076EBEB2D85A}"/>
                </a:ext>
              </a:extLst>
            </p:cNvPr>
            <p:cNvSpPr txBox="1"/>
            <p:nvPr/>
          </p:nvSpPr>
          <p:spPr>
            <a:xfrm>
              <a:off x="4903822" y="4915304"/>
              <a:ext cx="2772000" cy="276999"/>
            </a:xfrm>
            <a:prstGeom prst="rect">
              <a:avLst/>
            </a:prstGeom>
            <a:noFill/>
          </p:spPr>
          <p:txBody>
            <a:bodyPr wrap="square" rtlCol="0">
              <a:spAutoFit/>
            </a:bodyPr>
            <a:lstStyle/>
            <a:p>
              <a:pPr algn="r" rtl="1"/>
              <a:r>
                <a:rPr lang="fa-IR" altLang="ko-KR" sz="1200" b="1" dirty="0">
                  <a:solidFill>
                    <a:schemeClr val="tx1">
                      <a:lumMod val="75000"/>
                      <a:lumOff val="25000"/>
                    </a:schemeClr>
                  </a:solidFill>
                  <a:cs typeface="B Nazanin" panose="00000400000000000000" pitchFamily="2" charset="-78"/>
                </a:rPr>
                <a:t>عنوان مطالب</a:t>
              </a:r>
              <a:endParaRPr lang="ko-KR" altLang="en-US" sz="1200" b="1" dirty="0">
                <a:solidFill>
                  <a:schemeClr val="tx1">
                    <a:lumMod val="75000"/>
                    <a:lumOff val="25000"/>
                  </a:schemeClr>
                </a:solidFill>
                <a:cs typeface="B Nazanin" panose="00000400000000000000" pitchFamily="2" charset="-78"/>
              </a:endParaRPr>
            </a:p>
          </p:txBody>
        </p:sp>
      </p:grpSp>
      <p:sp>
        <p:nvSpPr>
          <p:cNvPr id="38" name="Oval 44">
            <a:extLst>
              <a:ext uri="{FF2B5EF4-FFF2-40B4-BE49-F238E27FC236}">
                <a16:creationId xmlns:a16="http://schemas.microsoft.com/office/drawing/2014/main" id="{8AD5B169-8076-9A82-AD7B-180FEBBE2E5A}"/>
              </a:ext>
            </a:extLst>
          </p:cNvPr>
          <p:cNvSpPr/>
          <p:nvPr/>
        </p:nvSpPr>
        <p:spPr>
          <a:xfrm>
            <a:off x="7899438" y="5365738"/>
            <a:ext cx="709194" cy="709194"/>
          </a:xfrm>
          <a:prstGeom prst="ellipse">
            <a:avLst/>
          </a:prstGeom>
          <a:solidFill>
            <a:srgbClr val="00B0F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nvGrpSpPr>
          <p:cNvPr id="39" name="그룹 8">
            <a:extLst>
              <a:ext uri="{FF2B5EF4-FFF2-40B4-BE49-F238E27FC236}">
                <a16:creationId xmlns:a16="http://schemas.microsoft.com/office/drawing/2014/main" id="{FD674DA8-AC46-1652-7866-9398D02C7D69}"/>
              </a:ext>
            </a:extLst>
          </p:cNvPr>
          <p:cNvGrpSpPr/>
          <p:nvPr/>
        </p:nvGrpSpPr>
        <p:grpSpPr>
          <a:xfrm>
            <a:off x="8724184" y="5168790"/>
            <a:ext cx="2772000" cy="1172344"/>
            <a:chOff x="8621632" y="4933373"/>
            <a:chExt cx="2772000" cy="1172344"/>
          </a:xfrm>
        </p:grpSpPr>
        <p:sp>
          <p:nvSpPr>
            <p:cNvPr id="40" name="TextBox 45">
              <a:extLst>
                <a:ext uri="{FF2B5EF4-FFF2-40B4-BE49-F238E27FC236}">
                  <a16:creationId xmlns:a16="http://schemas.microsoft.com/office/drawing/2014/main" id="{F50D518A-33D5-9DE0-2BC3-5207C91F5117}"/>
                </a:ext>
              </a:extLst>
            </p:cNvPr>
            <p:cNvSpPr txBox="1"/>
            <p:nvPr/>
          </p:nvSpPr>
          <p:spPr>
            <a:xfrm>
              <a:off x="8621632" y="5205471"/>
              <a:ext cx="2772000" cy="900246"/>
            </a:xfrm>
            <a:prstGeom prst="rect">
              <a:avLst/>
            </a:prstGeom>
            <a:noFill/>
          </p:spPr>
          <p:txBody>
            <a:bodyPr wrap="square" rtlCol="0">
              <a:spAutoFit/>
            </a:bodyPr>
            <a:lstStyle/>
            <a:p>
              <a:pPr algn="r" rtl="1">
                <a:lnSpc>
                  <a:spcPct val="150000"/>
                </a:lnSpc>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آسان برای تغییر رنگ، عکس و متن.</a:t>
              </a:r>
              <a:endParaRPr lang="ko-KR" altLang="en-US" sz="1200" dirty="0">
                <a:solidFill>
                  <a:schemeClr val="tx1">
                    <a:lumMod val="75000"/>
                    <a:lumOff val="25000"/>
                  </a:schemeClr>
                </a:solidFill>
                <a:cs typeface="B Nazanin" panose="00000400000000000000" pitchFamily="2" charset="-78"/>
              </a:endParaRPr>
            </a:p>
          </p:txBody>
        </p:sp>
        <p:sp>
          <p:nvSpPr>
            <p:cNvPr id="41" name="TextBox 46">
              <a:extLst>
                <a:ext uri="{FF2B5EF4-FFF2-40B4-BE49-F238E27FC236}">
                  <a16:creationId xmlns:a16="http://schemas.microsoft.com/office/drawing/2014/main" id="{5AB80045-99DE-99C8-C1C2-530AAB6F1B28}"/>
                </a:ext>
              </a:extLst>
            </p:cNvPr>
            <p:cNvSpPr txBox="1"/>
            <p:nvPr/>
          </p:nvSpPr>
          <p:spPr>
            <a:xfrm>
              <a:off x="8621632" y="4933373"/>
              <a:ext cx="2772000" cy="276999"/>
            </a:xfrm>
            <a:prstGeom prst="rect">
              <a:avLst/>
            </a:prstGeom>
            <a:noFill/>
          </p:spPr>
          <p:txBody>
            <a:bodyPr wrap="square" rtlCol="0">
              <a:spAutoFit/>
            </a:bodyPr>
            <a:lstStyle/>
            <a:p>
              <a:pPr algn="r" rtl="1"/>
              <a:r>
                <a:rPr lang="fa-IR" altLang="ko-KR" sz="1200" b="1" dirty="0">
                  <a:solidFill>
                    <a:schemeClr val="tx1">
                      <a:lumMod val="75000"/>
                      <a:lumOff val="25000"/>
                    </a:schemeClr>
                  </a:solidFill>
                  <a:cs typeface="B Nazanin" panose="00000400000000000000" pitchFamily="2" charset="-78"/>
                </a:rPr>
                <a:t>عنوان مطالب</a:t>
              </a:r>
              <a:endParaRPr lang="ko-KR" altLang="en-US" sz="1200" b="1" dirty="0">
                <a:solidFill>
                  <a:schemeClr val="tx1">
                    <a:lumMod val="75000"/>
                    <a:lumOff val="25000"/>
                  </a:schemeClr>
                </a:solidFill>
                <a:cs typeface="B Nazanin" panose="00000400000000000000" pitchFamily="2" charset="-78"/>
              </a:endParaRPr>
            </a:p>
          </p:txBody>
        </p:sp>
      </p:grpSp>
      <p:sp>
        <p:nvSpPr>
          <p:cNvPr id="42" name="TextBox 28">
            <a:extLst>
              <a:ext uri="{FF2B5EF4-FFF2-40B4-BE49-F238E27FC236}">
                <a16:creationId xmlns:a16="http://schemas.microsoft.com/office/drawing/2014/main" id="{CCB8FA7B-4172-8016-7C33-7FE1FEDAEB47}"/>
              </a:ext>
            </a:extLst>
          </p:cNvPr>
          <p:cNvSpPr txBox="1"/>
          <p:nvPr/>
        </p:nvSpPr>
        <p:spPr>
          <a:xfrm>
            <a:off x="4046535" y="1339402"/>
            <a:ext cx="2671703" cy="707886"/>
          </a:xfrm>
          <a:prstGeom prst="rect">
            <a:avLst/>
          </a:prstGeom>
          <a:noFill/>
        </p:spPr>
        <p:txBody>
          <a:bodyPr wrap="square" rtlCol="0">
            <a:spAutoFit/>
          </a:bodyPr>
          <a:lstStyle/>
          <a:p>
            <a:pPr algn="r" rtl="1"/>
            <a:r>
              <a:rPr lang="fa-IR" altLang="ko-KR" sz="4000" dirty="0">
                <a:solidFill>
                  <a:schemeClr val="bg1"/>
                </a:solidFill>
                <a:latin typeface="+mj-lt"/>
                <a:cs typeface="B Nazanin" panose="00000400000000000000" pitchFamily="2" charset="-78"/>
              </a:rPr>
              <a:t>تصاویر و مطالب</a:t>
            </a:r>
            <a:endParaRPr lang="en-US" altLang="ko-KR" sz="4000" dirty="0">
              <a:solidFill>
                <a:schemeClr val="bg1"/>
              </a:solidFill>
              <a:latin typeface="+mj-lt"/>
              <a:cs typeface="B Nazanin" panose="00000400000000000000" pitchFamily="2" charset="-78"/>
            </a:endParaRPr>
          </a:p>
        </p:txBody>
      </p:sp>
      <p:sp>
        <p:nvSpPr>
          <p:cNvPr id="43" name="TextBox 29">
            <a:extLst>
              <a:ext uri="{FF2B5EF4-FFF2-40B4-BE49-F238E27FC236}">
                <a16:creationId xmlns:a16="http://schemas.microsoft.com/office/drawing/2014/main" id="{15DEA051-048D-E64A-8661-9020D2F4E5FE}"/>
              </a:ext>
            </a:extLst>
          </p:cNvPr>
          <p:cNvSpPr txBox="1"/>
          <p:nvPr/>
        </p:nvSpPr>
        <p:spPr>
          <a:xfrm>
            <a:off x="3926890" y="2814956"/>
            <a:ext cx="7686845" cy="430887"/>
          </a:xfrm>
          <a:prstGeom prst="rect">
            <a:avLst/>
          </a:prstGeom>
          <a:noFill/>
        </p:spPr>
        <p:txBody>
          <a:bodyPr wrap="square" lIns="216000" rIns="216000" rtlCol="0">
            <a:spAutoFit/>
          </a:bodyPr>
          <a:lstStyle/>
          <a:p>
            <a:pPr algn="r" rtl="1"/>
            <a:r>
              <a:rPr lang="fa-IR" altLang="ko-KR" sz="1100" dirty="0">
                <a:solidFill>
                  <a:schemeClr val="bg1"/>
                </a:solidFill>
                <a:ea typeface="HY견명조" pitchFamily="18" charset="-127"/>
                <a:cs typeface="B Nazanin" panose="00000400000000000000" pitchFamily="2" charset="-78"/>
              </a:rPr>
              <a:t>من امیدوارم و معتقدم که این الگو زمان، پول و اعتبار شما را جلب کند. تغییر رنگ، عکس و متن آسان است. ارائه پاورپوینت مدرنی را دریافت کنید که به زیبایی طراحی شده است. ارائه پاورپوینت مدرنی را دریافت کنید که به زیبایی طراحی شده است.</a:t>
            </a:r>
            <a:endParaRPr lang="en-US" altLang="ko-KR" sz="1100" dirty="0">
              <a:solidFill>
                <a:schemeClr val="bg1"/>
              </a:solidFill>
              <a:ea typeface="FZShuTi" pitchFamily="2" charset="-122"/>
              <a:cs typeface="B Nazanin" panose="00000400000000000000" pitchFamily="2" charset="-78"/>
            </a:endParaRPr>
          </a:p>
        </p:txBody>
      </p:sp>
      <p:sp>
        <p:nvSpPr>
          <p:cNvPr id="44" name="Rounded Rectangle 27">
            <a:extLst>
              <a:ext uri="{FF2B5EF4-FFF2-40B4-BE49-F238E27FC236}">
                <a16:creationId xmlns:a16="http://schemas.microsoft.com/office/drawing/2014/main" id="{5FED589B-F897-F73E-B452-DD6EB212C8AF}"/>
              </a:ext>
            </a:extLst>
          </p:cNvPr>
          <p:cNvSpPr/>
          <p:nvPr/>
        </p:nvSpPr>
        <p:spPr>
          <a:xfrm>
            <a:off x="4249597" y="5574435"/>
            <a:ext cx="350627" cy="269329"/>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0">
              <a:cs typeface="B Nazanin" panose="00000400000000000000" pitchFamily="2" charset="-78"/>
            </a:endParaRPr>
          </a:p>
        </p:txBody>
      </p:sp>
      <p:sp>
        <p:nvSpPr>
          <p:cNvPr id="45" name="Rounded Rectangle 7">
            <a:extLst>
              <a:ext uri="{FF2B5EF4-FFF2-40B4-BE49-F238E27FC236}">
                <a16:creationId xmlns:a16="http://schemas.microsoft.com/office/drawing/2014/main" id="{88B6DEA6-C64E-4D4C-E2AE-00994ED3EFD5}"/>
              </a:ext>
            </a:extLst>
          </p:cNvPr>
          <p:cNvSpPr/>
          <p:nvPr/>
        </p:nvSpPr>
        <p:spPr>
          <a:xfrm>
            <a:off x="4249596" y="4284651"/>
            <a:ext cx="356478" cy="307637"/>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0">
              <a:cs typeface="B Nazanin" panose="00000400000000000000" pitchFamily="2" charset="-78"/>
            </a:endParaRPr>
          </a:p>
        </p:txBody>
      </p:sp>
      <p:sp>
        <p:nvSpPr>
          <p:cNvPr id="46" name="Rectangle 16">
            <a:extLst>
              <a:ext uri="{FF2B5EF4-FFF2-40B4-BE49-F238E27FC236}">
                <a16:creationId xmlns:a16="http://schemas.microsoft.com/office/drawing/2014/main" id="{B0BDFC84-0AD6-E0A3-C718-B3B2A2B4EE47}"/>
              </a:ext>
            </a:extLst>
          </p:cNvPr>
          <p:cNvSpPr/>
          <p:nvPr/>
        </p:nvSpPr>
        <p:spPr>
          <a:xfrm rot="2700000">
            <a:off x="8122131" y="4216905"/>
            <a:ext cx="250429" cy="44897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47" name="Rectangle 9">
            <a:extLst>
              <a:ext uri="{FF2B5EF4-FFF2-40B4-BE49-F238E27FC236}">
                <a16:creationId xmlns:a16="http://schemas.microsoft.com/office/drawing/2014/main" id="{E9C8AA7C-70D0-31CA-5DB5-65CE0DDDEB32}"/>
              </a:ext>
            </a:extLst>
          </p:cNvPr>
          <p:cNvSpPr/>
          <p:nvPr/>
        </p:nvSpPr>
        <p:spPr>
          <a:xfrm>
            <a:off x="8112599" y="5563013"/>
            <a:ext cx="339147" cy="317472"/>
          </a:xfrm>
          <a:custGeom>
            <a:avLst/>
            <a:gdLst>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34" fmla="*/ 1668046 w 3239999"/>
              <a:gd name="connsiteY34" fmla="*/ 2869642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48" name="TextBox 18">
            <a:extLst>
              <a:ext uri="{FF2B5EF4-FFF2-40B4-BE49-F238E27FC236}">
                <a16:creationId xmlns:a16="http://schemas.microsoft.com/office/drawing/2014/main" id="{62B60AEB-4415-BE28-F72B-0D495F3D780E}"/>
              </a:ext>
            </a:extLst>
          </p:cNvPr>
          <p:cNvSpPr txBox="1"/>
          <p:nvPr/>
        </p:nvSpPr>
        <p:spPr>
          <a:xfrm>
            <a:off x="973820" y="221684"/>
            <a:ext cx="7101908" cy="707886"/>
          </a:xfrm>
          <a:prstGeom prst="rect">
            <a:avLst/>
          </a:prstGeom>
          <a:noFill/>
        </p:spPr>
        <p:txBody>
          <a:bodyPr wrap="square" rtlCol="0" anchor="ctr">
            <a:spAutoFit/>
          </a:bodyPr>
          <a:lstStyle/>
          <a:p>
            <a:pPr algn="r" rtl="1"/>
            <a:r>
              <a:rPr lang="fa-IR" altLang="ko-KR" sz="4000" b="1" spc="600" dirty="0">
                <a:solidFill>
                  <a:srgbClr val="00B0F0"/>
                </a:solidFill>
                <a:latin typeface="Century Gothic" panose="020B0502020202020204" pitchFamily="34" charset="0"/>
                <a:cs typeface="B Nazanin" panose="00000400000000000000" pitchFamily="2" charset="-78"/>
              </a:rPr>
              <a:t>اینفوگرافیک</a:t>
            </a:r>
            <a:endParaRPr lang="en-US" altLang="ko-KR" sz="4000" b="1" spc="600" dirty="0">
              <a:solidFill>
                <a:schemeClr val="tx1">
                  <a:lumMod val="65000"/>
                  <a:lumOff val="35000"/>
                </a:schemeClr>
              </a:solidFill>
              <a:latin typeface="Century Gothic" panose="020B0502020202020204" pitchFamily="34" charset="0"/>
              <a:cs typeface="B Nazanin" panose="00000400000000000000" pitchFamily="2" charset="-78"/>
            </a:endParaRPr>
          </a:p>
        </p:txBody>
      </p:sp>
      <p:sp>
        <p:nvSpPr>
          <p:cNvPr id="49" name="TextBox 7">
            <a:extLst>
              <a:ext uri="{FF2B5EF4-FFF2-40B4-BE49-F238E27FC236}">
                <a16:creationId xmlns:a16="http://schemas.microsoft.com/office/drawing/2014/main" id="{D06C1857-61D2-B838-7B52-E2CDF062B47E}"/>
              </a:ext>
            </a:extLst>
          </p:cNvPr>
          <p:cNvSpPr txBox="1"/>
          <p:nvPr/>
        </p:nvSpPr>
        <p:spPr>
          <a:xfrm>
            <a:off x="973235" y="918246"/>
            <a:ext cx="2424422" cy="307777"/>
          </a:xfrm>
          <a:prstGeom prst="rect">
            <a:avLst/>
          </a:prstGeom>
          <a:noFill/>
        </p:spPr>
        <p:txBody>
          <a:bodyPr wrap="square" rtlCol="0">
            <a:spAutoFit/>
          </a:bodyPr>
          <a:lstStyle/>
          <a:p>
            <a:pPr algn="r" rtl="1"/>
            <a:r>
              <a:rPr lang="fa-IR" altLang="ko-KR" sz="1400" dirty="0">
                <a:solidFill>
                  <a:schemeClr val="bg1"/>
                </a:solidFill>
                <a:latin typeface="Century Gothic" panose="020B0502020202020204" pitchFamily="34" charset="0"/>
                <a:cs typeface="B Nazanin" panose="00000400000000000000" pitchFamily="2" charset="-78"/>
              </a:rPr>
              <a:t>زیرنویس خود را وارد کنید</a:t>
            </a:r>
            <a:endParaRPr lang="en-US" altLang="ko-KR" sz="1400" dirty="0">
              <a:solidFill>
                <a:schemeClr val="bg1"/>
              </a:solidFill>
              <a:latin typeface="Century Gothic" panose="020B0502020202020204" pitchFamily="34" charset="0"/>
              <a:cs typeface="B Nazanin" panose="00000400000000000000" pitchFamily="2" charset="-78"/>
            </a:endParaRPr>
          </a:p>
        </p:txBody>
      </p:sp>
      <p:grpSp>
        <p:nvGrpSpPr>
          <p:cNvPr id="10" name="Group 25">
            <a:extLst>
              <a:ext uri="{FF2B5EF4-FFF2-40B4-BE49-F238E27FC236}">
                <a16:creationId xmlns:a16="http://schemas.microsoft.com/office/drawing/2014/main" id="{2C38C491-DCFC-B418-B782-3492022E6FED}"/>
              </a:ext>
            </a:extLst>
          </p:cNvPr>
          <p:cNvGrpSpPr/>
          <p:nvPr/>
        </p:nvGrpSpPr>
        <p:grpSpPr>
          <a:xfrm>
            <a:off x="772508" y="1381362"/>
            <a:ext cx="2561242" cy="5171838"/>
            <a:chOff x="445712" y="1449040"/>
            <a:chExt cx="2113018" cy="3924176"/>
          </a:xfrm>
        </p:grpSpPr>
        <p:sp>
          <p:nvSpPr>
            <p:cNvPr id="11" name="Rounded Rectangle 17">
              <a:extLst>
                <a:ext uri="{FF2B5EF4-FFF2-40B4-BE49-F238E27FC236}">
                  <a16:creationId xmlns:a16="http://schemas.microsoft.com/office/drawing/2014/main" id="{82F30BF1-B9B1-25CF-9446-A587056D0BCA}"/>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12" name="Rectangle 19">
              <a:extLst>
                <a:ext uri="{FF2B5EF4-FFF2-40B4-BE49-F238E27FC236}">
                  <a16:creationId xmlns:a16="http://schemas.microsoft.com/office/drawing/2014/main" id="{88786C47-6328-FD29-8F58-776207B8EF5A}"/>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nvGrpSpPr>
            <p:cNvPr id="13" name="Group 24">
              <a:extLst>
                <a:ext uri="{FF2B5EF4-FFF2-40B4-BE49-F238E27FC236}">
                  <a16:creationId xmlns:a16="http://schemas.microsoft.com/office/drawing/2014/main" id="{9349264D-6B58-7AF2-9982-0DF3AC03E12B}"/>
                </a:ext>
              </a:extLst>
            </p:cNvPr>
            <p:cNvGrpSpPr/>
            <p:nvPr userDrawn="1"/>
          </p:nvGrpSpPr>
          <p:grpSpPr>
            <a:xfrm>
              <a:off x="1407705" y="5045834"/>
              <a:ext cx="211967" cy="211967"/>
              <a:chOff x="1549420" y="5712364"/>
              <a:chExt cx="312583" cy="312583"/>
            </a:xfrm>
          </p:grpSpPr>
          <p:sp>
            <p:nvSpPr>
              <p:cNvPr id="14" name="Oval 22">
                <a:extLst>
                  <a:ext uri="{FF2B5EF4-FFF2-40B4-BE49-F238E27FC236}">
                    <a16:creationId xmlns:a16="http://schemas.microsoft.com/office/drawing/2014/main" id="{BDB2708B-78E4-F0F6-C422-12F9EA678EE5}"/>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15" name="Rounded Rectangle 23">
                <a:extLst>
                  <a:ext uri="{FF2B5EF4-FFF2-40B4-BE49-F238E27FC236}">
                    <a16:creationId xmlns:a16="http://schemas.microsoft.com/office/drawing/2014/main" id="{8BBE9563-5857-5983-D10A-2277BABB4F7E}"/>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grpSp>
      </p:grpSp>
      <p:pic>
        <p:nvPicPr>
          <p:cNvPr id="17" name="Marcador de posición de imagen 16">
            <a:extLst>
              <a:ext uri="{FF2B5EF4-FFF2-40B4-BE49-F238E27FC236}">
                <a16:creationId xmlns:a16="http://schemas.microsoft.com/office/drawing/2014/main" id="{A3030931-76D6-BCD7-267F-B28905CD72CE}"/>
              </a:ext>
            </a:extLst>
          </p:cNvPr>
          <p:cNvPicPr>
            <a:picLocks noGrp="1" noChangeAspect="1"/>
          </p:cNvPicPr>
          <p:nvPr>
            <p:ph type="pic" sz="quarter" idx="10"/>
          </p:nvPr>
        </p:nvPicPr>
        <p:blipFill>
          <a:blip r:embed="rId5">
            <a:extLst>
              <a:ext uri="{BEBA8EAE-BF5A-486C-A8C5-ECC9F3942E4B}">
                <a14:imgProps xmlns:a14="http://schemas.microsoft.com/office/drawing/2010/main">
                  <a14:imgLayer r:embed="rId6">
                    <a14:imgEffect>
                      <a14:brightnessContrast contrast="40000"/>
                    </a14:imgEffect>
                  </a14:imgLayer>
                </a14:imgProps>
              </a:ext>
              <a:ext uri="{28A0092B-C50C-407E-A947-70E740481C1C}">
                <a14:useLocalDpi xmlns:a14="http://schemas.microsoft.com/office/drawing/2010/main"/>
              </a:ext>
            </a:extLst>
          </a:blip>
          <a:stretch>
            <a:fillRect/>
          </a:stretch>
        </p:blipFill>
        <p:spPr/>
      </p:pic>
    </p:spTree>
    <p:extLst>
      <p:ext uri="{BB962C8B-B14F-4D97-AF65-F5344CB8AC3E}">
        <p14:creationId xmlns:p14="http://schemas.microsoft.com/office/powerpoint/2010/main" val="41546211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等腰三角形 44">
            <a:extLst>
              <a:ext uri="{FF2B5EF4-FFF2-40B4-BE49-F238E27FC236}">
                <a16:creationId xmlns:a16="http://schemas.microsoft.com/office/drawing/2014/main" id="{D7878624-364C-587C-7254-A2F28ADD6445}"/>
              </a:ext>
            </a:extLst>
          </p:cNvPr>
          <p:cNvSpPr/>
          <p:nvPr/>
        </p:nvSpPr>
        <p:spPr>
          <a:xfrm rot="9666872" flipH="1">
            <a:off x="3912737" y="607112"/>
            <a:ext cx="4506456" cy="653983"/>
          </a:xfrm>
          <a:prstGeom prst="triangle">
            <a:avLst>
              <a:gd name="adj" fmla="val 9004"/>
            </a:avLst>
          </a:prstGeom>
          <a:solidFill>
            <a:srgbClr val="00B0F0"/>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80" name="等腰三角形 17">
            <a:extLst>
              <a:ext uri="{FF2B5EF4-FFF2-40B4-BE49-F238E27FC236}">
                <a16:creationId xmlns:a16="http://schemas.microsoft.com/office/drawing/2014/main" id="{23FAED2D-5C4C-4564-BE1C-5A80374499FF}"/>
              </a:ext>
            </a:extLst>
          </p:cNvPr>
          <p:cNvSpPr/>
          <p:nvPr/>
        </p:nvSpPr>
        <p:spPr>
          <a:xfrm flipV="1">
            <a:off x="0" y="0"/>
            <a:ext cx="8055374" cy="2198545"/>
          </a:xfrm>
          <a:prstGeom prst="triangle">
            <a:avLst>
              <a:gd name="adj" fmla="val 16925"/>
            </a:avLst>
          </a:prstGeom>
          <a:solidFill>
            <a:srgbClr val="383838"/>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grpSp>
        <p:nvGrpSpPr>
          <p:cNvPr id="50" name="Group 22">
            <a:extLst>
              <a:ext uri="{FF2B5EF4-FFF2-40B4-BE49-F238E27FC236}">
                <a16:creationId xmlns:a16="http://schemas.microsoft.com/office/drawing/2014/main" id="{35E5CB28-6762-9E81-6B9D-0240DAB7F47B}"/>
              </a:ext>
            </a:extLst>
          </p:cNvPr>
          <p:cNvGrpSpPr/>
          <p:nvPr/>
        </p:nvGrpSpPr>
        <p:grpSpPr>
          <a:xfrm>
            <a:off x="6319418" y="1423067"/>
            <a:ext cx="1080000" cy="1080000"/>
            <a:chOff x="2679700" y="0"/>
            <a:chExt cx="6845300" cy="6845300"/>
          </a:xfrm>
          <a:solidFill>
            <a:srgbClr val="00B0F0"/>
          </a:solidFill>
        </p:grpSpPr>
        <p:sp>
          <p:nvSpPr>
            <p:cNvPr id="60" name="Freeform 6">
              <a:extLst>
                <a:ext uri="{FF2B5EF4-FFF2-40B4-BE49-F238E27FC236}">
                  <a16:creationId xmlns:a16="http://schemas.microsoft.com/office/drawing/2014/main" id="{7BBBB4E8-885A-69E9-7670-3F2B8E77B29B}"/>
                </a:ext>
              </a:extLst>
            </p:cNvPr>
            <p:cNvSpPr>
              <a:spLocks noEditPoints="1"/>
            </p:cNvSpPr>
            <p:nvPr/>
          </p:nvSpPr>
          <p:spPr bwMode="auto">
            <a:xfrm>
              <a:off x="2679700" y="0"/>
              <a:ext cx="6845300" cy="6845300"/>
            </a:xfrm>
            <a:custGeom>
              <a:avLst/>
              <a:gdLst>
                <a:gd name="T0" fmla="*/ 3300 w 4312"/>
                <a:gd name="T1" fmla="*/ 329 h 4312"/>
                <a:gd name="T2" fmla="*/ 2755 w 4312"/>
                <a:gd name="T3" fmla="*/ 84 h 4312"/>
                <a:gd name="T4" fmla="*/ 2156 w 4312"/>
                <a:gd name="T5" fmla="*/ 0 h 4312"/>
                <a:gd name="T6" fmla="*/ 1556 w 4312"/>
                <a:gd name="T7" fmla="*/ 84 h 4312"/>
                <a:gd name="T8" fmla="*/ 1010 w 4312"/>
                <a:gd name="T9" fmla="*/ 329 h 4312"/>
                <a:gd name="T10" fmla="*/ 547 w 4312"/>
                <a:gd name="T11" fmla="*/ 721 h 4312"/>
                <a:gd name="T12" fmla="*/ 212 w 4312"/>
                <a:gd name="T13" fmla="*/ 1221 h 4312"/>
                <a:gd name="T14" fmla="*/ 30 w 4312"/>
                <a:gd name="T15" fmla="*/ 1792 h 4312"/>
                <a:gd name="T16" fmla="*/ 13 w 4312"/>
                <a:gd name="T17" fmla="*/ 2401 h 4312"/>
                <a:gd name="T18" fmla="*/ 162 w 4312"/>
                <a:gd name="T19" fmla="*/ 2982 h 4312"/>
                <a:gd name="T20" fmla="*/ 467 w 4312"/>
                <a:gd name="T21" fmla="*/ 3499 h 4312"/>
                <a:gd name="T22" fmla="*/ 910 w 4312"/>
                <a:gd name="T23" fmla="*/ 3917 h 4312"/>
                <a:gd name="T24" fmla="*/ 1442 w 4312"/>
                <a:gd name="T25" fmla="*/ 4192 h 4312"/>
                <a:gd name="T26" fmla="*/ 2033 w 4312"/>
                <a:gd name="T27" fmla="*/ 4310 h 4312"/>
                <a:gd name="T28" fmla="*/ 2639 w 4312"/>
                <a:gd name="T29" fmla="*/ 4258 h 4312"/>
                <a:gd name="T30" fmla="*/ 3197 w 4312"/>
                <a:gd name="T31" fmla="*/ 4045 h 4312"/>
                <a:gd name="T32" fmla="*/ 3680 w 4312"/>
                <a:gd name="T33" fmla="*/ 3681 h 4312"/>
                <a:gd name="T34" fmla="*/ 4045 w 4312"/>
                <a:gd name="T35" fmla="*/ 3198 h 4312"/>
                <a:gd name="T36" fmla="*/ 4258 w 4312"/>
                <a:gd name="T37" fmla="*/ 2639 h 4312"/>
                <a:gd name="T38" fmla="*/ 4308 w 4312"/>
                <a:gd name="T39" fmla="*/ 2033 h 4312"/>
                <a:gd name="T40" fmla="*/ 4192 w 4312"/>
                <a:gd name="T41" fmla="*/ 1443 h 4312"/>
                <a:gd name="T42" fmla="*/ 3917 w 4312"/>
                <a:gd name="T43" fmla="*/ 911 h 4312"/>
                <a:gd name="T44" fmla="*/ 2250 w 4312"/>
                <a:gd name="T45" fmla="*/ 3754 h 4312"/>
                <a:gd name="T46" fmla="*/ 2177 w 4312"/>
                <a:gd name="T47" fmla="*/ 3659 h 4312"/>
                <a:gd name="T48" fmla="*/ 2066 w 4312"/>
                <a:gd name="T49" fmla="*/ 3705 h 4312"/>
                <a:gd name="T50" fmla="*/ 1806 w 4312"/>
                <a:gd name="T51" fmla="*/ 4083 h 4312"/>
                <a:gd name="T52" fmla="*/ 1241 w 4312"/>
                <a:gd name="T53" fmla="*/ 3888 h 4312"/>
                <a:gd name="T54" fmla="*/ 768 w 4312"/>
                <a:gd name="T55" fmla="*/ 3537 h 4312"/>
                <a:gd name="T56" fmla="*/ 420 w 4312"/>
                <a:gd name="T57" fmla="*/ 3065 h 4312"/>
                <a:gd name="T58" fmla="*/ 228 w 4312"/>
                <a:gd name="T59" fmla="*/ 2498 h 4312"/>
                <a:gd name="T60" fmla="*/ 598 w 4312"/>
                <a:gd name="T61" fmla="*/ 2237 h 4312"/>
                <a:gd name="T62" fmla="*/ 644 w 4312"/>
                <a:gd name="T63" fmla="*/ 2126 h 4312"/>
                <a:gd name="T64" fmla="*/ 548 w 4312"/>
                <a:gd name="T65" fmla="*/ 2054 h 4312"/>
                <a:gd name="T66" fmla="*/ 287 w 4312"/>
                <a:gd name="T67" fmla="*/ 1574 h 4312"/>
                <a:gd name="T68" fmla="*/ 546 w 4312"/>
                <a:gd name="T69" fmla="*/ 1042 h 4312"/>
                <a:gd name="T70" fmla="*/ 946 w 4312"/>
                <a:gd name="T71" fmla="*/ 617 h 4312"/>
                <a:gd name="T72" fmla="*/ 1459 w 4312"/>
                <a:gd name="T73" fmla="*/ 326 h 4312"/>
                <a:gd name="T74" fmla="*/ 2053 w 4312"/>
                <a:gd name="T75" fmla="*/ 200 h 4312"/>
                <a:gd name="T76" fmla="*/ 2101 w 4312"/>
                <a:gd name="T77" fmla="*/ 635 h 4312"/>
                <a:gd name="T78" fmla="*/ 2221 w 4312"/>
                <a:gd name="T79" fmla="*/ 621 h 4312"/>
                <a:gd name="T80" fmla="*/ 2375 w 4312"/>
                <a:gd name="T81" fmla="*/ 211 h 4312"/>
                <a:gd name="T82" fmla="*/ 2956 w 4312"/>
                <a:gd name="T83" fmla="*/ 369 h 4312"/>
                <a:gd name="T84" fmla="*/ 3451 w 4312"/>
                <a:gd name="T85" fmla="*/ 689 h 4312"/>
                <a:gd name="T86" fmla="*/ 3828 w 4312"/>
                <a:gd name="T87" fmla="*/ 1139 h 4312"/>
                <a:gd name="T88" fmla="*/ 4058 w 4312"/>
                <a:gd name="T89" fmla="*/ 1689 h 4312"/>
                <a:gd name="T90" fmla="*/ 3727 w 4312"/>
                <a:gd name="T91" fmla="*/ 2057 h 4312"/>
                <a:gd name="T92" fmla="*/ 3655 w 4312"/>
                <a:gd name="T93" fmla="*/ 2152 h 4312"/>
                <a:gd name="T94" fmla="*/ 3727 w 4312"/>
                <a:gd name="T95" fmla="*/ 2248 h 4312"/>
                <a:gd name="T96" fmla="*/ 4059 w 4312"/>
                <a:gd name="T97" fmla="*/ 2618 h 4312"/>
                <a:gd name="T98" fmla="*/ 3830 w 4312"/>
                <a:gd name="T99" fmla="*/ 3169 h 4312"/>
                <a:gd name="T100" fmla="*/ 3453 w 4312"/>
                <a:gd name="T101" fmla="*/ 3621 h 4312"/>
                <a:gd name="T102" fmla="*/ 2958 w 4312"/>
                <a:gd name="T103" fmla="*/ 3943 h 4312"/>
                <a:gd name="T104" fmla="*/ 2375 w 4312"/>
                <a:gd name="T105" fmla="*/ 4103 h 4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12" h="4312">
                  <a:moveTo>
                    <a:pt x="3680" y="632"/>
                  </a:moveTo>
                  <a:lnTo>
                    <a:pt x="3591" y="547"/>
                  </a:lnTo>
                  <a:lnTo>
                    <a:pt x="3498" y="469"/>
                  </a:lnTo>
                  <a:lnTo>
                    <a:pt x="3401" y="395"/>
                  </a:lnTo>
                  <a:lnTo>
                    <a:pt x="3300" y="329"/>
                  </a:lnTo>
                  <a:lnTo>
                    <a:pt x="3197" y="267"/>
                  </a:lnTo>
                  <a:lnTo>
                    <a:pt x="3091" y="212"/>
                  </a:lnTo>
                  <a:lnTo>
                    <a:pt x="2981" y="164"/>
                  </a:lnTo>
                  <a:lnTo>
                    <a:pt x="2869" y="120"/>
                  </a:lnTo>
                  <a:lnTo>
                    <a:pt x="2755" y="84"/>
                  </a:lnTo>
                  <a:lnTo>
                    <a:pt x="2639" y="54"/>
                  </a:lnTo>
                  <a:lnTo>
                    <a:pt x="2520" y="30"/>
                  </a:lnTo>
                  <a:lnTo>
                    <a:pt x="2399" y="14"/>
                  </a:lnTo>
                  <a:lnTo>
                    <a:pt x="2279" y="4"/>
                  </a:lnTo>
                  <a:lnTo>
                    <a:pt x="2156" y="0"/>
                  </a:lnTo>
                  <a:lnTo>
                    <a:pt x="2033" y="4"/>
                  </a:lnTo>
                  <a:lnTo>
                    <a:pt x="1911" y="14"/>
                  </a:lnTo>
                  <a:lnTo>
                    <a:pt x="1791" y="30"/>
                  </a:lnTo>
                  <a:lnTo>
                    <a:pt x="1673" y="54"/>
                  </a:lnTo>
                  <a:lnTo>
                    <a:pt x="1556" y="84"/>
                  </a:lnTo>
                  <a:lnTo>
                    <a:pt x="1442" y="120"/>
                  </a:lnTo>
                  <a:lnTo>
                    <a:pt x="1330" y="164"/>
                  </a:lnTo>
                  <a:lnTo>
                    <a:pt x="1221" y="212"/>
                  </a:lnTo>
                  <a:lnTo>
                    <a:pt x="1114" y="267"/>
                  </a:lnTo>
                  <a:lnTo>
                    <a:pt x="1010" y="329"/>
                  </a:lnTo>
                  <a:lnTo>
                    <a:pt x="910" y="395"/>
                  </a:lnTo>
                  <a:lnTo>
                    <a:pt x="813" y="469"/>
                  </a:lnTo>
                  <a:lnTo>
                    <a:pt x="720" y="547"/>
                  </a:lnTo>
                  <a:lnTo>
                    <a:pt x="631" y="632"/>
                  </a:lnTo>
                  <a:lnTo>
                    <a:pt x="547" y="721"/>
                  </a:lnTo>
                  <a:lnTo>
                    <a:pt x="467" y="814"/>
                  </a:lnTo>
                  <a:lnTo>
                    <a:pt x="395" y="911"/>
                  </a:lnTo>
                  <a:lnTo>
                    <a:pt x="327" y="1012"/>
                  </a:lnTo>
                  <a:lnTo>
                    <a:pt x="267" y="1115"/>
                  </a:lnTo>
                  <a:lnTo>
                    <a:pt x="212" y="1221"/>
                  </a:lnTo>
                  <a:lnTo>
                    <a:pt x="162" y="1331"/>
                  </a:lnTo>
                  <a:lnTo>
                    <a:pt x="120" y="1443"/>
                  </a:lnTo>
                  <a:lnTo>
                    <a:pt x="84" y="1557"/>
                  </a:lnTo>
                  <a:lnTo>
                    <a:pt x="54" y="1673"/>
                  </a:lnTo>
                  <a:lnTo>
                    <a:pt x="30" y="1792"/>
                  </a:lnTo>
                  <a:lnTo>
                    <a:pt x="13" y="1913"/>
                  </a:lnTo>
                  <a:lnTo>
                    <a:pt x="2" y="2033"/>
                  </a:lnTo>
                  <a:lnTo>
                    <a:pt x="0" y="2156"/>
                  </a:lnTo>
                  <a:lnTo>
                    <a:pt x="2" y="2279"/>
                  </a:lnTo>
                  <a:lnTo>
                    <a:pt x="13" y="2401"/>
                  </a:lnTo>
                  <a:lnTo>
                    <a:pt x="30" y="2521"/>
                  </a:lnTo>
                  <a:lnTo>
                    <a:pt x="54" y="2639"/>
                  </a:lnTo>
                  <a:lnTo>
                    <a:pt x="84" y="2756"/>
                  </a:lnTo>
                  <a:lnTo>
                    <a:pt x="120" y="2870"/>
                  </a:lnTo>
                  <a:lnTo>
                    <a:pt x="162" y="2982"/>
                  </a:lnTo>
                  <a:lnTo>
                    <a:pt x="212" y="3091"/>
                  </a:lnTo>
                  <a:lnTo>
                    <a:pt x="267" y="3198"/>
                  </a:lnTo>
                  <a:lnTo>
                    <a:pt x="327" y="3302"/>
                  </a:lnTo>
                  <a:lnTo>
                    <a:pt x="395" y="3402"/>
                  </a:lnTo>
                  <a:lnTo>
                    <a:pt x="467" y="3499"/>
                  </a:lnTo>
                  <a:lnTo>
                    <a:pt x="547" y="3592"/>
                  </a:lnTo>
                  <a:lnTo>
                    <a:pt x="631" y="3681"/>
                  </a:lnTo>
                  <a:lnTo>
                    <a:pt x="720" y="3765"/>
                  </a:lnTo>
                  <a:lnTo>
                    <a:pt x="813" y="3845"/>
                  </a:lnTo>
                  <a:lnTo>
                    <a:pt x="910" y="3917"/>
                  </a:lnTo>
                  <a:lnTo>
                    <a:pt x="1010" y="3985"/>
                  </a:lnTo>
                  <a:lnTo>
                    <a:pt x="1114" y="4045"/>
                  </a:lnTo>
                  <a:lnTo>
                    <a:pt x="1221" y="4100"/>
                  </a:lnTo>
                  <a:lnTo>
                    <a:pt x="1330" y="4150"/>
                  </a:lnTo>
                  <a:lnTo>
                    <a:pt x="1442" y="4192"/>
                  </a:lnTo>
                  <a:lnTo>
                    <a:pt x="1556" y="4228"/>
                  </a:lnTo>
                  <a:lnTo>
                    <a:pt x="1673" y="4258"/>
                  </a:lnTo>
                  <a:lnTo>
                    <a:pt x="1791" y="4282"/>
                  </a:lnTo>
                  <a:lnTo>
                    <a:pt x="1911" y="4299"/>
                  </a:lnTo>
                  <a:lnTo>
                    <a:pt x="2033" y="4310"/>
                  </a:lnTo>
                  <a:lnTo>
                    <a:pt x="2156" y="4312"/>
                  </a:lnTo>
                  <a:lnTo>
                    <a:pt x="2279" y="4310"/>
                  </a:lnTo>
                  <a:lnTo>
                    <a:pt x="2399" y="4299"/>
                  </a:lnTo>
                  <a:lnTo>
                    <a:pt x="2520" y="4282"/>
                  </a:lnTo>
                  <a:lnTo>
                    <a:pt x="2639" y="4258"/>
                  </a:lnTo>
                  <a:lnTo>
                    <a:pt x="2755" y="4228"/>
                  </a:lnTo>
                  <a:lnTo>
                    <a:pt x="2869" y="4192"/>
                  </a:lnTo>
                  <a:lnTo>
                    <a:pt x="2981" y="4150"/>
                  </a:lnTo>
                  <a:lnTo>
                    <a:pt x="3091" y="4100"/>
                  </a:lnTo>
                  <a:lnTo>
                    <a:pt x="3197" y="4045"/>
                  </a:lnTo>
                  <a:lnTo>
                    <a:pt x="3300" y="3985"/>
                  </a:lnTo>
                  <a:lnTo>
                    <a:pt x="3401" y="3917"/>
                  </a:lnTo>
                  <a:lnTo>
                    <a:pt x="3498" y="3845"/>
                  </a:lnTo>
                  <a:lnTo>
                    <a:pt x="3591" y="3765"/>
                  </a:lnTo>
                  <a:lnTo>
                    <a:pt x="3680" y="3681"/>
                  </a:lnTo>
                  <a:lnTo>
                    <a:pt x="3765" y="3592"/>
                  </a:lnTo>
                  <a:lnTo>
                    <a:pt x="3843" y="3499"/>
                  </a:lnTo>
                  <a:lnTo>
                    <a:pt x="3917" y="3402"/>
                  </a:lnTo>
                  <a:lnTo>
                    <a:pt x="3983" y="3302"/>
                  </a:lnTo>
                  <a:lnTo>
                    <a:pt x="4045" y="3198"/>
                  </a:lnTo>
                  <a:lnTo>
                    <a:pt x="4100" y="3091"/>
                  </a:lnTo>
                  <a:lnTo>
                    <a:pt x="4148" y="2982"/>
                  </a:lnTo>
                  <a:lnTo>
                    <a:pt x="4192" y="2870"/>
                  </a:lnTo>
                  <a:lnTo>
                    <a:pt x="4228" y="2756"/>
                  </a:lnTo>
                  <a:lnTo>
                    <a:pt x="4258" y="2639"/>
                  </a:lnTo>
                  <a:lnTo>
                    <a:pt x="4282" y="2521"/>
                  </a:lnTo>
                  <a:lnTo>
                    <a:pt x="4298" y="2401"/>
                  </a:lnTo>
                  <a:lnTo>
                    <a:pt x="4308" y="2279"/>
                  </a:lnTo>
                  <a:lnTo>
                    <a:pt x="4312" y="2156"/>
                  </a:lnTo>
                  <a:lnTo>
                    <a:pt x="4308" y="2033"/>
                  </a:lnTo>
                  <a:lnTo>
                    <a:pt x="4298" y="1913"/>
                  </a:lnTo>
                  <a:lnTo>
                    <a:pt x="4282" y="1792"/>
                  </a:lnTo>
                  <a:lnTo>
                    <a:pt x="4258" y="1673"/>
                  </a:lnTo>
                  <a:lnTo>
                    <a:pt x="4228" y="1557"/>
                  </a:lnTo>
                  <a:lnTo>
                    <a:pt x="4192" y="1443"/>
                  </a:lnTo>
                  <a:lnTo>
                    <a:pt x="4148" y="1331"/>
                  </a:lnTo>
                  <a:lnTo>
                    <a:pt x="4100" y="1221"/>
                  </a:lnTo>
                  <a:lnTo>
                    <a:pt x="4045" y="1115"/>
                  </a:lnTo>
                  <a:lnTo>
                    <a:pt x="3983" y="1012"/>
                  </a:lnTo>
                  <a:lnTo>
                    <a:pt x="3917" y="911"/>
                  </a:lnTo>
                  <a:lnTo>
                    <a:pt x="3843" y="814"/>
                  </a:lnTo>
                  <a:lnTo>
                    <a:pt x="3765" y="721"/>
                  </a:lnTo>
                  <a:lnTo>
                    <a:pt x="3680" y="632"/>
                  </a:lnTo>
                  <a:close/>
                  <a:moveTo>
                    <a:pt x="2250" y="4112"/>
                  </a:moveTo>
                  <a:lnTo>
                    <a:pt x="2250" y="3754"/>
                  </a:lnTo>
                  <a:lnTo>
                    <a:pt x="2246" y="3728"/>
                  </a:lnTo>
                  <a:lnTo>
                    <a:pt x="2237" y="3705"/>
                  </a:lnTo>
                  <a:lnTo>
                    <a:pt x="2221" y="3685"/>
                  </a:lnTo>
                  <a:lnTo>
                    <a:pt x="2200" y="3669"/>
                  </a:lnTo>
                  <a:lnTo>
                    <a:pt x="2177" y="3659"/>
                  </a:lnTo>
                  <a:lnTo>
                    <a:pt x="2151" y="3655"/>
                  </a:lnTo>
                  <a:lnTo>
                    <a:pt x="2125" y="3659"/>
                  </a:lnTo>
                  <a:lnTo>
                    <a:pt x="2101" y="3669"/>
                  </a:lnTo>
                  <a:lnTo>
                    <a:pt x="2081" y="3685"/>
                  </a:lnTo>
                  <a:lnTo>
                    <a:pt x="2066" y="3705"/>
                  </a:lnTo>
                  <a:lnTo>
                    <a:pt x="2055" y="3728"/>
                  </a:lnTo>
                  <a:lnTo>
                    <a:pt x="2053" y="3754"/>
                  </a:lnTo>
                  <a:lnTo>
                    <a:pt x="2053" y="4112"/>
                  </a:lnTo>
                  <a:lnTo>
                    <a:pt x="1928" y="4101"/>
                  </a:lnTo>
                  <a:lnTo>
                    <a:pt x="1806" y="4083"/>
                  </a:lnTo>
                  <a:lnTo>
                    <a:pt x="1687" y="4058"/>
                  </a:lnTo>
                  <a:lnTo>
                    <a:pt x="1571" y="4025"/>
                  </a:lnTo>
                  <a:lnTo>
                    <a:pt x="1457" y="3986"/>
                  </a:lnTo>
                  <a:lnTo>
                    <a:pt x="1347" y="3940"/>
                  </a:lnTo>
                  <a:lnTo>
                    <a:pt x="1241" y="3888"/>
                  </a:lnTo>
                  <a:lnTo>
                    <a:pt x="1137" y="3829"/>
                  </a:lnTo>
                  <a:lnTo>
                    <a:pt x="1039" y="3765"/>
                  </a:lnTo>
                  <a:lnTo>
                    <a:pt x="944" y="3694"/>
                  </a:lnTo>
                  <a:lnTo>
                    <a:pt x="855" y="3618"/>
                  </a:lnTo>
                  <a:lnTo>
                    <a:pt x="768" y="3537"/>
                  </a:lnTo>
                  <a:lnTo>
                    <a:pt x="688" y="3452"/>
                  </a:lnTo>
                  <a:lnTo>
                    <a:pt x="613" y="3362"/>
                  </a:lnTo>
                  <a:lnTo>
                    <a:pt x="543" y="3266"/>
                  </a:lnTo>
                  <a:lnTo>
                    <a:pt x="479" y="3167"/>
                  </a:lnTo>
                  <a:lnTo>
                    <a:pt x="420" y="3065"/>
                  </a:lnTo>
                  <a:lnTo>
                    <a:pt x="369" y="2957"/>
                  </a:lnTo>
                  <a:lnTo>
                    <a:pt x="323" y="2847"/>
                  </a:lnTo>
                  <a:lnTo>
                    <a:pt x="284" y="2733"/>
                  </a:lnTo>
                  <a:lnTo>
                    <a:pt x="253" y="2617"/>
                  </a:lnTo>
                  <a:lnTo>
                    <a:pt x="228" y="2498"/>
                  </a:lnTo>
                  <a:lnTo>
                    <a:pt x="209" y="2375"/>
                  </a:lnTo>
                  <a:lnTo>
                    <a:pt x="200" y="2252"/>
                  </a:lnTo>
                  <a:lnTo>
                    <a:pt x="548" y="2252"/>
                  </a:lnTo>
                  <a:lnTo>
                    <a:pt x="575" y="2248"/>
                  </a:lnTo>
                  <a:lnTo>
                    <a:pt x="598" y="2237"/>
                  </a:lnTo>
                  <a:lnTo>
                    <a:pt x="619" y="2222"/>
                  </a:lnTo>
                  <a:lnTo>
                    <a:pt x="635" y="2202"/>
                  </a:lnTo>
                  <a:lnTo>
                    <a:pt x="644" y="2178"/>
                  </a:lnTo>
                  <a:lnTo>
                    <a:pt x="648" y="2152"/>
                  </a:lnTo>
                  <a:lnTo>
                    <a:pt x="644" y="2126"/>
                  </a:lnTo>
                  <a:lnTo>
                    <a:pt x="635" y="2102"/>
                  </a:lnTo>
                  <a:lnTo>
                    <a:pt x="619" y="2083"/>
                  </a:lnTo>
                  <a:lnTo>
                    <a:pt x="598" y="2067"/>
                  </a:lnTo>
                  <a:lnTo>
                    <a:pt x="575" y="2057"/>
                  </a:lnTo>
                  <a:lnTo>
                    <a:pt x="548" y="2054"/>
                  </a:lnTo>
                  <a:lnTo>
                    <a:pt x="200" y="2054"/>
                  </a:lnTo>
                  <a:lnTo>
                    <a:pt x="211" y="1930"/>
                  </a:lnTo>
                  <a:lnTo>
                    <a:pt x="228" y="1808"/>
                  </a:lnTo>
                  <a:lnTo>
                    <a:pt x="254" y="1689"/>
                  </a:lnTo>
                  <a:lnTo>
                    <a:pt x="287" y="1574"/>
                  </a:lnTo>
                  <a:lnTo>
                    <a:pt x="325" y="1460"/>
                  </a:lnTo>
                  <a:lnTo>
                    <a:pt x="370" y="1350"/>
                  </a:lnTo>
                  <a:lnTo>
                    <a:pt x="423" y="1244"/>
                  </a:lnTo>
                  <a:lnTo>
                    <a:pt x="482" y="1142"/>
                  </a:lnTo>
                  <a:lnTo>
                    <a:pt x="546" y="1042"/>
                  </a:lnTo>
                  <a:lnTo>
                    <a:pt x="615" y="948"/>
                  </a:lnTo>
                  <a:lnTo>
                    <a:pt x="691" y="857"/>
                  </a:lnTo>
                  <a:lnTo>
                    <a:pt x="771" y="772"/>
                  </a:lnTo>
                  <a:lnTo>
                    <a:pt x="857" y="693"/>
                  </a:lnTo>
                  <a:lnTo>
                    <a:pt x="946" y="617"/>
                  </a:lnTo>
                  <a:lnTo>
                    <a:pt x="1042" y="547"/>
                  </a:lnTo>
                  <a:lnTo>
                    <a:pt x="1140" y="483"/>
                  </a:lnTo>
                  <a:lnTo>
                    <a:pt x="1242" y="424"/>
                  </a:lnTo>
                  <a:lnTo>
                    <a:pt x="1350" y="372"/>
                  </a:lnTo>
                  <a:lnTo>
                    <a:pt x="1459" y="326"/>
                  </a:lnTo>
                  <a:lnTo>
                    <a:pt x="1572" y="287"/>
                  </a:lnTo>
                  <a:lnTo>
                    <a:pt x="1689" y="254"/>
                  </a:lnTo>
                  <a:lnTo>
                    <a:pt x="1808" y="229"/>
                  </a:lnTo>
                  <a:lnTo>
                    <a:pt x="1928" y="211"/>
                  </a:lnTo>
                  <a:lnTo>
                    <a:pt x="2053" y="200"/>
                  </a:lnTo>
                  <a:lnTo>
                    <a:pt x="2053" y="550"/>
                  </a:lnTo>
                  <a:lnTo>
                    <a:pt x="2055" y="576"/>
                  </a:lnTo>
                  <a:lnTo>
                    <a:pt x="2066" y="600"/>
                  </a:lnTo>
                  <a:lnTo>
                    <a:pt x="2081" y="621"/>
                  </a:lnTo>
                  <a:lnTo>
                    <a:pt x="2101" y="635"/>
                  </a:lnTo>
                  <a:lnTo>
                    <a:pt x="2125" y="645"/>
                  </a:lnTo>
                  <a:lnTo>
                    <a:pt x="2151" y="649"/>
                  </a:lnTo>
                  <a:lnTo>
                    <a:pt x="2177" y="645"/>
                  </a:lnTo>
                  <a:lnTo>
                    <a:pt x="2200" y="635"/>
                  </a:lnTo>
                  <a:lnTo>
                    <a:pt x="2221" y="621"/>
                  </a:lnTo>
                  <a:lnTo>
                    <a:pt x="2237" y="600"/>
                  </a:lnTo>
                  <a:lnTo>
                    <a:pt x="2246" y="576"/>
                  </a:lnTo>
                  <a:lnTo>
                    <a:pt x="2250" y="550"/>
                  </a:lnTo>
                  <a:lnTo>
                    <a:pt x="2250" y="200"/>
                  </a:lnTo>
                  <a:lnTo>
                    <a:pt x="2375" y="211"/>
                  </a:lnTo>
                  <a:lnTo>
                    <a:pt x="2496" y="228"/>
                  </a:lnTo>
                  <a:lnTo>
                    <a:pt x="2615" y="253"/>
                  </a:lnTo>
                  <a:lnTo>
                    <a:pt x="2732" y="284"/>
                  </a:lnTo>
                  <a:lnTo>
                    <a:pt x="2846" y="323"/>
                  </a:lnTo>
                  <a:lnTo>
                    <a:pt x="2956" y="369"/>
                  </a:lnTo>
                  <a:lnTo>
                    <a:pt x="3063" y="422"/>
                  </a:lnTo>
                  <a:lnTo>
                    <a:pt x="3167" y="479"/>
                  </a:lnTo>
                  <a:lnTo>
                    <a:pt x="3266" y="543"/>
                  </a:lnTo>
                  <a:lnTo>
                    <a:pt x="3360" y="614"/>
                  </a:lnTo>
                  <a:lnTo>
                    <a:pt x="3451" y="689"/>
                  </a:lnTo>
                  <a:lnTo>
                    <a:pt x="3537" y="770"/>
                  </a:lnTo>
                  <a:lnTo>
                    <a:pt x="3618" y="855"/>
                  </a:lnTo>
                  <a:lnTo>
                    <a:pt x="3693" y="945"/>
                  </a:lnTo>
                  <a:lnTo>
                    <a:pt x="3763" y="1039"/>
                  </a:lnTo>
                  <a:lnTo>
                    <a:pt x="3828" y="1139"/>
                  </a:lnTo>
                  <a:lnTo>
                    <a:pt x="3887" y="1241"/>
                  </a:lnTo>
                  <a:lnTo>
                    <a:pt x="3939" y="1348"/>
                  </a:lnTo>
                  <a:lnTo>
                    <a:pt x="3986" y="1458"/>
                  </a:lnTo>
                  <a:lnTo>
                    <a:pt x="4025" y="1572"/>
                  </a:lnTo>
                  <a:lnTo>
                    <a:pt x="4058" y="1689"/>
                  </a:lnTo>
                  <a:lnTo>
                    <a:pt x="4083" y="1808"/>
                  </a:lnTo>
                  <a:lnTo>
                    <a:pt x="4101" y="1930"/>
                  </a:lnTo>
                  <a:lnTo>
                    <a:pt x="4112" y="2054"/>
                  </a:lnTo>
                  <a:lnTo>
                    <a:pt x="3753" y="2054"/>
                  </a:lnTo>
                  <a:lnTo>
                    <a:pt x="3727" y="2057"/>
                  </a:lnTo>
                  <a:lnTo>
                    <a:pt x="3703" y="2067"/>
                  </a:lnTo>
                  <a:lnTo>
                    <a:pt x="3684" y="2083"/>
                  </a:lnTo>
                  <a:lnTo>
                    <a:pt x="3668" y="2102"/>
                  </a:lnTo>
                  <a:lnTo>
                    <a:pt x="3657" y="2126"/>
                  </a:lnTo>
                  <a:lnTo>
                    <a:pt x="3655" y="2152"/>
                  </a:lnTo>
                  <a:lnTo>
                    <a:pt x="3657" y="2178"/>
                  </a:lnTo>
                  <a:lnTo>
                    <a:pt x="3668" y="2202"/>
                  </a:lnTo>
                  <a:lnTo>
                    <a:pt x="3684" y="2223"/>
                  </a:lnTo>
                  <a:lnTo>
                    <a:pt x="3703" y="2237"/>
                  </a:lnTo>
                  <a:lnTo>
                    <a:pt x="3727" y="2248"/>
                  </a:lnTo>
                  <a:lnTo>
                    <a:pt x="3753" y="2252"/>
                  </a:lnTo>
                  <a:lnTo>
                    <a:pt x="4112" y="2252"/>
                  </a:lnTo>
                  <a:lnTo>
                    <a:pt x="4101" y="2376"/>
                  </a:lnTo>
                  <a:lnTo>
                    <a:pt x="4084" y="2498"/>
                  </a:lnTo>
                  <a:lnTo>
                    <a:pt x="4059" y="2618"/>
                  </a:lnTo>
                  <a:lnTo>
                    <a:pt x="4027" y="2735"/>
                  </a:lnTo>
                  <a:lnTo>
                    <a:pt x="3987" y="2849"/>
                  </a:lnTo>
                  <a:lnTo>
                    <a:pt x="3942" y="2959"/>
                  </a:lnTo>
                  <a:lnTo>
                    <a:pt x="3889" y="3066"/>
                  </a:lnTo>
                  <a:lnTo>
                    <a:pt x="3830" y="3169"/>
                  </a:lnTo>
                  <a:lnTo>
                    <a:pt x="3766" y="3269"/>
                  </a:lnTo>
                  <a:lnTo>
                    <a:pt x="3697" y="3364"/>
                  </a:lnTo>
                  <a:lnTo>
                    <a:pt x="3621" y="3455"/>
                  </a:lnTo>
                  <a:lnTo>
                    <a:pt x="3540" y="3541"/>
                  </a:lnTo>
                  <a:lnTo>
                    <a:pt x="3453" y="3621"/>
                  </a:lnTo>
                  <a:lnTo>
                    <a:pt x="3363" y="3697"/>
                  </a:lnTo>
                  <a:lnTo>
                    <a:pt x="3267" y="3768"/>
                  </a:lnTo>
                  <a:lnTo>
                    <a:pt x="3169" y="3832"/>
                  </a:lnTo>
                  <a:lnTo>
                    <a:pt x="3066" y="3891"/>
                  </a:lnTo>
                  <a:lnTo>
                    <a:pt x="2958" y="3943"/>
                  </a:lnTo>
                  <a:lnTo>
                    <a:pt x="2847" y="3989"/>
                  </a:lnTo>
                  <a:lnTo>
                    <a:pt x="2733" y="4028"/>
                  </a:lnTo>
                  <a:lnTo>
                    <a:pt x="2617" y="4059"/>
                  </a:lnTo>
                  <a:lnTo>
                    <a:pt x="2496" y="4084"/>
                  </a:lnTo>
                  <a:lnTo>
                    <a:pt x="2375" y="4103"/>
                  </a:lnTo>
                  <a:lnTo>
                    <a:pt x="2250" y="4112"/>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61" name="Freeform 7">
              <a:extLst>
                <a:ext uri="{FF2B5EF4-FFF2-40B4-BE49-F238E27FC236}">
                  <a16:creationId xmlns:a16="http://schemas.microsoft.com/office/drawing/2014/main" id="{C03D032D-E808-6439-E984-1CF2F32DA259}"/>
                </a:ext>
              </a:extLst>
            </p:cNvPr>
            <p:cNvSpPr/>
            <p:nvPr/>
          </p:nvSpPr>
          <p:spPr bwMode="auto">
            <a:xfrm>
              <a:off x="5942013" y="1322388"/>
              <a:ext cx="1819275" cy="3759200"/>
            </a:xfrm>
            <a:custGeom>
              <a:avLst/>
              <a:gdLst>
                <a:gd name="T0" fmla="*/ 198 w 1146"/>
                <a:gd name="T1" fmla="*/ 1280 h 2368"/>
                <a:gd name="T2" fmla="*/ 198 w 1146"/>
                <a:gd name="T3" fmla="*/ 99 h 2368"/>
                <a:gd name="T4" fmla="*/ 194 w 1146"/>
                <a:gd name="T5" fmla="*/ 72 h 2368"/>
                <a:gd name="T6" fmla="*/ 185 w 1146"/>
                <a:gd name="T7" fmla="*/ 48 h 2368"/>
                <a:gd name="T8" fmla="*/ 169 w 1146"/>
                <a:gd name="T9" fmla="*/ 28 h 2368"/>
                <a:gd name="T10" fmla="*/ 148 w 1146"/>
                <a:gd name="T11" fmla="*/ 13 h 2368"/>
                <a:gd name="T12" fmla="*/ 124 w 1146"/>
                <a:gd name="T13" fmla="*/ 4 h 2368"/>
                <a:gd name="T14" fmla="*/ 98 w 1146"/>
                <a:gd name="T15" fmla="*/ 0 h 2368"/>
                <a:gd name="T16" fmla="*/ 72 w 1146"/>
                <a:gd name="T17" fmla="*/ 4 h 2368"/>
                <a:gd name="T18" fmla="*/ 49 w 1146"/>
                <a:gd name="T19" fmla="*/ 13 h 2368"/>
                <a:gd name="T20" fmla="*/ 29 w 1146"/>
                <a:gd name="T21" fmla="*/ 28 h 2368"/>
                <a:gd name="T22" fmla="*/ 13 w 1146"/>
                <a:gd name="T23" fmla="*/ 48 h 2368"/>
                <a:gd name="T24" fmla="*/ 3 w 1146"/>
                <a:gd name="T25" fmla="*/ 72 h 2368"/>
                <a:gd name="T26" fmla="*/ 0 w 1146"/>
                <a:gd name="T27" fmla="*/ 99 h 2368"/>
                <a:gd name="T28" fmla="*/ 0 w 1146"/>
                <a:gd name="T29" fmla="*/ 1328 h 2368"/>
                <a:gd name="T30" fmla="*/ 4 w 1146"/>
                <a:gd name="T31" fmla="*/ 1354 h 2368"/>
                <a:gd name="T32" fmla="*/ 15 w 1146"/>
                <a:gd name="T33" fmla="*/ 1379 h 2368"/>
                <a:gd name="T34" fmla="*/ 32 w 1146"/>
                <a:gd name="T35" fmla="*/ 1400 h 2368"/>
                <a:gd name="T36" fmla="*/ 52 w 1146"/>
                <a:gd name="T37" fmla="*/ 1415 h 2368"/>
                <a:gd name="T38" fmla="*/ 977 w 1146"/>
                <a:gd name="T39" fmla="*/ 2339 h 2368"/>
                <a:gd name="T40" fmla="*/ 998 w 1146"/>
                <a:gd name="T41" fmla="*/ 2355 h 2368"/>
                <a:gd name="T42" fmla="*/ 1021 w 1146"/>
                <a:gd name="T43" fmla="*/ 2365 h 2368"/>
                <a:gd name="T44" fmla="*/ 1046 w 1146"/>
                <a:gd name="T45" fmla="*/ 2368 h 2368"/>
                <a:gd name="T46" fmla="*/ 1071 w 1146"/>
                <a:gd name="T47" fmla="*/ 2365 h 2368"/>
                <a:gd name="T48" fmla="*/ 1096 w 1146"/>
                <a:gd name="T49" fmla="*/ 2355 h 2368"/>
                <a:gd name="T50" fmla="*/ 1117 w 1146"/>
                <a:gd name="T51" fmla="*/ 2339 h 2368"/>
                <a:gd name="T52" fmla="*/ 1132 w 1146"/>
                <a:gd name="T53" fmla="*/ 2318 h 2368"/>
                <a:gd name="T54" fmla="*/ 1142 w 1146"/>
                <a:gd name="T55" fmla="*/ 2294 h 2368"/>
                <a:gd name="T56" fmla="*/ 1146 w 1146"/>
                <a:gd name="T57" fmla="*/ 2270 h 2368"/>
                <a:gd name="T58" fmla="*/ 1142 w 1146"/>
                <a:gd name="T59" fmla="*/ 2245 h 2368"/>
                <a:gd name="T60" fmla="*/ 1132 w 1146"/>
                <a:gd name="T61" fmla="*/ 2220 h 2368"/>
                <a:gd name="T62" fmla="*/ 1117 w 1146"/>
                <a:gd name="T63" fmla="*/ 2199 h 2368"/>
                <a:gd name="T64" fmla="*/ 198 w 1146"/>
                <a:gd name="T65" fmla="*/ 1280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6" h="2368">
                  <a:moveTo>
                    <a:pt x="198" y="1280"/>
                  </a:moveTo>
                  <a:lnTo>
                    <a:pt x="198" y="99"/>
                  </a:lnTo>
                  <a:lnTo>
                    <a:pt x="194" y="72"/>
                  </a:lnTo>
                  <a:lnTo>
                    <a:pt x="185" y="48"/>
                  </a:lnTo>
                  <a:lnTo>
                    <a:pt x="169" y="28"/>
                  </a:lnTo>
                  <a:lnTo>
                    <a:pt x="148" y="13"/>
                  </a:lnTo>
                  <a:lnTo>
                    <a:pt x="124" y="4"/>
                  </a:lnTo>
                  <a:lnTo>
                    <a:pt x="98" y="0"/>
                  </a:lnTo>
                  <a:lnTo>
                    <a:pt x="72" y="4"/>
                  </a:lnTo>
                  <a:lnTo>
                    <a:pt x="49" y="13"/>
                  </a:lnTo>
                  <a:lnTo>
                    <a:pt x="29" y="28"/>
                  </a:lnTo>
                  <a:lnTo>
                    <a:pt x="13" y="48"/>
                  </a:lnTo>
                  <a:lnTo>
                    <a:pt x="3" y="72"/>
                  </a:lnTo>
                  <a:lnTo>
                    <a:pt x="0" y="99"/>
                  </a:lnTo>
                  <a:lnTo>
                    <a:pt x="0" y="1328"/>
                  </a:lnTo>
                  <a:lnTo>
                    <a:pt x="4" y="1354"/>
                  </a:lnTo>
                  <a:lnTo>
                    <a:pt x="15" y="1379"/>
                  </a:lnTo>
                  <a:lnTo>
                    <a:pt x="32" y="1400"/>
                  </a:lnTo>
                  <a:lnTo>
                    <a:pt x="52" y="1415"/>
                  </a:lnTo>
                  <a:lnTo>
                    <a:pt x="977" y="2339"/>
                  </a:lnTo>
                  <a:lnTo>
                    <a:pt x="998" y="2355"/>
                  </a:lnTo>
                  <a:lnTo>
                    <a:pt x="1021" y="2365"/>
                  </a:lnTo>
                  <a:lnTo>
                    <a:pt x="1046" y="2368"/>
                  </a:lnTo>
                  <a:lnTo>
                    <a:pt x="1071" y="2365"/>
                  </a:lnTo>
                  <a:lnTo>
                    <a:pt x="1096" y="2355"/>
                  </a:lnTo>
                  <a:lnTo>
                    <a:pt x="1117" y="2339"/>
                  </a:lnTo>
                  <a:lnTo>
                    <a:pt x="1132" y="2318"/>
                  </a:lnTo>
                  <a:lnTo>
                    <a:pt x="1142" y="2294"/>
                  </a:lnTo>
                  <a:lnTo>
                    <a:pt x="1146" y="2270"/>
                  </a:lnTo>
                  <a:lnTo>
                    <a:pt x="1142" y="2245"/>
                  </a:lnTo>
                  <a:lnTo>
                    <a:pt x="1132" y="2220"/>
                  </a:lnTo>
                  <a:lnTo>
                    <a:pt x="1117" y="2199"/>
                  </a:lnTo>
                  <a:lnTo>
                    <a:pt x="198" y="1280"/>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grpSp>
      <p:sp>
        <p:nvSpPr>
          <p:cNvPr id="51" name="TextBox 29">
            <a:extLst>
              <a:ext uri="{FF2B5EF4-FFF2-40B4-BE49-F238E27FC236}">
                <a16:creationId xmlns:a16="http://schemas.microsoft.com/office/drawing/2014/main" id="{7E16AACC-3606-94DC-5294-C56E38A4A256}"/>
              </a:ext>
            </a:extLst>
          </p:cNvPr>
          <p:cNvSpPr txBox="1"/>
          <p:nvPr/>
        </p:nvSpPr>
        <p:spPr>
          <a:xfrm>
            <a:off x="5403495" y="2629202"/>
            <a:ext cx="2911846" cy="6232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a:lnSpc>
                <a:spcPct val="150000"/>
              </a:lnSpc>
              <a:spcBef>
                <a:spcPct val="0"/>
              </a:spcBef>
              <a:spcAft>
                <a:spcPct val="0"/>
              </a:spcAft>
              <a:defRPr/>
            </a:pPr>
            <a:r>
              <a:rPr lang="fa-IR" altLang="zh-CN" sz="1200" dirty="0">
                <a:solidFill>
                  <a:schemeClr val="tx1">
                    <a:lumMod val="85000"/>
                    <a:lumOff val="15000"/>
                  </a:schemeClr>
                </a:solidFill>
                <a:latin typeface="Arial" panose="020B0604020202020204" pitchFamily="34" charset="0"/>
                <a:ea typeface="等线" panose="02010600030101010101" pitchFamily="2" charset="-122"/>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a:t>
            </a: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等线" panose="02010600030101010101" pitchFamily="2" charset="-122"/>
              <a:cs typeface="B Nazanin" panose="00000400000000000000" pitchFamily="2" charset="-78"/>
            </a:endParaRPr>
          </a:p>
        </p:txBody>
      </p:sp>
      <p:sp>
        <p:nvSpPr>
          <p:cNvPr id="52" name="Freeform 12">
            <a:extLst>
              <a:ext uri="{FF2B5EF4-FFF2-40B4-BE49-F238E27FC236}">
                <a16:creationId xmlns:a16="http://schemas.microsoft.com/office/drawing/2014/main" id="{5C02F604-966D-26E4-5A69-A8373202099F}"/>
              </a:ext>
            </a:extLst>
          </p:cNvPr>
          <p:cNvSpPr>
            <a:spLocks noEditPoints="1"/>
          </p:cNvSpPr>
          <p:nvPr/>
        </p:nvSpPr>
        <p:spPr bwMode="auto">
          <a:xfrm>
            <a:off x="9808916" y="1423067"/>
            <a:ext cx="1080000" cy="900000"/>
          </a:xfrm>
          <a:custGeom>
            <a:avLst/>
            <a:gdLst>
              <a:gd name="T0" fmla="*/ 2099 w 4177"/>
              <a:gd name="T1" fmla="*/ 3077 h 3139"/>
              <a:gd name="T2" fmla="*/ 2108 w 4177"/>
              <a:gd name="T3" fmla="*/ 3107 h 3139"/>
              <a:gd name="T4" fmla="*/ 2132 w 4177"/>
              <a:gd name="T5" fmla="*/ 3130 h 3139"/>
              <a:gd name="T6" fmla="*/ 2164 w 4177"/>
              <a:gd name="T7" fmla="*/ 3139 h 3139"/>
              <a:gd name="T8" fmla="*/ 2669 w 4177"/>
              <a:gd name="T9" fmla="*/ 3136 h 3139"/>
              <a:gd name="T10" fmla="*/ 2699 w 4177"/>
              <a:gd name="T11" fmla="*/ 3119 h 3139"/>
              <a:gd name="T12" fmla="*/ 2716 w 4177"/>
              <a:gd name="T13" fmla="*/ 3092 h 3139"/>
              <a:gd name="T14" fmla="*/ 2718 w 4177"/>
              <a:gd name="T15" fmla="*/ 1884 h 3139"/>
              <a:gd name="T16" fmla="*/ 2099 w 4177"/>
              <a:gd name="T17" fmla="*/ 2182 h 3139"/>
              <a:gd name="T18" fmla="*/ 6 w 4177"/>
              <a:gd name="T19" fmla="*/ 3092 h 3139"/>
              <a:gd name="T20" fmla="*/ 23 w 4177"/>
              <a:gd name="T21" fmla="*/ 3119 h 3139"/>
              <a:gd name="T22" fmla="*/ 53 w 4177"/>
              <a:gd name="T23" fmla="*/ 3136 h 3139"/>
              <a:gd name="T24" fmla="*/ 558 w 4177"/>
              <a:gd name="T25" fmla="*/ 3139 h 3139"/>
              <a:gd name="T26" fmla="*/ 590 w 4177"/>
              <a:gd name="T27" fmla="*/ 3130 h 3139"/>
              <a:gd name="T28" fmla="*/ 614 w 4177"/>
              <a:gd name="T29" fmla="*/ 3106 h 3139"/>
              <a:gd name="T30" fmla="*/ 623 w 4177"/>
              <a:gd name="T31" fmla="*/ 3077 h 3139"/>
              <a:gd name="T32" fmla="*/ 0 w 4177"/>
              <a:gd name="T33" fmla="*/ 2637 h 3139"/>
              <a:gd name="T34" fmla="*/ 1049 w 4177"/>
              <a:gd name="T35" fmla="*/ 1841 h 3139"/>
              <a:gd name="T36" fmla="*/ 1051 w 4177"/>
              <a:gd name="T37" fmla="*/ 3092 h 3139"/>
              <a:gd name="T38" fmla="*/ 1069 w 4177"/>
              <a:gd name="T39" fmla="*/ 3119 h 3139"/>
              <a:gd name="T40" fmla="*/ 1099 w 4177"/>
              <a:gd name="T41" fmla="*/ 3136 h 3139"/>
              <a:gd name="T42" fmla="*/ 1603 w 4177"/>
              <a:gd name="T43" fmla="*/ 3139 h 3139"/>
              <a:gd name="T44" fmla="*/ 1635 w 4177"/>
              <a:gd name="T45" fmla="*/ 3130 h 3139"/>
              <a:gd name="T46" fmla="*/ 1660 w 4177"/>
              <a:gd name="T47" fmla="*/ 3106 h 3139"/>
              <a:gd name="T48" fmla="*/ 1669 w 4177"/>
              <a:gd name="T49" fmla="*/ 3077 h 3139"/>
              <a:gd name="T50" fmla="*/ 1358 w 4177"/>
              <a:gd name="T51" fmla="*/ 1603 h 3139"/>
              <a:gd name="T52" fmla="*/ 3145 w 4177"/>
              <a:gd name="T53" fmla="*/ 3077 h 3139"/>
              <a:gd name="T54" fmla="*/ 3154 w 4177"/>
              <a:gd name="T55" fmla="*/ 3107 h 3139"/>
              <a:gd name="T56" fmla="*/ 3178 w 4177"/>
              <a:gd name="T57" fmla="*/ 3130 h 3139"/>
              <a:gd name="T58" fmla="*/ 3209 w 4177"/>
              <a:gd name="T59" fmla="*/ 3139 h 3139"/>
              <a:gd name="T60" fmla="*/ 3718 w 4177"/>
              <a:gd name="T61" fmla="*/ 3136 h 3139"/>
              <a:gd name="T62" fmla="*/ 3747 w 4177"/>
              <a:gd name="T63" fmla="*/ 3119 h 3139"/>
              <a:gd name="T64" fmla="*/ 3765 w 4177"/>
              <a:gd name="T65" fmla="*/ 3092 h 3139"/>
              <a:gd name="T66" fmla="*/ 3767 w 4177"/>
              <a:gd name="T67" fmla="*/ 1049 h 3139"/>
              <a:gd name="T68" fmla="*/ 3145 w 4177"/>
              <a:gd name="T69" fmla="*/ 3077 h 3139"/>
              <a:gd name="T70" fmla="*/ 3030 w 4177"/>
              <a:gd name="T71" fmla="*/ 2 h 3139"/>
              <a:gd name="T72" fmla="*/ 3021 w 4177"/>
              <a:gd name="T73" fmla="*/ 5 h 3139"/>
              <a:gd name="T74" fmla="*/ 3016 w 4177"/>
              <a:gd name="T75" fmla="*/ 14 h 3139"/>
              <a:gd name="T76" fmla="*/ 3016 w 4177"/>
              <a:gd name="T77" fmla="*/ 29 h 3139"/>
              <a:gd name="T78" fmla="*/ 3489 w 4177"/>
              <a:gd name="T79" fmla="*/ 462 h 3139"/>
              <a:gd name="T80" fmla="*/ 1364 w 4177"/>
              <a:gd name="T81" fmla="*/ 794 h 3139"/>
              <a:gd name="T82" fmla="*/ 0 w 4177"/>
              <a:gd name="T83" fmla="*/ 2150 h 3139"/>
              <a:gd name="T84" fmla="*/ 2223 w 4177"/>
              <a:gd name="T85" fmla="*/ 1789 h 3139"/>
              <a:gd name="T86" fmla="*/ 4141 w 4177"/>
              <a:gd name="T87" fmla="*/ 1052 h 3139"/>
              <a:gd name="T88" fmla="*/ 4156 w 4177"/>
              <a:gd name="T89" fmla="*/ 1058 h 3139"/>
              <a:gd name="T90" fmla="*/ 4169 w 4177"/>
              <a:gd name="T91" fmla="*/ 1053 h 3139"/>
              <a:gd name="T92" fmla="*/ 4175 w 4177"/>
              <a:gd name="T93" fmla="*/ 1046 h 3139"/>
              <a:gd name="T94" fmla="*/ 4177 w 4177"/>
              <a:gd name="T95" fmla="*/ 1036 h 3139"/>
              <a:gd name="T96" fmla="*/ 4177 w 4177"/>
              <a:gd name="T97" fmla="*/ 16 h 3139"/>
              <a:gd name="T98" fmla="*/ 4173 w 4177"/>
              <a:gd name="T99" fmla="*/ 10 h 3139"/>
              <a:gd name="T100" fmla="*/ 4166 w 4177"/>
              <a:gd name="T101" fmla="*/ 4 h 3139"/>
              <a:gd name="T102" fmla="*/ 4154 w 4177"/>
              <a:gd name="T103" fmla="*/ 0 h 3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177" h="3139">
                <a:moveTo>
                  <a:pt x="2099" y="2182"/>
                </a:moveTo>
                <a:lnTo>
                  <a:pt x="2099" y="3077"/>
                </a:lnTo>
                <a:lnTo>
                  <a:pt x="2101" y="3092"/>
                </a:lnTo>
                <a:lnTo>
                  <a:pt x="2108" y="3107"/>
                </a:lnTo>
                <a:lnTo>
                  <a:pt x="2118" y="3119"/>
                </a:lnTo>
                <a:lnTo>
                  <a:pt x="2132" y="3130"/>
                </a:lnTo>
                <a:lnTo>
                  <a:pt x="2148" y="3136"/>
                </a:lnTo>
                <a:lnTo>
                  <a:pt x="2164" y="3139"/>
                </a:lnTo>
                <a:lnTo>
                  <a:pt x="2653" y="3139"/>
                </a:lnTo>
                <a:lnTo>
                  <a:pt x="2669" y="3136"/>
                </a:lnTo>
                <a:lnTo>
                  <a:pt x="2685" y="3130"/>
                </a:lnTo>
                <a:lnTo>
                  <a:pt x="2699" y="3119"/>
                </a:lnTo>
                <a:lnTo>
                  <a:pt x="2710" y="3106"/>
                </a:lnTo>
                <a:lnTo>
                  <a:pt x="2716" y="3092"/>
                </a:lnTo>
                <a:lnTo>
                  <a:pt x="2718" y="3077"/>
                </a:lnTo>
                <a:lnTo>
                  <a:pt x="2718" y="1884"/>
                </a:lnTo>
                <a:lnTo>
                  <a:pt x="2219" y="2248"/>
                </a:lnTo>
                <a:lnTo>
                  <a:pt x="2099" y="2182"/>
                </a:lnTo>
                <a:close/>
                <a:moveTo>
                  <a:pt x="4" y="3077"/>
                </a:moveTo>
                <a:lnTo>
                  <a:pt x="6" y="3092"/>
                </a:lnTo>
                <a:lnTo>
                  <a:pt x="12" y="3107"/>
                </a:lnTo>
                <a:lnTo>
                  <a:pt x="23" y="3119"/>
                </a:lnTo>
                <a:lnTo>
                  <a:pt x="37" y="3130"/>
                </a:lnTo>
                <a:lnTo>
                  <a:pt x="53" y="3136"/>
                </a:lnTo>
                <a:lnTo>
                  <a:pt x="69" y="3139"/>
                </a:lnTo>
                <a:lnTo>
                  <a:pt x="558" y="3139"/>
                </a:lnTo>
                <a:lnTo>
                  <a:pt x="574" y="3136"/>
                </a:lnTo>
                <a:lnTo>
                  <a:pt x="590" y="3130"/>
                </a:lnTo>
                <a:lnTo>
                  <a:pt x="604" y="3119"/>
                </a:lnTo>
                <a:lnTo>
                  <a:pt x="614" y="3106"/>
                </a:lnTo>
                <a:lnTo>
                  <a:pt x="621" y="3092"/>
                </a:lnTo>
                <a:lnTo>
                  <a:pt x="623" y="3077"/>
                </a:lnTo>
                <a:lnTo>
                  <a:pt x="623" y="2162"/>
                </a:lnTo>
                <a:lnTo>
                  <a:pt x="0" y="2637"/>
                </a:lnTo>
                <a:lnTo>
                  <a:pt x="4" y="3077"/>
                </a:lnTo>
                <a:close/>
                <a:moveTo>
                  <a:pt x="1049" y="1841"/>
                </a:moveTo>
                <a:lnTo>
                  <a:pt x="1049" y="3077"/>
                </a:lnTo>
                <a:lnTo>
                  <a:pt x="1051" y="3092"/>
                </a:lnTo>
                <a:lnTo>
                  <a:pt x="1058" y="3107"/>
                </a:lnTo>
                <a:lnTo>
                  <a:pt x="1069" y="3119"/>
                </a:lnTo>
                <a:lnTo>
                  <a:pt x="1083" y="3130"/>
                </a:lnTo>
                <a:lnTo>
                  <a:pt x="1099" y="3136"/>
                </a:lnTo>
                <a:lnTo>
                  <a:pt x="1115" y="3139"/>
                </a:lnTo>
                <a:lnTo>
                  <a:pt x="1603" y="3139"/>
                </a:lnTo>
                <a:lnTo>
                  <a:pt x="1620" y="3136"/>
                </a:lnTo>
                <a:lnTo>
                  <a:pt x="1635" y="3130"/>
                </a:lnTo>
                <a:lnTo>
                  <a:pt x="1649" y="3119"/>
                </a:lnTo>
                <a:lnTo>
                  <a:pt x="1660" y="3106"/>
                </a:lnTo>
                <a:lnTo>
                  <a:pt x="1667" y="3092"/>
                </a:lnTo>
                <a:lnTo>
                  <a:pt x="1669" y="3077"/>
                </a:lnTo>
                <a:lnTo>
                  <a:pt x="1669" y="1848"/>
                </a:lnTo>
                <a:lnTo>
                  <a:pt x="1358" y="1603"/>
                </a:lnTo>
                <a:lnTo>
                  <a:pt x="1049" y="1841"/>
                </a:lnTo>
                <a:close/>
                <a:moveTo>
                  <a:pt x="3145" y="3077"/>
                </a:moveTo>
                <a:lnTo>
                  <a:pt x="3146" y="3092"/>
                </a:lnTo>
                <a:lnTo>
                  <a:pt x="3154" y="3107"/>
                </a:lnTo>
                <a:lnTo>
                  <a:pt x="3164" y="3119"/>
                </a:lnTo>
                <a:lnTo>
                  <a:pt x="3178" y="3130"/>
                </a:lnTo>
                <a:lnTo>
                  <a:pt x="3194" y="3136"/>
                </a:lnTo>
                <a:lnTo>
                  <a:pt x="3209" y="3139"/>
                </a:lnTo>
                <a:lnTo>
                  <a:pt x="3701" y="3139"/>
                </a:lnTo>
                <a:lnTo>
                  <a:pt x="3718" y="3136"/>
                </a:lnTo>
                <a:lnTo>
                  <a:pt x="3733" y="3130"/>
                </a:lnTo>
                <a:lnTo>
                  <a:pt x="3747" y="3119"/>
                </a:lnTo>
                <a:lnTo>
                  <a:pt x="3759" y="3106"/>
                </a:lnTo>
                <a:lnTo>
                  <a:pt x="3765" y="3092"/>
                </a:lnTo>
                <a:lnTo>
                  <a:pt x="3767" y="3077"/>
                </a:lnTo>
                <a:lnTo>
                  <a:pt x="3767" y="1049"/>
                </a:lnTo>
                <a:lnTo>
                  <a:pt x="3145" y="1543"/>
                </a:lnTo>
                <a:lnTo>
                  <a:pt x="3145" y="3077"/>
                </a:lnTo>
                <a:close/>
                <a:moveTo>
                  <a:pt x="3037" y="0"/>
                </a:moveTo>
                <a:lnTo>
                  <a:pt x="3030" y="2"/>
                </a:lnTo>
                <a:lnTo>
                  <a:pt x="3026" y="3"/>
                </a:lnTo>
                <a:lnTo>
                  <a:pt x="3021" y="5"/>
                </a:lnTo>
                <a:lnTo>
                  <a:pt x="3019" y="9"/>
                </a:lnTo>
                <a:lnTo>
                  <a:pt x="3016" y="14"/>
                </a:lnTo>
                <a:lnTo>
                  <a:pt x="3015" y="22"/>
                </a:lnTo>
                <a:lnTo>
                  <a:pt x="3016" y="29"/>
                </a:lnTo>
                <a:lnTo>
                  <a:pt x="3020" y="37"/>
                </a:lnTo>
                <a:lnTo>
                  <a:pt x="3489" y="462"/>
                </a:lnTo>
                <a:lnTo>
                  <a:pt x="2223" y="1472"/>
                </a:lnTo>
                <a:lnTo>
                  <a:pt x="1364" y="794"/>
                </a:lnTo>
                <a:lnTo>
                  <a:pt x="0" y="1831"/>
                </a:lnTo>
                <a:lnTo>
                  <a:pt x="0" y="2150"/>
                </a:lnTo>
                <a:lnTo>
                  <a:pt x="1364" y="1111"/>
                </a:lnTo>
                <a:lnTo>
                  <a:pt x="2223" y="1789"/>
                </a:lnTo>
                <a:lnTo>
                  <a:pt x="3689" y="636"/>
                </a:lnTo>
                <a:lnTo>
                  <a:pt x="4141" y="1052"/>
                </a:lnTo>
                <a:lnTo>
                  <a:pt x="4149" y="1057"/>
                </a:lnTo>
                <a:lnTo>
                  <a:pt x="4156" y="1058"/>
                </a:lnTo>
                <a:lnTo>
                  <a:pt x="4164" y="1055"/>
                </a:lnTo>
                <a:lnTo>
                  <a:pt x="4169" y="1053"/>
                </a:lnTo>
                <a:lnTo>
                  <a:pt x="4173" y="1050"/>
                </a:lnTo>
                <a:lnTo>
                  <a:pt x="4175" y="1046"/>
                </a:lnTo>
                <a:lnTo>
                  <a:pt x="4177" y="1041"/>
                </a:lnTo>
                <a:lnTo>
                  <a:pt x="4177" y="1036"/>
                </a:lnTo>
                <a:lnTo>
                  <a:pt x="4177" y="21"/>
                </a:lnTo>
                <a:lnTo>
                  <a:pt x="4177" y="16"/>
                </a:lnTo>
                <a:lnTo>
                  <a:pt x="4175" y="13"/>
                </a:lnTo>
                <a:lnTo>
                  <a:pt x="4173" y="10"/>
                </a:lnTo>
                <a:lnTo>
                  <a:pt x="4170" y="8"/>
                </a:lnTo>
                <a:lnTo>
                  <a:pt x="4166" y="4"/>
                </a:lnTo>
                <a:lnTo>
                  <a:pt x="4160" y="2"/>
                </a:lnTo>
                <a:lnTo>
                  <a:pt x="4154" y="0"/>
                </a:lnTo>
                <a:lnTo>
                  <a:pt x="3037" y="0"/>
                </a:lnTo>
                <a:close/>
              </a:path>
            </a:pathLst>
          </a:custGeom>
          <a:solidFill>
            <a:srgbClr val="1A609B"/>
          </a:solid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53" name="TextBox 42">
            <a:extLst>
              <a:ext uri="{FF2B5EF4-FFF2-40B4-BE49-F238E27FC236}">
                <a16:creationId xmlns:a16="http://schemas.microsoft.com/office/drawing/2014/main" id="{DFA7C418-0547-FDBA-0B56-60D11C8FB7A8}"/>
              </a:ext>
            </a:extLst>
          </p:cNvPr>
          <p:cNvSpPr txBox="1"/>
          <p:nvPr/>
        </p:nvSpPr>
        <p:spPr>
          <a:xfrm>
            <a:off x="8892993" y="2629202"/>
            <a:ext cx="2911846" cy="6232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a:lnSpc>
                <a:spcPct val="150000"/>
              </a:lnSpc>
              <a:spcBef>
                <a:spcPct val="0"/>
              </a:spcBef>
              <a:spcAft>
                <a:spcPct val="0"/>
              </a:spcAft>
              <a:defRPr/>
            </a:pPr>
            <a:r>
              <a:rPr lang="fa-IR" altLang="zh-CN" sz="1200" dirty="0">
                <a:solidFill>
                  <a:schemeClr val="tx1">
                    <a:lumMod val="85000"/>
                    <a:lumOff val="15000"/>
                  </a:schemeClr>
                </a:solidFill>
                <a:latin typeface="Arial" panose="020B0604020202020204" pitchFamily="34" charset="0"/>
                <a:ea typeface="等线" panose="02010600030101010101" pitchFamily="2" charset="-122"/>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a:t>
            </a: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等线" panose="02010600030101010101" pitchFamily="2" charset="-122"/>
              <a:cs typeface="B Nazanin" panose="00000400000000000000" pitchFamily="2" charset="-78"/>
            </a:endParaRPr>
          </a:p>
        </p:txBody>
      </p:sp>
      <p:grpSp>
        <p:nvGrpSpPr>
          <p:cNvPr id="54" name="Group 39">
            <a:extLst>
              <a:ext uri="{FF2B5EF4-FFF2-40B4-BE49-F238E27FC236}">
                <a16:creationId xmlns:a16="http://schemas.microsoft.com/office/drawing/2014/main" id="{052A6715-EA70-FCFC-606E-D418997A7D3A}"/>
              </a:ext>
            </a:extLst>
          </p:cNvPr>
          <p:cNvGrpSpPr/>
          <p:nvPr/>
        </p:nvGrpSpPr>
        <p:grpSpPr>
          <a:xfrm>
            <a:off x="9808916" y="4039426"/>
            <a:ext cx="1080000" cy="1079999"/>
            <a:chOff x="2674938" y="6350"/>
            <a:chExt cx="6843713" cy="6843713"/>
          </a:xfrm>
          <a:solidFill>
            <a:srgbClr val="1A609B"/>
          </a:solidFill>
        </p:grpSpPr>
        <p:sp>
          <p:nvSpPr>
            <p:cNvPr id="56" name="Freeform 17">
              <a:extLst>
                <a:ext uri="{FF2B5EF4-FFF2-40B4-BE49-F238E27FC236}">
                  <a16:creationId xmlns:a16="http://schemas.microsoft.com/office/drawing/2014/main" id="{0E496D65-951E-3F1C-B965-5D33029798AC}"/>
                </a:ext>
              </a:extLst>
            </p:cNvPr>
            <p:cNvSpPr>
              <a:spLocks noEditPoints="1"/>
            </p:cNvSpPr>
            <p:nvPr/>
          </p:nvSpPr>
          <p:spPr bwMode="auto">
            <a:xfrm>
              <a:off x="2674938" y="6350"/>
              <a:ext cx="3251200" cy="3249613"/>
            </a:xfrm>
            <a:custGeom>
              <a:avLst/>
              <a:gdLst>
                <a:gd name="T0" fmla="*/ 2048 w 2048"/>
                <a:gd name="T1" fmla="*/ 2047 h 2047"/>
                <a:gd name="T2" fmla="*/ 2044 w 2048"/>
                <a:gd name="T3" fmla="*/ 931 h 2047"/>
                <a:gd name="T4" fmla="*/ 2011 w 2048"/>
                <a:gd name="T5" fmla="*/ 751 h 2047"/>
                <a:gd name="T6" fmla="*/ 1949 w 2048"/>
                <a:gd name="T7" fmla="*/ 585 h 2047"/>
                <a:gd name="T8" fmla="*/ 1860 w 2048"/>
                <a:gd name="T9" fmla="*/ 433 h 2047"/>
                <a:gd name="T10" fmla="*/ 1748 w 2048"/>
                <a:gd name="T11" fmla="*/ 300 h 2047"/>
                <a:gd name="T12" fmla="*/ 1614 w 2048"/>
                <a:gd name="T13" fmla="*/ 187 h 2047"/>
                <a:gd name="T14" fmla="*/ 1462 w 2048"/>
                <a:gd name="T15" fmla="*/ 99 h 2047"/>
                <a:gd name="T16" fmla="*/ 1296 w 2048"/>
                <a:gd name="T17" fmla="*/ 37 h 2047"/>
                <a:gd name="T18" fmla="*/ 1117 w 2048"/>
                <a:gd name="T19" fmla="*/ 4 h 2047"/>
                <a:gd name="T20" fmla="*/ 931 w 2048"/>
                <a:gd name="T21" fmla="*/ 4 h 2047"/>
                <a:gd name="T22" fmla="*/ 752 w 2048"/>
                <a:gd name="T23" fmla="*/ 37 h 2047"/>
                <a:gd name="T24" fmla="*/ 585 w 2048"/>
                <a:gd name="T25" fmla="*/ 99 h 2047"/>
                <a:gd name="T26" fmla="*/ 434 w 2048"/>
                <a:gd name="T27" fmla="*/ 187 h 2047"/>
                <a:gd name="T28" fmla="*/ 300 w 2048"/>
                <a:gd name="T29" fmla="*/ 300 h 2047"/>
                <a:gd name="T30" fmla="*/ 187 w 2048"/>
                <a:gd name="T31" fmla="*/ 433 h 2047"/>
                <a:gd name="T32" fmla="*/ 98 w 2048"/>
                <a:gd name="T33" fmla="*/ 585 h 2047"/>
                <a:gd name="T34" fmla="*/ 37 w 2048"/>
                <a:gd name="T35" fmla="*/ 751 h 2047"/>
                <a:gd name="T36" fmla="*/ 4 w 2048"/>
                <a:gd name="T37" fmla="*/ 931 h 2047"/>
                <a:gd name="T38" fmla="*/ 4 w 2048"/>
                <a:gd name="T39" fmla="*/ 1117 h 2047"/>
                <a:gd name="T40" fmla="*/ 37 w 2048"/>
                <a:gd name="T41" fmla="*/ 1296 h 2047"/>
                <a:gd name="T42" fmla="*/ 98 w 2048"/>
                <a:gd name="T43" fmla="*/ 1462 h 2047"/>
                <a:gd name="T44" fmla="*/ 187 w 2048"/>
                <a:gd name="T45" fmla="*/ 1614 h 2047"/>
                <a:gd name="T46" fmla="*/ 300 w 2048"/>
                <a:gd name="T47" fmla="*/ 1748 h 2047"/>
                <a:gd name="T48" fmla="*/ 434 w 2048"/>
                <a:gd name="T49" fmla="*/ 1860 h 2047"/>
                <a:gd name="T50" fmla="*/ 585 w 2048"/>
                <a:gd name="T51" fmla="*/ 1949 h 2047"/>
                <a:gd name="T52" fmla="*/ 752 w 2048"/>
                <a:gd name="T53" fmla="*/ 2011 h 2047"/>
                <a:gd name="T54" fmla="*/ 931 w 2048"/>
                <a:gd name="T55" fmla="*/ 2043 h 2047"/>
                <a:gd name="T56" fmla="*/ 1940 w 2048"/>
                <a:gd name="T57" fmla="*/ 2047 h 2047"/>
                <a:gd name="T58" fmla="*/ 220 w 2048"/>
                <a:gd name="T59" fmla="*/ 941 h 2047"/>
                <a:gd name="T60" fmla="*/ 252 w 2048"/>
                <a:gd name="T61" fmla="*/ 784 h 2047"/>
                <a:gd name="T62" fmla="*/ 313 w 2048"/>
                <a:gd name="T63" fmla="*/ 639 h 2047"/>
                <a:gd name="T64" fmla="*/ 401 w 2048"/>
                <a:gd name="T65" fmla="*/ 510 h 2047"/>
                <a:gd name="T66" fmla="*/ 509 w 2048"/>
                <a:gd name="T67" fmla="*/ 401 h 2047"/>
                <a:gd name="T68" fmla="*/ 639 w 2048"/>
                <a:gd name="T69" fmla="*/ 313 h 2047"/>
                <a:gd name="T70" fmla="*/ 783 w 2048"/>
                <a:gd name="T71" fmla="*/ 253 h 2047"/>
                <a:gd name="T72" fmla="*/ 941 w 2048"/>
                <a:gd name="T73" fmla="*/ 220 h 2047"/>
                <a:gd name="T74" fmla="*/ 1106 w 2048"/>
                <a:gd name="T75" fmla="*/ 220 h 2047"/>
                <a:gd name="T76" fmla="*/ 1265 w 2048"/>
                <a:gd name="T77" fmla="*/ 253 h 2047"/>
                <a:gd name="T78" fmla="*/ 1409 w 2048"/>
                <a:gd name="T79" fmla="*/ 313 h 2047"/>
                <a:gd name="T80" fmla="*/ 1538 w 2048"/>
                <a:gd name="T81" fmla="*/ 401 h 2047"/>
                <a:gd name="T82" fmla="*/ 1647 w 2048"/>
                <a:gd name="T83" fmla="*/ 510 h 2047"/>
                <a:gd name="T84" fmla="*/ 1735 w 2048"/>
                <a:gd name="T85" fmla="*/ 639 h 2047"/>
                <a:gd name="T86" fmla="*/ 1796 w 2048"/>
                <a:gd name="T87" fmla="*/ 784 h 2047"/>
                <a:gd name="T88" fmla="*/ 1828 w 2048"/>
                <a:gd name="T89" fmla="*/ 941 h 2047"/>
                <a:gd name="T90" fmla="*/ 1832 w 2048"/>
                <a:gd name="T91" fmla="*/ 1940 h 2047"/>
                <a:gd name="T92" fmla="*/ 1024 w 2048"/>
                <a:gd name="T93" fmla="*/ 1833 h 2047"/>
                <a:gd name="T94" fmla="*/ 862 w 2048"/>
                <a:gd name="T95" fmla="*/ 1816 h 2047"/>
                <a:gd name="T96" fmla="*/ 710 w 2048"/>
                <a:gd name="T97" fmla="*/ 1769 h 2047"/>
                <a:gd name="T98" fmla="*/ 572 w 2048"/>
                <a:gd name="T99" fmla="*/ 1694 h 2047"/>
                <a:gd name="T100" fmla="*/ 452 w 2048"/>
                <a:gd name="T101" fmla="*/ 1596 h 2047"/>
                <a:gd name="T102" fmla="*/ 354 w 2048"/>
                <a:gd name="T103" fmla="*/ 1475 h 2047"/>
                <a:gd name="T104" fmla="*/ 279 w 2048"/>
                <a:gd name="T105" fmla="*/ 1339 h 2047"/>
                <a:gd name="T106" fmla="*/ 232 w 2048"/>
                <a:gd name="T107" fmla="*/ 1187 h 2047"/>
                <a:gd name="T108" fmla="*/ 216 w 2048"/>
                <a:gd name="T109" fmla="*/ 1024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48" h="2047">
                  <a:moveTo>
                    <a:pt x="1940" y="2047"/>
                  </a:moveTo>
                  <a:lnTo>
                    <a:pt x="2048" y="2047"/>
                  </a:lnTo>
                  <a:lnTo>
                    <a:pt x="2048" y="1024"/>
                  </a:lnTo>
                  <a:lnTo>
                    <a:pt x="2044" y="931"/>
                  </a:lnTo>
                  <a:lnTo>
                    <a:pt x="2031" y="840"/>
                  </a:lnTo>
                  <a:lnTo>
                    <a:pt x="2011" y="751"/>
                  </a:lnTo>
                  <a:lnTo>
                    <a:pt x="1984" y="666"/>
                  </a:lnTo>
                  <a:lnTo>
                    <a:pt x="1949" y="585"/>
                  </a:lnTo>
                  <a:lnTo>
                    <a:pt x="1908" y="508"/>
                  </a:lnTo>
                  <a:lnTo>
                    <a:pt x="1860" y="433"/>
                  </a:lnTo>
                  <a:lnTo>
                    <a:pt x="1807" y="364"/>
                  </a:lnTo>
                  <a:lnTo>
                    <a:pt x="1748" y="300"/>
                  </a:lnTo>
                  <a:lnTo>
                    <a:pt x="1684" y="241"/>
                  </a:lnTo>
                  <a:lnTo>
                    <a:pt x="1614" y="187"/>
                  </a:lnTo>
                  <a:lnTo>
                    <a:pt x="1541" y="140"/>
                  </a:lnTo>
                  <a:lnTo>
                    <a:pt x="1462" y="99"/>
                  </a:lnTo>
                  <a:lnTo>
                    <a:pt x="1381" y="64"/>
                  </a:lnTo>
                  <a:lnTo>
                    <a:pt x="1296" y="37"/>
                  </a:lnTo>
                  <a:lnTo>
                    <a:pt x="1209" y="17"/>
                  </a:lnTo>
                  <a:lnTo>
                    <a:pt x="1117" y="4"/>
                  </a:lnTo>
                  <a:lnTo>
                    <a:pt x="1024" y="0"/>
                  </a:lnTo>
                  <a:lnTo>
                    <a:pt x="931" y="4"/>
                  </a:lnTo>
                  <a:lnTo>
                    <a:pt x="839" y="17"/>
                  </a:lnTo>
                  <a:lnTo>
                    <a:pt x="752" y="37"/>
                  </a:lnTo>
                  <a:lnTo>
                    <a:pt x="667" y="64"/>
                  </a:lnTo>
                  <a:lnTo>
                    <a:pt x="585" y="99"/>
                  </a:lnTo>
                  <a:lnTo>
                    <a:pt x="507" y="140"/>
                  </a:lnTo>
                  <a:lnTo>
                    <a:pt x="434" y="187"/>
                  </a:lnTo>
                  <a:lnTo>
                    <a:pt x="364" y="241"/>
                  </a:lnTo>
                  <a:lnTo>
                    <a:pt x="300" y="300"/>
                  </a:lnTo>
                  <a:lnTo>
                    <a:pt x="241" y="364"/>
                  </a:lnTo>
                  <a:lnTo>
                    <a:pt x="187" y="433"/>
                  </a:lnTo>
                  <a:lnTo>
                    <a:pt x="140" y="508"/>
                  </a:lnTo>
                  <a:lnTo>
                    <a:pt x="98" y="585"/>
                  </a:lnTo>
                  <a:lnTo>
                    <a:pt x="64" y="666"/>
                  </a:lnTo>
                  <a:lnTo>
                    <a:pt x="37" y="751"/>
                  </a:lnTo>
                  <a:lnTo>
                    <a:pt x="17" y="840"/>
                  </a:lnTo>
                  <a:lnTo>
                    <a:pt x="4" y="931"/>
                  </a:lnTo>
                  <a:lnTo>
                    <a:pt x="0" y="1024"/>
                  </a:lnTo>
                  <a:lnTo>
                    <a:pt x="4" y="1117"/>
                  </a:lnTo>
                  <a:lnTo>
                    <a:pt x="17" y="1208"/>
                  </a:lnTo>
                  <a:lnTo>
                    <a:pt x="37" y="1296"/>
                  </a:lnTo>
                  <a:lnTo>
                    <a:pt x="64" y="1381"/>
                  </a:lnTo>
                  <a:lnTo>
                    <a:pt x="98" y="1462"/>
                  </a:lnTo>
                  <a:lnTo>
                    <a:pt x="140" y="1541"/>
                  </a:lnTo>
                  <a:lnTo>
                    <a:pt x="187" y="1614"/>
                  </a:lnTo>
                  <a:lnTo>
                    <a:pt x="241" y="1683"/>
                  </a:lnTo>
                  <a:lnTo>
                    <a:pt x="300" y="1748"/>
                  </a:lnTo>
                  <a:lnTo>
                    <a:pt x="364" y="1806"/>
                  </a:lnTo>
                  <a:lnTo>
                    <a:pt x="434" y="1860"/>
                  </a:lnTo>
                  <a:lnTo>
                    <a:pt x="507" y="1909"/>
                  </a:lnTo>
                  <a:lnTo>
                    <a:pt x="585" y="1949"/>
                  </a:lnTo>
                  <a:lnTo>
                    <a:pt x="667" y="1983"/>
                  </a:lnTo>
                  <a:lnTo>
                    <a:pt x="752" y="2011"/>
                  </a:lnTo>
                  <a:lnTo>
                    <a:pt x="839" y="2032"/>
                  </a:lnTo>
                  <a:lnTo>
                    <a:pt x="931" y="2043"/>
                  </a:lnTo>
                  <a:lnTo>
                    <a:pt x="1024" y="2047"/>
                  </a:lnTo>
                  <a:lnTo>
                    <a:pt x="1940" y="2047"/>
                  </a:lnTo>
                  <a:close/>
                  <a:moveTo>
                    <a:pt x="216" y="1024"/>
                  </a:moveTo>
                  <a:lnTo>
                    <a:pt x="220" y="941"/>
                  </a:lnTo>
                  <a:lnTo>
                    <a:pt x="232" y="861"/>
                  </a:lnTo>
                  <a:lnTo>
                    <a:pt x="252" y="784"/>
                  </a:lnTo>
                  <a:lnTo>
                    <a:pt x="279" y="709"/>
                  </a:lnTo>
                  <a:lnTo>
                    <a:pt x="313" y="639"/>
                  </a:lnTo>
                  <a:lnTo>
                    <a:pt x="354" y="572"/>
                  </a:lnTo>
                  <a:lnTo>
                    <a:pt x="401" y="510"/>
                  </a:lnTo>
                  <a:lnTo>
                    <a:pt x="452" y="453"/>
                  </a:lnTo>
                  <a:lnTo>
                    <a:pt x="509" y="401"/>
                  </a:lnTo>
                  <a:lnTo>
                    <a:pt x="572" y="353"/>
                  </a:lnTo>
                  <a:lnTo>
                    <a:pt x="639" y="313"/>
                  </a:lnTo>
                  <a:lnTo>
                    <a:pt x="710" y="279"/>
                  </a:lnTo>
                  <a:lnTo>
                    <a:pt x="783" y="253"/>
                  </a:lnTo>
                  <a:lnTo>
                    <a:pt x="862" y="232"/>
                  </a:lnTo>
                  <a:lnTo>
                    <a:pt x="941" y="220"/>
                  </a:lnTo>
                  <a:lnTo>
                    <a:pt x="1024" y="216"/>
                  </a:lnTo>
                  <a:lnTo>
                    <a:pt x="1106" y="220"/>
                  </a:lnTo>
                  <a:lnTo>
                    <a:pt x="1186" y="232"/>
                  </a:lnTo>
                  <a:lnTo>
                    <a:pt x="1265" y="253"/>
                  </a:lnTo>
                  <a:lnTo>
                    <a:pt x="1338" y="279"/>
                  </a:lnTo>
                  <a:lnTo>
                    <a:pt x="1409" y="313"/>
                  </a:lnTo>
                  <a:lnTo>
                    <a:pt x="1476" y="353"/>
                  </a:lnTo>
                  <a:lnTo>
                    <a:pt x="1538" y="401"/>
                  </a:lnTo>
                  <a:lnTo>
                    <a:pt x="1596" y="453"/>
                  </a:lnTo>
                  <a:lnTo>
                    <a:pt x="1647" y="510"/>
                  </a:lnTo>
                  <a:lnTo>
                    <a:pt x="1694" y="572"/>
                  </a:lnTo>
                  <a:lnTo>
                    <a:pt x="1735" y="639"/>
                  </a:lnTo>
                  <a:lnTo>
                    <a:pt x="1769" y="709"/>
                  </a:lnTo>
                  <a:lnTo>
                    <a:pt x="1796" y="784"/>
                  </a:lnTo>
                  <a:lnTo>
                    <a:pt x="1816" y="861"/>
                  </a:lnTo>
                  <a:lnTo>
                    <a:pt x="1828" y="941"/>
                  </a:lnTo>
                  <a:lnTo>
                    <a:pt x="1832" y="1024"/>
                  </a:lnTo>
                  <a:lnTo>
                    <a:pt x="1832" y="1940"/>
                  </a:lnTo>
                  <a:lnTo>
                    <a:pt x="1940" y="1833"/>
                  </a:lnTo>
                  <a:lnTo>
                    <a:pt x="1024" y="1833"/>
                  </a:lnTo>
                  <a:lnTo>
                    <a:pt x="941" y="1827"/>
                  </a:lnTo>
                  <a:lnTo>
                    <a:pt x="862" y="1816"/>
                  </a:lnTo>
                  <a:lnTo>
                    <a:pt x="783" y="1796"/>
                  </a:lnTo>
                  <a:lnTo>
                    <a:pt x="710" y="1769"/>
                  </a:lnTo>
                  <a:lnTo>
                    <a:pt x="639" y="1734"/>
                  </a:lnTo>
                  <a:lnTo>
                    <a:pt x="572" y="1694"/>
                  </a:lnTo>
                  <a:lnTo>
                    <a:pt x="509" y="1648"/>
                  </a:lnTo>
                  <a:lnTo>
                    <a:pt x="452" y="1596"/>
                  </a:lnTo>
                  <a:lnTo>
                    <a:pt x="401" y="1538"/>
                  </a:lnTo>
                  <a:lnTo>
                    <a:pt x="354" y="1475"/>
                  </a:lnTo>
                  <a:lnTo>
                    <a:pt x="313" y="1410"/>
                  </a:lnTo>
                  <a:lnTo>
                    <a:pt x="279" y="1339"/>
                  </a:lnTo>
                  <a:lnTo>
                    <a:pt x="252" y="1265"/>
                  </a:lnTo>
                  <a:lnTo>
                    <a:pt x="232" y="1187"/>
                  </a:lnTo>
                  <a:lnTo>
                    <a:pt x="220" y="1106"/>
                  </a:lnTo>
                  <a:lnTo>
                    <a:pt x="216"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57" name="Freeform 18">
              <a:extLst>
                <a:ext uri="{FF2B5EF4-FFF2-40B4-BE49-F238E27FC236}">
                  <a16:creationId xmlns:a16="http://schemas.microsoft.com/office/drawing/2014/main" id="{F2EDF6EA-E9F8-1CFD-A15D-9DE459C7FD7E}"/>
                </a:ext>
              </a:extLst>
            </p:cNvPr>
            <p:cNvSpPr>
              <a:spLocks noEditPoints="1"/>
            </p:cNvSpPr>
            <p:nvPr/>
          </p:nvSpPr>
          <p:spPr bwMode="auto">
            <a:xfrm>
              <a:off x="2674938" y="3598863"/>
              <a:ext cx="3251200" cy="3251200"/>
            </a:xfrm>
            <a:custGeom>
              <a:avLst/>
              <a:gdLst>
                <a:gd name="T0" fmla="*/ 1832 w 2048"/>
                <a:gd name="T1" fmla="*/ 108 h 2048"/>
                <a:gd name="T2" fmla="*/ 1828 w 2048"/>
                <a:gd name="T3" fmla="*/ 1107 h 2048"/>
                <a:gd name="T4" fmla="*/ 1796 w 2048"/>
                <a:gd name="T5" fmla="*/ 1265 h 2048"/>
                <a:gd name="T6" fmla="*/ 1735 w 2048"/>
                <a:gd name="T7" fmla="*/ 1409 h 2048"/>
                <a:gd name="T8" fmla="*/ 1647 w 2048"/>
                <a:gd name="T9" fmla="*/ 1539 h 2048"/>
                <a:gd name="T10" fmla="*/ 1538 w 2048"/>
                <a:gd name="T11" fmla="*/ 1647 h 2048"/>
                <a:gd name="T12" fmla="*/ 1409 w 2048"/>
                <a:gd name="T13" fmla="*/ 1735 h 2048"/>
                <a:gd name="T14" fmla="*/ 1265 w 2048"/>
                <a:gd name="T15" fmla="*/ 1796 h 2048"/>
                <a:gd name="T16" fmla="*/ 1106 w 2048"/>
                <a:gd name="T17" fmla="*/ 1828 h 2048"/>
                <a:gd name="T18" fmla="*/ 941 w 2048"/>
                <a:gd name="T19" fmla="*/ 1828 h 2048"/>
                <a:gd name="T20" fmla="*/ 783 w 2048"/>
                <a:gd name="T21" fmla="*/ 1796 h 2048"/>
                <a:gd name="T22" fmla="*/ 639 w 2048"/>
                <a:gd name="T23" fmla="*/ 1735 h 2048"/>
                <a:gd name="T24" fmla="*/ 509 w 2048"/>
                <a:gd name="T25" fmla="*/ 1647 h 2048"/>
                <a:gd name="T26" fmla="*/ 401 w 2048"/>
                <a:gd name="T27" fmla="*/ 1539 h 2048"/>
                <a:gd name="T28" fmla="*/ 313 w 2048"/>
                <a:gd name="T29" fmla="*/ 1409 h 2048"/>
                <a:gd name="T30" fmla="*/ 252 w 2048"/>
                <a:gd name="T31" fmla="*/ 1265 h 2048"/>
                <a:gd name="T32" fmla="*/ 220 w 2048"/>
                <a:gd name="T33" fmla="*/ 1107 h 2048"/>
                <a:gd name="T34" fmla="*/ 220 w 2048"/>
                <a:gd name="T35" fmla="*/ 942 h 2048"/>
                <a:gd name="T36" fmla="*/ 252 w 2048"/>
                <a:gd name="T37" fmla="*/ 783 h 2048"/>
                <a:gd name="T38" fmla="*/ 313 w 2048"/>
                <a:gd name="T39" fmla="*/ 639 h 2048"/>
                <a:gd name="T40" fmla="*/ 401 w 2048"/>
                <a:gd name="T41" fmla="*/ 510 h 2048"/>
                <a:gd name="T42" fmla="*/ 509 w 2048"/>
                <a:gd name="T43" fmla="*/ 401 h 2048"/>
                <a:gd name="T44" fmla="*/ 639 w 2048"/>
                <a:gd name="T45" fmla="*/ 313 h 2048"/>
                <a:gd name="T46" fmla="*/ 783 w 2048"/>
                <a:gd name="T47" fmla="*/ 252 h 2048"/>
                <a:gd name="T48" fmla="*/ 941 w 2048"/>
                <a:gd name="T49" fmla="*/ 220 h 2048"/>
                <a:gd name="T50" fmla="*/ 1940 w 2048"/>
                <a:gd name="T51" fmla="*/ 216 h 2048"/>
                <a:gd name="T52" fmla="*/ 4 w 2048"/>
                <a:gd name="T53" fmla="*/ 1117 h 2048"/>
                <a:gd name="T54" fmla="*/ 37 w 2048"/>
                <a:gd name="T55" fmla="*/ 1296 h 2048"/>
                <a:gd name="T56" fmla="*/ 98 w 2048"/>
                <a:gd name="T57" fmla="*/ 1463 h 2048"/>
                <a:gd name="T58" fmla="*/ 187 w 2048"/>
                <a:gd name="T59" fmla="*/ 1614 h 2048"/>
                <a:gd name="T60" fmla="*/ 300 w 2048"/>
                <a:gd name="T61" fmla="*/ 1748 h 2048"/>
                <a:gd name="T62" fmla="*/ 434 w 2048"/>
                <a:gd name="T63" fmla="*/ 1861 h 2048"/>
                <a:gd name="T64" fmla="*/ 585 w 2048"/>
                <a:gd name="T65" fmla="*/ 1950 h 2048"/>
                <a:gd name="T66" fmla="*/ 752 w 2048"/>
                <a:gd name="T67" fmla="*/ 2011 h 2048"/>
                <a:gd name="T68" fmla="*/ 931 w 2048"/>
                <a:gd name="T69" fmla="*/ 2044 h 2048"/>
                <a:gd name="T70" fmla="*/ 1117 w 2048"/>
                <a:gd name="T71" fmla="*/ 2044 h 2048"/>
                <a:gd name="T72" fmla="*/ 1296 w 2048"/>
                <a:gd name="T73" fmla="*/ 2011 h 2048"/>
                <a:gd name="T74" fmla="*/ 1462 w 2048"/>
                <a:gd name="T75" fmla="*/ 1950 h 2048"/>
                <a:gd name="T76" fmla="*/ 1614 w 2048"/>
                <a:gd name="T77" fmla="*/ 1861 h 2048"/>
                <a:gd name="T78" fmla="*/ 1748 w 2048"/>
                <a:gd name="T79" fmla="*/ 1748 h 2048"/>
                <a:gd name="T80" fmla="*/ 1860 w 2048"/>
                <a:gd name="T81" fmla="*/ 1614 h 2048"/>
                <a:gd name="T82" fmla="*/ 1949 w 2048"/>
                <a:gd name="T83" fmla="*/ 1463 h 2048"/>
                <a:gd name="T84" fmla="*/ 2011 w 2048"/>
                <a:gd name="T85" fmla="*/ 1296 h 2048"/>
                <a:gd name="T86" fmla="*/ 2044 w 2048"/>
                <a:gd name="T87" fmla="*/ 1117 h 2048"/>
                <a:gd name="T88" fmla="*/ 2048 w 2048"/>
                <a:gd name="T89" fmla="*/ 0 h 2048"/>
                <a:gd name="T90" fmla="*/ 931 w 2048"/>
                <a:gd name="T91" fmla="*/ 4 h 2048"/>
                <a:gd name="T92" fmla="*/ 752 w 2048"/>
                <a:gd name="T93" fmla="*/ 37 h 2048"/>
                <a:gd name="T94" fmla="*/ 585 w 2048"/>
                <a:gd name="T95" fmla="*/ 99 h 2048"/>
                <a:gd name="T96" fmla="*/ 434 w 2048"/>
                <a:gd name="T97" fmla="*/ 188 h 2048"/>
                <a:gd name="T98" fmla="*/ 300 w 2048"/>
                <a:gd name="T99" fmla="*/ 300 h 2048"/>
                <a:gd name="T100" fmla="*/ 187 w 2048"/>
                <a:gd name="T101" fmla="*/ 434 h 2048"/>
                <a:gd name="T102" fmla="*/ 98 w 2048"/>
                <a:gd name="T103" fmla="*/ 586 h 2048"/>
                <a:gd name="T104" fmla="*/ 37 w 2048"/>
                <a:gd name="T105" fmla="*/ 752 h 2048"/>
                <a:gd name="T106" fmla="*/ 4 w 2048"/>
                <a:gd name="T107" fmla="*/ 931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8" h="2048">
                  <a:moveTo>
                    <a:pt x="1940" y="216"/>
                  </a:moveTo>
                  <a:lnTo>
                    <a:pt x="1832" y="108"/>
                  </a:lnTo>
                  <a:lnTo>
                    <a:pt x="1832" y="1024"/>
                  </a:lnTo>
                  <a:lnTo>
                    <a:pt x="1828" y="1107"/>
                  </a:lnTo>
                  <a:lnTo>
                    <a:pt x="1816" y="1186"/>
                  </a:lnTo>
                  <a:lnTo>
                    <a:pt x="1796" y="1265"/>
                  </a:lnTo>
                  <a:lnTo>
                    <a:pt x="1769" y="1338"/>
                  </a:lnTo>
                  <a:lnTo>
                    <a:pt x="1735" y="1409"/>
                  </a:lnTo>
                  <a:lnTo>
                    <a:pt x="1694" y="1476"/>
                  </a:lnTo>
                  <a:lnTo>
                    <a:pt x="1647" y="1539"/>
                  </a:lnTo>
                  <a:lnTo>
                    <a:pt x="1596" y="1596"/>
                  </a:lnTo>
                  <a:lnTo>
                    <a:pt x="1538" y="1647"/>
                  </a:lnTo>
                  <a:lnTo>
                    <a:pt x="1476" y="1694"/>
                  </a:lnTo>
                  <a:lnTo>
                    <a:pt x="1409" y="1735"/>
                  </a:lnTo>
                  <a:lnTo>
                    <a:pt x="1338" y="1769"/>
                  </a:lnTo>
                  <a:lnTo>
                    <a:pt x="1265" y="1796"/>
                  </a:lnTo>
                  <a:lnTo>
                    <a:pt x="1186" y="1816"/>
                  </a:lnTo>
                  <a:lnTo>
                    <a:pt x="1106" y="1828"/>
                  </a:lnTo>
                  <a:lnTo>
                    <a:pt x="1024" y="1832"/>
                  </a:lnTo>
                  <a:lnTo>
                    <a:pt x="941" y="1828"/>
                  </a:lnTo>
                  <a:lnTo>
                    <a:pt x="862" y="1816"/>
                  </a:lnTo>
                  <a:lnTo>
                    <a:pt x="783" y="1796"/>
                  </a:lnTo>
                  <a:lnTo>
                    <a:pt x="710" y="1769"/>
                  </a:lnTo>
                  <a:lnTo>
                    <a:pt x="639" y="1735"/>
                  </a:lnTo>
                  <a:lnTo>
                    <a:pt x="572" y="1694"/>
                  </a:lnTo>
                  <a:lnTo>
                    <a:pt x="509" y="1647"/>
                  </a:lnTo>
                  <a:lnTo>
                    <a:pt x="452" y="1596"/>
                  </a:lnTo>
                  <a:lnTo>
                    <a:pt x="401" y="1539"/>
                  </a:lnTo>
                  <a:lnTo>
                    <a:pt x="354" y="1476"/>
                  </a:lnTo>
                  <a:lnTo>
                    <a:pt x="313" y="1409"/>
                  </a:lnTo>
                  <a:lnTo>
                    <a:pt x="279" y="1338"/>
                  </a:lnTo>
                  <a:lnTo>
                    <a:pt x="252" y="1265"/>
                  </a:lnTo>
                  <a:lnTo>
                    <a:pt x="232" y="1186"/>
                  </a:lnTo>
                  <a:lnTo>
                    <a:pt x="220" y="1107"/>
                  </a:lnTo>
                  <a:lnTo>
                    <a:pt x="216" y="1024"/>
                  </a:lnTo>
                  <a:lnTo>
                    <a:pt x="220" y="942"/>
                  </a:lnTo>
                  <a:lnTo>
                    <a:pt x="232" y="862"/>
                  </a:lnTo>
                  <a:lnTo>
                    <a:pt x="252" y="783"/>
                  </a:lnTo>
                  <a:lnTo>
                    <a:pt x="279" y="710"/>
                  </a:lnTo>
                  <a:lnTo>
                    <a:pt x="313" y="639"/>
                  </a:lnTo>
                  <a:lnTo>
                    <a:pt x="354" y="572"/>
                  </a:lnTo>
                  <a:lnTo>
                    <a:pt x="401" y="510"/>
                  </a:lnTo>
                  <a:lnTo>
                    <a:pt x="452" y="452"/>
                  </a:lnTo>
                  <a:lnTo>
                    <a:pt x="509" y="401"/>
                  </a:lnTo>
                  <a:lnTo>
                    <a:pt x="572" y="354"/>
                  </a:lnTo>
                  <a:lnTo>
                    <a:pt x="639" y="313"/>
                  </a:lnTo>
                  <a:lnTo>
                    <a:pt x="710" y="279"/>
                  </a:lnTo>
                  <a:lnTo>
                    <a:pt x="783" y="252"/>
                  </a:lnTo>
                  <a:lnTo>
                    <a:pt x="862" y="232"/>
                  </a:lnTo>
                  <a:lnTo>
                    <a:pt x="941" y="220"/>
                  </a:lnTo>
                  <a:lnTo>
                    <a:pt x="1024" y="216"/>
                  </a:lnTo>
                  <a:lnTo>
                    <a:pt x="1940" y="216"/>
                  </a:lnTo>
                  <a:close/>
                  <a:moveTo>
                    <a:pt x="0" y="1024"/>
                  </a:moveTo>
                  <a:lnTo>
                    <a:pt x="4" y="1117"/>
                  </a:lnTo>
                  <a:lnTo>
                    <a:pt x="17" y="1209"/>
                  </a:lnTo>
                  <a:lnTo>
                    <a:pt x="37" y="1296"/>
                  </a:lnTo>
                  <a:lnTo>
                    <a:pt x="64" y="1381"/>
                  </a:lnTo>
                  <a:lnTo>
                    <a:pt x="98" y="1463"/>
                  </a:lnTo>
                  <a:lnTo>
                    <a:pt x="140" y="1541"/>
                  </a:lnTo>
                  <a:lnTo>
                    <a:pt x="187" y="1614"/>
                  </a:lnTo>
                  <a:lnTo>
                    <a:pt x="241" y="1684"/>
                  </a:lnTo>
                  <a:lnTo>
                    <a:pt x="300" y="1748"/>
                  </a:lnTo>
                  <a:lnTo>
                    <a:pt x="364" y="1807"/>
                  </a:lnTo>
                  <a:lnTo>
                    <a:pt x="434" y="1861"/>
                  </a:lnTo>
                  <a:lnTo>
                    <a:pt x="507" y="1908"/>
                  </a:lnTo>
                  <a:lnTo>
                    <a:pt x="585" y="1950"/>
                  </a:lnTo>
                  <a:lnTo>
                    <a:pt x="667" y="1984"/>
                  </a:lnTo>
                  <a:lnTo>
                    <a:pt x="752" y="2011"/>
                  </a:lnTo>
                  <a:lnTo>
                    <a:pt x="839" y="2031"/>
                  </a:lnTo>
                  <a:lnTo>
                    <a:pt x="931" y="2044"/>
                  </a:lnTo>
                  <a:lnTo>
                    <a:pt x="1024" y="2048"/>
                  </a:lnTo>
                  <a:lnTo>
                    <a:pt x="1117" y="2044"/>
                  </a:lnTo>
                  <a:lnTo>
                    <a:pt x="1209" y="2031"/>
                  </a:lnTo>
                  <a:lnTo>
                    <a:pt x="1296" y="2011"/>
                  </a:lnTo>
                  <a:lnTo>
                    <a:pt x="1381" y="1984"/>
                  </a:lnTo>
                  <a:lnTo>
                    <a:pt x="1462" y="1950"/>
                  </a:lnTo>
                  <a:lnTo>
                    <a:pt x="1541" y="1908"/>
                  </a:lnTo>
                  <a:lnTo>
                    <a:pt x="1614" y="1861"/>
                  </a:lnTo>
                  <a:lnTo>
                    <a:pt x="1684" y="1807"/>
                  </a:lnTo>
                  <a:lnTo>
                    <a:pt x="1748" y="1748"/>
                  </a:lnTo>
                  <a:lnTo>
                    <a:pt x="1807" y="1684"/>
                  </a:lnTo>
                  <a:lnTo>
                    <a:pt x="1860" y="1614"/>
                  </a:lnTo>
                  <a:lnTo>
                    <a:pt x="1908" y="1541"/>
                  </a:lnTo>
                  <a:lnTo>
                    <a:pt x="1949" y="1463"/>
                  </a:lnTo>
                  <a:lnTo>
                    <a:pt x="1984" y="1381"/>
                  </a:lnTo>
                  <a:lnTo>
                    <a:pt x="2011" y="1296"/>
                  </a:lnTo>
                  <a:lnTo>
                    <a:pt x="2031" y="1209"/>
                  </a:lnTo>
                  <a:lnTo>
                    <a:pt x="2044" y="1117"/>
                  </a:lnTo>
                  <a:lnTo>
                    <a:pt x="2048" y="1024"/>
                  </a:lnTo>
                  <a:lnTo>
                    <a:pt x="2048" y="0"/>
                  </a:lnTo>
                  <a:lnTo>
                    <a:pt x="1024" y="0"/>
                  </a:lnTo>
                  <a:lnTo>
                    <a:pt x="931" y="4"/>
                  </a:lnTo>
                  <a:lnTo>
                    <a:pt x="839" y="17"/>
                  </a:lnTo>
                  <a:lnTo>
                    <a:pt x="752" y="37"/>
                  </a:lnTo>
                  <a:lnTo>
                    <a:pt x="667" y="64"/>
                  </a:lnTo>
                  <a:lnTo>
                    <a:pt x="585" y="99"/>
                  </a:lnTo>
                  <a:lnTo>
                    <a:pt x="507" y="140"/>
                  </a:lnTo>
                  <a:lnTo>
                    <a:pt x="434" y="188"/>
                  </a:lnTo>
                  <a:lnTo>
                    <a:pt x="364" y="241"/>
                  </a:lnTo>
                  <a:lnTo>
                    <a:pt x="300" y="300"/>
                  </a:lnTo>
                  <a:lnTo>
                    <a:pt x="241" y="364"/>
                  </a:lnTo>
                  <a:lnTo>
                    <a:pt x="187" y="434"/>
                  </a:lnTo>
                  <a:lnTo>
                    <a:pt x="140" y="507"/>
                  </a:lnTo>
                  <a:lnTo>
                    <a:pt x="98" y="586"/>
                  </a:lnTo>
                  <a:lnTo>
                    <a:pt x="64" y="667"/>
                  </a:lnTo>
                  <a:lnTo>
                    <a:pt x="37" y="752"/>
                  </a:lnTo>
                  <a:lnTo>
                    <a:pt x="17" y="839"/>
                  </a:lnTo>
                  <a:lnTo>
                    <a:pt x="4" y="931"/>
                  </a:lnTo>
                  <a:lnTo>
                    <a:pt x="0"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58" name="Freeform 19">
              <a:extLst>
                <a:ext uri="{FF2B5EF4-FFF2-40B4-BE49-F238E27FC236}">
                  <a16:creationId xmlns:a16="http://schemas.microsoft.com/office/drawing/2014/main" id="{957FF385-075C-25BE-1030-E64A26EE4509}"/>
                </a:ext>
              </a:extLst>
            </p:cNvPr>
            <p:cNvSpPr>
              <a:spLocks noEditPoints="1"/>
            </p:cNvSpPr>
            <p:nvPr/>
          </p:nvSpPr>
          <p:spPr bwMode="auto">
            <a:xfrm>
              <a:off x="6269038" y="6350"/>
              <a:ext cx="3249613" cy="3249613"/>
            </a:xfrm>
            <a:custGeom>
              <a:avLst/>
              <a:gdLst>
                <a:gd name="T0" fmla="*/ 214 w 2047"/>
                <a:gd name="T1" fmla="*/ 1940 h 2047"/>
                <a:gd name="T2" fmla="*/ 220 w 2047"/>
                <a:gd name="T3" fmla="*/ 941 h 2047"/>
                <a:gd name="T4" fmla="*/ 251 w 2047"/>
                <a:gd name="T5" fmla="*/ 784 h 2047"/>
                <a:gd name="T6" fmla="*/ 313 w 2047"/>
                <a:gd name="T7" fmla="*/ 639 h 2047"/>
                <a:gd name="T8" fmla="*/ 399 w 2047"/>
                <a:gd name="T9" fmla="*/ 510 h 2047"/>
                <a:gd name="T10" fmla="*/ 509 w 2047"/>
                <a:gd name="T11" fmla="*/ 401 h 2047"/>
                <a:gd name="T12" fmla="*/ 637 w 2047"/>
                <a:gd name="T13" fmla="*/ 313 h 2047"/>
                <a:gd name="T14" fmla="*/ 782 w 2047"/>
                <a:gd name="T15" fmla="*/ 253 h 2047"/>
                <a:gd name="T16" fmla="*/ 941 w 2047"/>
                <a:gd name="T17" fmla="*/ 220 h 2047"/>
                <a:gd name="T18" fmla="*/ 1106 w 2047"/>
                <a:gd name="T19" fmla="*/ 220 h 2047"/>
                <a:gd name="T20" fmla="*/ 1263 w 2047"/>
                <a:gd name="T21" fmla="*/ 253 h 2047"/>
                <a:gd name="T22" fmla="*/ 1408 w 2047"/>
                <a:gd name="T23" fmla="*/ 313 h 2047"/>
                <a:gd name="T24" fmla="*/ 1537 w 2047"/>
                <a:gd name="T25" fmla="*/ 401 h 2047"/>
                <a:gd name="T26" fmla="*/ 1646 w 2047"/>
                <a:gd name="T27" fmla="*/ 510 h 2047"/>
                <a:gd name="T28" fmla="*/ 1734 w 2047"/>
                <a:gd name="T29" fmla="*/ 639 h 2047"/>
                <a:gd name="T30" fmla="*/ 1794 w 2047"/>
                <a:gd name="T31" fmla="*/ 784 h 2047"/>
                <a:gd name="T32" fmla="*/ 1827 w 2047"/>
                <a:gd name="T33" fmla="*/ 941 h 2047"/>
                <a:gd name="T34" fmla="*/ 1827 w 2047"/>
                <a:gd name="T35" fmla="*/ 1106 h 2047"/>
                <a:gd name="T36" fmla="*/ 1794 w 2047"/>
                <a:gd name="T37" fmla="*/ 1265 h 2047"/>
                <a:gd name="T38" fmla="*/ 1734 w 2047"/>
                <a:gd name="T39" fmla="*/ 1410 h 2047"/>
                <a:gd name="T40" fmla="*/ 1646 w 2047"/>
                <a:gd name="T41" fmla="*/ 1538 h 2047"/>
                <a:gd name="T42" fmla="*/ 1537 w 2047"/>
                <a:gd name="T43" fmla="*/ 1648 h 2047"/>
                <a:gd name="T44" fmla="*/ 1408 w 2047"/>
                <a:gd name="T45" fmla="*/ 1734 h 2047"/>
                <a:gd name="T46" fmla="*/ 1263 w 2047"/>
                <a:gd name="T47" fmla="*/ 1796 h 2047"/>
                <a:gd name="T48" fmla="*/ 1106 w 2047"/>
                <a:gd name="T49" fmla="*/ 1827 h 2047"/>
                <a:gd name="T50" fmla="*/ 107 w 2047"/>
                <a:gd name="T51" fmla="*/ 1833 h 2047"/>
                <a:gd name="T52" fmla="*/ 2043 w 2047"/>
                <a:gd name="T53" fmla="*/ 931 h 2047"/>
                <a:gd name="T54" fmla="*/ 2010 w 2047"/>
                <a:gd name="T55" fmla="*/ 751 h 2047"/>
                <a:gd name="T56" fmla="*/ 1948 w 2047"/>
                <a:gd name="T57" fmla="*/ 585 h 2047"/>
                <a:gd name="T58" fmla="*/ 1860 w 2047"/>
                <a:gd name="T59" fmla="*/ 433 h 2047"/>
                <a:gd name="T60" fmla="*/ 1747 w 2047"/>
                <a:gd name="T61" fmla="*/ 300 h 2047"/>
                <a:gd name="T62" fmla="*/ 1614 w 2047"/>
                <a:gd name="T63" fmla="*/ 187 h 2047"/>
                <a:gd name="T64" fmla="*/ 1462 w 2047"/>
                <a:gd name="T65" fmla="*/ 99 h 2047"/>
                <a:gd name="T66" fmla="*/ 1296 w 2047"/>
                <a:gd name="T67" fmla="*/ 37 h 2047"/>
                <a:gd name="T68" fmla="*/ 1116 w 2047"/>
                <a:gd name="T69" fmla="*/ 4 h 2047"/>
                <a:gd name="T70" fmla="*/ 930 w 2047"/>
                <a:gd name="T71" fmla="*/ 4 h 2047"/>
                <a:gd name="T72" fmla="*/ 751 w 2047"/>
                <a:gd name="T73" fmla="*/ 37 h 2047"/>
                <a:gd name="T74" fmla="*/ 585 w 2047"/>
                <a:gd name="T75" fmla="*/ 99 h 2047"/>
                <a:gd name="T76" fmla="*/ 433 w 2047"/>
                <a:gd name="T77" fmla="*/ 187 h 2047"/>
                <a:gd name="T78" fmla="*/ 299 w 2047"/>
                <a:gd name="T79" fmla="*/ 300 h 2047"/>
                <a:gd name="T80" fmla="*/ 187 w 2047"/>
                <a:gd name="T81" fmla="*/ 433 h 2047"/>
                <a:gd name="T82" fmla="*/ 98 w 2047"/>
                <a:gd name="T83" fmla="*/ 585 h 2047"/>
                <a:gd name="T84" fmla="*/ 36 w 2047"/>
                <a:gd name="T85" fmla="*/ 751 h 2047"/>
                <a:gd name="T86" fmla="*/ 4 w 2047"/>
                <a:gd name="T87" fmla="*/ 931 h 2047"/>
                <a:gd name="T88" fmla="*/ 0 w 2047"/>
                <a:gd name="T89" fmla="*/ 2047 h 2047"/>
                <a:gd name="T90" fmla="*/ 1116 w 2047"/>
                <a:gd name="T91" fmla="*/ 2043 h 2047"/>
                <a:gd name="T92" fmla="*/ 1296 w 2047"/>
                <a:gd name="T93" fmla="*/ 2011 h 2047"/>
                <a:gd name="T94" fmla="*/ 1462 w 2047"/>
                <a:gd name="T95" fmla="*/ 1949 h 2047"/>
                <a:gd name="T96" fmla="*/ 1614 w 2047"/>
                <a:gd name="T97" fmla="*/ 1860 h 2047"/>
                <a:gd name="T98" fmla="*/ 1747 w 2047"/>
                <a:gd name="T99" fmla="*/ 1748 h 2047"/>
                <a:gd name="T100" fmla="*/ 1860 w 2047"/>
                <a:gd name="T101" fmla="*/ 1614 h 2047"/>
                <a:gd name="T102" fmla="*/ 1948 w 2047"/>
                <a:gd name="T103" fmla="*/ 1462 h 2047"/>
                <a:gd name="T104" fmla="*/ 2010 w 2047"/>
                <a:gd name="T105" fmla="*/ 1296 h 2047"/>
                <a:gd name="T106" fmla="*/ 2043 w 2047"/>
                <a:gd name="T107" fmla="*/ 1117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7" h="2047">
                  <a:moveTo>
                    <a:pt x="107" y="1833"/>
                  </a:moveTo>
                  <a:lnTo>
                    <a:pt x="214" y="1940"/>
                  </a:lnTo>
                  <a:lnTo>
                    <a:pt x="214" y="1024"/>
                  </a:lnTo>
                  <a:lnTo>
                    <a:pt x="220" y="941"/>
                  </a:lnTo>
                  <a:lnTo>
                    <a:pt x="231" y="861"/>
                  </a:lnTo>
                  <a:lnTo>
                    <a:pt x="251" y="784"/>
                  </a:lnTo>
                  <a:lnTo>
                    <a:pt x="278" y="709"/>
                  </a:lnTo>
                  <a:lnTo>
                    <a:pt x="313" y="639"/>
                  </a:lnTo>
                  <a:lnTo>
                    <a:pt x="353" y="572"/>
                  </a:lnTo>
                  <a:lnTo>
                    <a:pt x="399" y="510"/>
                  </a:lnTo>
                  <a:lnTo>
                    <a:pt x="451" y="453"/>
                  </a:lnTo>
                  <a:lnTo>
                    <a:pt x="509" y="401"/>
                  </a:lnTo>
                  <a:lnTo>
                    <a:pt x="572" y="353"/>
                  </a:lnTo>
                  <a:lnTo>
                    <a:pt x="637" y="313"/>
                  </a:lnTo>
                  <a:lnTo>
                    <a:pt x="708" y="279"/>
                  </a:lnTo>
                  <a:lnTo>
                    <a:pt x="782" y="253"/>
                  </a:lnTo>
                  <a:lnTo>
                    <a:pt x="860" y="232"/>
                  </a:lnTo>
                  <a:lnTo>
                    <a:pt x="941" y="220"/>
                  </a:lnTo>
                  <a:lnTo>
                    <a:pt x="1023" y="216"/>
                  </a:lnTo>
                  <a:lnTo>
                    <a:pt x="1106" y="220"/>
                  </a:lnTo>
                  <a:lnTo>
                    <a:pt x="1186" y="232"/>
                  </a:lnTo>
                  <a:lnTo>
                    <a:pt x="1263" y="253"/>
                  </a:lnTo>
                  <a:lnTo>
                    <a:pt x="1338" y="279"/>
                  </a:lnTo>
                  <a:lnTo>
                    <a:pt x="1408" y="313"/>
                  </a:lnTo>
                  <a:lnTo>
                    <a:pt x="1475" y="353"/>
                  </a:lnTo>
                  <a:lnTo>
                    <a:pt x="1537" y="401"/>
                  </a:lnTo>
                  <a:lnTo>
                    <a:pt x="1594" y="453"/>
                  </a:lnTo>
                  <a:lnTo>
                    <a:pt x="1646" y="510"/>
                  </a:lnTo>
                  <a:lnTo>
                    <a:pt x="1694" y="572"/>
                  </a:lnTo>
                  <a:lnTo>
                    <a:pt x="1734" y="639"/>
                  </a:lnTo>
                  <a:lnTo>
                    <a:pt x="1768" y="709"/>
                  </a:lnTo>
                  <a:lnTo>
                    <a:pt x="1794" y="784"/>
                  </a:lnTo>
                  <a:lnTo>
                    <a:pt x="1815" y="861"/>
                  </a:lnTo>
                  <a:lnTo>
                    <a:pt x="1827" y="941"/>
                  </a:lnTo>
                  <a:lnTo>
                    <a:pt x="1831" y="1024"/>
                  </a:lnTo>
                  <a:lnTo>
                    <a:pt x="1827" y="1106"/>
                  </a:lnTo>
                  <a:lnTo>
                    <a:pt x="1815" y="1187"/>
                  </a:lnTo>
                  <a:lnTo>
                    <a:pt x="1794" y="1265"/>
                  </a:lnTo>
                  <a:lnTo>
                    <a:pt x="1768" y="1339"/>
                  </a:lnTo>
                  <a:lnTo>
                    <a:pt x="1734" y="1410"/>
                  </a:lnTo>
                  <a:lnTo>
                    <a:pt x="1694" y="1475"/>
                  </a:lnTo>
                  <a:lnTo>
                    <a:pt x="1646" y="1538"/>
                  </a:lnTo>
                  <a:lnTo>
                    <a:pt x="1594" y="1596"/>
                  </a:lnTo>
                  <a:lnTo>
                    <a:pt x="1537" y="1648"/>
                  </a:lnTo>
                  <a:lnTo>
                    <a:pt x="1475" y="1694"/>
                  </a:lnTo>
                  <a:lnTo>
                    <a:pt x="1408" y="1734"/>
                  </a:lnTo>
                  <a:lnTo>
                    <a:pt x="1338" y="1769"/>
                  </a:lnTo>
                  <a:lnTo>
                    <a:pt x="1263" y="1796"/>
                  </a:lnTo>
                  <a:lnTo>
                    <a:pt x="1186" y="1816"/>
                  </a:lnTo>
                  <a:lnTo>
                    <a:pt x="1106" y="1827"/>
                  </a:lnTo>
                  <a:lnTo>
                    <a:pt x="1023" y="1833"/>
                  </a:lnTo>
                  <a:lnTo>
                    <a:pt x="107" y="1833"/>
                  </a:lnTo>
                  <a:close/>
                  <a:moveTo>
                    <a:pt x="2047" y="1024"/>
                  </a:moveTo>
                  <a:lnTo>
                    <a:pt x="2043" y="931"/>
                  </a:lnTo>
                  <a:lnTo>
                    <a:pt x="2030" y="840"/>
                  </a:lnTo>
                  <a:lnTo>
                    <a:pt x="2010" y="751"/>
                  </a:lnTo>
                  <a:lnTo>
                    <a:pt x="1983" y="666"/>
                  </a:lnTo>
                  <a:lnTo>
                    <a:pt x="1948" y="585"/>
                  </a:lnTo>
                  <a:lnTo>
                    <a:pt x="1907" y="508"/>
                  </a:lnTo>
                  <a:lnTo>
                    <a:pt x="1860" y="433"/>
                  </a:lnTo>
                  <a:lnTo>
                    <a:pt x="1806" y="364"/>
                  </a:lnTo>
                  <a:lnTo>
                    <a:pt x="1747" y="300"/>
                  </a:lnTo>
                  <a:lnTo>
                    <a:pt x="1683" y="241"/>
                  </a:lnTo>
                  <a:lnTo>
                    <a:pt x="1614" y="187"/>
                  </a:lnTo>
                  <a:lnTo>
                    <a:pt x="1539" y="140"/>
                  </a:lnTo>
                  <a:lnTo>
                    <a:pt x="1462" y="99"/>
                  </a:lnTo>
                  <a:lnTo>
                    <a:pt x="1381" y="64"/>
                  </a:lnTo>
                  <a:lnTo>
                    <a:pt x="1296" y="37"/>
                  </a:lnTo>
                  <a:lnTo>
                    <a:pt x="1207" y="17"/>
                  </a:lnTo>
                  <a:lnTo>
                    <a:pt x="1116" y="4"/>
                  </a:lnTo>
                  <a:lnTo>
                    <a:pt x="1023" y="0"/>
                  </a:lnTo>
                  <a:lnTo>
                    <a:pt x="930" y="4"/>
                  </a:lnTo>
                  <a:lnTo>
                    <a:pt x="839" y="17"/>
                  </a:lnTo>
                  <a:lnTo>
                    <a:pt x="751" y="37"/>
                  </a:lnTo>
                  <a:lnTo>
                    <a:pt x="666" y="64"/>
                  </a:lnTo>
                  <a:lnTo>
                    <a:pt x="585" y="99"/>
                  </a:lnTo>
                  <a:lnTo>
                    <a:pt x="506" y="140"/>
                  </a:lnTo>
                  <a:lnTo>
                    <a:pt x="433" y="187"/>
                  </a:lnTo>
                  <a:lnTo>
                    <a:pt x="364" y="241"/>
                  </a:lnTo>
                  <a:lnTo>
                    <a:pt x="299" y="300"/>
                  </a:lnTo>
                  <a:lnTo>
                    <a:pt x="241" y="364"/>
                  </a:lnTo>
                  <a:lnTo>
                    <a:pt x="187" y="433"/>
                  </a:lnTo>
                  <a:lnTo>
                    <a:pt x="138" y="508"/>
                  </a:lnTo>
                  <a:lnTo>
                    <a:pt x="98" y="585"/>
                  </a:lnTo>
                  <a:lnTo>
                    <a:pt x="64" y="666"/>
                  </a:lnTo>
                  <a:lnTo>
                    <a:pt x="36" y="751"/>
                  </a:lnTo>
                  <a:lnTo>
                    <a:pt x="15" y="840"/>
                  </a:lnTo>
                  <a:lnTo>
                    <a:pt x="4" y="931"/>
                  </a:lnTo>
                  <a:lnTo>
                    <a:pt x="0" y="1024"/>
                  </a:lnTo>
                  <a:lnTo>
                    <a:pt x="0" y="2047"/>
                  </a:lnTo>
                  <a:lnTo>
                    <a:pt x="1023" y="2047"/>
                  </a:lnTo>
                  <a:lnTo>
                    <a:pt x="1116" y="2043"/>
                  </a:lnTo>
                  <a:lnTo>
                    <a:pt x="1207" y="2032"/>
                  </a:lnTo>
                  <a:lnTo>
                    <a:pt x="1296" y="2011"/>
                  </a:lnTo>
                  <a:lnTo>
                    <a:pt x="1381" y="1983"/>
                  </a:lnTo>
                  <a:lnTo>
                    <a:pt x="1462" y="1949"/>
                  </a:lnTo>
                  <a:lnTo>
                    <a:pt x="1539" y="1909"/>
                  </a:lnTo>
                  <a:lnTo>
                    <a:pt x="1614" y="1860"/>
                  </a:lnTo>
                  <a:lnTo>
                    <a:pt x="1683" y="1806"/>
                  </a:lnTo>
                  <a:lnTo>
                    <a:pt x="1747" y="1748"/>
                  </a:lnTo>
                  <a:lnTo>
                    <a:pt x="1806" y="1683"/>
                  </a:lnTo>
                  <a:lnTo>
                    <a:pt x="1860" y="1614"/>
                  </a:lnTo>
                  <a:lnTo>
                    <a:pt x="1907" y="1541"/>
                  </a:lnTo>
                  <a:lnTo>
                    <a:pt x="1948" y="1462"/>
                  </a:lnTo>
                  <a:lnTo>
                    <a:pt x="1983" y="1381"/>
                  </a:lnTo>
                  <a:lnTo>
                    <a:pt x="2010" y="1296"/>
                  </a:lnTo>
                  <a:lnTo>
                    <a:pt x="2030" y="1208"/>
                  </a:lnTo>
                  <a:lnTo>
                    <a:pt x="2043" y="1117"/>
                  </a:lnTo>
                  <a:lnTo>
                    <a:pt x="2047"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59" name="Freeform 20">
              <a:extLst>
                <a:ext uri="{FF2B5EF4-FFF2-40B4-BE49-F238E27FC236}">
                  <a16:creationId xmlns:a16="http://schemas.microsoft.com/office/drawing/2014/main" id="{44B66340-EB95-C272-B3A3-21D6FED5322C}"/>
                </a:ext>
              </a:extLst>
            </p:cNvPr>
            <p:cNvSpPr/>
            <p:nvPr/>
          </p:nvSpPr>
          <p:spPr bwMode="auto">
            <a:xfrm>
              <a:off x="6269038" y="3598863"/>
              <a:ext cx="3249613" cy="3251200"/>
            </a:xfrm>
            <a:custGeom>
              <a:avLst/>
              <a:gdLst>
                <a:gd name="T0" fmla="*/ 2043 w 2047"/>
                <a:gd name="T1" fmla="*/ 931 h 2048"/>
                <a:gd name="T2" fmla="*/ 2010 w 2047"/>
                <a:gd name="T3" fmla="*/ 752 h 2048"/>
                <a:gd name="T4" fmla="*/ 1948 w 2047"/>
                <a:gd name="T5" fmla="*/ 586 h 2048"/>
                <a:gd name="T6" fmla="*/ 1860 w 2047"/>
                <a:gd name="T7" fmla="*/ 434 h 2048"/>
                <a:gd name="T8" fmla="*/ 1747 w 2047"/>
                <a:gd name="T9" fmla="*/ 300 h 2048"/>
                <a:gd name="T10" fmla="*/ 1614 w 2047"/>
                <a:gd name="T11" fmla="*/ 188 h 2048"/>
                <a:gd name="T12" fmla="*/ 1462 w 2047"/>
                <a:gd name="T13" fmla="*/ 99 h 2048"/>
                <a:gd name="T14" fmla="*/ 1296 w 2047"/>
                <a:gd name="T15" fmla="*/ 37 h 2048"/>
                <a:gd name="T16" fmla="*/ 1116 w 2047"/>
                <a:gd name="T17" fmla="*/ 4 h 2048"/>
                <a:gd name="T18" fmla="*/ 0 w 2047"/>
                <a:gd name="T19" fmla="*/ 0 h 2048"/>
                <a:gd name="T20" fmla="*/ 4 w 2047"/>
                <a:gd name="T21" fmla="*/ 1117 h 2048"/>
                <a:gd name="T22" fmla="*/ 36 w 2047"/>
                <a:gd name="T23" fmla="*/ 1296 h 2048"/>
                <a:gd name="T24" fmla="*/ 98 w 2047"/>
                <a:gd name="T25" fmla="*/ 1463 h 2048"/>
                <a:gd name="T26" fmla="*/ 187 w 2047"/>
                <a:gd name="T27" fmla="*/ 1614 h 2048"/>
                <a:gd name="T28" fmla="*/ 299 w 2047"/>
                <a:gd name="T29" fmla="*/ 1748 h 2048"/>
                <a:gd name="T30" fmla="*/ 433 w 2047"/>
                <a:gd name="T31" fmla="*/ 1861 h 2048"/>
                <a:gd name="T32" fmla="*/ 585 w 2047"/>
                <a:gd name="T33" fmla="*/ 1950 h 2048"/>
                <a:gd name="T34" fmla="*/ 751 w 2047"/>
                <a:gd name="T35" fmla="*/ 2011 h 2048"/>
                <a:gd name="T36" fmla="*/ 930 w 2047"/>
                <a:gd name="T37" fmla="*/ 2044 h 2048"/>
                <a:gd name="T38" fmla="*/ 1102 w 2047"/>
                <a:gd name="T39" fmla="*/ 2045 h 2048"/>
                <a:gd name="T40" fmla="*/ 1256 w 2047"/>
                <a:gd name="T41" fmla="*/ 2022 h 2048"/>
                <a:gd name="T42" fmla="*/ 1404 w 2047"/>
                <a:gd name="T43" fmla="*/ 1974 h 2048"/>
                <a:gd name="T44" fmla="*/ 1496 w 2047"/>
                <a:gd name="T45" fmla="*/ 1930 h 2048"/>
                <a:gd name="T46" fmla="*/ 1525 w 2047"/>
                <a:gd name="T47" fmla="*/ 1892 h 2048"/>
                <a:gd name="T48" fmla="*/ 1535 w 2047"/>
                <a:gd name="T49" fmla="*/ 1846 h 2048"/>
                <a:gd name="T50" fmla="*/ 1523 w 2047"/>
                <a:gd name="T51" fmla="*/ 1799 h 2048"/>
                <a:gd name="T52" fmla="*/ 1493 w 2047"/>
                <a:gd name="T53" fmla="*/ 1761 h 2048"/>
                <a:gd name="T54" fmla="*/ 1450 w 2047"/>
                <a:gd name="T55" fmla="*/ 1741 h 2048"/>
                <a:gd name="T56" fmla="*/ 1403 w 2047"/>
                <a:gd name="T57" fmla="*/ 1741 h 2048"/>
                <a:gd name="T58" fmla="*/ 1313 w 2047"/>
                <a:gd name="T59" fmla="*/ 1779 h 2048"/>
                <a:gd name="T60" fmla="*/ 1171 w 2047"/>
                <a:gd name="T61" fmla="*/ 1819 h 2048"/>
                <a:gd name="T62" fmla="*/ 1023 w 2047"/>
                <a:gd name="T63" fmla="*/ 1832 h 2048"/>
                <a:gd name="T64" fmla="*/ 860 w 2047"/>
                <a:gd name="T65" fmla="*/ 1816 h 2048"/>
                <a:gd name="T66" fmla="*/ 708 w 2047"/>
                <a:gd name="T67" fmla="*/ 1769 h 2048"/>
                <a:gd name="T68" fmla="*/ 572 w 2047"/>
                <a:gd name="T69" fmla="*/ 1694 h 2048"/>
                <a:gd name="T70" fmla="*/ 451 w 2047"/>
                <a:gd name="T71" fmla="*/ 1596 h 2048"/>
                <a:gd name="T72" fmla="*/ 353 w 2047"/>
                <a:gd name="T73" fmla="*/ 1476 h 2048"/>
                <a:gd name="T74" fmla="*/ 278 w 2047"/>
                <a:gd name="T75" fmla="*/ 1338 h 2048"/>
                <a:gd name="T76" fmla="*/ 231 w 2047"/>
                <a:gd name="T77" fmla="*/ 1186 h 2048"/>
                <a:gd name="T78" fmla="*/ 214 w 2047"/>
                <a:gd name="T79" fmla="*/ 1024 h 2048"/>
                <a:gd name="T80" fmla="*/ 107 w 2047"/>
                <a:gd name="T81" fmla="*/ 216 h 2048"/>
                <a:gd name="T82" fmla="*/ 1106 w 2047"/>
                <a:gd name="T83" fmla="*/ 220 h 2048"/>
                <a:gd name="T84" fmla="*/ 1263 w 2047"/>
                <a:gd name="T85" fmla="*/ 252 h 2048"/>
                <a:gd name="T86" fmla="*/ 1408 w 2047"/>
                <a:gd name="T87" fmla="*/ 313 h 2048"/>
                <a:gd name="T88" fmla="*/ 1537 w 2047"/>
                <a:gd name="T89" fmla="*/ 401 h 2048"/>
                <a:gd name="T90" fmla="*/ 1646 w 2047"/>
                <a:gd name="T91" fmla="*/ 510 h 2048"/>
                <a:gd name="T92" fmla="*/ 1734 w 2047"/>
                <a:gd name="T93" fmla="*/ 639 h 2048"/>
                <a:gd name="T94" fmla="*/ 1794 w 2047"/>
                <a:gd name="T95" fmla="*/ 783 h 2048"/>
                <a:gd name="T96" fmla="*/ 1827 w 2047"/>
                <a:gd name="T97" fmla="*/ 942 h 2048"/>
                <a:gd name="T98" fmla="*/ 1827 w 2047"/>
                <a:gd name="T99" fmla="*/ 1103 h 2048"/>
                <a:gd name="T100" fmla="*/ 1798 w 2047"/>
                <a:gd name="T101" fmla="*/ 1253 h 2048"/>
                <a:gd name="T102" fmla="*/ 1796 w 2047"/>
                <a:gd name="T103" fmla="*/ 1302 h 2048"/>
                <a:gd name="T104" fmla="*/ 1813 w 2047"/>
                <a:gd name="T105" fmla="*/ 1345 h 2048"/>
                <a:gd name="T106" fmla="*/ 1848 w 2047"/>
                <a:gd name="T107" fmla="*/ 1378 h 2048"/>
                <a:gd name="T108" fmla="*/ 1895 w 2047"/>
                <a:gd name="T109" fmla="*/ 1392 h 2048"/>
                <a:gd name="T110" fmla="*/ 1942 w 2047"/>
                <a:gd name="T111" fmla="*/ 1384 h 2048"/>
                <a:gd name="T112" fmla="*/ 1982 w 2047"/>
                <a:gd name="T113" fmla="*/ 1357 h 2048"/>
                <a:gd name="T114" fmla="*/ 2005 w 2047"/>
                <a:gd name="T115" fmla="*/ 1315 h 2048"/>
                <a:gd name="T116" fmla="*/ 2037 w 2047"/>
                <a:gd name="T117" fmla="*/ 1172 h 2048"/>
                <a:gd name="T118" fmla="*/ 2047 w 2047"/>
                <a:gd name="T119"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47" h="2048">
                  <a:moveTo>
                    <a:pt x="2047" y="1024"/>
                  </a:moveTo>
                  <a:lnTo>
                    <a:pt x="2043" y="931"/>
                  </a:lnTo>
                  <a:lnTo>
                    <a:pt x="2030" y="839"/>
                  </a:lnTo>
                  <a:lnTo>
                    <a:pt x="2010" y="752"/>
                  </a:lnTo>
                  <a:lnTo>
                    <a:pt x="1983" y="667"/>
                  </a:lnTo>
                  <a:lnTo>
                    <a:pt x="1948" y="586"/>
                  </a:lnTo>
                  <a:lnTo>
                    <a:pt x="1907" y="507"/>
                  </a:lnTo>
                  <a:lnTo>
                    <a:pt x="1860" y="434"/>
                  </a:lnTo>
                  <a:lnTo>
                    <a:pt x="1806" y="364"/>
                  </a:lnTo>
                  <a:lnTo>
                    <a:pt x="1747" y="300"/>
                  </a:lnTo>
                  <a:lnTo>
                    <a:pt x="1683" y="241"/>
                  </a:lnTo>
                  <a:lnTo>
                    <a:pt x="1614" y="188"/>
                  </a:lnTo>
                  <a:lnTo>
                    <a:pt x="1539" y="140"/>
                  </a:lnTo>
                  <a:lnTo>
                    <a:pt x="1462" y="99"/>
                  </a:lnTo>
                  <a:lnTo>
                    <a:pt x="1381" y="64"/>
                  </a:lnTo>
                  <a:lnTo>
                    <a:pt x="1296" y="37"/>
                  </a:lnTo>
                  <a:lnTo>
                    <a:pt x="1207" y="17"/>
                  </a:lnTo>
                  <a:lnTo>
                    <a:pt x="1116" y="4"/>
                  </a:lnTo>
                  <a:lnTo>
                    <a:pt x="1023" y="0"/>
                  </a:lnTo>
                  <a:lnTo>
                    <a:pt x="0" y="0"/>
                  </a:lnTo>
                  <a:lnTo>
                    <a:pt x="0" y="1024"/>
                  </a:lnTo>
                  <a:lnTo>
                    <a:pt x="4" y="1117"/>
                  </a:lnTo>
                  <a:lnTo>
                    <a:pt x="15" y="1209"/>
                  </a:lnTo>
                  <a:lnTo>
                    <a:pt x="36" y="1296"/>
                  </a:lnTo>
                  <a:lnTo>
                    <a:pt x="64" y="1381"/>
                  </a:lnTo>
                  <a:lnTo>
                    <a:pt x="98" y="1463"/>
                  </a:lnTo>
                  <a:lnTo>
                    <a:pt x="138" y="1541"/>
                  </a:lnTo>
                  <a:lnTo>
                    <a:pt x="187" y="1614"/>
                  </a:lnTo>
                  <a:lnTo>
                    <a:pt x="241" y="1684"/>
                  </a:lnTo>
                  <a:lnTo>
                    <a:pt x="299" y="1748"/>
                  </a:lnTo>
                  <a:lnTo>
                    <a:pt x="364" y="1807"/>
                  </a:lnTo>
                  <a:lnTo>
                    <a:pt x="433" y="1861"/>
                  </a:lnTo>
                  <a:lnTo>
                    <a:pt x="506" y="1908"/>
                  </a:lnTo>
                  <a:lnTo>
                    <a:pt x="585" y="1950"/>
                  </a:lnTo>
                  <a:lnTo>
                    <a:pt x="666" y="1984"/>
                  </a:lnTo>
                  <a:lnTo>
                    <a:pt x="751" y="2011"/>
                  </a:lnTo>
                  <a:lnTo>
                    <a:pt x="839" y="2031"/>
                  </a:lnTo>
                  <a:lnTo>
                    <a:pt x="930" y="2044"/>
                  </a:lnTo>
                  <a:lnTo>
                    <a:pt x="1023" y="2048"/>
                  </a:lnTo>
                  <a:lnTo>
                    <a:pt x="1102" y="2045"/>
                  </a:lnTo>
                  <a:lnTo>
                    <a:pt x="1179" y="2036"/>
                  </a:lnTo>
                  <a:lnTo>
                    <a:pt x="1256" y="2022"/>
                  </a:lnTo>
                  <a:lnTo>
                    <a:pt x="1331" y="2001"/>
                  </a:lnTo>
                  <a:lnTo>
                    <a:pt x="1404" y="1974"/>
                  </a:lnTo>
                  <a:lnTo>
                    <a:pt x="1475" y="1943"/>
                  </a:lnTo>
                  <a:lnTo>
                    <a:pt x="1496" y="1930"/>
                  </a:lnTo>
                  <a:lnTo>
                    <a:pt x="1513" y="1912"/>
                  </a:lnTo>
                  <a:lnTo>
                    <a:pt x="1525" y="1892"/>
                  </a:lnTo>
                  <a:lnTo>
                    <a:pt x="1533" y="1870"/>
                  </a:lnTo>
                  <a:lnTo>
                    <a:pt x="1535" y="1846"/>
                  </a:lnTo>
                  <a:lnTo>
                    <a:pt x="1533" y="1821"/>
                  </a:lnTo>
                  <a:lnTo>
                    <a:pt x="1523" y="1799"/>
                  </a:lnTo>
                  <a:lnTo>
                    <a:pt x="1510" y="1778"/>
                  </a:lnTo>
                  <a:lnTo>
                    <a:pt x="1493" y="1761"/>
                  </a:lnTo>
                  <a:lnTo>
                    <a:pt x="1474" y="1748"/>
                  </a:lnTo>
                  <a:lnTo>
                    <a:pt x="1450" y="1741"/>
                  </a:lnTo>
                  <a:lnTo>
                    <a:pt x="1427" y="1739"/>
                  </a:lnTo>
                  <a:lnTo>
                    <a:pt x="1403" y="1741"/>
                  </a:lnTo>
                  <a:lnTo>
                    <a:pt x="1379" y="1749"/>
                  </a:lnTo>
                  <a:lnTo>
                    <a:pt x="1313" y="1779"/>
                  </a:lnTo>
                  <a:lnTo>
                    <a:pt x="1243" y="1802"/>
                  </a:lnTo>
                  <a:lnTo>
                    <a:pt x="1171" y="1819"/>
                  </a:lnTo>
                  <a:lnTo>
                    <a:pt x="1098" y="1829"/>
                  </a:lnTo>
                  <a:lnTo>
                    <a:pt x="1023" y="1832"/>
                  </a:lnTo>
                  <a:lnTo>
                    <a:pt x="941" y="1828"/>
                  </a:lnTo>
                  <a:lnTo>
                    <a:pt x="860" y="1816"/>
                  </a:lnTo>
                  <a:lnTo>
                    <a:pt x="782" y="1796"/>
                  </a:lnTo>
                  <a:lnTo>
                    <a:pt x="708" y="1769"/>
                  </a:lnTo>
                  <a:lnTo>
                    <a:pt x="637" y="1735"/>
                  </a:lnTo>
                  <a:lnTo>
                    <a:pt x="572" y="1694"/>
                  </a:lnTo>
                  <a:lnTo>
                    <a:pt x="509" y="1647"/>
                  </a:lnTo>
                  <a:lnTo>
                    <a:pt x="451" y="1596"/>
                  </a:lnTo>
                  <a:lnTo>
                    <a:pt x="399" y="1539"/>
                  </a:lnTo>
                  <a:lnTo>
                    <a:pt x="353" y="1476"/>
                  </a:lnTo>
                  <a:lnTo>
                    <a:pt x="313" y="1409"/>
                  </a:lnTo>
                  <a:lnTo>
                    <a:pt x="278" y="1338"/>
                  </a:lnTo>
                  <a:lnTo>
                    <a:pt x="251" y="1265"/>
                  </a:lnTo>
                  <a:lnTo>
                    <a:pt x="231" y="1186"/>
                  </a:lnTo>
                  <a:lnTo>
                    <a:pt x="220" y="1107"/>
                  </a:lnTo>
                  <a:lnTo>
                    <a:pt x="214" y="1024"/>
                  </a:lnTo>
                  <a:lnTo>
                    <a:pt x="214" y="108"/>
                  </a:lnTo>
                  <a:lnTo>
                    <a:pt x="107" y="216"/>
                  </a:lnTo>
                  <a:lnTo>
                    <a:pt x="1023" y="216"/>
                  </a:lnTo>
                  <a:lnTo>
                    <a:pt x="1106" y="220"/>
                  </a:lnTo>
                  <a:lnTo>
                    <a:pt x="1186" y="232"/>
                  </a:lnTo>
                  <a:lnTo>
                    <a:pt x="1263" y="252"/>
                  </a:lnTo>
                  <a:lnTo>
                    <a:pt x="1338" y="279"/>
                  </a:lnTo>
                  <a:lnTo>
                    <a:pt x="1408" y="313"/>
                  </a:lnTo>
                  <a:lnTo>
                    <a:pt x="1475" y="354"/>
                  </a:lnTo>
                  <a:lnTo>
                    <a:pt x="1537" y="401"/>
                  </a:lnTo>
                  <a:lnTo>
                    <a:pt x="1594" y="452"/>
                  </a:lnTo>
                  <a:lnTo>
                    <a:pt x="1646" y="510"/>
                  </a:lnTo>
                  <a:lnTo>
                    <a:pt x="1694" y="572"/>
                  </a:lnTo>
                  <a:lnTo>
                    <a:pt x="1734" y="639"/>
                  </a:lnTo>
                  <a:lnTo>
                    <a:pt x="1768" y="710"/>
                  </a:lnTo>
                  <a:lnTo>
                    <a:pt x="1794" y="783"/>
                  </a:lnTo>
                  <a:lnTo>
                    <a:pt x="1815" y="862"/>
                  </a:lnTo>
                  <a:lnTo>
                    <a:pt x="1827" y="942"/>
                  </a:lnTo>
                  <a:lnTo>
                    <a:pt x="1831" y="1024"/>
                  </a:lnTo>
                  <a:lnTo>
                    <a:pt x="1827" y="1103"/>
                  </a:lnTo>
                  <a:lnTo>
                    <a:pt x="1817" y="1179"/>
                  </a:lnTo>
                  <a:lnTo>
                    <a:pt x="1798" y="1253"/>
                  </a:lnTo>
                  <a:lnTo>
                    <a:pt x="1794" y="1278"/>
                  </a:lnTo>
                  <a:lnTo>
                    <a:pt x="1796" y="1302"/>
                  </a:lnTo>
                  <a:lnTo>
                    <a:pt x="1802" y="1325"/>
                  </a:lnTo>
                  <a:lnTo>
                    <a:pt x="1813" y="1345"/>
                  </a:lnTo>
                  <a:lnTo>
                    <a:pt x="1828" y="1363"/>
                  </a:lnTo>
                  <a:lnTo>
                    <a:pt x="1848" y="1378"/>
                  </a:lnTo>
                  <a:lnTo>
                    <a:pt x="1872" y="1387"/>
                  </a:lnTo>
                  <a:lnTo>
                    <a:pt x="1895" y="1392"/>
                  </a:lnTo>
                  <a:lnTo>
                    <a:pt x="1920" y="1391"/>
                  </a:lnTo>
                  <a:lnTo>
                    <a:pt x="1942" y="1384"/>
                  </a:lnTo>
                  <a:lnTo>
                    <a:pt x="1963" y="1372"/>
                  </a:lnTo>
                  <a:lnTo>
                    <a:pt x="1982" y="1357"/>
                  </a:lnTo>
                  <a:lnTo>
                    <a:pt x="1995" y="1337"/>
                  </a:lnTo>
                  <a:lnTo>
                    <a:pt x="2005" y="1315"/>
                  </a:lnTo>
                  <a:lnTo>
                    <a:pt x="2024" y="1244"/>
                  </a:lnTo>
                  <a:lnTo>
                    <a:pt x="2037" y="1172"/>
                  </a:lnTo>
                  <a:lnTo>
                    <a:pt x="2044" y="1099"/>
                  </a:lnTo>
                  <a:lnTo>
                    <a:pt x="2047" y="1024"/>
                  </a:lnTo>
                  <a:close/>
                </a:path>
              </a:pathLst>
            </a:custGeom>
            <a:grp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grpSp>
      <p:sp>
        <p:nvSpPr>
          <p:cNvPr id="55" name="TextBox 43">
            <a:extLst>
              <a:ext uri="{FF2B5EF4-FFF2-40B4-BE49-F238E27FC236}">
                <a16:creationId xmlns:a16="http://schemas.microsoft.com/office/drawing/2014/main" id="{61ACFAFE-A741-0C1F-5F03-5AFB2C5C73D0}"/>
              </a:ext>
            </a:extLst>
          </p:cNvPr>
          <p:cNvSpPr txBox="1"/>
          <p:nvPr/>
        </p:nvSpPr>
        <p:spPr>
          <a:xfrm>
            <a:off x="8892993" y="5245561"/>
            <a:ext cx="2911846" cy="6232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a:lnSpc>
                <a:spcPct val="150000"/>
              </a:lnSpc>
              <a:spcBef>
                <a:spcPct val="0"/>
              </a:spcBef>
              <a:spcAft>
                <a:spcPct val="0"/>
              </a:spcAft>
              <a:defRPr/>
            </a:pPr>
            <a:r>
              <a:rPr lang="fa-IR" altLang="zh-CN" sz="1200" dirty="0">
                <a:solidFill>
                  <a:schemeClr val="tx1">
                    <a:lumMod val="85000"/>
                    <a:lumOff val="15000"/>
                  </a:schemeClr>
                </a:solidFill>
                <a:latin typeface="Arial" panose="020B0604020202020204" pitchFamily="34" charset="0"/>
                <a:ea typeface="等线" panose="02010600030101010101" pitchFamily="2" charset="-122"/>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a:t>
            </a: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等线" panose="02010600030101010101" pitchFamily="2" charset="-122"/>
              <a:cs typeface="B Nazanin" panose="00000400000000000000" pitchFamily="2" charset="-78"/>
            </a:endParaRPr>
          </a:p>
        </p:txBody>
      </p:sp>
      <p:sp>
        <p:nvSpPr>
          <p:cNvPr id="68" name="Freeform 12">
            <a:extLst>
              <a:ext uri="{FF2B5EF4-FFF2-40B4-BE49-F238E27FC236}">
                <a16:creationId xmlns:a16="http://schemas.microsoft.com/office/drawing/2014/main" id="{6DCE515B-A9DD-7729-6A3C-F4BA6933527F}"/>
              </a:ext>
            </a:extLst>
          </p:cNvPr>
          <p:cNvSpPr>
            <a:spLocks noEditPoints="1"/>
          </p:cNvSpPr>
          <p:nvPr/>
        </p:nvSpPr>
        <p:spPr bwMode="auto">
          <a:xfrm>
            <a:off x="6294121" y="4017952"/>
            <a:ext cx="1080000" cy="900000"/>
          </a:xfrm>
          <a:custGeom>
            <a:avLst/>
            <a:gdLst>
              <a:gd name="T0" fmla="*/ 2099 w 4177"/>
              <a:gd name="T1" fmla="*/ 3077 h 3139"/>
              <a:gd name="T2" fmla="*/ 2108 w 4177"/>
              <a:gd name="T3" fmla="*/ 3107 h 3139"/>
              <a:gd name="T4" fmla="*/ 2132 w 4177"/>
              <a:gd name="T5" fmla="*/ 3130 h 3139"/>
              <a:gd name="T6" fmla="*/ 2164 w 4177"/>
              <a:gd name="T7" fmla="*/ 3139 h 3139"/>
              <a:gd name="T8" fmla="*/ 2669 w 4177"/>
              <a:gd name="T9" fmla="*/ 3136 h 3139"/>
              <a:gd name="T10" fmla="*/ 2699 w 4177"/>
              <a:gd name="T11" fmla="*/ 3119 h 3139"/>
              <a:gd name="T12" fmla="*/ 2716 w 4177"/>
              <a:gd name="T13" fmla="*/ 3092 h 3139"/>
              <a:gd name="T14" fmla="*/ 2718 w 4177"/>
              <a:gd name="T15" fmla="*/ 1884 h 3139"/>
              <a:gd name="T16" fmla="*/ 2099 w 4177"/>
              <a:gd name="T17" fmla="*/ 2182 h 3139"/>
              <a:gd name="T18" fmla="*/ 6 w 4177"/>
              <a:gd name="T19" fmla="*/ 3092 h 3139"/>
              <a:gd name="T20" fmla="*/ 23 w 4177"/>
              <a:gd name="T21" fmla="*/ 3119 h 3139"/>
              <a:gd name="T22" fmla="*/ 53 w 4177"/>
              <a:gd name="T23" fmla="*/ 3136 h 3139"/>
              <a:gd name="T24" fmla="*/ 558 w 4177"/>
              <a:gd name="T25" fmla="*/ 3139 h 3139"/>
              <a:gd name="T26" fmla="*/ 590 w 4177"/>
              <a:gd name="T27" fmla="*/ 3130 h 3139"/>
              <a:gd name="T28" fmla="*/ 614 w 4177"/>
              <a:gd name="T29" fmla="*/ 3106 h 3139"/>
              <a:gd name="T30" fmla="*/ 623 w 4177"/>
              <a:gd name="T31" fmla="*/ 3077 h 3139"/>
              <a:gd name="T32" fmla="*/ 0 w 4177"/>
              <a:gd name="T33" fmla="*/ 2637 h 3139"/>
              <a:gd name="T34" fmla="*/ 1049 w 4177"/>
              <a:gd name="T35" fmla="*/ 1841 h 3139"/>
              <a:gd name="T36" fmla="*/ 1051 w 4177"/>
              <a:gd name="T37" fmla="*/ 3092 h 3139"/>
              <a:gd name="T38" fmla="*/ 1069 w 4177"/>
              <a:gd name="T39" fmla="*/ 3119 h 3139"/>
              <a:gd name="T40" fmla="*/ 1099 w 4177"/>
              <a:gd name="T41" fmla="*/ 3136 h 3139"/>
              <a:gd name="T42" fmla="*/ 1603 w 4177"/>
              <a:gd name="T43" fmla="*/ 3139 h 3139"/>
              <a:gd name="T44" fmla="*/ 1635 w 4177"/>
              <a:gd name="T45" fmla="*/ 3130 h 3139"/>
              <a:gd name="T46" fmla="*/ 1660 w 4177"/>
              <a:gd name="T47" fmla="*/ 3106 h 3139"/>
              <a:gd name="T48" fmla="*/ 1669 w 4177"/>
              <a:gd name="T49" fmla="*/ 3077 h 3139"/>
              <a:gd name="T50" fmla="*/ 1358 w 4177"/>
              <a:gd name="T51" fmla="*/ 1603 h 3139"/>
              <a:gd name="T52" fmla="*/ 3145 w 4177"/>
              <a:gd name="T53" fmla="*/ 3077 h 3139"/>
              <a:gd name="T54" fmla="*/ 3154 w 4177"/>
              <a:gd name="T55" fmla="*/ 3107 h 3139"/>
              <a:gd name="T56" fmla="*/ 3178 w 4177"/>
              <a:gd name="T57" fmla="*/ 3130 h 3139"/>
              <a:gd name="T58" fmla="*/ 3209 w 4177"/>
              <a:gd name="T59" fmla="*/ 3139 h 3139"/>
              <a:gd name="T60" fmla="*/ 3718 w 4177"/>
              <a:gd name="T61" fmla="*/ 3136 h 3139"/>
              <a:gd name="T62" fmla="*/ 3747 w 4177"/>
              <a:gd name="T63" fmla="*/ 3119 h 3139"/>
              <a:gd name="T64" fmla="*/ 3765 w 4177"/>
              <a:gd name="T65" fmla="*/ 3092 h 3139"/>
              <a:gd name="T66" fmla="*/ 3767 w 4177"/>
              <a:gd name="T67" fmla="*/ 1049 h 3139"/>
              <a:gd name="T68" fmla="*/ 3145 w 4177"/>
              <a:gd name="T69" fmla="*/ 3077 h 3139"/>
              <a:gd name="T70" fmla="*/ 3030 w 4177"/>
              <a:gd name="T71" fmla="*/ 2 h 3139"/>
              <a:gd name="T72" fmla="*/ 3021 w 4177"/>
              <a:gd name="T73" fmla="*/ 5 h 3139"/>
              <a:gd name="T74" fmla="*/ 3016 w 4177"/>
              <a:gd name="T75" fmla="*/ 14 h 3139"/>
              <a:gd name="T76" fmla="*/ 3016 w 4177"/>
              <a:gd name="T77" fmla="*/ 29 h 3139"/>
              <a:gd name="T78" fmla="*/ 3489 w 4177"/>
              <a:gd name="T79" fmla="*/ 462 h 3139"/>
              <a:gd name="T80" fmla="*/ 1364 w 4177"/>
              <a:gd name="T81" fmla="*/ 794 h 3139"/>
              <a:gd name="T82" fmla="*/ 0 w 4177"/>
              <a:gd name="T83" fmla="*/ 2150 h 3139"/>
              <a:gd name="T84" fmla="*/ 2223 w 4177"/>
              <a:gd name="T85" fmla="*/ 1789 h 3139"/>
              <a:gd name="T86" fmla="*/ 4141 w 4177"/>
              <a:gd name="T87" fmla="*/ 1052 h 3139"/>
              <a:gd name="T88" fmla="*/ 4156 w 4177"/>
              <a:gd name="T89" fmla="*/ 1058 h 3139"/>
              <a:gd name="T90" fmla="*/ 4169 w 4177"/>
              <a:gd name="T91" fmla="*/ 1053 h 3139"/>
              <a:gd name="T92" fmla="*/ 4175 w 4177"/>
              <a:gd name="T93" fmla="*/ 1046 h 3139"/>
              <a:gd name="T94" fmla="*/ 4177 w 4177"/>
              <a:gd name="T95" fmla="*/ 1036 h 3139"/>
              <a:gd name="T96" fmla="*/ 4177 w 4177"/>
              <a:gd name="T97" fmla="*/ 16 h 3139"/>
              <a:gd name="T98" fmla="*/ 4173 w 4177"/>
              <a:gd name="T99" fmla="*/ 10 h 3139"/>
              <a:gd name="T100" fmla="*/ 4166 w 4177"/>
              <a:gd name="T101" fmla="*/ 4 h 3139"/>
              <a:gd name="T102" fmla="*/ 4154 w 4177"/>
              <a:gd name="T103" fmla="*/ 0 h 3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177" h="3139">
                <a:moveTo>
                  <a:pt x="2099" y="2182"/>
                </a:moveTo>
                <a:lnTo>
                  <a:pt x="2099" y="3077"/>
                </a:lnTo>
                <a:lnTo>
                  <a:pt x="2101" y="3092"/>
                </a:lnTo>
                <a:lnTo>
                  <a:pt x="2108" y="3107"/>
                </a:lnTo>
                <a:lnTo>
                  <a:pt x="2118" y="3119"/>
                </a:lnTo>
                <a:lnTo>
                  <a:pt x="2132" y="3130"/>
                </a:lnTo>
                <a:lnTo>
                  <a:pt x="2148" y="3136"/>
                </a:lnTo>
                <a:lnTo>
                  <a:pt x="2164" y="3139"/>
                </a:lnTo>
                <a:lnTo>
                  <a:pt x="2653" y="3139"/>
                </a:lnTo>
                <a:lnTo>
                  <a:pt x="2669" y="3136"/>
                </a:lnTo>
                <a:lnTo>
                  <a:pt x="2685" y="3130"/>
                </a:lnTo>
                <a:lnTo>
                  <a:pt x="2699" y="3119"/>
                </a:lnTo>
                <a:lnTo>
                  <a:pt x="2710" y="3106"/>
                </a:lnTo>
                <a:lnTo>
                  <a:pt x="2716" y="3092"/>
                </a:lnTo>
                <a:lnTo>
                  <a:pt x="2718" y="3077"/>
                </a:lnTo>
                <a:lnTo>
                  <a:pt x="2718" y="1884"/>
                </a:lnTo>
                <a:lnTo>
                  <a:pt x="2219" y="2248"/>
                </a:lnTo>
                <a:lnTo>
                  <a:pt x="2099" y="2182"/>
                </a:lnTo>
                <a:close/>
                <a:moveTo>
                  <a:pt x="4" y="3077"/>
                </a:moveTo>
                <a:lnTo>
                  <a:pt x="6" y="3092"/>
                </a:lnTo>
                <a:lnTo>
                  <a:pt x="12" y="3107"/>
                </a:lnTo>
                <a:lnTo>
                  <a:pt x="23" y="3119"/>
                </a:lnTo>
                <a:lnTo>
                  <a:pt x="37" y="3130"/>
                </a:lnTo>
                <a:lnTo>
                  <a:pt x="53" y="3136"/>
                </a:lnTo>
                <a:lnTo>
                  <a:pt x="69" y="3139"/>
                </a:lnTo>
                <a:lnTo>
                  <a:pt x="558" y="3139"/>
                </a:lnTo>
                <a:lnTo>
                  <a:pt x="574" y="3136"/>
                </a:lnTo>
                <a:lnTo>
                  <a:pt x="590" y="3130"/>
                </a:lnTo>
                <a:lnTo>
                  <a:pt x="604" y="3119"/>
                </a:lnTo>
                <a:lnTo>
                  <a:pt x="614" y="3106"/>
                </a:lnTo>
                <a:lnTo>
                  <a:pt x="621" y="3092"/>
                </a:lnTo>
                <a:lnTo>
                  <a:pt x="623" y="3077"/>
                </a:lnTo>
                <a:lnTo>
                  <a:pt x="623" y="2162"/>
                </a:lnTo>
                <a:lnTo>
                  <a:pt x="0" y="2637"/>
                </a:lnTo>
                <a:lnTo>
                  <a:pt x="4" y="3077"/>
                </a:lnTo>
                <a:close/>
                <a:moveTo>
                  <a:pt x="1049" y="1841"/>
                </a:moveTo>
                <a:lnTo>
                  <a:pt x="1049" y="3077"/>
                </a:lnTo>
                <a:lnTo>
                  <a:pt x="1051" y="3092"/>
                </a:lnTo>
                <a:lnTo>
                  <a:pt x="1058" y="3107"/>
                </a:lnTo>
                <a:lnTo>
                  <a:pt x="1069" y="3119"/>
                </a:lnTo>
                <a:lnTo>
                  <a:pt x="1083" y="3130"/>
                </a:lnTo>
                <a:lnTo>
                  <a:pt x="1099" y="3136"/>
                </a:lnTo>
                <a:lnTo>
                  <a:pt x="1115" y="3139"/>
                </a:lnTo>
                <a:lnTo>
                  <a:pt x="1603" y="3139"/>
                </a:lnTo>
                <a:lnTo>
                  <a:pt x="1620" y="3136"/>
                </a:lnTo>
                <a:lnTo>
                  <a:pt x="1635" y="3130"/>
                </a:lnTo>
                <a:lnTo>
                  <a:pt x="1649" y="3119"/>
                </a:lnTo>
                <a:lnTo>
                  <a:pt x="1660" y="3106"/>
                </a:lnTo>
                <a:lnTo>
                  <a:pt x="1667" y="3092"/>
                </a:lnTo>
                <a:lnTo>
                  <a:pt x="1669" y="3077"/>
                </a:lnTo>
                <a:lnTo>
                  <a:pt x="1669" y="1848"/>
                </a:lnTo>
                <a:lnTo>
                  <a:pt x="1358" y="1603"/>
                </a:lnTo>
                <a:lnTo>
                  <a:pt x="1049" y="1841"/>
                </a:lnTo>
                <a:close/>
                <a:moveTo>
                  <a:pt x="3145" y="3077"/>
                </a:moveTo>
                <a:lnTo>
                  <a:pt x="3146" y="3092"/>
                </a:lnTo>
                <a:lnTo>
                  <a:pt x="3154" y="3107"/>
                </a:lnTo>
                <a:lnTo>
                  <a:pt x="3164" y="3119"/>
                </a:lnTo>
                <a:lnTo>
                  <a:pt x="3178" y="3130"/>
                </a:lnTo>
                <a:lnTo>
                  <a:pt x="3194" y="3136"/>
                </a:lnTo>
                <a:lnTo>
                  <a:pt x="3209" y="3139"/>
                </a:lnTo>
                <a:lnTo>
                  <a:pt x="3701" y="3139"/>
                </a:lnTo>
                <a:lnTo>
                  <a:pt x="3718" y="3136"/>
                </a:lnTo>
                <a:lnTo>
                  <a:pt x="3733" y="3130"/>
                </a:lnTo>
                <a:lnTo>
                  <a:pt x="3747" y="3119"/>
                </a:lnTo>
                <a:lnTo>
                  <a:pt x="3759" y="3106"/>
                </a:lnTo>
                <a:lnTo>
                  <a:pt x="3765" y="3092"/>
                </a:lnTo>
                <a:lnTo>
                  <a:pt x="3767" y="3077"/>
                </a:lnTo>
                <a:lnTo>
                  <a:pt x="3767" y="1049"/>
                </a:lnTo>
                <a:lnTo>
                  <a:pt x="3145" y="1543"/>
                </a:lnTo>
                <a:lnTo>
                  <a:pt x="3145" y="3077"/>
                </a:lnTo>
                <a:close/>
                <a:moveTo>
                  <a:pt x="3037" y="0"/>
                </a:moveTo>
                <a:lnTo>
                  <a:pt x="3030" y="2"/>
                </a:lnTo>
                <a:lnTo>
                  <a:pt x="3026" y="3"/>
                </a:lnTo>
                <a:lnTo>
                  <a:pt x="3021" y="5"/>
                </a:lnTo>
                <a:lnTo>
                  <a:pt x="3019" y="9"/>
                </a:lnTo>
                <a:lnTo>
                  <a:pt x="3016" y="14"/>
                </a:lnTo>
                <a:lnTo>
                  <a:pt x="3015" y="22"/>
                </a:lnTo>
                <a:lnTo>
                  <a:pt x="3016" y="29"/>
                </a:lnTo>
                <a:lnTo>
                  <a:pt x="3020" y="37"/>
                </a:lnTo>
                <a:lnTo>
                  <a:pt x="3489" y="462"/>
                </a:lnTo>
                <a:lnTo>
                  <a:pt x="2223" y="1472"/>
                </a:lnTo>
                <a:lnTo>
                  <a:pt x="1364" y="794"/>
                </a:lnTo>
                <a:lnTo>
                  <a:pt x="0" y="1831"/>
                </a:lnTo>
                <a:lnTo>
                  <a:pt x="0" y="2150"/>
                </a:lnTo>
                <a:lnTo>
                  <a:pt x="1364" y="1111"/>
                </a:lnTo>
                <a:lnTo>
                  <a:pt x="2223" y="1789"/>
                </a:lnTo>
                <a:lnTo>
                  <a:pt x="3689" y="636"/>
                </a:lnTo>
                <a:lnTo>
                  <a:pt x="4141" y="1052"/>
                </a:lnTo>
                <a:lnTo>
                  <a:pt x="4149" y="1057"/>
                </a:lnTo>
                <a:lnTo>
                  <a:pt x="4156" y="1058"/>
                </a:lnTo>
                <a:lnTo>
                  <a:pt x="4164" y="1055"/>
                </a:lnTo>
                <a:lnTo>
                  <a:pt x="4169" y="1053"/>
                </a:lnTo>
                <a:lnTo>
                  <a:pt x="4173" y="1050"/>
                </a:lnTo>
                <a:lnTo>
                  <a:pt x="4175" y="1046"/>
                </a:lnTo>
                <a:lnTo>
                  <a:pt x="4177" y="1041"/>
                </a:lnTo>
                <a:lnTo>
                  <a:pt x="4177" y="1036"/>
                </a:lnTo>
                <a:lnTo>
                  <a:pt x="4177" y="21"/>
                </a:lnTo>
                <a:lnTo>
                  <a:pt x="4177" y="16"/>
                </a:lnTo>
                <a:lnTo>
                  <a:pt x="4175" y="13"/>
                </a:lnTo>
                <a:lnTo>
                  <a:pt x="4173" y="10"/>
                </a:lnTo>
                <a:lnTo>
                  <a:pt x="4170" y="8"/>
                </a:lnTo>
                <a:lnTo>
                  <a:pt x="4166" y="4"/>
                </a:lnTo>
                <a:lnTo>
                  <a:pt x="4160" y="2"/>
                </a:lnTo>
                <a:lnTo>
                  <a:pt x="4154" y="0"/>
                </a:lnTo>
                <a:lnTo>
                  <a:pt x="3037" y="0"/>
                </a:lnTo>
                <a:close/>
              </a:path>
            </a:pathLst>
          </a:custGeom>
          <a:solidFill>
            <a:srgbClr val="00B0F0"/>
          </a:solidFill>
          <a:ln w="0">
            <a:noFill/>
            <a:prstDash val="solid"/>
            <a:round/>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lumMod val="85000"/>
                  <a:lumOff val="15000"/>
                </a:schemeClr>
              </a:solidFill>
              <a:effectLst/>
              <a:uLnTx/>
              <a:uFillTx/>
              <a:latin typeface="等线" panose="020F0502020204030204"/>
              <a:cs typeface="B Nazanin" panose="00000400000000000000" pitchFamily="2" charset="-78"/>
            </a:endParaRPr>
          </a:p>
        </p:txBody>
      </p:sp>
      <p:sp>
        <p:nvSpPr>
          <p:cNvPr id="69" name="TextBox 42">
            <a:extLst>
              <a:ext uri="{FF2B5EF4-FFF2-40B4-BE49-F238E27FC236}">
                <a16:creationId xmlns:a16="http://schemas.microsoft.com/office/drawing/2014/main" id="{531F6594-9D1F-1676-21F3-55BA0F70D233}"/>
              </a:ext>
            </a:extLst>
          </p:cNvPr>
          <p:cNvSpPr txBox="1"/>
          <p:nvPr/>
        </p:nvSpPr>
        <p:spPr>
          <a:xfrm>
            <a:off x="5378198" y="5224087"/>
            <a:ext cx="2911846" cy="6232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a:lnSpc>
                <a:spcPct val="150000"/>
              </a:lnSpc>
              <a:spcBef>
                <a:spcPct val="0"/>
              </a:spcBef>
              <a:spcAft>
                <a:spcPct val="0"/>
              </a:spcAft>
              <a:defRPr/>
            </a:pPr>
            <a:r>
              <a:rPr lang="fa-IR" altLang="zh-CN" sz="1200">
                <a:solidFill>
                  <a:schemeClr val="tx1">
                    <a:lumMod val="85000"/>
                    <a:lumOff val="15000"/>
                  </a:schemeClr>
                </a:solidFill>
                <a:latin typeface="Arial" panose="020B0604020202020204" pitchFamily="34" charset="0"/>
                <a:ea typeface="等线" panose="02010600030101010101" pitchFamily="2" charset="-122"/>
                <a:cs typeface="B Nazanin" panose="00000400000000000000" pitchFamily="2" charset="-78"/>
              </a:rPr>
              <a:t>لطفا متن پاراگراف را اینجا وارد کنید لطفا متن پاراگراف را اینجا وارد کنید لطفا متن پاراگراف را اینجا وارد کنید</a:t>
            </a: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等线" panose="02010600030101010101" pitchFamily="2" charset="-122"/>
              <a:cs typeface="B Nazanin" panose="00000400000000000000" pitchFamily="2" charset="-78"/>
            </a:endParaRPr>
          </a:p>
        </p:txBody>
      </p:sp>
      <p:sp>
        <p:nvSpPr>
          <p:cNvPr id="70" name="TextBox 18">
            <a:extLst>
              <a:ext uri="{FF2B5EF4-FFF2-40B4-BE49-F238E27FC236}">
                <a16:creationId xmlns:a16="http://schemas.microsoft.com/office/drawing/2014/main" id="{629784F4-2E96-90F0-043F-EB1F95F752EF}"/>
              </a:ext>
            </a:extLst>
          </p:cNvPr>
          <p:cNvSpPr txBox="1"/>
          <p:nvPr/>
        </p:nvSpPr>
        <p:spPr>
          <a:xfrm>
            <a:off x="3220077" y="223137"/>
            <a:ext cx="7101908" cy="707886"/>
          </a:xfrm>
          <a:prstGeom prst="rect">
            <a:avLst/>
          </a:prstGeom>
          <a:noFill/>
        </p:spPr>
        <p:txBody>
          <a:bodyPr wrap="square" rtlCol="0" anchor="ctr">
            <a:spAutoFit/>
          </a:bodyPr>
          <a:lstStyle/>
          <a:p>
            <a:pPr algn="r" rtl="1"/>
            <a:r>
              <a:rPr lang="fa-IR" altLang="ko-KR" sz="4000" b="1" spc="600" dirty="0">
                <a:solidFill>
                  <a:srgbClr val="00B0F0"/>
                </a:solidFill>
                <a:latin typeface="Century Gothic" panose="020B0502020202020204" pitchFamily="34" charset="0"/>
                <a:cs typeface="B Nazanin" panose="00000400000000000000" pitchFamily="2" charset="-78"/>
              </a:rPr>
              <a:t>اینفوگرافیک</a:t>
            </a:r>
            <a:endParaRPr lang="en-US" altLang="ko-KR" sz="4000" b="1" spc="600" dirty="0">
              <a:solidFill>
                <a:schemeClr val="tx1">
                  <a:lumMod val="65000"/>
                  <a:lumOff val="35000"/>
                </a:schemeClr>
              </a:solidFill>
              <a:latin typeface="Century Gothic" panose="020B0502020202020204" pitchFamily="34" charset="0"/>
              <a:cs typeface="B Nazanin" panose="00000400000000000000" pitchFamily="2" charset="-78"/>
            </a:endParaRPr>
          </a:p>
        </p:txBody>
      </p:sp>
      <p:sp>
        <p:nvSpPr>
          <p:cNvPr id="71" name="TextBox 7">
            <a:extLst>
              <a:ext uri="{FF2B5EF4-FFF2-40B4-BE49-F238E27FC236}">
                <a16:creationId xmlns:a16="http://schemas.microsoft.com/office/drawing/2014/main" id="{5216A79F-E074-291A-2F96-271B1BD69CC0}"/>
              </a:ext>
            </a:extLst>
          </p:cNvPr>
          <p:cNvSpPr txBox="1"/>
          <p:nvPr/>
        </p:nvSpPr>
        <p:spPr>
          <a:xfrm>
            <a:off x="973235" y="918246"/>
            <a:ext cx="2424422" cy="307777"/>
          </a:xfrm>
          <a:prstGeom prst="rect">
            <a:avLst/>
          </a:prstGeom>
          <a:noFill/>
        </p:spPr>
        <p:txBody>
          <a:bodyPr wrap="square" rtlCol="0">
            <a:spAutoFit/>
          </a:bodyPr>
          <a:lstStyle/>
          <a:p>
            <a:pPr algn="r" rtl="1"/>
            <a:r>
              <a:rPr lang="fa-IR" altLang="ko-KR" sz="1400" dirty="0">
                <a:solidFill>
                  <a:schemeClr val="bg1"/>
                </a:solidFill>
                <a:latin typeface="Century Gothic" panose="020B0502020202020204" pitchFamily="34" charset="0"/>
                <a:cs typeface="B Nazanin" panose="00000400000000000000" pitchFamily="2" charset="-78"/>
              </a:rPr>
              <a:t>زیرنویس خود را وارد کنید</a:t>
            </a:r>
            <a:endParaRPr lang="en-US" altLang="ko-KR" sz="1400" dirty="0">
              <a:solidFill>
                <a:schemeClr val="bg1"/>
              </a:solidFill>
              <a:latin typeface="Century Gothic" panose="020B0502020202020204" pitchFamily="34" charset="0"/>
              <a:cs typeface="B Nazanin" panose="00000400000000000000" pitchFamily="2" charset="-78"/>
            </a:endParaRPr>
          </a:p>
        </p:txBody>
      </p:sp>
      <p:pic>
        <p:nvPicPr>
          <p:cNvPr id="73" name="Imagen 72">
            <a:extLst>
              <a:ext uri="{FF2B5EF4-FFF2-40B4-BE49-F238E27FC236}">
                <a16:creationId xmlns:a16="http://schemas.microsoft.com/office/drawing/2014/main" id="{FEE570EE-7DAE-87C6-9B37-55F87493C816}"/>
              </a:ext>
            </a:extLst>
          </p:cNvPr>
          <p:cNvPicPr>
            <a:picLocks noChangeAspect="1"/>
          </p:cNvPicPr>
          <p:nvPr/>
        </p:nvPicPr>
        <p:blipFill>
          <a:blip r:embed="rId3">
            <a:extLst>
              <a:ext uri="{28A0092B-C50C-407E-A947-70E740481C1C}">
                <a14:useLocalDpi xmlns:a14="http://schemas.microsoft.com/office/drawing/2010/main"/>
              </a:ext>
            </a:extLst>
          </a:blip>
          <a:srcRect l="16934"/>
          <a:stretch>
            <a:fillRect/>
          </a:stretch>
        </p:blipFill>
        <p:spPr>
          <a:xfrm>
            <a:off x="0" y="1409997"/>
            <a:ext cx="5419706" cy="5218372"/>
          </a:xfrm>
          <a:prstGeom prst="rect">
            <a:avLst/>
          </a:prstGeom>
        </p:spPr>
      </p:pic>
    </p:spTree>
    <p:extLst>
      <p:ext uri="{BB962C8B-B14F-4D97-AF65-F5344CB8AC3E}">
        <p14:creationId xmlns:p14="http://schemas.microsoft.com/office/powerpoint/2010/main" val="15616439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等腰三角形 44">
            <a:extLst>
              <a:ext uri="{FF2B5EF4-FFF2-40B4-BE49-F238E27FC236}">
                <a16:creationId xmlns:a16="http://schemas.microsoft.com/office/drawing/2014/main" id="{A6265CBA-E741-F0B4-FC0E-AE5434A6415C}"/>
              </a:ext>
            </a:extLst>
          </p:cNvPr>
          <p:cNvSpPr/>
          <p:nvPr/>
        </p:nvSpPr>
        <p:spPr>
          <a:xfrm rot="9666872" flipH="1">
            <a:off x="3912737" y="607112"/>
            <a:ext cx="4506456" cy="653983"/>
          </a:xfrm>
          <a:prstGeom prst="triangle">
            <a:avLst>
              <a:gd name="adj" fmla="val 9004"/>
            </a:avLst>
          </a:prstGeom>
          <a:solidFill>
            <a:srgbClr val="00B0F0"/>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61" name="等腰三角形 17">
            <a:extLst>
              <a:ext uri="{FF2B5EF4-FFF2-40B4-BE49-F238E27FC236}">
                <a16:creationId xmlns:a16="http://schemas.microsoft.com/office/drawing/2014/main" id="{9C8E7A74-786A-BD1B-1C32-7970FF357788}"/>
              </a:ext>
            </a:extLst>
          </p:cNvPr>
          <p:cNvSpPr/>
          <p:nvPr/>
        </p:nvSpPr>
        <p:spPr>
          <a:xfrm flipV="1">
            <a:off x="0" y="0"/>
            <a:ext cx="8055374" cy="2198545"/>
          </a:xfrm>
          <a:prstGeom prst="triangle">
            <a:avLst>
              <a:gd name="adj" fmla="val 16925"/>
            </a:avLst>
          </a:prstGeom>
          <a:solidFill>
            <a:srgbClr val="383838"/>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59" name="Rectangle 44">
            <a:extLst>
              <a:ext uri="{FF2B5EF4-FFF2-40B4-BE49-F238E27FC236}">
                <a16:creationId xmlns:a16="http://schemas.microsoft.com/office/drawing/2014/main" id="{1FE15EE2-054E-B3E9-6E96-960D89DCB22A}"/>
              </a:ext>
            </a:extLst>
          </p:cNvPr>
          <p:cNvSpPr/>
          <p:nvPr/>
        </p:nvSpPr>
        <p:spPr>
          <a:xfrm rot="16200000">
            <a:off x="5318153" y="-15849"/>
            <a:ext cx="1555695" cy="1219199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49" name="Rectangle 47">
            <a:extLst>
              <a:ext uri="{FF2B5EF4-FFF2-40B4-BE49-F238E27FC236}">
                <a16:creationId xmlns:a16="http://schemas.microsoft.com/office/drawing/2014/main" id="{73C096EE-A38C-C7D1-3AD7-B64056BB0AD3}"/>
              </a:ext>
            </a:extLst>
          </p:cNvPr>
          <p:cNvSpPr/>
          <p:nvPr/>
        </p:nvSpPr>
        <p:spPr>
          <a:xfrm rot="16200000">
            <a:off x="5699962" y="-1205448"/>
            <a:ext cx="792088" cy="12192003"/>
          </a:xfrm>
          <a:prstGeom prst="rect">
            <a:avLst/>
          </a:pr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2" name="TextBox 18">
            <a:extLst>
              <a:ext uri="{FF2B5EF4-FFF2-40B4-BE49-F238E27FC236}">
                <a16:creationId xmlns:a16="http://schemas.microsoft.com/office/drawing/2014/main" id="{448CD142-1BE1-D0B4-CB5F-159F3BE707F8}"/>
              </a:ext>
            </a:extLst>
          </p:cNvPr>
          <p:cNvSpPr txBox="1"/>
          <p:nvPr/>
        </p:nvSpPr>
        <p:spPr>
          <a:xfrm>
            <a:off x="-277858" y="-40530"/>
            <a:ext cx="6627130" cy="584775"/>
          </a:xfrm>
          <a:prstGeom prst="rect">
            <a:avLst/>
          </a:prstGeom>
          <a:noFill/>
        </p:spPr>
        <p:txBody>
          <a:bodyPr wrap="square" rtlCol="0" anchor="ctr">
            <a:spAutoFit/>
          </a:bodyPr>
          <a:lstStyle/>
          <a:p>
            <a:pPr algn="r" rtl="1"/>
            <a:r>
              <a:rPr lang="fa-IR" altLang="ko-KR" sz="3200" b="1" spc="300" dirty="0">
                <a:solidFill>
                  <a:srgbClr val="00B0F0"/>
                </a:solidFill>
                <a:latin typeface="Century Gothic" panose="020B0502020202020204" pitchFamily="34" charset="0"/>
                <a:cs typeface="B Nazanin" panose="00000400000000000000" pitchFamily="2" charset="-78"/>
              </a:rPr>
              <a:t>معرفی </a:t>
            </a:r>
            <a:r>
              <a:rPr lang="fa-IR" altLang="ko-KR" sz="3200" b="1" spc="300" dirty="0">
                <a:solidFill>
                  <a:schemeClr val="bg1"/>
                </a:solidFill>
                <a:latin typeface="Century Gothic" panose="020B0502020202020204" pitchFamily="34" charset="0"/>
                <a:cs typeface="B Nazanin" panose="00000400000000000000" pitchFamily="2" charset="-78"/>
              </a:rPr>
              <a:t>کسب و کار</a:t>
            </a:r>
            <a:endParaRPr lang="en-US" altLang="ko-KR" sz="3200" b="1" spc="300" dirty="0">
              <a:solidFill>
                <a:schemeClr val="bg1"/>
              </a:solidFill>
              <a:latin typeface="Century Gothic" panose="020B0502020202020204" pitchFamily="34" charset="0"/>
              <a:cs typeface="B Nazanin" panose="00000400000000000000" pitchFamily="2" charset="-78"/>
            </a:endParaRPr>
          </a:p>
        </p:txBody>
      </p:sp>
      <p:sp>
        <p:nvSpPr>
          <p:cNvPr id="3" name="TextBox 7">
            <a:extLst>
              <a:ext uri="{FF2B5EF4-FFF2-40B4-BE49-F238E27FC236}">
                <a16:creationId xmlns:a16="http://schemas.microsoft.com/office/drawing/2014/main" id="{A17775D2-7E59-A6BD-8D51-F837781BBBC0}"/>
              </a:ext>
            </a:extLst>
          </p:cNvPr>
          <p:cNvSpPr txBox="1"/>
          <p:nvPr/>
        </p:nvSpPr>
        <p:spPr>
          <a:xfrm>
            <a:off x="611285" y="746796"/>
            <a:ext cx="2424422" cy="307777"/>
          </a:xfrm>
          <a:prstGeom prst="rect">
            <a:avLst/>
          </a:prstGeom>
          <a:noFill/>
        </p:spPr>
        <p:txBody>
          <a:bodyPr wrap="square" rtlCol="0">
            <a:spAutoFit/>
          </a:bodyPr>
          <a:lstStyle/>
          <a:p>
            <a:pPr algn="r" rtl="1"/>
            <a:r>
              <a:rPr lang="fa-IR" altLang="ko-KR" sz="1400" dirty="0">
                <a:solidFill>
                  <a:schemeClr val="bg1"/>
                </a:solidFill>
                <a:latin typeface="Century Gothic" panose="020B0502020202020204" pitchFamily="34" charset="0"/>
                <a:cs typeface="B Nazanin" panose="00000400000000000000" pitchFamily="2" charset="-78"/>
              </a:rPr>
              <a:t>زیرنویس خود را وارد کنید</a:t>
            </a:r>
            <a:endParaRPr lang="en-US" altLang="ko-KR" sz="1400" dirty="0">
              <a:solidFill>
                <a:schemeClr val="bg1"/>
              </a:solidFill>
              <a:latin typeface="Century Gothic" panose="020B0502020202020204" pitchFamily="34" charset="0"/>
              <a:cs typeface="B Nazanin" panose="00000400000000000000" pitchFamily="2" charset="-78"/>
            </a:endParaRPr>
          </a:p>
        </p:txBody>
      </p:sp>
      <p:sp>
        <p:nvSpPr>
          <p:cNvPr id="6" name="TextBox 48">
            <a:extLst>
              <a:ext uri="{FF2B5EF4-FFF2-40B4-BE49-F238E27FC236}">
                <a16:creationId xmlns:a16="http://schemas.microsoft.com/office/drawing/2014/main" id="{62D10EBB-7CC5-A745-E90F-9102A6B5D27C}"/>
              </a:ext>
            </a:extLst>
          </p:cNvPr>
          <p:cNvSpPr txBox="1"/>
          <p:nvPr/>
        </p:nvSpPr>
        <p:spPr>
          <a:xfrm>
            <a:off x="3628635" y="1808326"/>
            <a:ext cx="7874515" cy="461665"/>
          </a:xfrm>
          <a:prstGeom prst="rect">
            <a:avLst/>
          </a:prstGeom>
          <a:noFill/>
        </p:spPr>
        <p:txBody>
          <a:bodyPr wrap="square" rtlCol="0">
            <a:spAutoFit/>
          </a:bodyPr>
          <a:lstStyle/>
          <a:p>
            <a:pPr algn="r" rtl="1"/>
            <a:r>
              <a:rPr lang="fa-IR" altLang="ko-KR" sz="1200" b="1"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ارائه پاورپوینت مدرنی را دریافت کنید که به زیبایی طراحی شده است.</a:t>
            </a:r>
            <a:endParaRPr lang="ko-KR" altLang="en-US" sz="1200" b="1" dirty="0">
              <a:solidFill>
                <a:schemeClr val="tx1">
                  <a:lumMod val="75000"/>
                  <a:lumOff val="25000"/>
                </a:schemeClr>
              </a:solidFill>
              <a:cs typeface="B Nazanin" panose="00000400000000000000" pitchFamily="2" charset="-78"/>
            </a:endParaRPr>
          </a:p>
        </p:txBody>
      </p:sp>
      <p:grpSp>
        <p:nvGrpSpPr>
          <p:cNvPr id="7" name="Group 49">
            <a:extLst>
              <a:ext uri="{FF2B5EF4-FFF2-40B4-BE49-F238E27FC236}">
                <a16:creationId xmlns:a16="http://schemas.microsoft.com/office/drawing/2014/main" id="{6341AF3D-7EAB-F66D-1B3F-37D5C23DDBAF}"/>
              </a:ext>
            </a:extLst>
          </p:cNvPr>
          <p:cNvGrpSpPr/>
          <p:nvPr/>
        </p:nvGrpSpPr>
        <p:grpSpPr>
          <a:xfrm>
            <a:off x="3628634" y="2442149"/>
            <a:ext cx="7874518" cy="756553"/>
            <a:chOff x="4716017" y="2486040"/>
            <a:chExt cx="4176463" cy="756553"/>
          </a:xfrm>
        </p:grpSpPr>
        <p:sp>
          <p:nvSpPr>
            <p:cNvPr id="8" name="TextBox 50">
              <a:extLst>
                <a:ext uri="{FF2B5EF4-FFF2-40B4-BE49-F238E27FC236}">
                  <a16:creationId xmlns:a16="http://schemas.microsoft.com/office/drawing/2014/main" id="{9934C118-9ED7-EF42-73BB-B42C74EABDDD}"/>
                </a:ext>
              </a:extLst>
            </p:cNvPr>
            <p:cNvSpPr txBox="1"/>
            <p:nvPr/>
          </p:nvSpPr>
          <p:spPr>
            <a:xfrm>
              <a:off x="4716017" y="2780928"/>
              <a:ext cx="4176463" cy="461665"/>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 من امیدوارم و معتقدم که این الگو زمان، پول و اعتبار شما را جلب کند. آسان برای تغییر رنگ، عکس و متن. شما به سادگی می توانید مخاطبان خود را تحت تاثیر قرار دهید و به ارائه های خود جذابیت و زیبایی بی نظیری اضافه کنید.</a:t>
              </a:r>
              <a:endParaRPr lang="en-US" altLang="ko-KR" sz="1200" dirty="0">
                <a:solidFill>
                  <a:schemeClr val="tx1">
                    <a:lumMod val="75000"/>
                    <a:lumOff val="25000"/>
                  </a:schemeClr>
                </a:solidFill>
                <a:cs typeface="B Nazanin" panose="00000400000000000000" pitchFamily="2" charset="-78"/>
              </a:endParaRPr>
            </a:p>
          </p:txBody>
        </p:sp>
        <p:sp>
          <p:nvSpPr>
            <p:cNvPr id="9" name="TextBox 51">
              <a:extLst>
                <a:ext uri="{FF2B5EF4-FFF2-40B4-BE49-F238E27FC236}">
                  <a16:creationId xmlns:a16="http://schemas.microsoft.com/office/drawing/2014/main" id="{A1171609-385B-0F78-2826-0BDD80137F10}"/>
                </a:ext>
              </a:extLst>
            </p:cNvPr>
            <p:cNvSpPr txBox="1"/>
            <p:nvPr/>
          </p:nvSpPr>
          <p:spPr>
            <a:xfrm>
              <a:off x="4716017" y="2486040"/>
              <a:ext cx="4176463" cy="307777"/>
            </a:xfrm>
            <a:prstGeom prst="rect">
              <a:avLst/>
            </a:prstGeom>
            <a:noFill/>
          </p:spPr>
          <p:txBody>
            <a:bodyPr wrap="square" rtlCol="0">
              <a:spAutoFit/>
            </a:bodyPr>
            <a:lstStyle/>
            <a:p>
              <a:pPr algn="r" rtl="1"/>
              <a:r>
                <a:rPr lang="fa-IR" altLang="ko-KR" sz="1400" b="1" dirty="0">
                  <a:solidFill>
                    <a:schemeClr val="accent4"/>
                  </a:solidFill>
                  <a:cs typeface="B Nazanin" panose="00000400000000000000" pitchFamily="2" charset="-78"/>
                </a:rPr>
                <a:t>عنوان مطالب</a:t>
              </a:r>
              <a:endParaRPr lang="ko-KR" altLang="en-US" sz="1400" b="1" dirty="0">
                <a:solidFill>
                  <a:schemeClr val="accent4"/>
                </a:solidFill>
                <a:cs typeface="B Nazanin" panose="00000400000000000000" pitchFamily="2" charset="-78"/>
              </a:endParaRPr>
            </a:p>
          </p:txBody>
        </p:sp>
      </p:grpSp>
      <p:grpSp>
        <p:nvGrpSpPr>
          <p:cNvPr id="10" name="Group 52">
            <a:extLst>
              <a:ext uri="{FF2B5EF4-FFF2-40B4-BE49-F238E27FC236}">
                <a16:creationId xmlns:a16="http://schemas.microsoft.com/office/drawing/2014/main" id="{9913BB81-1A42-6AAF-3C39-2DDCF0268B25}"/>
              </a:ext>
            </a:extLst>
          </p:cNvPr>
          <p:cNvGrpSpPr/>
          <p:nvPr/>
        </p:nvGrpSpPr>
        <p:grpSpPr>
          <a:xfrm>
            <a:off x="3711532" y="4622096"/>
            <a:ext cx="7791616" cy="553998"/>
            <a:chOff x="3501010" y="4052101"/>
            <a:chExt cx="7791616" cy="553998"/>
          </a:xfrm>
        </p:grpSpPr>
        <p:sp>
          <p:nvSpPr>
            <p:cNvPr id="11" name="TextBox 53">
              <a:extLst>
                <a:ext uri="{FF2B5EF4-FFF2-40B4-BE49-F238E27FC236}">
                  <a16:creationId xmlns:a16="http://schemas.microsoft.com/office/drawing/2014/main" id="{A14AAB9D-2FB9-4136-BF74-C9A4D8FBBA76}"/>
                </a:ext>
              </a:extLst>
            </p:cNvPr>
            <p:cNvSpPr txBox="1"/>
            <p:nvPr/>
          </p:nvSpPr>
          <p:spPr>
            <a:xfrm>
              <a:off x="5436095" y="4098268"/>
              <a:ext cx="5856531" cy="461665"/>
            </a:xfrm>
            <a:prstGeom prst="rect">
              <a:avLst/>
            </a:prstGeom>
            <a:noFill/>
          </p:spPr>
          <p:txBody>
            <a:bodyPr wrap="square" rtlCol="0" anchor="ctr">
              <a:spAutoFit/>
            </a:bodyPr>
            <a:lstStyle/>
            <a:p>
              <a:pPr algn="r" rtl="1"/>
              <a:r>
                <a:rPr lang="fa-IR" altLang="ko-KR" sz="1200" b="1" dirty="0">
                  <a:solidFill>
                    <a:schemeClr val="bg1"/>
                  </a:solidFill>
                  <a:cs typeface="B Nazanin" panose="00000400000000000000" pitchFamily="2" charset="-78"/>
                </a:rPr>
                <a:t>ارائه پاورپوینت مدرنی را دریافت کنید که به زیبایی طراحی شده است. من امیدوارم و معتقدم که این الگو زمان، پول و اعتبار شما را جلب کند.</a:t>
              </a:r>
              <a:endParaRPr lang="en-US" altLang="ko-KR" sz="1200" b="1" dirty="0">
                <a:solidFill>
                  <a:schemeClr val="bg1"/>
                </a:solidFill>
                <a:cs typeface="B Nazanin" panose="00000400000000000000" pitchFamily="2" charset="-78"/>
              </a:endParaRPr>
            </a:p>
          </p:txBody>
        </p:sp>
        <p:sp>
          <p:nvSpPr>
            <p:cNvPr id="12" name="TextBox 54">
              <a:extLst>
                <a:ext uri="{FF2B5EF4-FFF2-40B4-BE49-F238E27FC236}">
                  <a16:creationId xmlns:a16="http://schemas.microsoft.com/office/drawing/2014/main" id="{10CCE7A4-D2E3-E013-4AAD-439B9A801EA8}"/>
                </a:ext>
              </a:extLst>
            </p:cNvPr>
            <p:cNvSpPr txBox="1"/>
            <p:nvPr/>
          </p:nvSpPr>
          <p:spPr>
            <a:xfrm>
              <a:off x="3501010" y="4052101"/>
              <a:ext cx="1841306" cy="553998"/>
            </a:xfrm>
            <a:prstGeom prst="rect">
              <a:avLst/>
            </a:prstGeom>
            <a:noFill/>
          </p:spPr>
          <p:txBody>
            <a:bodyPr wrap="square" lIns="0" tIns="0" rIns="0" bIns="0" rtlCol="0" anchor="ctr">
              <a:spAutoFit/>
            </a:bodyPr>
            <a:lstStyle/>
            <a:p>
              <a:pPr algn="r" rtl="1"/>
              <a:r>
                <a:rPr lang="en-US" altLang="ko-KR" sz="3600" b="1">
                  <a:solidFill>
                    <a:schemeClr val="bg1"/>
                  </a:solidFill>
                  <a:cs typeface="B Nazanin" panose="00000400000000000000" pitchFamily="2" charset="-78"/>
                </a:rPr>
                <a:t>$62,000</a:t>
              </a:r>
              <a:endParaRPr lang="ko-KR" altLang="en-US" sz="3600" b="1">
                <a:solidFill>
                  <a:schemeClr val="bg1"/>
                </a:solidFill>
                <a:cs typeface="B Nazanin" panose="00000400000000000000" pitchFamily="2" charset="-78"/>
              </a:endParaRPr>
            </a:p>
          </p:txBody>
        </p:sp>
      </p:grpSp>
      <p:sp>
        <p:nvSpPr>
          <p:cNvPr id="13" name="TextBox 55">
            <a:extLst>
              <a:ext uri="{FF2B5EF4-FFF2-40B4-BE49-F238E27FC236}">
                <a16:creationId xmlns:a16="http://schemas.microsoft.com/office/drawing/2014/main" id="{56FCD7D0-8595-F74C-80FD-9329948E80C7}"/>
              </a:ext>
            </a:extLst>
          </p:cNvPr>
          <p:cNvSpPr txBox="1"/>
          <p:nvPr/>
        </p:nvSpPr>
        <p:spPr>
          <a:xfrm>
            <a:off x="3628634" y="3457115"/>
            <a:ext cx="7829807" cy="894732"/>
          </a:xfrm>
          <a:prstGeom prst="rect">
            <a:avLst/>
          </a:prstGeom>
          <a:solidFill>
            <a:schemeClr val="bg1"/>
          </a:solidFill>
        </p:spPr>
        <p:txBody>
          <a:bodyPr wrap="square" numCol="1" rtlCol="0">
            <a:spAutoFit/>
          </a:bodyPr>
          <a:lstStyle/>
          <a:p>
            <a:pPr marL="171459" indent="-171459" algn="r" rtl="1">
              <a:lnSpc>
                <a:spcPct val="150000"/>
              </a:lnSpc>
              <a:buClr>
                <a:schemeClr val="accent4"/>
              </a:buClr>
              <a:buSzPct val="120000"/>
              <a:buFont typeface="Wingdings" panose="05000000000000000000" pitchFamily="2" charset="2"/>
              <a:buChar char="v"/>
            </a:pPr>
            <a:r>
              <a:rPr lang="fa-IR" altLang="ko-KR" sz="1200" dirty="0">
                <a:solidFill>
                  <a:schemeClr val="tx1">
                    <a:lumMod val="75000"/>
                    <a:lumOff val="25000"/>
                  </a:schemeClr>
                </a:solidFill>
                <a:cs typeface="B Nazanin" panose="00000400000000000000" pitchFamily="2" charset="-78"/>
              </a:rPr>
              <a:t>من امیدوارم و معتقدم که این الگو وقت شما را خواهد داشت.</a:t>
            </a:r>
          </a:p>
          <a:p>
            <a:pPr marL="171459" indent="-171459" algn="r" rtl="1">
              <a:lnSpc>
                <a:spcPct val="150000"/>
              </a:lnSpc>
              <a:buClr>
                <a:schemeClr val="accent4"/>
              </a:buClr>
              <a:buSzPct val="120000"/>
              <a:buFont typeface="Wingdings" panose="05000000000000000000" pitchFamily="2" charset="2"/>
              <a:buChar char="v"/>
            </a:pPr>
            <a:r>
              <a:rPr lang="fa-IR" altLang="ko-KR" sz="1200" dirty="0">
                <a:solidFill>
                  <a:schemeClr val="tx1">
                    <a:lumMod val="75000"/>
                    <a:lumOff val="25000"/>
                  </a:schemeClr>
                </a:solidFill>
                <a:cs typeface="B Nazanin" panose="00000400000000000000" pitchFamily="2" charset="-78"/>
              </a:rPr>
              <a:t>  من امیدوارم و معتقدم که این الگو وقت شما را خواهد داشت.</a:t>
            </a:r>
          </a:p>
          <a:p>
            <a:pPr marL="171459" indent="-171459" algn="r" rtl="1">
              <a:lnSpc>
                <a:spcPct val="150000"/>
              </a:lnSpc>
              <a:buClr>
                <a:schemeClr val="accent4"/>
              </a:buClr>
              <a:buSzPct val="120000"/>
              <a:buFont typeface="Wingdings" panose="05000000000000000000" pitchFamily="2" charset="2"/>
              <a:buChar char="v"/>
            </a:pPr>
            <a:r>
              <a:rPr lang="fa-IR" altLang="ko-KR" sz="1200" dirty="0">
                <a:solidFill>
                  <a:schemeClr val="tx1">
                    <a:lumMod val="75000"/>
                    <a:lumOff val="25000"/>
                  </a:schemeClr>
                </a:solidFill>
                <a:cs typeface="B Nazanin" panose="00000400000000000000" pitchFamily="2" charset="-78"/>
              </a:rPr>
              <a:t>  من امیدوارم و معتقدم که این الگو وقت شما را خواهد داشت.</a:t>
            </a:r>
            <a:endParaRPr lang="en-US" altLang="ko-KR" sz="1200" dirty="0">
              <a:solidFill>
                <a:schemeClr val="tx1">
                  <a:lumMod val="75000"/>
                  <a:lumOff val="25000"/>
                </a:schemeClr>
              </a:solidFill>
              <a:cs typeface="B Nazanin" panose="00000400000000000000" pitchFamily="2" charset="-78"/>
            </a:endParaRPr>
          </a:p>
        </p:txBody>
      </p:sp>
      <p:grpSp>
        <p:nvGrpSpPr>
          <p:cNvPr id="14" name="Group 63">
            <a:extLst>
              <a:ext uri="{FF2B5EF4-FFF2-40B4-BE49-F238E27FC236}">
                <a16:creationId xmlns:a16="http://schemas.microsoft.com/office/drawing/2014/main" id="{E7893258-D1BF-0142-86EB-B2E8A043F0D1}"/>
              </a:ext>
            </a:extLst>
          </p:cNvPr>
          <p:cNvGrpSpPr/>
          <p:nvPr/>
        </p:nvGrpSpPr>
        <p:grpSpPr>
          <a:xfrm>
            <a:off x="744614" y="1050613"/>
            <a:ext cx="2233417" cy="5658378"/>
            <a:chOff x="8501432" y="77155"/>
            <a:chExt cx="2685350" cy="6803354"/>
          </a:xfrm>
        </p:grpSpPr>
        <p:sp>
          <p:nvSpPr>
            <p:cNvPr id="15" name="Freeform: Shape 64">
              <a:extLst>
                <a:ext uri="{FF2B5EF4-FFF2-40B4-BE49-F238E27FC236}">
                  <a16:creationId xmlns:a16="http://schemas.microsoft.com/office/drawing/2014/main" id="{CA51F1B3-26C9-B5B2-2AB3-90F53FB3C808}"/>
                </a:ext>
              </a:extLst>
            </p:cNvPr>
            <p:cNvSpPr/>
            <p:nvPr/>
          </p:nvSpPr>
          <p:spPr>
            <a:xfrm>
              <a:off x="9594444" y="6200794"/>
              <a:ext cx="1005942" cy="467880"/>
            </a:xfrm>
            <a:custGeom>
              <a:avLst/>
              <a:gdLst>
                <a:gd name="connsiteX0" fmla="*/ 46881 w 1005941"/>
                <a:gd name="connsiteY0" fmla="*/ 266526 h 467879"/>
                <a:gd name="connsiteX1" fmla="*/ 46881 w 1005941"/>
                <a:gd name="connsiteY1" fmla="*/ 175289 h 467879"/>
                <a:gd name="connsiteX2" fmla="*/ 67935 w 1005941"/>
                <a:gd name="connsiteY2" fmla="*/ 107447 h 467879"/>
                <a:gd name="connsiteX3" fmla="*/ 355681 w 1005941"/>
                <a:gd name="connsiteY3" fmla="*/ 105107 h 467879"/>
                <a:gd name="connsiteX4" fmla="*/ 472651 w 1005941"/>
                <a:gd name="connsiteY4" fmla="*/ 44283 h 467879"/>
                <a:gd name="connsiteX5" fmla="*/ 507742 w 1005941"/>
                <a:gd name="connsiteY5" fmla="*/ 72356 h 467879"/>
                <a:gd name="connsiteX6" fmla="*/ 739343 w 1005941"/>
                <a:gd name="connsiteY6" fmla="*/ 247811 h 467879"/>
                <a:gd name="connsiteX7" fmla="*/ 790810 w 1005941"/>
                <a:gd name="connsiteY7" fmla="*/ 259508 h 467879"/>
                <a:gd name="connsiteX8" fmla="*/ 917137 w 1005941"/>
                <a:gd name="connsiteY8" fmla="*/ 273545 h 467879"/>
                <a:gd name="connsiteX9" fmla="*/ 973283 w 1005941"/>
                <a:gd name="connsiteY9" fmla="*/ 329690 h 467879"/>
                <a:gd name="connsiteX10" fmla="*/ 926495 w 1005941"/>
                <a:gd name="connsiteY10" fmla="*/ 392854 h 467879"/>
                <a:gd name="connsiteX11" fmla="*/ 470312 w 1005941"/>
                <a:gd name="connsiteY11" fmla="*/ 392854 h 467879"/>
                <a:gd name="connsiteX12" fmla="*/ 320590 w 1005941"/>
                <a:gd name="connsiteY12" fmla="*/ 376478 h 467879"/>
                <a:gd name="connsiteX13" fmla="*/ 96008 w 1005941"/>
                <a:gd name="connsiteY13" fmla="*/ 362441 h 467879"/>
                <a:gd name="connsiteX14" fmla="*/ 46881 w 1005941"/>
                <a:gd name="connsiteY14" fmla="*/ 296938 h 467879"/>
                <a:gd name="connsiteX15" fmla="*/ 46881 w 1005941"/>
                <a:gd name="connsiteY15" fmla="*/ 266526 h 46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5941" h="467879">
                  <a:moveTo>
                    <a:pt x="46881" y="266526"/>
                  </a:moveTo>
                  <a:cubicBezTo>
                    <a:pt x="44541" y="236114"/>
                    <a:pt x="44541" y="208041"/>
                    <a:pt x="46881" y="175289"/>
                  </a:cubicBezTo>
                  <a:cubicBezTo>
                    <a:pt x="53899" y="151895"/>
                    <a:pt x="60917" y="130841"/>
                    <a:pt x="67935" y="107447"/>
                  </a:cubicBezTo>
                  <a:cubicBezTo>
                    <a:pt x="163851" y="107447"/>
                    <a:pt x="259766" y="112126"/>
                    <a:pt x="355681" y="105107"/>
                  </a:cubicBezTo>
                  <a:cubicBezTo>
                    <a:pt x="402469" y="100429"/>
                    <a:pt x="442239" y="79374"/>
                    <a:pt x="472651" y="44283"/>
                  </a:cubicBezTo>
                  <a:cubicBezTo>
                    <a:pt x="498385" y="37265"/>
                    <a:pt x="498385" y="60659"/>
                    <a:pt x="507742" y="72356"/>
                  </a:cubicBezTo>
                  <a:cubicBezTo>
                    <a:pt x="568567" y="154235"/>
                    <a:pt x="624712" y="215060"/>
                    <a:pt x="739343" y="247811"/>
                  </a:cubicBezTo>
                  <a:cubicBezTo>
                    <a:pt x="751040" y="252490"/>
                    <a:pt x="776773" y="259508"/>
                    <a:pt x="790810" y="259508"/>
                  </a:cubicBezTo>
                  <a:cubicBezTo>
                    <a:pt x="835258" y="266526"/>
                    <a:pt x="868010" y="271205"/>
                    <a:pt x="917137" y="273545"/>
                  </a:cubicBezTo>
                  <a:cubicBezTo>
                    <a:pt x="959246" y="280562"/>
                    <a:pt x="970943" y="296938"/>
                    <a:pt x="973283" y="329690"/>
                  </a:cubicBezTo>
                  <a:cubicBezTo>
                    <a:pt x="977962" y="364781"/>
                    <a:pt x="956907" y="383496"/>
                    <a:pt x="926495" y="392854"/>
                  </a:cubicBezTo>
                  <a:cubicBezTo>
                    <a:pt x="776773" y="448999"/>
                    <a:pt x="617694" y="460696"/>
                    <a:pt x="470312" y="392854"/>
                  </a:cubicBezTo>
                  <a:cubicBezTo>
                    <a:pt x="421185" y="369460"/>
                    <a:pt x="376736" y="367120"/>
                    <a:pt x="320590" y="376478"/>
                  </a:cubicBezTo>
                  <a:cubicBezTo>
                    <a:pt x="219996" y="395193"/>
                    <a:pt x="173208" y="378817"/>
                    <a:pt x="96008" y="362441"/>
                  </a:cubicBezTo>
                  <a:cubicBezTo>
                    <a:pt x="58578" y="355423"/>
                    <a:pt x="32844" y="336708"/>
                    <a:pt x="46881" y="296938"/>
                  </a:cubicBezTo>
                  <a:cubicBezTo>
                    <a:pt x="51559" y="287581"/>
                    <a:pt x="46881" y="287581"/>
                    <a:pt x="46881" y="266526"/>
                  </a:cubicBezTo>
                  <a:close/>
                </a:path>
              </a:pathLst>
            </a:custGeom>
            <a:solidFill>
              <a:schemeClr val="bg1">
                <a:lumMod val="85000"/>
              </a:schemeClr>
            </a:solidFill>
            <a:ln w="23341" cap="flat">
              <a:noFill/>
              <a:prstDash val="solid"/>
              <a:miter/>
            </a:ln>
          </p:spPr>
          <p:txBody>
            <a:bodyPr rtlCol="0" anchor="ctr"/>
            <a:lstStyle/>
            <a:p>
              <a:pPr algn="r" rtl="1"/>
              <a:endParaRPr lang="en-US">
                <a:cs typeface="B Nazanin" panose="00000400000000000000" pitchFamily="2" charset="-78"/>
              </a:endParaRPr>
            </a:p>
          </p:txBody>
        </p:sp>
        <p:sp>
          <p:nvSpPr>
            <p:cNvPr id="16" name="Freeform: Shape 65">
              <a:extLst>
                <a:ext uri="{FF2B5EF4-FFF2-40B4-BE49-F238E27FC236}">
                  <a16:creationId xmlns:a16="http://schemas.microsoft.com/office/drawing/2014/main" id="{B8193292-CFFC-B60C-9CBC-FB93599CA5A8}"/>
                </a:ext>
              </a:extLst>
            </p:cNvPr>
            <p:cNvSpPr/>
            <p:nvPr/>
          </p:nvSpPr>
          <p:spPr>
            <a:xfrm>
              <a:off x="9061971" y="6285779"/>
              <a:ext cx="444486" cy="584850"/>
            </a:xfrm>
            <a:custGeom>
              <a:avLst/>
              <a:gdLst>
                <a:gd name="connsiteX0" fmla="*/ 102117 w 444485"/>
                <a:gd name="connsiteY0" fmla="*/ 247044 h 584849"/>
                <a:gd name="connsiteX1" fmla="*/ 111474 w 444485"/>
                <a:gd name="connsiteY1" fmla="*/ 76268 h 584849"/>
                <a:gd name="connsiteX2" fmla="*/ 319681 w 444485"/>
                <a:gd name="connsiteY2" fmla="*/ 43516 h 584849"/>
                <a:gd name="connsiteX3" fmla="*/ 382844 w 444485"/>
                <a:gd name="connsiteY3" fmla="*/ 55213 h 584849"/>
                <a:gd name="connsiteX4" fmla="*/ 392202 w 444485"/>
                <a:gd name="connsiteY4" fmla="*/ 300850 h 584849"/>
                <a:gd name="connsiteX5" fmla="*/ 417935 w 444485"/>
                <a:gd name="connsiteY5" fmla="*/ 424839 h 584849"/>
                <a:gd name="connsiteX6" fmla="*/ 340735 w 444485"/>
                <a:gd name="connsiteY6" fmla="*/ 537130 h 584849"/>
                <a:gd name="connsiteX7" fmla="*/ 102117 w 444485"/>
                <a:gd name="connsiteY7" fmla="*/ 532450 h 584849"/>
                <a:gd name="connsiteX8" fmla="*/ 55329 w 444485"/>
                <a:gd name="connsiteY8" fmla="*/ 389748 h 584849"/>
                <a:gd name="connsiteX9" fmla="*/ 102117 w 444485"/>
                <a:gd name="connsiteY9" fmla="*/ 247044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4485" h="584849">
                  <a:moveTo>
                    <a:pt x="102117" y="247044"/>
                  </a:moveTo>
                  <a:cubicBezTo>
                    <a:pt x="113814" y="190899"/>
                    <a:pt x="120832" y="151129"/>
                    <a:pt x="111474" y="76268"/>
                  </a:cubicBezTo>
                  <a:cubicBezTo>
                    <a:pt x="181656" y="66910"/>
                    <a:pt x="247159" y="38838"/>
                    <a:pt x="319681" y="43516"/>
                  </a:cubicBezTo>
                  <a:cubicBezTo>
                    <a:pt x="340735" y="45856"/>
                    <a:pt x="364129" y="45856"/>
                    <a:pt x="382844" y="55213"/>
                  </a:cubicBezTo>
                  <a:cubicBezTo>
                    <a:pt x="394541" y="141771"/>
                    <a:pt x="373487" y="218971"/>
                    <a:pt x="392202" y="300850"/>
                  </a:cubicBezTo>
                  <a:cubicBezTo>
                    <a:pt x="403899" y="342960"/>
                    <a:pt x="413257" y="382729"/>
                    <a:pt x="417935" y="424839"/>
                  </a:cubicBezTo>
                  <a:cubicBezTo>
                    <a:pt x="427293" y="502039"/>
                    <a:pt x="413257" y="523093"/>
                    <a:pt x="340735" y="537130"/>
                  </a:cubicBezTo>
                  <a:cubicBezTo>
                    <a:pt x="258856" y="551166"/>
                    <a:pt x="183996" y="548827"/>
                    <a:pt x="102117" y="532450"/>
                  </a:cubicBezTo>
                  <a:cubicBezTo>
                    <a:pt x="43632" y="520753"/>
                    <a:pt x="29595" y="459930"/>
                    <a:pt x="55329" y="389748"/>
                  </a:cubicBezTo>
                  <a:cubicBezTo>
                    <a:pt x="71704" y="340620"/>
                    <a:pt x="88080" y="300850"/>
                    <a:pt x="102117" y="247044"/>
                  </a:cubicBezTo>
                  <a:close/>
                </a:path>
              </a:pathLst>
            </a:custGeom>
            <a:solidFill>
              <a:schemeClr val="bg1">
                <a:lumMod val="85000"/>
              </a:schemeClr>
            </a:solidFill>
            <a:ln w="23341" cap="flat">
              <a:noFill/>
              <a:prstDash val="solid"/>
              <a:miter/>
            </a:ln>
          </p:spPr>
          <p:txBody>
            <a:bodyPr rtlCol="0" anchor="ctr"/>
            <a:lstStyle/>
            <a:p>
              <a:pPr algn="r" rtl="1"/>
              <a:endParaRPr lang="en-US">
                <a:cs typeface="B Nazanin" panose="00000400000000000000" pitchFamily="2" charset="-78"/>
              </a:endParaRPr>
            </a:p>
          </p:txBody>
        </p:sp>
        <p:sp>
          <p:nvSpPr>
            <p:cNvPr id="17" name="Freeform: Shape 66">
              <a:extLst>
                <a:ext uri="{FF2B5EF4-FFF2-40B4-BE49-F238E27FC236}">
                  <a16:creationId xmlns:a16="http://schemas.microsoft.com/office/drawing/2014/main" id="{AEB1684A-853F-3095-654E-CBFA29C67526}"/>
                </a:ext>
              </a:extLst>
            </p:cNvPr>
            <p:cNvSpPr/>
            <p:nvPr/>
          </p:nvSpPr>
          <p:spPr>
            <a:xfrm>
              <a:off x="9229390" y="444935"/>
              <a:ext cx="652894" cy="1140679"/>
            </a:xfrm>
            <a:custGeom>
              <a:avLst/>
              <a:gdLst>
                <a:gd name="connsiteX0" fmla="*/ 648214 w 652893"/>
                <a:gd name="connsiteY0" fmla="*/ 78590 h 1140678"/>
                <a:gd name="connsiteX1" fmla="*/ 652893 w 652893"/>
                <a:gd name="connsiteY1" fmla="*/ 123039 h 1140678"/>
                <a:gd name="connsiteX2" fmla="*/ 652893 w 652893"/>
                <a:gd name="connsiteY2" fmla="*/ 230651 h 1140678"/>
                <a:gd name="connsiteX3" fmla="*/ 610784 w 652893"/>
                <a:gd name="connsiteY3" fmla="*/ 413124 h 1140678"/>
                <a:gd name="connsiteX4" fmla="*/ 554638 w 652893"/>
                <a:gd name="connsiteY4" fmla="*/ 546470 h 1140678"/>
                <a:gd name="connsiteX5" fmla="*/ 498493 w 652893"/>
                <a:gd name="connsiteY5" fmla="*/ 623670 h 1140678"/>
                <a:gd name="connsiteX6" fmla="*/ 468081 w 652893"/>
                <a:gd name="connsiteY6" fmla="*/ 691513 h 1140678"/>
                <a:gd name="connsiteX7" fmla="*/ 407256 w 652893"/>
                <a:gd name="connsiteY7" fmla="*/ 707889 h 1140678"/>
                <a:gd name="connsiteX8" fmla="*/ 229462 w 652893"/>
                <a:gd name="connsiteY8" fmla="*/ 618992 h 1140678"/>
                <a:gd name="connsiteX9" fmla="*/ 456384 w 652893"/>
                <a:gd name="connsiteY9" fmla="*/ 721925 h 1140678"/>
                <a:gd name="connsiteX10" fmla="*/ 463402 w 652893"/>
                <a:gd name="connsiteY10" fmla="*/ 733622 h 1140678"/>
                <a:gd name="connsiteX11" fmla="*/ 430650 w 652893"/>
                <a:gd name="connsiteY11" fmla="*/ 1016690 h 1140678"/>
                <a:gd name="connsiteX12" fmla="*/ 411935 w 652893"/>
                <a:gd name="connsiteY12" fmla="*/ 1100908 h 1140678"/>
                <a:gd name="connsiteX13" fmla="*/ 393220 w 652893"/>
                <a:gd name="connsiteY13" fmla="*/ 1140678 h 1140678"/>
                <a:gd name="connsiteX14" fmla="*/ 208407 w 652893"/>
                <a:gd name="connsiteY14" fmla="*/ 883344 h 1140678"/>
                <a:gd name="connsiteX15" fmla="*/ 98456 w 652893"/>
                <a:gd name="connsiteY15" fmla="*/ 806144 h 1140678"/>
                <a:gd name="connsiteX16" fmla="*/ 14237 w 652893"/>
                <a:gd name="connsiteY16" fmla="*/ 562846 h 1140678"/>
                <a:gd name="connsiteX17" fmla="*/ 55726 w 652893"/>
                <a:gd name="connsiteY17" fmla="*/ 346242 h 1140678"/>
                <a:gd name="connsiteX18" fmla="*/ 147583 w 652893"/>
                <a:gd name="connsiteY18" fmla="*/ 368676 h 1140678"/>
                <a:gd name="connsiteX19" fmla="*/ 54007 w 652893"/>
                <a:gd name="connsiteY19" fmla="*/ 293815 h 1140678"/>
                <a:gd name="connsiteX20" fmla="*/ 21255 w 652893"/>
                <a:gd name="connsiteY20" fmla="*/ 218954 h 1140678"/>
                <a:gd name="connsiteX21" fmla="*/ 11898 w 652893"/>
                <a:gd name="connsiteY21" fmla="*/ 111822 h 1140678"/>
                <a:gd name="connsiteX22" fmla="*/ 159280 w 652893"/>
                <a:gd name="connsiteY22" fmla="*/ 254045 h 1140678"/>
                <a:gd name="connsiteX23" fmla="*/ 189692 w 652893"/>
                <a:gd name="connsiteY23" fmla="*/ 174506 h 1140678"/>
                <a:gd name="connsiteX24" fmla="*/ 234141 w 652893"/>
                <a:gd name="connsiteY24" fmla="*/ 127718 h 1140678"/>
                <a:gd name="connsiteX25" fmla="*/ 318359 w 652893"/>
                <a:gd name="connsiteY25" fmla="*/ 66893 h 1140678"/>
                <a:gd name="connsiteX26" fmla="*/ 461063 w 652893"/>
                <a:gd name="connsiteY26" fmla="*/ 20105 h 1140678"/>
                <a:gd name="connsiteX27" fmla="*/ 648214 w 652893"/>
                <a:gd name="connsiteY27" fmla="*/ 78590 h 114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52893" h="1140678">
                  <a:moveTo>
                    <a:pt x="648214" y="78590"/>
                  </a:moveTo>
                  <a:cubicBezTo>
                    <a:pt x="650554" y="99645"/>
                    <a:pt x="652893" y="109003"/>
                    <a:pt x="652893" y="123039"/>
                  </a:cubicBezTo>
                  <a:lnTo>
                    <a:pt x="652893" y="230651"/>
                  </a:lnTo>
                  <a:cubicBezTo>
                    <a:pt x="615463" y="289136"/>
                    <a:pt x="608445" y="340603"/>
                    <a:pt x="610784" y="413124"/>
                  </a:cubicBezTo>
                  <a:cubicBezTo>
                    <a:pt x="613123" y="462252"/>
                    <a:pt x="589729" y="509040"/>
                    <a:pt x="554638" y="546470"/>
                  </a:cubicBezTo>
                  <a:cubicBezTo>
                    <a:pt x="533584" y="569864"/>
                    <a:pt x="517208" y="586240"/>
                    <a:pt x="498493" y="623670"/>
                  </a:cubicBezTo>
                  <a:cubicBezTo>
                    <a:pt x="486796" y="649404"/>
                    <a:pt x="479778" y="670458"/>
                    <a:pt x="468081" y="691513"/>
                  </a:cubicBezTo>
                  <a:cubicBezTo>
                    <a:pt x="456384" y="721925"/>
                    <a:pt x="430650" y="719586"/>
                    <a:pt x="407256" y="707889"/>
                  </a:cubicBezTo>
                  <a:cubicBezTo>
                    <a:pt x="344093" y="672798"/>
                    <a:pt x="271571" y="656422"/>
                    <a:pt x="229462" y="618992"/>
                  </a:cubicBezTo>
                  <a:cubicBezTo>
                    <a:pt x="290286" y="656422"/>
                    <a:pt x="369826" y="698531"/>
                    <a:pt x="456384" y="721925"/>
                  </a:cubicBezTo>
                  <a:cubicBezTo>
                    <a:pt x="461063" y="724265"/>
                    <a:pt x="463402" y="728943"/>
                    <a:pt x="463402" y="733622"/>
                  </a:cubicBezTo>
                  <a:cubicBezTo>
                    <a:pt x="482117" y="831877"/>
                    <a:pt x="442347" y="920774"/>
                    <a:pt x="430650" y="1016690"/>
                  </a:cubicBezTo>
                  <a:cubicBezTo>
                    <a:pt x="428311" y="1044762"/>
                    <a:pt x="418953" y="1072835"/>
                    <a:pt x="411935" y="1100908"/>
                  </a:cubicBezTo>
                  <a:cubicBezTo>
                    <a:pt x="397899" y="1110266"/>
                    <a:pt x="418953" y="1135999"/>
                    <a:pt x="393220" y="1140678"/>
                  </a:cubicBezTo>
                  <a:cubicBezTo>
                    <a:pt x="346432" y="1044762"/>
                    <a:pt x="273911" y="965223"/>
                    <a:pt x="208407" y="883344"/>
                  </a:cubicBezTo>
                  <a:cubicBezTo>
                    <a:pt x="180335" y="850592"/>
                    <a:pt x="135886" y="829538"/>
                    <a:pt x="98456" y="806144"/>
                  </a:cubicBezTo>
                  <a:cubicBezTo>
                    <a:pt x="9558" y="749998"/>
                    <a:pt x="-20854" y="658761"/>
                    <a:pt x="14237" y="562846"/>
                  </a:cubicBezTo>
                  <a:cubicBezTo>
                    <a:pt x="39971" y="499682"/>
                    <a:pt x="44029" y="414085"/>
                    <a:pt x="55726" y="346242"/>
                  </a:cubicBezTo>
                  <a:cubicBezTo>
                    <a:pt x="83799" y="360278"/>
                    <a:pt x="114831" y="406106"/>
                    <a:pt x="147583" y="368676"/>
                  </a:cubicBezTo>
                  <a:cubicBezTo>
                    <a:pt x="82080" y="368676"/>
                    <a:pt x="70383" y="354639"/>
                    <a:pt x="54007" y="293815"/>
                  </a:cubicBezTo>
                  <a:cubicBezTo>
                    <a:pt x="46989" y="268082"/>
                    <a:pt x="28273" y="249286"/>
                    <a:pt x="21255" y="218954"/>
                  </a:cubicBezTo>
                  <a:cubicBezTo>
                    <a:pt x="14237" y="188622"/>
                    <a:pt x="-13836" y="144573"/>
                    <a:pt x="11898" y="111822"/>
                  </a:cubicBezTo>
                  <a:cubicBezTo>
                    <a:pt x="86759" y="109482"/>
                    <a:pt x="154601" y="151112"/>
                    <a:pt x="159280" y="254045"/>
                  </a:cubicBezTo>
                  <a:cubicBezTo>
                    <a:pt x="192032" y="235330"/>
                    <a:pt x="192032" y="204918"/>
                    <a:pt x="189692" y="174506"/>
                  </a:cubicBezTo>
                  <a:cubicBezTo>
                    <a:pt x="187353" y="141754"/>
                    <a:pt x="194371" y="120700"/>
                    <a:pt x="234141" y="127718"/>
                  </a:cubicBezTo>
                  <a:cubicBezTo>
                    <a:pt x="283268" y="137075"/>
                    <a:pt x="304323" y="106663"/>
                    <a:pt x="318359" y="66893"/>
                  </a:cubicBezTo>
                  <a:cubicBezTo>
                    <a:pt x="337074" y="6069"/>
                    <a:pt x="411935" y="-22004"/>
                    <a:pt x="461063" y="20105"/>
                  </a:cubicBezTo>
                  <a:cubicBezTo>
                    <a:pt x="514869" y="57536"/>
                    <a:pt x="587390" y="66893"/>
                    <a:pt x="648214" y="78590"/>
                  </a:cubicBezTo>
                  <a:close/>
                </a:path>
              </a:pathLst>
            </a:custGeom>
            <a:solidFill>
              <a:schemeClr val="bg1">
                <a:lumMod val="85000"/>
              </a:schemeClr>
            </a:solidFill>
            <a:ln w="23341" cap="flat">
              <a:noFill/>
              <a:prstDash val="solid"/>
              <a:miter/>
            </a:ln>
          </p:spPr>
          <p:txBody>
            <a:bodyPr rtlCol="0" anchor="ctr"/>
            <a:lstStyle/>
            <a:p>
              <a:pPr algn="r" rtl="1"/>
              <a:endParaRPr lang="en-US">
                <a:cs typeface="B Nazanin" panose="00000400000000000000" pitchFamily="2" charset="-78"/>
              </a:endParaRPr>
            </a:p>
          </p:txBody>
        </p:sp>
        <p:sp>
          <p:nvSpPr>
            <p:cNvPr id="18" name="Freeform: Shape 67">
              <a:extLst>
                <a:ext uri="{FF2B5EF4-FFF2-40B4-BE49-F238E27FC236}">
                  <a16:creationId xmlns:a16="http://schemas.microsoft.com/office/drawing/2014/main" id="{9E146389-54E0-616D-E363-DFF6FB2E84D7}"/>
                </a:ext>
              </a:extLst>
            </p:cNvPr>
            <p:cNvSpPr/>
            <p:nvPr/>
          </p:nvSpPr>
          <p:spPr>
            <a:xfrm>
              <a:off x="8501432" y="926512"/>
              <a:ext cx="1777943" cy="1567398"/>
            </a:xfrm>
            <a:custGeom>
              <a:avLst/>
              <a:gdLst>
                <a:gd name="connsiteX0" fmla="*/ 1731761 w 1777943"/>
                <a:gd name="connsiteY0" fmla="*/ 1163792 h 1567397"/>
                <a:gd name="connsiteX1" fmla="*/ 1729422 w 1777943"/>
                <a:gd name="connsiteY1" fmla="*/ 1009392 h 1567397"/>
                <a:gd name="connsiteX2" fmla="*/ 1717725 w 1777943"/>
                <a:gd name="connsiteY2" fmla="*/ 971961 h 1567397"/>
                <a:gd name="connsiteX3" fmla="*/ 1663918 w 1777943"/>
                <a:gd name="connsiteY3" fmla="*/ 567245 h 1567397"/>
                <a:gd name="connsiteX4" fmla="*/ 1633506 w 1777943"/>
                <a:gd name="connsiteY4" fmla="*/ 461972 h 1567397"/>
                <a:gd name="connsiteX5" fmla="*/ 1523554 w 1777943"/>
                <a:gd name="connsiteY5" fmla="*/ 314590 h 1567397"/>
                <a:gd name="connsiteX6" fmla="*/ 1296633 w 1777943"/>
                <a:gd name="connsiteY6" fmla="*/ 192941 h 1567397"/>
                <a:gd name="connsiteX7" fmla="*/ 1294293 w 1777943"/>
                <a:gd name="connsiteY7" fmla="*/ 249087 h 1567397"/>
                <a:gd name="connsiteX8" fmla="*/ 1298972 w 1777943"/>
                <a:gd name="connsiteY8" fmla="*/ 330966 h 1567397"/>
                <a:gd name="connsiteX9" fmla="*/ 1284936 w 1777943"/>
                <a:gd name="connsiteY9" fmla="*/ 354360 h 1567397"/>
                <a:gd name="connsiteX10" fmla="*/ 1270899 w 1777943"/>
                <a:gd name="connsiteY10" fmla="*/ 349681 h 1567397"/>
                <a:gd name="connsiteX11" fmla="*/ 1280257 w 1777943"/>
                <a:gd name="connsiteY11" fmla="*/ 328627 h 1567397"/>
                <a:gd name="connsiteX12" fmla="*/ 1277918 w 1777943"/>
                <a:gd name="connsiteY12" fmla="*/ 263123 h 1567397"/>
                <a:gd name="connsiteX13" fmla="*/ 1263881 w 1777943"/>
                <a:gd name="connsiteY13" fmla="*/ 148493 h 1567397"/>
                <a:gd name="connsiteX14" fmla="*/ 1247505 w 1777943"/>
                <a:gd name="connsiteY14" fmla="*/ 134456 h 1567397"/>
                <a:gd name="connsiteX15" fmla="*/ 1224111 w 1777943"/>
                <a:gd name="connsiteY15" fmla="*/ 132117 h 1567397"/>
                <a:gd name="connsiteX16" fmla="*/ 1196039 w 1777943"/>
                <a:gd name="connsiteY16" fmla="*/ 213996 h 1567397"/>
                <a:gd name="connsiteX17" fmla="*/ 1184342 w 1777943"/>
                <a:gd name="connsiteY17" fmla="*/ 253766 h 1567397"/>
                <a:gd name="connsiteX18" fmla="*/ 1172645 w 1777943"/>
                <a:gd name="connsiteY18" fmla="*/ 394130 h 1567397"/>
                <a:gd name="connsiteX19" fmla="*/ 1128196 w 1777943"/>
                <a:gd name="connsiteY19" fmla="*/ 635088 h 1567397"/>
                <a:gd name="connsiteX20" fmla="*/ 835771 w 1777943"/>
                <a:gd name="connsiteY20" fmla="*/ 307572 h 1567397"/>
                <a:gd name="connsiteX21" fmla="*/ 760910 w 1777943"/>
                <a:gd name="connsiteY21" fmla="*/ 221014 h 1567397"/>
                <a:gd name="connsiteX22" fmla="*/ 756232 w 1777943"/>
                <a:gd name="connsiteY22" fmla="*/ 68953 h 1567397"/>
                <a:gd name="connsiteX23" fmla="*/ 737516 w 1777943"/>
                <a:gd name="connsiteY23" fmla="*/ 43220 h 1567397"/>
                <a:gd name="connsiteX24" fmla="*/ 601831 w 1777943"/>
                <a:gd name="connsiteY24" fmla="*/ 192941 h 1567397"/>
                <a:gd name="connsiteX25" fmla="*/ 627565 w 1777943"/>
                <a:gd name="connsiteY25" fmla="*/ 359039 h 1567397"/>
                <a:gd name="connsiteX26" fmla="*/ 629904 w 1777943"/>
                <a:gd name="connsiteY26" fmla="*/ 361378 h 1567397"/>
                <a:gd name="connsiteX27" fmla="*/ 646280 w 1777943"/>
                <a:gd name="connsiteY27" fmla="*/ 267802 h 1567397"/>
                <a:gd name="connsiteX28" fmla="*/ 730498 w 1777943"/>
                <a:gd name="connsiteY28" fmla="*/ 230372 h 1567397"/>
                <a:gd name="connsiteX29" fmla="*/ 646280 w 1777943"/>
                <a:gd name="connsiteY29" fmla="*/ 370736 h 1567397"/>
                <a:gd name="connsiteX30" fmla="*/ 629904 w 1777943"/>
                <a:gd name="connsiteY30" fmla="*/ 394130 h 1567397"/>
                <a:gd name="connsiteX31" fmla="*/ 606510 w 1777943"/>
                <a:gd name="connsiteY31" fmla="*/ 373075 h 1567397"/>
                <a:gd name="connsiteX32" fmla="*/ 578437 w 1777943"/>
                <a:gd name="connsiteY32" fmla="*/ 204638 h 1567397"/>
                <a:gd name="connsiteX33" fmla="*/ 470825 w 1777943"/>
                <a:gd name="connsiteY33" fmla="*/ 242069 h 1567397"/>
                <a:gd name="connsiteX34" fmla="*/ 314085 w 1777943"/>
                <a:gd name="connsiteY34" fmla="*/ 326287 h 1567397"/>
                <a:gd name="connsiteX35" fmla="*/ 288352 w 1777943"/>
                <a:gd name="connsiteY35" fmla="*/ 340323 h 1567397"/>
                <a:gd name="connsiteX36" fmla="*/ 147988 w 1777943"/>
                <a:gd name="connsiteY36" fmla="*/ 585960 h 1567397"/>
                <a:gd name="connsiteX37" fmla="*/ 73127 w 1777943"/>
                <a:gd name="connsiteY37" fmla="*/ 810543 h 1567397"/>
                <a:gd name="connsiteX38" fmla="*/ 122254 w 1777943"/>
                <a:gd name="connsiteY38" fmla="*/ 918155 h 1567397"/>
                <a:gd name="connsiteX39" fmla="*/ 307067 w 1777943"/>
                <a:gd name="connsiteY39" fmla="*/ 1114665 h 1567397"/>
                <a:gd name="connsiteX40" fmla="*/ 311746 w 1777943"/>
                <a:gd name="connsiteY40" fmla="*/ 1124022 h 1567397"/>
                <a:gd name="connsiteX41" fmla="*/ 307067 w 1777943"/>
                <a:gd name="connsiteY41" fmla="*/ 1117004 h 1567397"/>
                <a:gd name="connsiteX42" fmla="*/ 318764 w 1777943"/>
                <a:gd name="connsiteY42" fmla="*/ 1147416 h 1567397"/>
                <a:gd name="connsiteX43" fmla="*/ 257940 w 1777943"/>
                <a:gd name="connsiteY43" fmla="*/ 1053840 h 1567397"/>
                <a:gd name="connsiteX44" fmla="*/ 157345 w 1777943"/>
                <a:gd name="connsiteY44" fmla="*/ 953246 h 1567397"/>
                <a:gd name="connsiteX45" fmla="*/ 119915 w 1777943"/>
                <a:gd name="connsiteY45" fmla="*/ 960264 h 1567397"/>
                <a:gd name="connsiteX46" fmla="*/ 56751 w 1777943"/>
                <a:gd name="connsiteY46" fmla="*/ 1283102 h 1567397"/>
                <a:gd name="connsiteX47" fmla="*/ 59091 w 1777943"/>
                <a:gd name="connsiteY47" fmla="*/ 1519381 h 1567397"/>
                <a:gd name="connsiteX48" fmla="*/ 110557 w 1777943"/>
                <a:gd name="connsiteY48" fmla="*/ 1517041 h 1567397"/>
                <a:gd name="connsiteX49" fmla="*/ 243903 w 1777943"/>
                <a:gd name="connsiteY49" fmla="*/ 1379017 h 1567397"/>
                <a:gd name="connsiteX50" fmla="*/ 501237 w 1777943"/>
                <a:gd name="connsiteY50" fmla="*/ 1290120 h 1567397"/>
                <a:gd name="connsiteX51" fmla="*/ 821735 w 1777943"/>
                <a:gd name="connsiteY51" fmla="*/ 1285441 h 1567397"/>
                <a:gd name="connsiteX52" fmla="*/ 1731761 w 1777943"/>
                <a:gd name="connsiteY52" fmla="*/ 1163792 h 1567397"/>
                <a:gd name="connsiteX53" fmla="*/ 59091 w 1777943"/>
                <a:gd name="connsiteY53" fmla="*/ 1404750 h 1567397"/>
                <a:gd name="connsiteX54" fmla="*/ 164364 w 1777943"/>
                <a:gd name="connsiteY54" fmla="*/ 1322871 h 1567397"/>
                <a:gd name="connsiteX55" fmla="*/ 59091 w 1777943"/>
                <a:gd name="connsiteY55" fmla="*/ 1404750 h 1567397"/>
                <a:gd name="connsiteX56" fmla="*/ 131612 w 1777943"/>
                <a:gd name="connsiteY56" fmla="*/ 1285441 h 1567397"/>
                <a:gd name="connsiteX57" fmla="*/ 316424 w 1777943"/>
                <a:gd name="connsiteY57" fmla="*/ 1264386 h 1567397"/>
                <a:gd name="connsiteX58" fmla="*/ 131612 w 1777943"/>
                <a:gd name="connsiteY58" fmla="*/ 1285441 h 156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77943" h="1567397">
                  <a:moveTo>
                    <a:pt x="1731761" y="1163792"/>
                  </a:moveTo>
                  <a:cubicBezTo>
                    <a:pt x="1755155" y="1124022"/>
                    <a:pt x="1759834" y="1049162"/>
                    <a:pt x="1729422" y="1009392"/>
                  </a:cubicBezTo>
                  <a:cubicBezTo>
                    <a:pt x="1722403" y="1000034"/>
                    <a:pt x="1717725" y="983658"/>
                    <a:pt x="1717725" y="971961"/>
                  </a:cubicBezTo>
                  <a:cubicBezTo>
                    <a:pt x="1724743" y="833937"/>
                    <a:pt x="1659240" y="705270"/>
                    <a:pt x="1663918" y="567245"/>
                  </a:cubicBezTo>
                  <a:cubicBezTo>
                    <a:pt x="1666258" y="529815"/>
                    <a:pt x="1654561" y="492384"/>
                    <a:pt x="1633506" y="461972"/>
                  </a:cubicBezTo>
                  <a:cubicBezTo>
                    <a:pt x="1598415" y="410505"/>
                    <a:pt x="1582039" y="342663"/>
                    <a:pt x="1523554" y="314590"/>
                  </a:cubicBezTo>
                  <a:cubicBezTo>
                    <a:pt x="1444015" y="279499"/>
                    <a:pt x="1378512" y="223354"/>
                    <a:pt x="1296633" y="192941"/>
                  </a:cubicBezTo>
                  <a:cubicBezTo>
                    <a:pt x="1275578" y="211657"/>
                    <a:pt x="1294293" y="230372"/>
                    <a:pt x="1294293" y="249087"/>
                  </a:cubicBezTo>
                  <a:cubicBezTo>
                    <a:pt x="1296633" y="277160"/>
                    <a:pt x="1296633" y="302893"/>
                    <a:pt x="1298972" y="330966"/>
                  </a:cubicBezTo>
                  <a:cubicBezTo>
                    <a:pt x="1298972" y="340323"/>
                    <a:pt x="1298972" y="352020"/>
                    <a:pt x="1284936" y="354360"/>
                  </a:cubicBezTo>
                  <a:cubicBezTo>
                    <a:pt x="1280257" y="354360"/>
                    <a:pt x="1275578" y="352020"/>
                    <a:pt x="1270899" y="349681"/>
                  </a:cubicBezTo>
                  <a:cubicBezTo>
                    <a:pt x="1259202" y="335645"/>
                    <a:pt x="1277918" y="335645"/>
                    <a:pt x="1280257" y="328627"/>
                  </a:cubicBezTo>
                  <a:cubicBezTo>
                    <a:pt x="1287275" y="307572"/>
                    <a:pt x="1280257" y="286517"/>
                    <a:pt x="1277918" y="263123"/>
                  </a:cubicBezTo>
                  <a:cubicBezTo>
                    <a:pt x="1273239" y="225693"/>
                    <a:pt x="1268560" y="185923"/>
                    <a:pt x="1263881" y="148493"/>
                  </a:cubicBezTo>
                  <a:cubicBezTo>
                    <a:pt x="1259202" y="143814"/>
                    <a:pt x="1252184" y="139135"/>
                    <a:pt x="1247505" y="134456"/>
                  </a:cubicBezTo>
                  <a:cubicBezTo>
                    <a:pt x="1240487" y="129778"/>
                    <a:pt x="1233469" y="129778"/>
                    <a:pt x="1224111" y="132117"/>
                  </a:cubicBezTo>
                  <a:cubicBezTo>
                    <a:pt x="1207736" y="155511"/>
                    <a:pt x="1212414" y="188263"/>
                    <a:pt x="1196039" y="213996"/>
                  </a:cubicBezTo>
                  <a:cubicBezTo>
                    <a:pt x="1191360" y="225693"/>
                    <a:pt x="1184342" y="239729"/>
                    <a:pt x="1184342" y="253766"/>
                  </a:cubicBezTo>
                  <a:cubicBezTo>
                    <a:pt x="1186681" y="300554"/>
                    <a:pt x="1179663" y="347342"/>
                    <a:pt x="1172645" y="394130"/>
                  </a:cubicBezTo>
                  <a:cubicBezTo>
                    <a:pt x="1160948" y="468990"/>
                    <a:pt x="1144572" y="602336"/>
                    <a:pt x="1128196" y="635088"/>
                  </a:cubicBezTo>
                  <a:cubicBezTo>
                    <a:pt x="1043978" y="511100"/>
                    <a:pt x="971456" y="382433"/>
                    <a:pt x="835771" y="307572"/>
                  </a:cubicBezTo>
                  <a:cubicBezTo>
                    <a:pt x="800680" y="288857"/>
                    <a:pt x="777286" y="258445"/>
                    <a:pt x="760910" y="221014"/>
                  </a:cubicBezTo>
                  <a:cubicBezTo>
                    <a:pt x="737516" y="169547"/>
                    <a:pt x="735177" y="120420"/>
                    <a:pt x="756232" y="68953"/>
                  </a:cubicBezTo>
                  <a:cubicBezTo>
                    <a:pt x="753892" y="57256"/>
                    <a:pt x="758571" y="40880"/>
                    <a:pt x="737516" y="43220"/>
                  </a:cubicBezTo>
                  <a:cubicBezTo>
                    <a:pt x="653298" y="57256"/>
                    <a:pt x="627565" y="125099"/>
                    <a:pt x="601831" y="192941"/>
                  </a:cubicBezTo>
                  <a:cubicBezTo>
                    <a:pt x="606510" y="244408"/>
                    <a:pt x="597152" y="300554"/>
                    <a:pt x="627565" y="359039"/>
                  </a:cubicBezTo>
                  <a:cubicBezTo>
                    <a:pt x="627565" y="359039"/>
                    <a:pt x="629904" y="361378"/>
                    <a:pt x="629904" y="361378"/>
                  </a:cubicBezTo>
                  <a:cubicBezTo>
                    <a:pt x="629904" y="321608"/>
                    <a:pt x="629904" y="291196"/>
                    <a:pt x="646280" y="267802"/>
                  </a:cubicBezTo>
                  <a:cubicBezTo>
                    <a:pt x="664995" y="239729"/>
                    <a:pt x="690728" y="223354"/>
                    <a:pt x="730498" y="230372"/>
                  </a:cubicBezTo>
                  <a:cubicBezTo>
                    <a:pt x="657977" y="251426"/>
                    <a:pt x="634583" y="300554"/>
                    <a:pt x="646280" y="370736"/>
                  </a:cubicBezTo>
                  <a:cubicBezTo>
                    <a:pt x="648619" y="380093"/>
                    <a:pt x="643940" y="391790"/>
                    <a:pt x="629904" y="394130"/>
                  </a:cubicBezTo>
                  <a:cubicBezTo>
                    <a:pt x="615868" y="396469"/>
                    <a:pt x="611189" y="384772"/>
                    <a:pt x="606510" y="373075"/>
                  </a:cubicBezTo>
                  <a:cubicBezTo>
                    <a:pt x="585455" y="319269"/>
                    <a:pt x="583116" y="260784"/>
                    <a:pt x="578437" y="204638"/>
                  </a:cubicBezTo>
                  <a:cubicBezTo>
                    <a:pt x="541007" y="211657"/>
                    <a:pt x="501237" y="218675"/>
                    <a:pt x="470825" y="242069"/>
                  </a:cubicBezTo>
                  <a:cubicBezTo>
                    <a:pt x="421697" y="277160"/>
                    <a:pt x="370231" y="305233"/>
                    <a:pt x="314085" y="326287"/>
                  </a:cubicBezTo>
                  <a:cubicBezTo>
                    <a:pt x="304727" y="330966"/>
                    <a:pt x="295370" y="333305"/>
                    <a:pt x="288352" y="340323"/>
                  </a:cubicBezTo>
                  <a:cubicBezTo>
                    <a:pt x="211152" y="405827"/>
                    <a:pt x="187758" y="504081"/>
                    <a:pt x="147988" y="585960"/>
                  </a:cubicBezTo>
                  <a:cubicBezTo>
                    <a:pt x="115236" y="653803"/>
                    <a:pt x="84824" y="731003"/>
                    <a:pt x="73127" y="810543"/>
                  </a:cubicBezTo>
                  <a:cubicBezTo>
                    <a:pt x="63769" y="876046"/>
                    <a:pt x="63769" y="892422"/>
                    <a:pt x="122254" y="918155"/>
                  </a:cubicBezTo>
                  <a:cubicBezTo>
                    <a:pt x="213491" y="955586"/>
                    <a:pt x="269637" y="1028107"/>
                    <a:pt x="307067" y="1114665"/>
                  </a:cubicBezTo>
                  <a:cubicBezTo>
                    <a:pt x="309406" y="1117004"/>
                    <a:pt x="309406" y="1121683"/>
                    <a:pt x="311746" y="1124022"/>
                  </a:cubicBezTo>
                  <a:cubicBezTo>
                    <a:pt x="309406" y="1121683"/>
                    <a:pt x="309406" y="1119344"/>
                    <a:pt x="307067" y="1117004"/>
                  </a:cubicBezTo>
                  <a:cubicBezTo>
                    <a:pt x="311746" y="1126362"/>
                    <a:pt x="316424" y="1138059"/>
                    <a:pt x="318764" y="1147416"/>
                  </a:cubicBezTo>
                  <a:cubicBezTo>
                    <a:pt x="297709" y="1117004"/>
                    <a:pt x="278994" y="1084253"/>
                    <a:pt x="257940" y="1053840"/>
                  </a:cubicBezTo>
                  <a:cubicBezTo>
                    <a:pt x="229867" y="1014071"/>
                    <a:pt x="197115" y="981319"/>
                    <a:pt x="157345" y="953246"/>
                  </a:cubicBezTo>
                  <a:cubicBezTo>
                    <a:pt x="138630" y="939210"/>
                    <a:pt x="129273" y="939210"/>
                    <a:pt x="119915" y="960264"/>
                  </a:cubicBezTo>
                  <a:cubicBezTo>
                    <a:pt x="87163" y="1065537"/>
                    <a:pt x="80145" y="1175489"/>
                    <a:pt x="56751" y="1283102"/>
                  </a:cubicBezTo>
                  <a:cubicBezTo>
                    <a:pt x="40375" y="1362641"/>
                    <a:pt x="35697" y="1439841"/>
                    <a:pt x="59091" y="1519381"/>
                  </a:cubicBezTo>
                  <a:cubicBezTo>
                    <a:pt x="75466" y="1528738"/>
                    <a:pt x="91842" y="1526399"/>
                    <a:pt x="110557" y="1517041"/>
                  </a:cubicBezTo>
                  <a:cubicBezTo>
                    <a:pt x="152667" y="1467914"/>
                    <a:pt x="187758" y="1407090"/>
                    <a:pt x="243903" y="1379017"/>
                  </a:cubicBezTo>
                  <a:cubicBezTo>
                    <a:pt x="342158" y="1329890"/>
                    <a:pt x="442752" y="1287780"/>
                    <a:pt x="501237" y="1290120"/>
                  </a:cubicBezTo>
                  <a:cubicBezTo>
                    <a:pt x="590134" y="1294799"/>
                    <a:pt x="737516" y="1313514"/>
                    <a:pt x="821735" y="1285441"/>
                  </a:cubicBezTo>
                  <a:lnTo>
                    <a:pt x="1731761" y="1163792"/>
                  </a:lnTo>
                  <a:close/>
                  <a:moveTo>
                    <a:pt x="59091" y="1404750"/>
                  </a:moveTo>
                  <a:cubicBezTo>
                    <a:pt x="80145" y="1360302"/>
                    <a:pt x="115236" y="1334568"/>
                    <a:pt x="164364" y="1322871"/>
                  </a:cubicBezTo>
                  <a:cubicBezTo>
                    <a:pt x="129273" y="1350944"/>
                    <a:pt x="94182" y="1376678"/>
                    <a:pt x="59091" y="1404750"/>
                  </a:cubicBezTo>
                  <a:close/>
                  <a:moveTo>
                    <a:pt x="131612" y="1285441"/>
                  </a:moveTo>
                  <a:cubicBezTo>
                    <a:pt x="187758" y="1243332"/>
                    <a:pt x="250921" y="1240992"/>
                    <a:pt x="316424" y="1264386"/>
                  </a:cubicBezTo>
                  <a:cubicBezTo>
                    <a:pt x="253261" y="1257368"/>
                    <a:pt x="192436" y="1266726"/>
                    <a:pt x="131612" y="1285441"/>
                  </a:cubicBezTo>
                  <a:close/>
                </a:path>
              </a:pathLst>
            </a:custGeom>
            <a:solidFill>
              <a:srgbClr val="403D3D"/>
            </a:solidFill>
            <a:ln w="23341" cap="flat">
              <a:noFill/>
              <a:prstDash val="solid"/>
              <a:miter/>
            </a:ln>
          </p:spPr>
          <p:txBody>
            <a:bodyPr rtlCol="0" anchor="ctr"/>
            <a:lstStyle/>
            <a:p>
              <a:pPr algn="r" rtl="1"/>
              <a:endParaRPr lang="en-US">
                <a:cs typeface="B Nazanin" panose="00000400000000000000" pitchFamily="2" charset="-78"/>
              </a:endParaRPr>
            </a:p>
          </p:txBody>
        </p:sp>
        <p:sp>
          <p:nvSpPr>
            <p:cNvPr id="19" name="Freeform: Shape 68">
              <a:extLst>
                <a:ext uri="{FF2B5EF4-FFF2-40B4-BE49-F238E27FC236}">
                  <a16:creationId xmlns:a16="http://schemas.microsoft.com/office/drawing/2014/main" id="{4D84D746-F0A9-0958-AB7E-F3325DA2AFA8}"/>
                </a:ext>
              </a:extLst>
            </p:cNvPr>
            <p:cNvSpPr/>
            <p:nvPr/>
          </p:nvSpPr>
          <p:spPr>
            <a:xfrm>
              <a:off x="10126872" y="2025953"/>
              <a:ext cx="655032" cy="561456"/>
            </a:xfrm>
            <a:custGeom>
              <a:avLst/>
              <a:gdLst>
                <a:gd name="connsiteX0" fmla="*/ 52515 w 655031"/>
                <a:gd name="connsiteY0" fmla="*/ 534570 h 561455"/>
                <a:gd name="connsiteX1" fmla="*/ 43157 w 655031"/>
                <a:gd name="connsiteY1" fmla="*/ 525213 h 561455"/>
                <a:gd name="connsiteX2" fmla="*/ 78248 w 655031"/>
                <a:gd name="connsiteY2" fmla="*/ 490122 h 561455"/>
                <a:gd name="connsiteX3" fmla="*/ 270079 w 655031"/>
                <a:gd name="connsiteY3" fmla="*/ 349758 h 561455"/>
                <a:gd name="connsiteX4" fmla="*/ 548468 w 655031"/>
                <a:gd name="connsiteY4" fmla="*/ 104121 h 561455"/>
                <a:gd name="connsiteX5" fmla="*/ 553146 w 655031"/>
                <a:gd name="connsiteY5" fmla="*/ 57333 h 561455"/>
                <a:gd name="connsiteX6" fmla="*/ 606953 w 655031"/>
                <a:gd name="connsiteY6" fmla="*/ 69030 h 561455"/>
                <a:gd name="connsiteX7" fmla="*/ 635025 w 655031"/>
                <a:gd name="connsiteY7" fmla="*/ 87745 h 561455"/>
                <a:gd name="connsiteX8" fmla="*/ 525074 w 655031"/>
                <a:gd name="connsiteY8" fmla="*/ 164945 h 561455"/>
                <a:gd name="connsiteX9" fmla="*/ 167146 w 655031"/>
                <a:gd name="connsiteY9" fmla="*/ 469067 h 561455"/>
                <a:gd name="connsiteX10" fmla="*/ 52515 w 655031"/>
                <a:gd name="connsiteY10" fmla="*/ 534570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5031" h="561455">
                  <a:moveTo>
                    <a:pt x="52515" y="534570"/>
                  </a:moveTo>
                  <a:cubicBezTo>
                    <a:pt x="50176" y="532231"/>
                    <a:pt x="45497" y="527552"/>
                    <a:pt x="43157" y="525213"/>
                  </a:cubicBezTo>
                  <a:cubicBezTo>
                    <a:pt x="40818" y="499479"/>
                    <a:pt x="64212" y="497140"/>
                    <a:pt x="78248" y="490122"/>
                  </a:cubicBezTo>
                  <a:cubicBezTo>
                    <a:pt x="148430" y="452691"/>
                    <a:pt x="209255" y="398885"/>
                    <a:pt x="270079" y="349758"/>
                  </a:cubicBezTo>
                  <a:cubicBezTo>
                    <a:pt x="365994" y="270218"/>
                    <a:pt x="459570" y="188339"/>
                    <a:pt x="548468" y="104121"/>
                  </a:cubicBezTo>
                  <a:cubicBezTo>
                    <a:pt x="567183" y="85406"/>
                    <a:pt x="574201" y="73709"/>
                    <a:pt x="553146" y="57333"/>
                  </a:cubicBezTo>
                  <a:cubicBezTo>
                    <a:pt x="576540" y="40957"/>
                    <a:pt x="599934" y="31599"/>
                    <a:pt x="606953" y="69030"/>
                  </a:cubicBezTo>
                  <a:cubicBezTo>
                    <a:pt x="611631" y="87745"/>
                    <a:pt x="625668" y="83066"/>
                    <a:pt x="635025" y="87745"/>
                  </a:cubicBezTo>
                  <a:cubicBezTo>
                    <a:pt x="588237" y="101781"/>
                    <a:pt x="555486" y="132194"/>
                    <a:pt x="525074" y="164945"/>
                  </a:cubicBezTo>
                  <a:cubicBezTo>
                    <a:pt x="417461" y="279576"/>
                    <a:pt x="286455" y="366133"/>
                    <a:pt x="167146" y="469067"/>
                  </a:cubicBezTo>
                  <a:cubicBezTo>
                    <a:pt x="132055" y="499479"/>
                    <a:pt x="92285" y="515855"/>
                    <a:pt x="52515" y="534570"/>
                  </a:cubicBezTo>
                  <a:close/>
                </a:path>
              </a:pathLst>
            </a:custGeom>
            <a:solidFill>
              <a:srgbClr val="6D6A6A"/>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0" name="Freeform: Shape 69">
              <a:extLst>
                <a:ext uri="{FF2B5EF4-FFF2-40B4-BE49-F238E27FC236}">
                  <a16:creationId xmlns:a16="http://schemas.microsoft.com/office/drawing/2014/main" id="{1EBE893D-6BA2-DC4B-4A9C-FEB591A09C97}"/>
                </a:ext>
              </a:extLst>
            </p:cNvPr>
            <p:cNvSpPr/>
            <p:nvPr/>
          </p:nvSpPr>
          <p:spPr>
            <a:xfrm>
              <a:off x="8919492" y="2149014"/>
              <a:ext cx="1351132" cy="4223668"/>
            </a:xfrm>
            <a:custGeom>
              <a:avLst/>
              <a:gdLst>
                <a:gd name="connsiteX0" fmla="*/ 1262235 w 1351132"/>
                <a:gd name="connsiteY0" fmla="*/ 30187 h 4223666"/>
                <a:gd name="connsiteX1" fmla="*/ 1236501 w 1351132"/>
                <a:gd name="connsiteY1" fmla="*/ 44224 h 4223666"/>
                <a:gd name="connsiteX2" fmla="*/ 630597 w 1351132"/>
                <a:gd name="connsiteY2" fmla="*/ 79315 h 4223666"/>
                <a:gd name="connsiteX3" fmla="*/ 595506 w 1351132"/>
                <a:gd name="connsiteY3" fmla="*/ 100369 h 4223666"/>
                <a:gd name="connsiteX4" fmla="*/ 66802 w 1351132"/>
                <a:gd name="connsiteY4" fmla="*/ 364721 h 4223666"/>
                <a:gd name="connsiteX5" fmla="*/ 48087 w 1351132"/>
                <a:gd name="connsiteY5" fmla="*/ 411509 h 4223666"/>
                <a:gd name="connsiteX6" fmla="*/ 48087 w 1351132"/>
                <a:gd name="connsiteY6" fmla="*/ 481691 h 4223666"/>
                <a:gd name="connsiteX7" fmla="*/ 31711 w 1351132"/>
                <a:gd name="connsiteY7" fmla="*/ 540176 h 4223666"/>
                <a:gd name="connsiteX8" fmla="*/ 12996 w 1351132"/>
                <a:gd name="connsiteY8" fmla="*/ 650128 h 4223666"/>
                <a:gd name="connsiteX9" fmla="*/ 52765 w 1351132"/>
                <a:gd name="connsiteY9" fmla="*/ 696916 h 4223666"/>
                <a:gd name="connsiteX10" fmla="*/ 80838 w 1351132"/>
                <a:gd name="connsiteY10" fmla="*/ 762419 h 4223666"/>
                <a:gd name="connsiteX11" fmla="*/ 73820 w 1351132"/>
                <a:gd name="connsiteY11" fmla="*/ 1043147 h 4223666"/>
                <a:gd name="connsiteX12" fmla="*/ 71481 w 1351132"/>
                <a:gd name="connsiteY12" fmla="*/ 1057183 h 4223666"/>
                <a:gd name="connsiteX13" fmla="*/ 71481 w 1351132"/>
                <a:gd name="connsiteY13" fmla="*/ 1316857 h 4223666"/>
                <a:gd name="connsiteX14" fmla="*/ 66802 w 1351132"/>
                <a:gd name="connsiteY14" fmla="*/ 1461900 h 4223666"/>
                <a:gd name="connsiteX15" fmla="*/ 90196 w 1351132"/>
                <a:gd name="connsiteY15" fmla="*/ 1670106 h 4223666"/>
                <a:gd name="connsiteX16" fmla="*/ 113590 w 1351132"/>
                <a:gd name="connsiteY16" fmla="*/ 1808131 h 4223666"/>
                <a:gd name="connsiteX17" fmla="*/ 144002 w 1351132"/>
                <a:gd name="connsiteY17" fmla="*/ 1978907 h 4223666"/>
                <a:gd name="connsiteX18" fmla="*/ 167396 w 1351132"/>
                <a:gd name="connsiteY18" fmla="*/ 2266653 h 4223666"/>
                <a:gd name="connsiteX19" fmla="*/ 155699 w 1351132"/>
                <a:gd name="connsiteY19" fmla="*/ 2290047 h 4223666"/>
                <a:gd name="connsiteX20" fmla="*/ 165056 w 1351132"/>
                <a:gd name="connsiteY20" fmla="*/ 2451466 h 4223666"/>
                <a:gd name="connsiteX21" fmla="*/ 172075 w 1351132"/>
                <a:gd name="connsiteY21" fmla="*/ 2502932 h 4223666"/>
                <a:gd name="connsiteX22" fmla="*/ 129965 w 1351132"/>
                <a:gd name="connsiteY22" fmla="*/ 2647975 h 4223666"/>
                <a:gd name="connsiteX23" fmla="*/ 129965 w 1351132"/>
                <a:gd name="connsiteY23" fmla="*/ 2662012 h 4223666"/>
                <a:gd name="connsiteX24" fmla="*/ 132305 w 1351132"/>
                <a:gd name="connsiteY24" fmla="*/ 2860861 h 4223666"/>
                <a:gd name="connsiteX25" fmla="*/ 118268 w 1351132"/>
                <a:gd name="connsiteY25" fmla="*/ 3108837 h 4223666"/>
                <a:gd name="connsiteX26" fmla="*/ 115929 w 1351132"/>
                <a:gd name="connsiteY26" fmla="*/ 3118194 h 4223666"/>
                <a:gd name="connsiteX27" fmla="*/ 106571 w 1351132"/>
                <a:gd name="connsiteY27" fmla="*/ 3370850 h 4223666"/>
                <a:gd name="connsiteX28" fmla="*/ 108911 w 1351132"/>
                <a:gd name="connsiteY28" fmla="*/ 3604790 h 4223666"/>
                <a:gd name="connsiteX29" fmla="*/ 151020 w 1351132"/>
                <a:gd name="connsiteY29" fmla="*/ 3965057 h 4223666"/>
                <a:gd name="connsiteX30" fmla="*/ 183772 w 1351132"/>
                <a:gd name="connsiteY30" fmla="*/ 4154548 h 4223666"/>
                <a:gd name="connsiteX31" fmla="*/ 232899 w 1351132"/>
                <a:gd name="connsiteY31" fmla="*/ 4213033 h 4223666"/>
                <a:gd name="connsiteX32" fmla="*/ 256293 w 1351132"/>
                <a:gd name="connsiteY32" fmla="*/ 4222391 h 4223666"/>
                <a:gd name="connsiteX33" fmla="*/ 331154 w 1351132"/>
                <a:gd name="connsiteY33" fmla="*/ 4213033 h 4223666"/>
                <a:gd name="connsiteX34" fmla="*/ 530003 w 1351132"/>
                <a:gd name="connsiteY34" fmla="*/ 4201336 h 4223666"/>
                <a:gd name="connsiteX35" fmla="*/ 581470 w 1351132"/>
                <a:gd name="connsiteY35" fmla="*/ 4191979 h 4223666"/>
                <a:gd name="connsiteX36" fmla="*/ 597845 w 1351132"/>
                <a:gd name="connsiteY36" fmla="*/ 4156888 h 4223666"/>
                <a:gd name="connsiteX37" fmla="*/ 593167 w 1351132"/>
                <a:gd name="connsiteY37" fmla="*/ 3829372 h 4223666"/>
                <a:gd name="connsiteX38" fmla="*/ 567433 w 1351132"/>
                <a:gd name="connsiteY38" fmla="*/ 3506535 h 4223666"/>
                <a:gd name="connsiteX39" fmla="*/ 562754 w 1351132"/>
                <a:gd name="connsiteY39" fmla="*/ 3424656 h 4223666"/>
                <a:gd name="connsiteX40" fmla="*/ 579130 w 1351132"/>
                <a:gd name="connsiteY40" fmla="*/ 2764945 h 4223666"/>
                <a:gd name="connsiteX41" fmla="*/ 623579 w 1351132"/>
                <a:gd name="connsiteY41" fmla="*/ 2414035 h 4223666"/>
                <a:gd name="connsiteX42" fmla="*/ 706848 w 1351132"/>
                <a:gd name="connsiteY42" fmla="*/ 1867388 h 4223666"/>
                <a:gd name="connsiteX43" fmla="*/ 728852 w 1351132"/>
                <a:gd name="connsiteY43" fmla="*/ 1766197 h 4223666"/>
                <a:gd name="connsiteX44" fmla="*/ 745403 w 1351132"/>
                <a:gd name="connsiteY44" fmla="*/ 1923886 h 4223666"/>
                <a:gd name="connsiteX45" fmla="*/ 726512 w 1351132"/>
                <a:gd name="connsiteY45" fmla="*/ 2166059 h 4223666"/>
                <a:gd name="connsiteX46" fmla="*/ 742888 w 1351132"/>
                <a:gd name="connsiteY46" fmla="*/ 2292386 h 4223666"/>
                <a:gd name="connsiteX47" fmla="*/ 752246 w 1351132"/>
                <a:gd name="connsiteY47" fmla="*/ 2671369 h 4223666"/>
                <a:gd name="connsiteX48" fmla="*/ 705458 w 1351132"/>
                <a:gd name="connsiteY48" fmla="*/ 3071406 h 4223666"/>
                <a:gd name="connsiteX49" fmla="*/ 712476 w 1351132"/>
                <a:gd name="connsiteY49" fmla="*/ 3604790 h 4223666"/>
                <a:gd name="connsiteX50" fmla="*/ 714815 w 1351132"/>
                <a:gd name="connsiteY50" fmla="*/ 3726438 h 4223666"/>
                <a:gd name="connsiteX51" fmla="*/ 717155 w 1351132"/>
                <a:gd name="connsiteY51" fmla="*/ 4009506 h 4223666"/>
                <a:gd name="connsiteX52" fmla="*/ 724173 w 1351132"/>
                <a:gd name="connsiteY52" fmla="*/ 4142851 h 4223666"/>
                <a:gd name="connsiteX53" fmla="*/ 749906 w 1351132"/>
                <a:gd name="connsiteY53" fmla="*/ 4163906 h 4223666"/>
                <a:gd name="connsiteX54" fmla="*/ 1002561 w 1351132"/>
                <a:gd name="connsiteY54" fmla="*/ 4168585 h 4223666"/>
                <a:gd name="connsiteX55" fmla="*/ 1154622 w 1351132"/>
                <a:gd name="connsiteY55" fmla="*/ 4100742 h 4223666"/>
                <a:gd name="connsiteX56" fmla="*/ 1168659 w 1351132"/>
                <a:gd name="connsiteY56" fmla="*/ 4028221 h 4223666"/>
                <a:gd name="connsiteX57" fmla="*/ 1142925 w 1351132"/>
                <a:gd name="connsiteY57" fmla="*/ 3845748 h 4223666"/>
                <a:gd name="connsiteX58" fmla="*/ 1128889 w 1351132"/>
                <a:gd name="connsiteY58" fmla="*/ 3714741 h 4223666"/>
                <a:gd name="connsiteX59" fmla="*/ 1131228 w 1351132"/>
                <a:gd name="connsiteY59" fmla="*/ 3567359 h 4223666"/>
                <a:gd name="connsiteX60" fmla="*/ 1114853 w 1351132"/>
                <a:gd name="connsiteY60" fmla="*/ 3361492 h 4223666"/>
                <a:gd name="connsiteX61" fmla="*/ 1152283 w 1351132"/>
                <a:gd name="connsiteY61" fmla="*/ 2949758 h 4223666"/>
                <a:gd name="connsiteX62" fmla="*/ 1215447 w 1351132"/>
                <a:gd name="connsiteY62" fmla="*/ 2708800 h 4223666"/>
                <a:gd name="connsiteX63" fmla="*/ 1231823 w 1351132"/>
                <a:gd name="connsiteY63" fmla="*/ 2612884 h 4223666"/>
                <a:gd name="connsiteX64" fmla="*/ 1231823 w 1351132"/>
                <a:gd name="connsiteY64" fmla="*/ 2535684 h 4223666"/>
                <a:gd name="connsiteX65" fmla="*/ 1259895 w 1351132"/>
                <a:gd name="connsiteY65" fmla="*/ 2166059 h 4223666"/>
                <a:gd name="connsiteX66" fmla="*/ 1259895 w 1351132"/>
                <a:gd name="connsiteY66" fmla="*/ 2149683 h 4223666"/>
                <a:gd name="connsiteX67" fmla="*/ 1271592 w 1351132"/>
                <a:gd name="connsiteY67" fmla="*/ 1606942 h 4223666"/>
                <a:gd name="connsiteX68" fmla="*/ 1138247 w 1351132"/>
                <a:gd name="connsiteY68" fmla="*/ 855995 h 4223666"/>
                <a:gd name="connsiteX69" fmla="*/ 1159301 w 1351132"/>
                <a:gd name="connsiteY69" fmla="*/ 671183 h 4223666"/>
                <a:gd name="connsiteX70" fmla="*/ 1147604 w 1351132"/>
                <a:gd name="connsiteY70" fmla="*/ 432564 h 4223666"/>
                <a:gd name="connsiteX71" fmla="*/ 1259895 w 1351132"/>
                <a:gd name="connsiteY71" fmla="*/ 409170 h 4223666"/>
                <a:gd name="connsiteX72" fmla="*/ 1250538 w 1351132"/>
                <a:gd name="connsiteY72" fmla="*/ 392794 h 4223666"/>
                <a:gd name="connsiteX73" fmla="*/ 1229483 w 1351132"/>
                <a:gd name="connsiteY73" fmla="*/ 392794 h 4223666"/>
                <a:gd name="connsiteX74" fmla="*/ 1135907 w 1351132"/>
                <a:gd name="connsiteY74" fmla="*/ 324952 h 4223666"/>
                <a:gd name="connsiteX75" fmla="*/ 1126550 w 1351132"/>
                <a:gd name="connsiteY75" fmla="*/ 271145 h 4223666"/>
                <a:gd name="connsiteX76" fmla="*/ 1133568 w 1351132"/>
                <a:gd name="connsiteY76" fmla="*/ 193945 h 4223666"/>
                <a:gd name="connsiteX77" fmla="*/ 1271592 w 1351132"/>
                <a:gd name="connsiteY77" fmla="*/ 107388 h 4223666"/>
                <a:gd name="connsiteX78" fmla="*/ 1311362 w 1351132"/>
                <a:gd name="connsiteY78" fmla="*/ 34866 h 4223666"/>
                <a:gd name="connsiteX79" fmla="*/ 1339435 w 1351132"/>
                <a:gd name="connsiteY79" fmla="*/ 30187 h 4223666"/>
                <a:gd name="connsiteX80" fmla="*/ 1351132 w 1351132"/>
                <a:gd name="connsiteY80" fmla="*/ 20830 h 4223666"/>
                <a:gd name="connsiteX81" fmla="*/ 1262235 w 1351132"/>
                <a:gd name="connsiteY81" fmla="*/ 30187 h 4223666"/>
                <a:gd name="connsiteX82" fmla="*/ 1305229 w 1427033"/>
                <a:gd name="connsiteY82" fmla="*/ 73181 h 430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351132" h="4223666">
                  <a:moveTo>
                    <a:pt x="1262235" y="30187"/>
                  </a:moveTo>
                  <a:cubicBezTo>
                    <a:pt x="1257556" y="39545"/>
                    <a:pt x="1248198" y="41884"/>
                    <a:pt x="1236501" y="44224"/>
                  </a:cubicBezTo>
                  <a:cubicBezTo>
                    <a:pt x="1133568" y="53581"/>
                    <a:pt x="637615" y="109727"/>
                    <a:pt x="630597" y="79315"/>
                  </a:cubicBezTo>
                  <a:cubicBezTo>
                    <a:pt x="623579" y="83994"/>
                    <a:pt x="609542" y="93351"/>
                    <a:pt x="595506" y="100369"/>
                  </a:cubicBezTo>
                  <a:cubicBezTo>
                    <a:pt x="427069" y="203303"/>
                    <a:pt x="263311" y="315594"/>
                    <a:pt x="66802" y="364721"/>
                  </a:cubicBezTo>
                  <a:cubicBezTo>
                    <a:pt x="45747" y="374079"/>
                    <a:pt x="55105" y="397473"/>
                    <a:pt x="48087" y="411509"/>
                  </a:cubicBezTo>
                  <a:cubicBezTo>
                    <a:pt x="41068" y="434903"/>
                    <a:pt x="36390" y="460637"/>
                    <a:pt x="48087" y="481691"/>
                  </a:cubicBezTo>
                  <a:cubicBezTo>
                    <a:pt x="69141" y="512103"/>
                    <a:pt x="52765" y="523800"/>
                    <a:pt x="31711" y="540176"/>
                  </a:cubicBezTo>
                  <a:cubicBezTo>
                    <a:pt x="-1041" y="565910"/>
                    <a:pt x="-10398" y="615037"/>
                    <a:pt x="12996" y="650128"/>
                  </a:cubicBezTo>
                  <a:cubicBezTo>
                    <a:pt x="24693" y="666504"/>
                    <a:pt x="38729" y="685219"/>
                    <a:pt x="52765" y="696916"/>
                  </a:cubicBezTo>
                  <a:cubicBezTo>
                    <a:pt x="76159" y="715631"/>
                    <a:pt x="78499" y="734346"/>
                    <a:pt x="80838" y="762419"/>
                  </a:cubicBezTo>
                  <a:cubicBezTo>
                    <a:pt x="83178" y="855995"/>
                    <a:pt x="41068" y="949571"/>
                    <a:pt x="73820" y="1043147"/>
                  </a:cubicBezTo>
                  <a:cubicBezTo>
                    <a:pt x="76159" y="1047826"/>
                    <a:pt x="73820" y="1052505"/>
                    <a:pt x="71481" y="1057183"/>
                  </a:cubicBezTo>
                  <a:cubicBezTo>
                    <a:pt x="48087" y="1143742"/>
                    <a:pt x="45747" y="1230299"/>
                    <a:pt x="71481" y="1316857"/>
                  </a:cubicBezTo>
                  <a:cubicBezTo>
                    <a:pt x="85517" y="1365984"/>
                    <a:pt x="76159" y="1415112"/>
                    <a:pt x="66802" y="1461900"/>
                  </a:cubicBezTo>
                  <a:cubicBezTo>
                    <a:pt x="50426" y="1534421"/>
                    <a:pt x="57444" y="1602264"/>
                    <a:pt x="90196" y="1670106"/>
                  </a:cubicBezTo>
                  <a:cubicBezTo>
                    <a:pt x="111250" y="1712215"/>
                    <a:pt x="120608" y="1756664"/>
                    <a:pt x="113590" y="1808131"/>
                  </a:cubicBezTo>
                  <a:cubicBezTo>
                    <a:pt x="106571" y="1866616"/>
                    <a:pt x="127626" y="1922761"/>
                    <a:pt x="144002" y="1978907"/>
                  </a:cubicBezTo>
                  <a:cubicBezTo>
                    <a:pt x="172075" y="2070143"/>
                    <a:pt x="160378" y="2170738"/>
                    <a:pt x="167396" y="2266653"/>
                  </a:cubicBezTo>
                  <a:cubicBezTo>
                    <a:pt x="167396" y="2273671"/>
                    <a:pt x="160378" y="2280689"/>
                    <a:pt x="155699" y="2290047"/>
                  </a:cubicBezTo>
                  <a:cubicBezTo>
                    <a:pt x="134644" y="2346193"/>
                    <a:pt x="118268" y="2399999"/>
                    <a:pt x="165056" y="2451466"/>
                  </a:cubicBezTo>
                  <a:cubicBezTo>
                    <a:pt x="176753" y="2463163"/>
                    <a:pt x="181432" y="2481878"/>
                    <a:pt x="172075" y="2502932"/>
                  </a:cubicBezTo>
                  <a:cubicBezTo>
                    <a:pt x="153359" y="2549720"/>
                    <a:pt x="160378" y="2603527"/>
                    <a:pt x="129965" y="2647975"/>
                  </a:cubicBezTo>
                  <a:cubicBezTo>
                    <a:pt x="127626" y="2650315"/>
                    <a:pt x="127626" y="2657333"/>
                    <a:pt x="129965" y="2662012"/>
                  </a:cubicBezTo>
                  <a:cubicBezTo>
                    <a:pt x="141662" y="2727515"/>
                    <a:pt x="134644" y="2795357"/>
                    <a:pt x="132305" y="2860861"/>
                  </a:cubicBezTo>
                  <a:cubicBezTo>
                    <a:pt x="127626" y="2942740"/>
                    <a:pt x="83178" y="3024618"/>
                    <a:pt x="118268" y="3108837"/>
                  </a:cubicBezTo>
                  <a:cubicBezTo>
                    <a:pt x="118268" y="3111176"/>
                    <a:pt x="118268" y="3115855"/>
                    <a:pt x="115929" y="3118194"/>
                  </a:cubicBezTo>
                  <a:cubicBezTo>
                    <a:pt x="101893" y="3202413"/>
                    <a:pt x="99553" y="3286631"/>
                    <a:pt x="106571" y="3370850"/>
                  </a:cubicBezTo>
                  <a:cubicBezTo>
                    <a:pt x="111250" y="3448050"/>
                    <a:pt x="108911" y="3527589"/>
                    <a:pt x="108911" y="3604790"/>
                  </a:cubicBezTo>
                  <a:cubicBezTo>
                    <a:pt x="108911" y="3726438"/>
                    <a:pt x="134644" y="3845748"/>
                    <a:pt x="151020" y="3965057"/>
                  </a:cubicBezTo>
                  <a:cubicBezTo>
                    <a:pt x="160378" y="4028221"/>
                    <a:pt x="193129" y="4086706"/>
                    <a:pt x="183772" y="4154548"/>
                  </a:cubicBezTo>
                  <a:cubicBezTo>
                    <a:pt x="176753" y="4194318"/>
                    <a:pt x="195469" y="4210694"/>
                    <a:pt x="232899" y="4213033"/>
                  </a:cubicBezTo>
                  <a:cubicBezTo>
                    <a:pt x="239917" y="4217712"/>
                    <a:pt x="249275" y="4220052"/>
                    <a:pt x="256293" y="4222391"/>
                  </a:cubicBezTo>
                  <a:cubicBezTo>
                    <a:pt x="282026" y="4227070"/>
                    <a:pt x="305420" y="4217712"/>
                    <a:pt x="331154" y="4213033"/>
                  </a:cubicBezTo>
                  <a:cubicBezTo>
                    <a:pt x="396657" y="4196658"/>
                    <a:pt x="462160" y="4189639"/>
                    <a:pt x="530003" y="4201336"/>
                  </a:cubicBezTo>
                  <a:cubicBezTo>
                    <a:pt x="546379" y="4198997"/>
                    <a:pt x="565094" y="4198997"/>
                    <a:pt x="581470" y="4191979"/>
                  </a:cubicBezTo>
                  <a:cubicBezTo>
                    <a:pt x="595506" y="4184961"/>
                    <a:pt x="595506" y="4168585"/>
                    <a:pt x="597845" y="4156888"/>
                  </a:cubicBezTo>
                  <a:cubicBezTo>
                    <a:pt x="614221" y="4046936"/>
                    <a:pt x="616561" y="3934645"/>
                    <a:pt x="593167" y="3829372"/>
                  </a:cubicBezTo>
                  <a:cubicBezTo>
                    <a:pt x="569773" y="3721760"/>
                    <a:pt x="576791" y="3614147"/>
                    <a:pt x="567433" y="3506535"/>
                  </a:cubicBezTo>
                  <a:cubicBezTo>
                    <a:pt x="565094" y="3478462"/>
                    <a:pt x="565094" y="3452729"/>
                    <a:pt x="562754" y="3424656"/>
                  </a:cubicBezTo>
                  <a:cubicBezTo>
                    <a:pt x="544039" y="3204752"/>
                    <a:pt x="532342" y="2982509"/>
                    <a:pt x="579130" y="2764945"/>
                  </a:cubicBezTo>
                  <a:cubicBezTo>
                    <a:pt x="604864" y="2650315"/>
                    <a:pt x="616561" y="2531005"/>
                    <a:pt x="623579" y="2414035"/>
                  </a:cubicBezTo>
                  <a:cubicBezTo>
                    <a:pt x="630597" y="2264314"/>
                    <a:pt x="697490" y="2017110"/>
                    <a:pt x="706848" y="1867388"/>
                  </a:cubicBezTo>
                  <a:cubicBezTo>
                    <a:pt x="724393" y="1752368"/>
                    <a:pt x="720664" y="1770876"/>
                    <a:pt x="728852" y="1766197"/>
                  </a:cubicBezTo>
                  <a:cubicBezTo>
                    <a:pt x="717155" y="1845737"/>
                    <a:pt x="750082" y="1846686"/>
                    <a:pt x="745403" y="1923886"/>
                  </a:cubicBezTo>
                  <a:cubicBezTo>
                    <a:pt x="768797" y="1994068"/>
                    <a:pt x="724173" y="2091198"/>
                    <a:pt x="726512" y="2166059"/>
                  </a:cubicBezTo>
                  <a:cubicBezTo>
                    <a:pt x="726512" y="2208168"/>
                    <a:pt x="733530" y="2250277"/>
                    <a:pt x="742888" y="2292386"/>
                  </a:cubicBezTo>
                  <a:cubicBezTo>
                    <a:pt x="768621" y="2416375"/>
                    <a:pt x="766282" y="2547381"/>
                    <a:pt x="752246" y="2671369"/>
                  </a:cubicBezTo>
                  <a:cubicBezTo>
                    <a:pt x="738209" y="2804715"/>
                    <a:pt x="712476" y="2938061"/>
                    <a:pt x="705458" y="3071406"/>
                  </a:cubicBezTo>
                  <a:cubicBezTo>
                    <a:pt x="696100" y="3249201"/>
                    <a:pt x="689082" y="3426995"/>
                    <a:pt x="712476" y="3604790"/>
                  </a:cubicBezTo>
                  <a:cubicBezTo>
                    <a:pt x="717155" y="3644559"/>
                    <a:pt x="726512" y="3689008"/>
                    <a:pt x="714815" y="3726438"/>
                  </a:cubicBezTo>
                  <a:cubicBezTo>
                    <a:pt x="686742" y="3822354"/>
                    <a:pt x="705458" y="3915930"/>
                    <a:pt x="717155" y="4009506"/>
                  </a:cubicBezTo>
                  <a:cubicBezTo>
                    <a:pt x="721833" y="4053954"/>
                    <a:pt x="705458" y="4098403"/>
                    <a:pt x="724173" y="4142851"/>
                  </a:cubicBezTo>
                  <a:cubicBezTo>
                    <a:pt x="731191" y="4152209"/>
                    <a:pt x="738209" y="4161567"/>
                    <a:pt x="749906" y="4163906"/>
                  </a:cubicBezTo>
                  <a:cubicBezTo>
                    <a:pt x="834125" y="4170924"/>
                    <a:pt x="918343" y="4168585"/>
                    <a:pt x="1002561" y="4168585"/>
                  </a:cubicBezTo>
                  <a:cubicBezTo>
                    <a:pt x="1061046" y="4168585"/>
                    <a:pt x="1117192" y="4149870"/>
                    <a:pt x="1154622" y="4100742"/>
                  </a:cubicBezTo>
                  <a:cubicBezTo>
                    <a:pt x="1170998" y="4079688"/>
                    <a:pt x="1159301" y="4051615"/>
                    <a:pt x="1168659" y="4028221"/>
                  </a:cubicBezTo>
                  <a:cubicBezTo>
                    <a:pt x="1161641" y="3967396"/>
                    <a:pt x="1156962" y="3904233"/>
                    <a:pt x="1142925" y="3845748"/>
                  </a:cubicBezTo>
                  <a:cubicBezTo>
                    <a:pt x="1133568" y="3801299"/>
                    <a:pt x="1126550" y="3761529"/>
                    <a:pt x="1128889" y="3714741"/>
                  </a:cubicBezTo>
                  <a:cubicBezTo>
                    <a:pt x="1131228" y="3665614"/>
                    <a:pt x="1149944" y="3614147"/>
                    <a:pt x="1131228" y="3567359"/>
                  </a:cubicBezTo>
                  <a:cubicBezTo>
                    <a:pt x="1103156" y="3499517"/>
                    <a:pt x="1103156" y="3429335"/>
                    <a:pt x="1114853" y="3361492"/>
                  </a:cubicBezTo>
                  <a:cubicBezTo>
                    <a:pt x="1140586" y="3225807"/>
                    <a:pt x="1128889" y="3085443"/>
                    <a:pt x="1152283" y="2949758"/>
                  </a:cubicBezTo>
                  <a:cubicBezTo>
                    <a:pt x="1166319" y="2865539"/>
                    <a:pt x="1163980" y="2781321"/>
                    <a:pt x="1215447" y="2708800"/>
                  </a:cubicBezTo>
                  <a:cubicBezTo>
                    <a:pt x="1234162" y="2683066"/>
                    <a:pt x="1234162" y="2645636"/>
                    <a:pt x="1231823" y="2612884"/>
                  </a:cubicBezTo>
                  <a:cubicBezTo>
                    <a:pt x="1229483" y="2587151"/>
                    <a:pt x="1229483" y="2561417"/>
                    <a:pt x="1231823" y="2535684"/>
                  </a:cubicBezTo>
                  <a:cubicBezTo>
                    <a:pt x="1243520" y="2411696"/>
                    <a:pt x="1269253" y="2290047"/>
                    <a:pt x="1259895" y="2166059"/>
                  </a:cubicBezTo>
                  <a:lnTo>
                    <a:pt x="1259895" y="2149683"/>
                  </a:lnTo>
                  <a:cubicBezTo>
                    <a:pt x="1255217" y="1969549"/>
                    <a:pt x="1276271" y="1789416"/>
                    <a:pt x="1271592" y="1606942"/>
                  </a:cubicBezTo>
                  <a:cubicBezTo>
                    <a:pt x="1264574" y="1349608"/>
                    <a:pt x="1215447" y="1099293"/>
                    <a:pt x="1138247" y="855995"/>
                  </a:cubicBezTo>
                  <a:cubicBezTo>
                    <a:pt x="1124210" y="848977"/>
                    <a:pt x="1147604" y="727328"/>
                    <a:pt x="1159301" y="671183"/>
                  </a:cubicBezTo>
                  <a:cubicBezTo>
                    <a:pt x="1173338" y="596322"/>
                    <a:pt x="1173338" y="512103"/>
                    <a:pt x="1147604" y="432564"/>
                  </a:cubicBezTo>
                  <a:cubicBezTo>
                    <a:pt x="1187374" y="427885"/>
                    <a:pt x="1229483" y="444261"/>
                    <a:pt x="1259895" y="409170"/>
                  </a:cubicBezTo>
                  <a:cubicBezTo>
                    <a:pt x="1262235" y="399812"/>
                    <a:pt x="1257556" y="395134"/>
                    <a:pt x="1250538" y="392794"/>
                  </a:cubicBezTo>
                  <a:cubicBezTo>
                    <a:pt x="1243520" y="390455"/>
                    <a:pt x="1236501" y="390455"/>
                    <a:pt x="1229483" y="392794"/>
                  </a:cubicBezTo>
                  <a:cubicBezTo>
                    <a:pt x="1161641" y="399812"/>
                    <a:pt x="1152283" y="392794"/>
                    <a:pt x="1135907" y="324952"/>
                  </a:cubicBezTo>
                  <a:cubicBezTo>
                    <a:pt x="1131228" y="306236"/>
                    <a:pt x="1128889" y="289861"/>
                    <a:pt x="1126550" y="271145"/>
                  </a:cubicBezTo>
                  <a:cubicBezTo>
                    <a:pt x="1124210" y="245412"/>
                    <a:pt x="1114853" y="217339"/>
                    <a:pt x="1133568" y="193945"/>
                  </a:cubicBezTo>
                  <a:cubicBezTo>
                    <a:pt x="1170998" y="149497"/>
                    <a:pt x="1213107" y="116745"/>
                    <a:pt x="1271592" y="107388"/>
                  </a:cubicBezTo>
                  <a:cubicBezTo>
                    <a:pt x="1337096" y="98030"/>
                    <a:pt x="1341774" y="93351"/>
                    <a:pt x="1311362" y="34866"/>
                  </a:cubicBezTo>
                  <a:cubicBezTo>
                    <a:pt x="1320720" y="27848"/>
                    <a:pt x="1330077" y="32527"/>
                    <a:pt x="1339435" y="30187"/>
                  </a:cubicBezTo>
                  <a:cubicBezTo>
                    <a:pt x="1344114" y="27848"/>
                    <a:pt x="1348793" y="25509"/>
                    <a:pt x="1351132" y="20830"/>
                  </a:cubicBezTo>
                  <a:cubicBezTo>
                    <a:pt x="1320720" y="-225"/>
                    <a:pt x="1287968" y="-16601"/>
                    <a:pt x="1262235" y="30187"/>
                  </a:cubicBezTo>
                  <a:close/>
                </a:path>
              </a:pathLst>
            </a:custGeom>
            <a:solidFill>
              <a:srgbClr val="403D3D"/>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1" name="Freeform: Shape 70">
              <a:extLst>
                <a:ext uri="{FF2B5EF4-FFF2-40B4-BE49-F238E27FC236}">
                  <a16:creationId xmlns:a16="http://schemas.microsoft.com/office/drawing/2014/main" id="{1176E894-81DD-AF94-A6F5-3942057EC92A}"/>
                </a:ext>
              </a:extLst>
            </p:cNvPr>
            <p:cNvSpPr/>
            <p:nvPr/>
          </p:nvSpPr>
          <p:spPr>
            <a:xfrm>
              <a:off x="9579449" y="6174010"/>
              <a:ext cx="1029336" cy="538062"/>
            </a:xfrm>
            <a:custGeom>
              <a:avLst/>
              <a:gdLst>
                <a:gd name="connsiteX0" fmla="*/ 1002314 w 1029335"/>
                <a:gd name="connsiteY0" fmla="*/ 349456 h 538061"/>
                <a:gd name="connsiteX1" fmla="*/ 936811 w 1029335"/>
                <a:gd name="connsiteY1" fmla="*/ 283952 h 538061"/>
                <a:gd name="connsiteX2" fmla="*/ 819841 w 1029335"/>
                <a:gd name="connsiteY2" fmla="*/ 274595 h 538061"/>
                <a:gd name="connsiteX3" fmla="*/ 819841 w 1029335"/>
                <a:gd name="connsiteY3" fmla="*/ 274595 h 538061"/>
                <a:gd name="connsiteX4" fmla="*/ 819841 w 1029335"/>
                <a:gd name="connsiteY4" fmla="*/ 274595 h 538061"/>
                <a:gd name="connsiteX5" fmla="*/ 819841 w 1029335"/>
                <a:gd name="connsiteY5" fmla="*/ 274595 h 538061"/>
                <a:gd name="connsiteX6" fmla="*/ 775393 w 1029335"/>
                <a:gd name="connsiteY6" fmla="*/ 265237 h 538061"/>
                <a:gd name="connsiteX7" fmla="*/ 525077 w 1029335"/>
                <a:gd name="connsiteY7" fmla="*/ 68728 h 538061"/>
                <a:gd name="connsiteX8" fmla="*/ 501683 w 1029335"/>
                <a:gd name="connsiteY8" fmla="*/ 42994 h 538061"/>
                <a:gd name="connsiteX9" fmla="*/ 482968 w 1029335"/>
                <a:gd name="connsiteY9" fmla="*/ 71067 h 538061"/>
                <a:gd name="connsiteX10" fmla="*/ 508701 w 1029335"/>
                <a:gd name="connsiteY10" fmla="*/ 85103 h 538061"/>
                <a:gd name="connsiteX11" fmla="*/ 791768 w 1029335"/>
                <a:gd name="connsiteY11" fmla="*/ 288631 h 538061"/>
                <a:gd name="connsiteX12" fmla="*/ 925114 w 1029335"/>
                <a:gd name="connsiteY12" fmla="*/ 305007 h 538061"/>
                <a:gd name="connsiteX13" fmla="*/ 981260 w 1029335"/>
                <a:gd name="connsiteY13" fmla="*/ 365831 h 538061"/>
                <a:gd name="connsiteX14" fmla="*/ 929793 w 1029335"/>
                <a:gd name="connsiteY14" fmla="*/ 428995 h 538061"/>
                <a:gd name="connsiteX15" fmla="*/ 475950 w 1029335"/>
                <a:gd name="connsiteY15" fmla="*/ 424316 h 538061"/>
                <a:gd name="connsiteX16" fmla="*/ 302834 w 1029335"/>
                <a:gd name="connsiteY16" fmla="*/ 414959 h 538061"/>
                <a:gd name="connsiteX17" fmla="*/ 108664 w 1029335"/>
                <a:gd name="connsiteY17" fmla="*/ 393904 h 538061"/>
                <a:gd name="connsiteX18" fmla="*/ 59536 w 1029335"/>
                <a:gd name="connsiteY18" fmla="*/ 328401 h 538061"/>
                <a:gd name="connsiteX19" fmla="*/ 57197 w 1029335"/>
                <a:gd name="connsiteY19" fmla="*/ 213770 h 538061"/>
                <a:gd name="connsiteX20" fmla="*/ 80591 w 1029335"/>
                <a:gd name="connsiteY20" fmla="*/ 141249 h 538061"/>
                <a:gd name="connsiteX21" fmla="*/ 68894 w 1029335"/>
                <a:gd name="connsiteY21" fmla="*/ 134231 h 538061"/>
                <a:gd name="connsiteX22" fmla="*/ 50179 w 1029335"/>
                <a:gd name="connsiteY22" fmla="*/ 199734 h 538061"/>
                <a:gd name="connsiteX23" fmla="*/ 50179 w 1029335"/>
                <a:gd name="connsiteY23" fmla="*/ 309686 h 538061"/>
                <a:gd name="connsiteX24" fmla="*/ 80591 w 1029335"/>
                <a:gd name="connsiteY24" fmla="*/ 403262 h 538061"/>
                <a:gd name="connsiteX25" fmla="*/ 314531 w 1029335"/>
                <a:gd name="connsiteY25" fmla="*/ 431335 h 538061"/>
                <a:gd name="connsiteX26" fmla="*/ 487647 w 1029335"/>
                <a:gd name="connsiteY26" fmla="*/ 447710 h 538061"/>
                <a:gd name="connsiteX27" fmla="*/ 950847 w 1029335"/>
                <a:gd name="connsiteY27" fmla="*/ 445371 h 538061"/>
                <a:gd name="connsiteX28" fmla="*/ 1002314 w 1029335"/>
                <a:gd name="connsiteY28" fmla="*/ 349456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9335" h="538061">
                  <a:moveTo>
                    <a:pt x="1002314" y="349456"/>
                  </a:moveTo>
                  <a:cubicBezTo>
                    <a:pt x="997635" y="309686"/>
                    <a:pt x="971902" y="288631"/>
                    <a:pt x="936811" y="283952"/>
                  </a:cubicBezTo>
                  <a:cubicBezTo>
                    <a:pt x="899381" y="279274"/>
                    <a:pt x="859611" y="276934"/>
                    <a:pt x="819841" y="274595"/>
                  </a:cubicBezTo>
                  <a:cubicBezTo>
                    <a:pt x="819841" y="274595"/>
                    <a:pt x="819841" y="274595"/>
                    <a:pt x="819841" y="274595"/>
                  </a:cubicBezTo>
                  <a:cubicBezTo>
                    <a:pt x="819841" y="274595"/>
                    <a:pt x="819841" y="274595"/>
                    <a:pt x="819841" y="274595"/>
                  </a:cubicBezTo>
                  <a:cubicBezTo>
                    <a:pt x="819841" y="274595"/>
                    <a:pt x="819841" y="274595"/>
                    <a:pt x="819841" y="274595"/>
                  </a:cubicBezTo>
                  <a:cubicBezTo>
                    <a:pt x="803465" y="272255"/>
                    <a:pt x="787090" y="269916"/>
                    <a:pt x="775393" y="265237"/>
                  </a:cubicBezTo>
                  <a:cubicBezTo>
                    <a:pt x="651404" y="227807"/>
                    <a:pt x="592920" y="174001"/>
                    <a:pt x="525077" y="68728"/>
                  </a:cubicBezTo>
                  <a:cubicBezTo>
                    <a:pt x="513380" y="50012"/>
                    <a:pt x="501683" y="64049"/>
                    <a:pt x="501683" y="42994"/>
                  </a:cubicBezTo>
                  <a:cubicBezTo>
                    <a:pt x="497004" y="52352"/>
                    <a:pt x="492325" y="59370"/>
                    <a:pt x="482968" y="71067"/>
                  </a:cubicBezTo>
                  <a:cubicBezTo>
                    <a:pt x="485307" y="71067"/>
                    <a:pt x="499344" y="66388"/>
                    <a:pt x="508701" y="85103"/>
                  </a:cubicBezTo>
                  <a:cubicBezTo>
                    <a:pt x="574204" y="178679"/>
                    <a:pt x="630350" y="248861"/>
                    <a:pt x="791768" y="288631"/>
                  </a:cubicBezTo>
                  <a:cubicBezTo>
                    <a:pt x="843235" y="297989"/>
                    <a:pt x="883005" y="297989"/>
                    <a:pt x="925114" y="305007"/>
                  </a:cubicBezTo>
                  <a:cubicBezTo>
                    <a:pt x="967223" y="314365"/>
                    <a:pt x="978920" y="335419"/>
                    <a:pt x="981260" y="365831"/>
                  </a:cubicBezTo>
                  <a:cubicBezTo>
                    <a:pt x="983599" y="400922"/>
                    <a:pt x="953187" y="419638"/>
                    <a:pt x="929793" y="428995"/>
                  </a:cubicBezTo>
                  <a:cubicBezTo>
                    <a:pt x="726265" y="494498"/>
                    <a:pt x="611635" y="482801"/>
                    <a:pt x="475950" y="424316"/>
                  </a:cubicBezTo>
                  <a:cubicBezTo>
                    <a:pt x="412786" y="396244"/>
                    <a:pt x="370677" y="405601"/>
                    <a:pt x="302834" y="414959"/>
                  </a:cubicBezTo>
                  <a:cubicBezTo>
                    <a:pt x="237331" y="424316"/>
                    <a:pt x="169488" y="410280"/>
                    <a:pt x="108664" y="393904"/>
                  </a:cubicBezTo>
                  <a:cubicBezTo>
                    <a:pt x="87609" y="386886"/>
                    <a:pt x="38482" y="382207"/>
                    <a:pt x="59536" y="328401"/>
                  </a:cubicBezTo>
                  <a:cubicBezTo>
                    <a:pt x="57197" y="272255"/>
                    <a:pt x="59536" y="213770"/>
                    <a:pt x="57197" y="213770"/>
                  </a:cubicBezTo>
                  <a:cubicBezTo>
                    <a:pt x="59536" y="197395"/>
                    <a:pt x="66555" y="188037"/>
                    <a:pt x="80591" y="141249"/>
                  </a:cubicBezTo>
                  <a:cubicBezTo>
                    <a:pt x="73573" y="136570"/>
                    <a:pt x="75912" y="138910"/>
                    <a:pt x="68894" y="134231"/>
                  </a:cubicBezTo>
                  <a:cubicBezTo>
                    <a:pt x="66555" y="157625"/>
                    <a:pt x="52518" y="176340"/>
                    <a:pt x="50179" y="199734"/>
                  </a:cubicBezTo>
                  <a:cubicBezTo>
                    <a:pt x="45500" y="237164"/>
                    <a:pt x="45500" y="272255"/>
                    <a:pt x="50179" y="309686"/>
                  </a:cubicBezTo>
                  <a:cubicBezTo>
                    <a:pt x="43161" y="344777"/>
                    <a:pt x="29124" y="384547"/>
                    <a:pt x="80591" y="403262"/>
                  </a:cubicBezTo>
                  <a:cubicBezTo>
                    <a:pt x="157791" y="428995"/>
                    <a:pt x="234991" y="445371"/>
                    <a:pt x="314531" y="431335"/>
                  </a:cubicBezTo>
                  <a:cubicBezTo>
                    <a:pt x="375355" y="419638"/>
                    <a:pt x="431501" y="421977"/>
                    <a:pt x="487647" y="447710"/>
                  </a:cubicBezTo>
                  <a:cubicBezTo>
                    <a:pt x="642047" y="520232"/>
                    <a:pt x="796447" y="501517"/>
                    <a:pt x="950847" y="445371"/>
                  </a:cubicBezTo>
                  <a:cubicBezTo>
                    <a:pt x="997635" y="421977"/>
                    <a:pt x="1004654" y="389225"/>
                    <a:pt x="1002314" y="349456"/>
                  </a:cubicBezTo>
                  <a:close/>
                </a:path>
              </a:pathLst>
            </a:custGeom>
            <a:solidFill>
              <a:srgbClr val="504D4D"/>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2" name="Freeform: Shape 71">
              <a:extLst>
                <a:ext uri="{FF2B5EF4-FFF2-40B4-BE49-F238E27FC236}">
                  <a16:creationId xmlns:a16="http://schemas.microsoft.com/office/drawing/2014/main" id="{7535F236-415E-E936-679E-026AB64ACD6D}"/>
                </a:ext>
              </a:extLst>
            </p:cNvPr>
            <p:cNvSpPr/>
            <p:nvPr/>
          </p:nvSpPr>
          <p:spPr>
            <a:xfrm>
              <a:off x="9189890" y="77155"/>
              <a:ext cx="772002" cy="655032"/>
            </a:xfrm>
            <a:custGeom>
              <a:avLst/>
              <a:gdLst>
                <a:gd name="connsiteX0" fmla="*/ 49058 w 772001"/>
                <a:gd name="connsiteY0" fmla="*/ 434054 h 655031"/>
                <a:gd name="connsiteX1" fmla="*/ 105204 w 772001"/>
                <a:gd name="connsiteY1" fmla="*/ 160344 h 655031"/>
                <a:gd name="connsiteX2" fmla="*/ 233871 w 772001"/>
                <a:gd name="connsiteY2" fmla="*/ 85484 h 655031"/>
                <a:gd name="connsiteX3" fmla="*/ 285338 w 772001"/>
                <a:gd name="connsiteY3" fmla="*/ 69108 h 655031"/>
                <a:gd name="connsiteX4" fmla="*/ 399968 w 772001"/>
                <a:gd name="connsiteY4" fmla="*/ 57411 h 655031"/>
                <a:gd name="connsiteX5" fmla="*/ 552029 w 772001"/>
                <a:gd name="connsiteY5" fmla="*/ 104199 h 655031"/>
                <a:gd name="connsiteX6" fmla="*/ 736842 w 772001"/>
                <a:gd name="connsiteY6" fmla="*/ 314745 h 655031"/>
                <a:gd name="connsiteX7" fmla="*/ 701751 w 772001"/>
                <a:gd name="connsiteY7" fmla="*/ 424697 h 655031"/>
                <a:gd name="connsiteX8" fmla="*/ 666660 w 772001"/>
                <a:gd name="connsiteY8" fmla="*/ 452769 h 655031"/>
                <a:gd name="connsiteX9" fmla="*/ 495883 w 772001"/>
                <a:gd name="connsiteY9" fmla="*/ 396624 h 655031"/>
                <a:gd name="connsiteX10" fmla="*/ 360198 w 772001"/>
                <a:gd name="connsiteY10" fmla="*/ 431715 h 655031"/>
                <a:gd name="connsiteX11" fmla="*/ 275980 w 772001"/>
                <a:gd name="connsiteY11" fmla="*/ 499557 h 655031"/>
                <a:gd name="connsiteX12" fmla="*/ 236210 w 772001"/>
                <a:gd name="connsiteY12" fmla="*/ 541667 h 655031"/>
                <a:gd name="connsiteX13" fmla="*/ 231531 w 772001"/>
                <a:gd name="connsiteY13" fmla="*/ 576758 h 655031"/>
                <a:gd name="connsiteX14" fmla="*/ 198780 w 772001"/>
                <a:gd name="connsiteY14" fmla="*/ 616527 h 655031"/>
                <a:gd name="connsiteX15" fmla="*/ 175386 w 772001"/>
                <a:gd name="connsiteY15" fmla="*/ 576758 h 655031"/>
                <a:gd name="connsiteX16" fmla="*/ 53737 w 772001"/>
                <a:gd name="connsiteY16" fmla="*/ 478503 h 655031"/>
                <a:gd name="connsiteX17" fmla="*/ 49058 w 772001"/>
                <a:gd name="connsiteY17" fmla="*/ 434054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2001" h="655031">
                  <a:moveTo>
                    <a:pt x="49058" y="434054"/>
                  </a:moveTo>
                  <a:cubicBezTo>
                    <a:pt x="28004" y="335799"/>
                    <a:pt x="65434" y="244563"/>
                    <a:pt x="105204" y="160344"/>
                  </a:cubicBezTo>
                  <a:cubicBezTo>
                    <a:pt x="123919" y="118235"/>
                    <a:pt x="173046" y="80805"/>
                    <a:pt x="233871" y="85484"/>
                  </a:cubicBezTo>
                  <a:cubicBezTo>
                    <a:pt x="254925" y="87823"/>
                    <a:pt x="268962" y="83144"/>
                    <a:pt x="285338" y="69108"/>
                  </a:cubicBezTo>
                  <a:cubicBezTo>
                    <a:pt x="318089" y="43375"/>
                    <a:pt x="353180" y="31678"/>
                    <a:pt x="399968" y="57411"/>
                  </a:cubicBezTo>
                  <a:cubicBezTo>
                    <a:pt x="446756" y="80805"/>
                    <a:pt x="502902" y="83144"/>
                    <a:pt x="552029" y="104199"/>
                  </a:cubicBezTo>
                  <a:cubicBezTo>
                    <a:pt x="650284" y="143969"/>
                    <a:pt x="708769" y="216490"/>
                    <a:pt x="736842" y="314745"/>
                  </a:cubicBezTo>
                  <a:cubicBezTo>
                    <a:pt x="748539" y="356854"/>
                    <a:pt x="736842" y="396624"/>
                    <a:pt x="701751" y="424697"/>
                  </a:cubicBezTo>
                  <a:cubicBezTo>
                    <a:pt x="692393" y="438733"/>
                    <a:pt x="683035" y="450430"/>
                    <a:pt x="666660" y="452769"/>
                  </a:cubicBezTo>
                  <a:cubicBezTo>
                    <a:pt x="605835" y="448091"/>
                    <a:pt x="547350" y="434054"/>
                    <a:pt x="495883" y="396624"/>
                  </a:cubicBezTo>
                  <a:cubicBezTo>
                    <a:pt x="442077" y="356854"/>
                    <a:pt x="385932" y="373230"/>
                    <a:pt x="360198" y="431715"/>
                  </a:cubicBezTo>
                  <a:cubicBezTo>
                    <a:pt x="343823" y="469145"/>
                    <a:pt x="322768" y="499557"/>
                    <a:pt x="275980" y="499557"/>
                  </a:cubicBezTo>
                  <a:cubicBezTo>
                    <a:pt x="247907" y="499557"/>
                    <a:pt x="236210" y="515933"/>
                    <a:pt x="236210" y="541667"/>
                  </a:cubicBezTo>
                  <a:cubicBezTo>
                    <a:pt x="236210" y="553364"/>
                    <a:pt x="236210" y="565061"/>
                    <a:pt x="231531" y="576758"/>
                  </a:cubicBezTo>
                  <a:cubicBezTo>
                    <a:pt x="226853" y="595473"/>
                    <a:pt x="217495" y="616527"/>
                    <a:pt x="198780" y="616527"/>
                  </a:cubicBezTo>
                  <a:cubicBezTo>
                    <a:pt x="177725" y="616527"/>
                    <a:pt x="177725" y="593133"/>
                    <a:pt x="175386" y="576758"/>
                  </a:cubicBezTo>
                  <a:cubicBezTo>
                    <a:pt x="161349" y="511254"/>
                    <a:pt x="109883" y="492539"/>
                    <a:pt x="53737" y="478503"/>
                  </a:cubicBezTo>
                  <a:cubicBezTo>
                    <a:pt x="39701" y="466806"/>
                    <a:pt x="46719" y="450430"/>
                    <a:pt x="49058" y="434054"/>
                  </a:cubicBezTo>
                  <a:close/>
                </a:path>
              </a:pathLst>
            </a:custGeom>
            <a:solidFill>
              <a:srgbClr val="0D0402"/>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3" name="Freeform: Shape 72">
              <a:extLst>
                <a:ext uri="{FF2B5EF4-FFF2-40B4-BE49-F238E27FC236}">
                  <a16:creationId xmlns:a16="http://schemas.microsoft.com/office/drawing/2014/main" id="{5184B39B-BB9A-9E9C-CA2E-E4FC56700A53}"/>
                </a:ext>
              </a:extLst>
            </p:cNvPr>
            <p:cNvSpPr/>
            <p:nvPr/>
          </p:nvSpPr>
          <p:spPr>
            <a:xfrm>
              <a:off x="9178941" y="503306"/>
              <a:ext cx="233940" cy="514668"/>
            </a:xfrm>
            <a:custGeom>
              <a:avLst/>
              <a:gdLst>
                <a:gd name="connsiteX0" fmla="*/ 57668 w 233939"/>
                <a:gd name="connsiteY0" fmla="*/ 42994 h 514667"/>
                <a:gd name="connsiteX1" fmla="*/ 67026 w 233939"/>
                <a:gd name="connsiteY1" fmla="*/ 54691 h 514667"/>
                <a:gd name="connsiteX2" fmla="*/ 116153 w 233939"/>
                <a:gd name="connsiteY2" fmla="*/ 255880 h 514667"/>
                <a:gd name="connsiteX3" fmla="*/ 155923 w 233939"/>
                <a:gd name="connsiteY3" fmla="*/ 297989 h 514667"/>
                <a:gd name="connsiteX4" fmla="*/ 191014 w 233939"/>
                <a:gd name="connsiteY4" fmla="*/ 302668 h 514667"/>
                <a:gd name="connsiteX5" fmla="*/ 160601 w 233939"/>
                <a:gd name="connsiteY5" fmla="*/ 321383 h 514667"/>
                <a:gd name="connsiteX6" fmla="*/ 116153 w 233939"/>
                <a:gd name="connsiteY6" fmla="*/ 300328 h 514667"/>
                <a:gd name="connsiteX7" fmla="*/ 102117 w 233939"/>
                <a:gd name="connsiteY7" fmla="*/ 384547 h 514667"/>
                <a:gd name="connsiteX8" fmla="*/ 76383 w 233939"/>
                <a:gd name="connsiteY8" fmla="*/ 473444 h 514667"/>
                <a:gd name="connsiteX9" fmla="*/ 67026 w 233939"/>
                <a:gd name="connsiteY9" fmla="*/ 466426 h 514667"/>
                <a:gd name="connsiteX10" fmla="*/ 99777 w 233939"/>
                <a:gd name="connsiteY10" fmla="*/ 272255 h 514667"/>
                <a:gd name="connsiteX11" fmla="*/ 81062 w 233939"/>
                <a:gd name="connsiteY11" fmla="*/ 183358 h 514667"/>
                <a:gd name="connsiteX12" fmla="*/ 57668 w 233939"/>
                <a:gd name="connsiteY12" fmla="*/ 42994 h 514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3937" h="514667">
                  <a:moveTo>
                    <a:pt x="57668" y="42994"/>
                  </a:moveTo>
                  <a:cubicBezTo>
                    <a:pt x="64686" y="50013"/>
                    <a:pt x="64686" y="50013"/>
                    <a:pt x="67026" y="54691"/>
                  </a:cubicBezTo>
                  <a:cubicBezTo>
                    <a:pt x="24916" y="131892"/>
                    <a:pt x="97438" y="136570"/>
                    <a:pt x="116153" y="255880"/>
                  </a:cubicBezTo>
                  <a:cubicBezTo>
                    <a:pt x="118492" y="274595"/>
                    <a:pt x="137207" y="295649"/>
                    <a:pt x="155923" y="297989"/>
                  </a:cubicBezTo>
                  <a:cubicBezTo>
                    <a:pt x="167620" y="300328"/>
                    <a:pt x="179317" y="302668"/>
                    <a:pt x="191014" y="302668"/>
                  </a:cubicBezTo>
                  <a:cubicBezTo>
                    <a:pt x="214408" y="302668"/>
                    <a:pt x="172298" y="326062"/>
                    <a:pt x="160601" y="321383"/>
                  </a:cubicBezTo>
                  <a:cubicBezTo>
                    <a:pt x="139547" y="314365"/>
                    <a:pt x="123171" y="305007"/>
                    <a:pt x="116153" y="300328"/>
                  </a:cubicBezTo>
                  <a:cubicBezTo>
                    <a:pt x="106795" y="295649"/>
                    <a:pt x="106795" y="358813"/>
                    <a:pt x="102117" y="384547"/>
                  </a:cubicBezTo>
                  <a:cubicBezTo>
                    <a:pt x="95098" y="421977"/>
                    <a:pt x="88080" y="440692"/>
                    <a:pt x="76383" y="473444"/>
                  </a:cubicBezTo>
                  <a:cubicBezTo>
                    <a:pt x="71704" y="464086"/>
                    <a:pt x="78723" y="473444"/>
                    <a:pt x="67026" y="466426"/>
                  </a:cubicBezTo>
                  <a:cubicBezTo>
                    <a:pt x="90420" y="398583"/>
                    <a:pt x="99777" y="340098"/>
                    <a:pt x="99777" y="272255"/>
                  </a:cubicBezTo>
                  <a:cubicBezTo>
                    <a:pt x="99777" y="244183"/>
                    <a:pt x="95098" y="204413"/>
                    <a:pt x="81062" y="183358"/>
                  </a:cubicBezTo>
                  <a:cubicBezTo>
                    <a:pt x="36613" y="122534"/>
                    <a:pt x="34274" y="96801"/>
                    <a:pt x="57668" y="42994"/>
                  </a:cubicBezTo>
                  <a:close/>
                </a:path>
              </a:pathLst>
            </a:custGeom>
            <a:solidFill>
              <a:srgbClr val="9F9E9E"/>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4" name="Freeform: Shape 73">
              <a:extLst>
                <a:ext uri="{FF2B5EF4-FFF2-40B4-BE49-F238E27FC236}">
                  <a16:creationId xmlns:a16="http://schemas.microsoft.com/office/drawing/2014/main" id="{FB7ED4B3-2444-E5A0-E72E-A000E38C77C7}"/>
                </a:ext>
              </a:extLst>
            </p:cNvPr>
            <p:cNvSpPr/>
            <p:nvPr/>
          </p:nvSpPr>
          <p:spPr>
            <a:xfrm>
              <a:off x="8540922" y="2405238"/>
              <a:ext cx="467880" cy="210546"/>
            </a:xfrm>
            <a:custGeom>
              <a:avLst/>
              <a:gdLst>
                <a:gd name="connsiteX0" fmla="*/ 42994 w 467879"/>
                <a:gd name="connsiteY0" fmla="*/ 45334 h 210545"/>
                <a:gd name="connsiteX1" fmla="*/ 61710 w 467879"/>
                <a:gd name="connsiteY1" fmla="*/ 42994 h 210545"/>
                <a:gd name="connsiteX2" fmla="*/ 108498 w 467879"/>
                <a:gd name="connsiteY2" fmla="*/ 134231 h 210545"/>
                <a:gd name="connsiteX3" fmla="*/ 234825 w 467879"/>
                <a:gd name="connsiteY3" fmla="*/ 162304 h 210545"/>
                <a:gd name="connsiteX4" fmla="*/ 400922 w 467879"/>
                <a:gd name="connsiteY4" fmla="*/ 117855 h 210545"/>
                <a:gd name="connsiteX5" fmla="*/ 440692 w 467879"/>
                <a:gd name="connsiteY5" fmla="*/ 110837 h 210545"/>
                <a:gd name="connsiteX6" fmla="*/ 426656 w 467879"/>
                <a:gd name="connsiteY6" fmla="*/ 155286 h 210545"/>
                <a:gd name="connsiteX7" fmla="*/ 405601 w 467879"/>
                <a:gd name="connsiteY7" fmla="*/ 127213 h 210545"/>
                <a:gd name="connsiteX8" fmla="*/ 239504 w 467879"/>
                <a:gd name="connsiteY8" fmla="*/ 178680 h 210545"/>
                <a:gd name="connsiteX9" fmla="*/ 99140 w 467879"/>
                <a:gd name="connsiteY9" fmla="*/ 145928 h 210545"/>
                <a:gd name="connsiteX10" fmla="*/ 57031 w 467879"/>
                <a:gd name="connsiteY10" fmla="*/ 75746 h 210545"/>
                <a:gd name="connsiteX11" fmla="*/ 42994 w 467879"/>
                <a:gd name="connsiteY11" fmla="*/ 45334 h 21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7879" h="210545">
                  <a:moveTo>
                    <a:pt x="42994" y="45334"/>
                  </a:moveTo>
                  <a:cubicBezTo>
                    <a:pt x="57031" y="45334"/>
                    <a:pt x="57031" y="45334"/>
                    <a:pt x="61710" y="42994"/>
                  </a:cubicBezTo>
                  <a:cubicBezTo>
                    <a:pt x="78085" y="85104"/>
                    <a:pt x="87443" y="108498"/>
                    <a:pt x="108498" y="134231"/>
                  </a:cubicBezTo>
                  <a:cubicBezTo>
                    <a:pt x="150607" y="188037"/>
                    <a:pt x="190377" y="181019"/>
                    <a:pt x="234825" y="162304"/>
                  </a:cubicBezTo>
                  <a:cubicBezTo>
                    <a:pt x="290971" y="141249"/>
                    <a:pt x="342437" y="124873"/>
                    <a:pt x="400922" y="117855"/>
                  </a:cubicBezTo>
                  <a:cubicBezTo>
                    <a:pt x="417298" y="115516"/>
                    <a:pt x="431335" y="113176"/>
                    <a:pt x="440692" y="110837"/>
                  </a:cubicBezTo>
                  <a:cubicBezTo>
                    <a:pt x="424316" y="129552"/>
                    <a:pt x="431335" y="141249"/>
                    <a:pt x="426656" y="155286"/>
                  </a:cubicBezTo>
                  <a:cubicBezTo>
                    <a:pt x="428995" y="131892"/>
                    <a:pt x="426656" y="122534"/>
                    <a:pt x="405601" y="127213"/>
                  </a:cubicBezTo>
                  <a:cubicBezTo>
                    <a:pt x="342437" y="141249"/>
                    <a:pt x="295649" y="155286"/>
                    <a:pt x="239504" y="178680"/>
                  </a:cubicBezTo>
                  <a:cubicBezTo>
                    <a:pt x="204413" y="190377"/>
                    <a:pt x="145928" y="209092"/>
                    <a:pt x="99140" y="145928"/>
                  </a:cubicBezTo>
                  <a:cubicBezTo>
                    <a:pt x="78085" y="115516"/>
                    <a:pt x="73407" y="103819"/>
                    <a:pt x="57031" y="75746"/>
                  </a:cubicBezTo>
                  <a:cubicBezTo>
                    <a:pt x="52352" y="64049"/>
                    <a:pt x="54691" y="57031"/>
                    <a:pt x="42994" y="45334"/>
                  </a:cubicBezTo>
                  <a:close/>
                </a:path>
              </a:pathLst>
            </a:custGeom>
            <a:solidFill>
              <a:srgbClr val="706E6E"/>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5" name="Freeform: Shape 74">
              <a:extLst>
                <a:ext uri="{FF2B5EF4-FFF2-40B4-BE49-F238E27FC236}">
                  <a16:creationId xmlns:a16="http://schemas.microsoft.com/office/drawing/2014/main" id="{7B4C83E2-4037-095B-2727-ADE1C9E572C0}"/>
                </a:ext>
              </a:extLst>
            </p:cNvPr>
            <p:cNvSpPr/>
            <p:nvPr/>
          </p:nvSpPr>
          <p:spPr>
            <a:xfrm>
              <a:off x="9047229" y="6295659"/>
              <a:ext cx="491274" cy="584850"/>
            </a:xfrm>
            <a:custGeom>
              <a:avLst/>
              <a:gdLst>
                <a:gd name="connsiteX0" fmla="*/ 439696 w 491273"/>
                <a:gd name="connsiteY0" fmla="*/ 361153 h 584849"/>
                <a:gd name="connsiteX1" fmla="*/ 418641 w 491273"/>
                <a:gd name="connsiteY1" fmla="*/ 251201 h 584849"/>
                <a:gd name="connsiteX2" fmla="*/ 418641 w 491273"/>
                <a:gd name="connsiteY2" fmla="*/ 117855 h 584849"/>
                <a:gd name="connsiteX3" fmla="*/ 423320 w 491273"/>
                <a:gd name="connsiteY3" fmla="*/ 50013 h 584849"/>
                <a:gd name="connsiteX4" fmla="*/ 397587 w 491273"/>
                <a:gd name="connsiteY4" fmla="*/ 42994 h 584849"/>
                <a:gd name="connsiteX5" fmla="*/ 399926 w 491273"/>
                <a:gd name="connsiteY5" fmla="*/ 117855 h 584849"/>
                <a:gd name="connsiteX6" fmla="*/ 404605 w 491273"/>
                <a:gd name="connsiteY6" fmla="*/ 279274 h 584849"/>
                <a:gd name="connsiteX7" fmla="*/ 432678 w 491273"/>
                <a:gd name="connsiteY7" fmla="*/ 426656 h 584849"/>
                <a:gd name="connsiteX8" fmla="*/ 357817 w 491273"/>
                <a:gd name="connsiteY8" fmla="*/ 522571 h 584849"/>
                <a:gd name="connsiteX9" fmla="*/ 107501 w 491273"/>
                <a:gd name="connsiteY9" fmla="*/ 515553 h 584849"/>
                <a:gd name="connsiteX10" fmla="*/ 72410 w 491273"/>
                <a:gd name="connsiteY10" fmla="*/ 370510 h 584849"/>
                <a:gd name="connsiteX11" fmla="*/ 116859 w 491273"/>
                <a:gd name="connsiteY11" fmla="*/ 232486 h 584849"/>
                <a:gd name="connsiteX12" fmla="*/ 126216 w 491273"/>
                <a:gd name="connsiteY12" fmla="*/ 61710 h 584849"/>
                <a:gd name="connsiteX13" fmla="*/ 105162 w 491273"/>
                <a:gd name="connsiteY13" fmla="*/ 64050 h 584849"/>
                <a:gd name="connsiteX14" fmla="*/ 105162 w 491273"/>
                <a:gd name="connsiteY14" fmla="*/ 225468 h 584849"/>
                <a:gd name="connsiteX15" fmla="*/ 105162 w 491273"/>
                <a:gd name="connsiteY15" fmla="*/ 225468 h 584849"/>
                <a:gd name="connsiteX16" fmla="*/ 105162 w 491273"/>
                <a:gd name="connsiteY16" fmla="*/ 225468 h 584849"/>
                <a:gd name="connsiteX17" fmla="*/ 56034 w 491273"/>
                <a:gd name="connsiteY17" fmla="*/ 372850 h 584849"/>
                <a:gd name="connsiteX18" fmla="*/ 98143 w 491273"/>
                <a:gd name="connsiteY18" fmla="*/ 531929 h 584849"/>
                <a:gd name="connsiteX19" fmla="*/ 98143 w 491273"/>
                <a:gd name="connsiteY19" fmla="*/ 531929 h 584849"/>
                <a:gd name="connsiteX20" fmla="*/ 177683 w 491273"/>
                <a:gd name="connsiteY20" fmla="*/ 543626 h 584849"/>
                <a:gd name="connsiteX21" fmla="*/ 353138 w 491273"/>
                <a:gd name="connsiteY21" fmla="*/ 543626 h 584849"/>
                <a:gd name="connsiteX22" fmla="*/ 453732 w 491273"/>
                <a:gd name="connsiteY22" fmla="*/ 440692 h 584849"/>
                <a:gd name="connsiteX23" fmla="*/ 439696 w 491273"/>
                <a:gd name="connsiteY23" fmla="*/ 361153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1273" h="584849">
                  <a:moveTo>
                    <a:pt x="439696" y="361153"/>
                  </a:moveTo>
                  <a:cubicBezTo>
                    <a:pt x="427999" y="326062"/>
                    <a:pt x="420981" y="288631"/>
                    <a:pt x="418641" y="251201"/>
                  </a:cubicBezTo>
                  <a:cubicBezTo>
                    <a:pt x="413962" y="197395"/>
                    <a:pt x="418641" y="171661"/>
                    <a:pt x="418641" y="117855"/>
                  </a:cubicBezTo>
                  <a:cubicBezTo>
                    <a:pt x="418641" y="92122"/>
                    <a:pt x="416302" y="71067"/>
                    <a:pt x="423320" y="50013"/>
                  </a:cubicBezTo>
                  <a:cubicBezTo>
                    <a:pt x="413962" y="50013"/>
                    <a:pt x="409284" y="45334"/>
                    <a:pt x="397587" y="42994"/>
                  </a:cubicBezTo>
                  <a:cubicBezTo>
                    <a:pt x="397587" y="57031"/>
                    <a:pt x="402265" y="108498"/>
                    <a:pt x="399926" y="117855"/>
                  </a:cubicBezTo>
                  <a:cubicBezTo>
                    <a:pt x="392908" y="183358"/>
                    <a:pt x="399926" y="244183"/>
                    <a:pt x="404605" y="279274"/>
                  </a:cubicBezTo>
                  <a:cubicBezTo>
                    <a:pt x="416302" y="328401"/>
                    <a:pt x="427999" y="372850"/>
                    <a:pt x="432678" y="426656"/>
                  </a:cubicBezTo>
                  <a:cubicBezTo>
                    <a:pt x="437356" y="489820"/>
                    <a:pt x="418641" y="508535"/>
                    <a:pt x="357817" y="522571"/>
                  </a:cubicBezTo>
                  <a:cubicBezTo>
                    <a:pt x="304011" y="534268"/>
                    <a:pt x="180022" y="536608"/>
                    <a:pt x="107501" y="515553"/>
                  </a:cubicBezTo>
                  <a:cubicBezTo>
                    <a:pt x="74749" y="508535"/>
                    <a:pt x="37319" y="452389"/>
                    <a:pt x="72410" y="370510"/>
                  </a:cubicBezTo>
                  <a:cubicBezTo>
                    <a:pt x="86446" y="337759"/>
                    <a:pt x="112180" y="255880"/>
                    <a:pt x="116859" y="232486"/>
                  </a:cubicBezTo>
                  <a:cubicBezTo>
                    <a:pt x="133234" y="178680"/>
                    <a:pt x="133234" y="124873"/>
                    <a:pt x="126216" y="61710"/>
                  </a:cubicBezTo>
                  <a:cubicBezTo>
                    <a:pt x="119198" y="61710"/>
                    <a:pt x="112180" y="64050"/>
                    <a:pt x="105162" y="64050"/>
                  </a:cubicBezTo>
                  <a:cubicBezTo>
                    <a:pt x="119198" y="122535"/>
                    <a:pt x="112180" y="183358"/>
                    <a:pt x="105162" y="225468"/>
                  </a:cubicBezTo>
                  <a:lnTo>
                    <a:pt x="105162" y="225468"/>
                  </a:lnTo>
                  <a:cubicBezTo>
                    <a:pt x="105162" y="225468"/>
                    <a:pt x="105162" y="225468"/>
                    <a:pt x="105162" y="225468"/>
                  </a:cubicBezTo>
                  <a:cubicBezTo>
                    <a:pt x="91125" y="274595"/>
                    <a:pt x="74749" y="326062"/>
                    <a:pt x="56034" y="372850"/>
                  </a:cubicBezTo>
                  <a:cubicBezTo>
                    <a:pt x="27961" y="443032"/>
                    <a:pt x="46677" y="503856"/>
                    <a:pt x="98143" y="531929"/>
                  </a:cubicBezTo>
                  <a:lnTo>
                    <a:pt x="98143" y="531929"/>
                  </a:lnTo>
                  <a:cubicBezTo>
                    <a:pt x="123877" y="541287"/>
                    <a:pt x="149610" y="543626"/>
                    <a:pt x="177683" y="543626"/>
                  </a:cubicBezTo>
                  <a:cubicBezTo>
                    <a:pt x="240847" y="550644"/>
                    <a:pt x="294653" y="548305"/>
                    <a:pt x="353138" y="543626"/>
                  </a:cubicBezTo>
                  <a:cubicBezTo>
                    <a:pt x="435017" y="534268"/>
                    <a:pt x="453732" y="517893"/>
                    <a:pt x="453732" y="440692"/>
                  </a:cubicBezTo>
                  <a:cubicBezTo>
                    <a:pt x="451393" y="417298"/>
                    <a:pt x="446714" y="389226"/>
                    <a:pt x="439696" y="361153"/>
                  </a:cubicBezTo>
                  <a:close/>
                </a:path>
              </a:pathLst>
            </a:custGeom>
            <a:solidFill>
              <a:srgbClr val="5D5A5A"/>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6" name="Freeform: Shape 75">
              <a:extLst>
                <a:ext uri="{FF2B5EF4-FFF2-40B4-BE49-F238E27FC236}">
                  <a16:creationId xmlns:a16="http://schemas.microsoft.com/office/drawing/2014/main" id="{DE262EE0-0FE2-50C8-0C3B-BF69B9B69793}"/>
                </a:ext>
              </a:extLst>
            </p:cNvPr>
            <p:cNvSpPr/>
            <p:nvPr/>
          </p:nvSpPr>
          <p:spPr>
            <a:xfrm>
              <a:off x="8559637" y="1946560"/>
              <a:ext cx="1660973" cy="655032"/>
            </a:xfrm>
            <a:custGeom>
              <a:avLst/>
              <a:gdLst>
                <a:gd name="connsiteX0" fmla="*/ 421977 w 1660973"/>
                <a:gd name="connsiteY0" fmla="*/ 569515 h 655031"/>
                <a:gd name="connsiteX1" fmla="*/ 216110 w 1660973"/>
                <a:gd name="connsiteY1" fmla="*/ 620982 h 655031"/>
                <a:gd name="connsiteX2" fmla="*/ 106158 w 1660973"/>
                <a:gd name="connsiteY2" fmla="*/ 611624 h 655031"/>
                <a:gd name="connsiteX3" fmla="*/ 42994 w 1660973"/>
                <a:gd name="connsiteY3" fmla="*/ 501672 h 655031"/>
                <a:gd name="connsiteX4" fmla="*/ 166983 w 1660973"/>
                <a:gd name="connsiteY4" fmla="*/ 370666 h 655031"/>
                <a:gd name="connsiteX5" fmla="*/ 503856 w 1660973"/>
                <a:gd name="connsiteY5" fmla="*/ 267732 h 655031"/>
                <a:gd name="connsiteX6" fmla="*/ 716741 w 1660973"/>
                <a:gd name="connsiteY6" fmla="*/ 232641 h 655031"/>
                <a:gd name="connsiteX7" fmla="*/ 969396 w 1660973"/>
                <a:gd name="connsiteY7" fmla="*/ 171817 h 655031"/>
                <a:gd name="connsiteX8" fmla="*/ 1203336 w 1660973"/>
                <a:gd name="connsiteY8" fmla="*/ 61865 h 655031"/>
                <a:gd name="connsiteX9" fmla="*/ 1626768 w 1660973"/>
                <a:gd name="connsiteY9" fmla="*/ 82920 h 655031"/>
                <a:gd name="connsiteX10" fmla="*/ 1640804 w 1660973"/>
                <a:gd name="connsiteY10" fmla="*/ 94617 h 655031"/>
                <a:gd name="connsiteX11" fmla="*/ 1624428 w 1660973"/>
                <a:gd name="connsiteY11" fmla="*/ 110993 h 655031"/>
                <a:gd name="connsiteX12" fmla="*/ 1551907 w 1660973"/>
                <a:gd name="connsiteY12" fmla="*/ 118011 h 655031"/>
                <a:gd name="connsiteX13" fmla="*/ 1467688 w 1660973"/>
                <a:gd name="connsiteY13" fmla="*/ 103975 h 655031"/>
                <a:gd name="connsiteX14" fmla="*/ 1369434 w 1660973"/>
                <a:gd name="connsiteY14" fmla="*/ 99296 h 655031"/>
                <a:gd name="connsiteX15" fmla="*/ 1467688 w 1660973"/>
                <a:gd name="connsiteY15" fmla="*/ 122690 h 655031"/>
                <a:gd name="connsiteX16" fmla="*/ 1416222 w 1660973"/>
                <a:gd name="connsiteY16" fmla="*/ 155441 h 655031"/>
                <a:gd name="connsiteX17" fmla="*/ 1313288 w 1660973"/>
                <a:gd name="connsiteY17" fmla="*/ 143744 h 655031"/>
                <a:gd name="connsiteX18" fmla="*/ 1271179 w 1660973"/>
                <a:gd name="connsiteY18" fmla="*/ 153102 h 655031"/>
                <a:gd name="connsiteX19" fmla="*/ 1313288 w 1660973"/>
                <a:gd name="connsiteY19" fmla="*/ 155441 h 655031"/>
                <a:gd name="connsiteX20" fmla="*/ 1383470 w 1660973"/>
                <a:gd name="connsiteY20" fmla="*/ 174157 h 655031"/>
                <a:gd name="connsiteX21" fmla="*/ 1231409 w 1660973"/>
                <a:gd name="connsiteY21" fmla="*/ 216266 h 655031"/>
                <a:gd name="connsiteX22" fmla="*/ 1037239 w 1660973"/>
                <a:gd name="connsiteY22" fmla="*/ 249017 h 655031"/>
                <a:gd name="connsiteX23" fmla="*/ 997469 w 1660973"/>
                <a:gd name="connsiteY23" fmla="*/ 277090 h 655031"/>
                <a:gd name="connsiteX24" fmla="*/ 943663 w 1660973"/>
                <a:gd name="connsiteY24" fmla="*/ 312181 h 655031"/>
                <a:gd name="connsiteX25" fmla="*/ 793941 w 1660973"/>
                <a:gd name="connsiteY25" fmla="*/ 403418 h 655031"/>
                <a:gd name="connsiteX26" fmla="*/ 421977 w 1660973"/>
                <a:gd name="connsiteY26" fmla="*/ 569515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60973" h="655031">
                  <a:moveTo>
                    <a:pt x="421977" y="569515"/>
                  </a:moveTo>
                  <a:cubicBezTo>
                    <a:pt x="412619" y="571854"/>
                    <a:pt x="295649" y="588230"/>
                    <a:pt x="216110" y="620982"/>
                  </a:cubicBezTo>
                  <a:cubicBezTo>
                    <a:pt x="174001" y="639697"/>
                    <a:pt x="136570" y="642036"/>
                    <a:pt x="106158" y="611624"/>
                  </a:cubicBezTo>
                  <a:cubicBezTo>
                    <a:pt x="75746" y="578873"/>
                    <a:pt x="59370" y="548460"/>
                    <a:pt x="42994" y="501672"/>
                  </a:cubicBezTo>
                  <a:cubicBezTo>
                    <a:pt x="120195" y="436169"/>
                    <a:pt x="106158" y="415115"/>
                    <a:pt x="166983" y="370666"/>
                  </a:cubicBezTo>
                  <a:cubicBezTo>
                    <a:pt x="368171" y="246678"/>
                    <a:pt x="452389" y="270072"/>
                    <a:pt x="503856" y="267732"/>
                  </a:cubicBezTo>
                  <a:cubicBezTo>
                    <a:pt x="562341" y="260714"/>
                    <a:pt x="630184" y="260714"/>
                    <a:pt x="716741" y="232641"/>
                  </a:cubicBezTo>
                  <a:cubicBezTo>
                    <a:pt x="831372" y="197550"/>
                    <a:pt x="887517" y="195211"/>
                    <a:pt x="969396" y="171817"/>
                  </a:cubicBezTo>
                  <a:cubicBezTo>
                    <a:pt x="1077009" y="143744"/>
                    <a:pt x="1130815" y="92278"/>
                    <a:pt x="1203336" y="61865"/>
                  </a:cubicBezTo>
                  <a:cubicBezTo>
                    <a:pt x="1367094" y="29114"/>
                    <a:pt x="1477046" y="40811"/>
                    <a:pt x="1626768" y="82920"/>
                  </a:cubicBezTo>
                  <a:cubicBezTo>
                    <a:pt x="1633786" y="85259"/>
                    <a:pt x="1640804" y="85259"/>
                    <a:pt x="1640804" y="94617"/>
                  </a:cubicBezTo>
                  <a:cubicBezTo>
                    <a:pt x="1643143" y="106314"/>
                    <a:pt x="1633786" y="108653"/>
                    <a:pt x="1624428" y="110993"/>
                  </a:cubicBezTo>
                  <a:cubicBezTo>
                    <a:pt x="1601034" y="120350"/>
                    <a:pt x="1579980" y="129708"/>
                    <a:pt x="1551907" y="118011"/>
                  </a:cubicBezTo>
                  <a:cubicBezTo>
                    <a:pt x="1526173" y="106314"/>
                    <a:pt x="1495761" y="108653"/>
                    <a:pt x="1467688" y="103975"/>
                  </a:cubicBezTo>
                  <a:cubicBezTo>
                    <a:pt x="1439616" y="92278"/>
                    <a:pt x="1402185" y="89938"/>
                    <a:pt x="1369434" y="99296"/>
                  </a:cubicBezTo>
                  <a:cubicBezTo>
                    <a:pt x="1402185" y="103975"/>
                    <a:pt x="1446634" y="108653"/>
                    <a:pt x="1467688" y="122690"/>
                  </a:cubicBezTo>
                  <a:cubicBezTo>
                    <a:pt x="1470028" y="169478"/>
                    <a:pt x="1434937" y="150763"/>
                    <a:pt x="1416222" y="155441"/>
                  </a:cubicBezTo>
                  <a:cubicBezTo>
                    <a:pt x="1385809" y="148423"/>
                    <a:pt x="1339021" y="139066"/>
                    <a:pt x="1313288" y="143744"/>
                  </a:cubicBezTo>
                  <a:cubicBezTo>
                    <a:pt x="1299252" y="148423"/>
                    <a:pt x="1278197" y="150763"/>
                    <a:pt x="1271179" y="153102"/>
                  </a:cubicBezTo>
                  <a:cubicBezTo>
                    <a:pt x="1278197" y="155441"/>
                    <a:pt x="1296912" y="157781"/>
                    <a:pt x="1313288" y="155441"/>
                  </a:cubicBezTo>
                  <a:cubicBezTo>
                    <a:pt x="1350718" y="150763"/>
                    <a:pt x="1374112" y="153102"/>
                    <a:pt x="1383470" y="174157"/>
                  </a:cubicBezTo>
                  <a:cubicBezTo>
                    <a:pt x="1334343" y="192872"/>
                    <a:pt x="1278197" y="185854"/>
                    <a:pt x="1231409" y="216266"/>
                  </a:cubicBezTo>
                  <a:cubicBezTo>
                    <a:pt x="1165906" y="227963"/>
                    <a:pt x="1102742" y="239660"/>
                    <a:pt x="1037239" y="249017"/>
                  </a:cubicBezTo>
                  <a:cubicBezTo>
                    <a:pt x="1018524" y="251357"/>
                    <a:pt x="1006827" y="260714"/>
                    <a:pt x="997469" y="277090"/>
                  </a:cubicBezTo>
                  <a:cubicBezTo>
                    <a:pt x="992790" y="284108"/>
                    <a:pt x="964718" y="298145"/>
                    <a:pt x="943663" y="312181"/>
                  </a:cubicBezTo>
                  <a:cubicBezTo>
                    <a:pt x="889857" y="344933"/>
                    <a:pt x="843069" y="373005"/>
                    <a:pt x="793941" y="403418"/>
                  </a:cubicBezTo>
                  <a:cubicBezTo>
                    <a:pt x="676972" y="478278"/>
                    <a:pt x="560002" y="534424"/>
                    <a:pt x="421977" y="569515"/>
                  </a:cubicBezTo>
                  <a:close/>
                </a:path>
              </a:pathLst>
            </a:custGeom>
            <a:solidFill>
              <a:schemeClr val="bg1">
                <a:lumMod val="85000"/>
              </a:schemeClr>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7" name="Freeform: Shape 76">
              <a:extLst>
                <a:ext uri="{FF2B5EF4-FFF2-40B4-BE49-F238E27FC236}">
                  <a16:creationId xmlns:a16="http://schemas.microsoft.com/office/drawing/2014/main" id="{DB69AB99-76C3-4EC1-E4F0-B8342B10E562}"/>
                </a:ext>
              </a:extLst>
            </p:cNvPr>
            <p:cNvSpPr/>
            <p:nvPr/>
          </p:nvSpPr>
          <p:spPr>
            <a:xfrm>
              <a:off x="9989523" y="2036256"/>
              <a:ext cx="772002" cy="561456"/>
            </a:xfrm>
            <a:custGeom>
              <a:avLst/>
              <a:gdLst>
                <a:gd name="connsiteX0" fmla="*/ 688156 w 772001"/>
                <a:gd name="connsiteY0" fmla="*/ 44691 h 561455"/>
                <a:gd name="connsiteX1" fmla="*/ 730265 w 772001"/>
                <a:gd name="connsiteY1" fmla="*/ 54048 h 561455"/>
                <a:gd name="connsiteX2" fmla="*/ 709211 w 772001"/>
                <a:gd name="connsiteY2" fmla="*/ 89139 h 561455"/>
                <a:gd name="connsiteX3" fmla="*/ 381695 w 772001"/>
                <a:gd name="connsiteY3" fmla="*/ 376885 h 561455"/>
                <a:gd name="connsiteX4" fmla="*/ 180506 w 772001"/>
                <a:gd name="connsiteY4" fmla="*/ 514910 h 561455"/>
                <a:gd name="connsiteX5" fmla="*/ 51839 w 772001"/>
                <a:gd name="connsiteY5" fmla="*/ 437710 h 561455"/>
                <a:gd name="connsiteX6" fmla="*/ 222615 w 772001"/>
                <a:gd name="connsiteY6" fmla="*/ 210788 h 561455"/>
                <a:gd name="connsiteX7" fmla="*/ 253028 w 772001"/>
                <a:gd name="connsiteY7" fmla="*/ 199091 h 561455"/>
                <a:gd name="connsiteX8" fmla="*/ 243670 w 772001"/>
                <a:gd name="connsiteY8" fmla="*/ 178036 h 561455"/>
                <a:gd name="connsiteX9" fmla="*/ 208579 w 772001"/>
                <a:gd name="connsiteY9" fmla="*/ 140606 h 561455"/>
                <a:gd name="connsiteX10" fmla="*/ 269403 w 772001"/>
                <a:gd name="connsiteY10" fmla="*/ 135927 h 561455"/>
                <a:gd name="connsiteX11" fmla="*/ 332567 w 772001"/>
                <a:gd name="connsiteY11" fmla="*/ 161661 h 561455"/>
                <a:gd name="connsiteX12" fmla="*/ 332567 w 772001"/>
                <a:gd name="connsiteY12" fmla="*/ 114873 h 561455"/>
                <a:gd name="connsiteX13" fmla="*/ 391052 w 772001"/>
                <a:gd name="connsiteY13" fmla="*/ 114873 h 561455"/>
                <a:gd name="connsiteX14" fmla="*/ 503343 w 772001"/>
                <a:gd name="connsiteY14" fmla="*/ 112533 h 561455"/>
                <a:gd name="connsiteX15" fmla="*/ 622653 w 772001"/>
                <a:gd name="connsiteY15" fmla="*/ 86800 h 561455"/>
                <a:gd name="connsiteX16" fmla="*/ 688156 w 772001"/>
                <a:gd name="connsiteY16" fmla="*/ 44691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2001" h="561455">
                  <a:moveTo>
                    <a:pt x="688156" y="44691"/>
                  </a:moveTo>
                  <a:cubicBezTo>
                    <a:pt x="702192" y="49369"/>
                    <a:pt x="720908" y="32994"/>
                    <a:pt x="730265" y="54048"/>
                  </a:cubicBezTo>
                  <a:cubicBezTo>
                    <a:pt x="739623" y="72763"/>
                    <a:pt x="718568" y="77442"/>
                    <a:pt x="709211" y="89139"/>
                  </a:cubicBezTo>
                  <a:cubicBezTo>
                    <a:pt x="608616" y="194412"/>
                    <a:pt x="491646" y="280970"/>
                    <a:pt x="381695" y="376885"/>
                  </a:cubicBezTo>
                  <a:cubicBezTo>
                    <a:pt x="320870" y="430692"/>
                    <a:pt x="250688" y="472801"/>
                    <a:pt x="180506" y="514910"/>
                  </a:cubicBezTo>
                  <a:cubicBezTo>
                    <a:pt x="91609" y="535965"/>
                    <a:pt x="72894" y="524268"/>
                    <a:pt x="51839" y="437710"/>
                  </a:cubicBezTo>
                  <a:cubicBezTo>
                    <a:pt x="19088" y="302025"/>
                    <a:pt x="77573" y="222485"/>
                    <a:pt x="222615" y="210788"/>
                  </a:cubicBezTo>
                  <a:cubicBezTo>
                    <a:pt x="234312" y="210788"/>
                    <a:pt x="246009" y="210788"/>
                    <a:pt x="253028" y="199091"/>
                  </a:cubicBezTo>
                  <a:cubicBezTo>
                    <a:pt x="257706" y="189733"/>
                    <a:pt x="250688" y="185055"/>
                    <a:pt x="243670" y="178036"/>
                  </a:cubicBezTo>
                  <a:cubicBezTo>
                    <a:pt x="231973" y="164000"/>
                    <a:pt x="199221" y="161661"/>
                    <a:pt x="208579" y="140606"/>
                  </a:cubicBezTo>
                  <a:cubicBezTo>
                    <a:pt x="220276" y="117212"/>
                    <a:pt x="248349" y="131248"/>
                    <a:pt x="269403" y="135927"/>
                  </a:cubicBezTo>
                  <a:cubicBezTo>
                    <a:pt x="290458" y="145285"/>
                    <a:pt x="313852" y="147624"/>
                    <a:pt x="332567" y="161661"/>
                  </a:cubicBezTo>
                  <a:cubicBezTo>
                    <a:pt x="344264" y="142945"/>
                    <a:pt x="313852" y="131248"/>
                    <a:pt x="332567" y="114873"/>
                  </a:cubicBezTo>
                  <a:cubicBezTo>
                    <a:pt x="353622" y="91479"/>
                    <a:pt x="372337" y="98497"/>
                    <a:pt x="391052" y="114873"/>
                  </a:cubicBezTo>
                  <a:cubicBezTo>
                    <a:pt x="430822" y="168679"/>
                    <a:pt x="465913" y="121891"/>
                    <a:pt x="503343" y="112533"/>
                  </a:cubicBezTo>
                  <a:cubicBezTo>
                    <a:pt x="540774" y="100836"/>
                    <a:pt x="566507" y="42351"/>
                    <a:pt x="622653" y="86800"/>
                  </a:cubicBezTo>
                  <a:cubicBezTo>
                    <a:pt x="632010" y="100836"/>
                    <a:pt x="667101" y="63406"/>
                    <a:pt x="688156" y="44691"/>
                  </a:cubicBezTo>
                  <a:close/>
                </a:path>
              </a:pathLst>
            </a:custGeom>
            <a:solidFill>
              <a:schemeClr val="bg1">
                <a:lumMod val="85000"/>
              </a:schemeClr>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8" name="Freeform: Shape 77">
              <a:extLst>
                <a:ext uri="{FF2B5EF4-FFF2-40B4-BE49-F238E27FC236}">
                  <a16:creationId xmlns:a16="http://schemas.microsoft.com/office/drawing/2014/main" id="{2753F621-C6C8-2339-A5C8-9488107165C1}"/>
                </a:ext>
              </a:extLst>
            </p:cNvPr>
            <p:cNvSpPr/>
            <p:nvPr/>
          </p:nvSpPr>
          <p:spPr>
            <a:xfrm>
              <a:off x="10218271" y="2115152"/>
              <a:ext cx="163758" cy="140364"/>
            </a:xfrm>
            <a:custGeom>
              <a:avLst/>
              <a:gdLst>
                <a:gd name="connsiteX0" fmla="*/ 106158 w 163757"/>
                <a:gd name="connsiteY0" fmla="*/ 42994 h 140363"/>
                <a:gd name="connsiteX1" fmla="*/ 122534 w 163757"/>
                <a:gd name="connsiteY1" fmla="*/ 96801 h 140363"/>
                <a:gd name="connsiteX2" fmla="*/ 61710 w 163757"/>
                <a:gd name="connsiteY2" fmla="*/ 71067 h 140363"/>
                <a:gd name="connsiteX3" fmla="*/ 42994 w 163757"/>
                <a:gd name="connsiteY3" fmla="*/ 57031 h 140363"/>
                <a:gd name="connsiteX4" fmla="*/ 61710 w 163757"/>
                <a:gd name="connsiteY4" fmla="*/ 59370 h 140363"/>
                <a:gd name="connsiteX5" fmla="*/ 115516 w 163757"/>
                <a:gd name="connsiteY5" fmla="*/ 89782 h 140363"/>
                <a:gd name="connsiteX6" fmla="*/ 106158 w 163757"/>
                <a:gd name="connsiteY6" fmla="*/ 42994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757" h="140363">
                  <a:moveTo>
                    <a:pt x="106158" y="42994"/>
                  </a:moveTo>
                  <a:cubicBezTo>
                    <a:pt x="110837" y="66388"/>
                    <a:pt x="143589" y="87443"/>
                    <a:pt x="122534" y="96801"/>
                  </a:cubicBezTo>
                  <a:cubicBezTo>
                    <a:pt x="96801" y="110837"/>
                    <a:pt x="92122" y="85104"/>
                    <a:pt x="61710" y="71067"/>
                  </a:cubicBezTo>
                  <a:cubicBezTo>
                    <a:pt x="54691" y="68728"/>
                    <a:pt x="47673" y="61710"/>
                    <a:pt x="42994" y="57031"/>
                  </a:cubicBezTo>
                  <a:cubicBezTo>
                    <a:pt x="47673" y="57031"/>
                    <a:pt x="59370" y="59370"/>
                    <a:pt x="61710" y="59370"/>
                  </a:cubicBezTo>
                  <a:cubicBezTo>
                    <a:pt x="71067" y="61710"/>
                    <a:pt x="94461" y="94461"/>
                    <a:pt x="115516" y="89782"/>
                  </a:cubicBezTo>
                  <a:cubicBezTo>
                    <a:pt x="129552" y="87443"/>
                    <a:pt x="89782" y="50013"/>
                    <a:pt x="106158" y="42994"/>
                  </a:cubicBezTo>
                  <a:close/>
                </a:path>
              </a:pathLst>
            </a:custGeom>
            <a:solidFill>
              <a:srgbClr val="737171"/>
            </a:solidFill>
            <a:ln w="23341" cap="flat">
              <a:noFill/>
              <a:prstDash val="solid"/>
              <a:miter/>
            </a:ln>
          </p:spPr>
          <p:txBody>
            <a:bodyPr rtlCol="0" anchor="ctr"/>
            <a:lstStyle/>
            <a:p>
              <a:pPr algn="r" rtl="1"/>
              <a:endParaRPr lang="en-US">
                <a:cs typeface="B Nazanin" panose="00000400000000000000" pitchFamily="2" charset="-78"/>
              </a:endParaRPr>
            </a:p>
          </p:txBody>
        </p:sp>
        <p:sp>
          <p:nvSpPr>
            <p:cNvPr id="29" name="Freeform: Shape 78">
              <a:extLst>
                <a:ext uri="{FF2B5EF4-FFF2-40B4-BE49-F238E27FC236}">
                  <a16:creationId xmlns:a16="http://schemas.microsoft.com/office/drawing/2014/main" id="{F7BDBEBB-251C-7F26-A819-CF859AE81079}"/>
                </a:ext>
              </a:extLst>
            </p:cNvPr>
            <p:cNvSpPr/>
            <p:nvPr/>
          </p:nvSpPr>
          <p:spPr>
            <a:xfrm>
              <a:off x="10339920" y="2109185"/>
              <a:ext cx="163758" cy="140364"/>
            </a:xfrm>
            <a:custGeom>
              <a:avLst/>
              <a:gdLst>
                <a:gd name="connsiteX0" fmla="*/ 110837 w 163757"/>
                <a:gd name="connsiteY0" fmla="*/ 46623 h 140363"/>
                <a:gd name="connsiteX1" fmla="*/ 89782 w 163757"/>
                <a:gd name="connsiteY1" fmla="*/ 72356 h 140363"/>
                <a:gd name="connsiteX2" fmla="*/ 64049 w 163757"/>
                <a:gd name="connsiteY2" fmla="*/ 72356 h 140363"/>
                <a:gd name="connsiteX3" fmla="*/ 66388 w 163757"/>
                <a:gd name="connsiteY3" fmla="*/ 48962 h 140363"/>
                <a:gd name="connsiteX4" fmla="*/ 42994 w 163757"/>
                <a:gd name="connsiteY4" fmla="*/ 51302 h 140363"/>
                <a:gd name="connsiteX5" fmla="*/ 106158 w 163757"/>
                <a:gd name="connsiteY5" fmla="*/ 74696 h 140363"/>
                <a:gd name="connsiteX6" fmla="*/ 136570 w 163757"/>
                <a:gd name="connsiteY6" fmla="*/ 48962 h 140363"/>
                <a:gd name="connsiteX7" fmla="*/ 110837 w 163757"/>
                <a:gd name="connsiteY7" fmla="*/ 4662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7" h="140363">
                  <a:moveTo>
                    <a:pt x="110837" y="46623"/>
                  </a:moveTo>
                  <a:cubicBezTo>
                    <a:pt x="108497" y="58320"/>
                    <a:pt x="96800" y="65338"/>
                    <a:pt x="89782" y="72356"/>
                  </a:cubicBezTo>
                  <a:cubicBezTo>
                    <a:pt x="80425" y="79374"/>
                    <a:pt x="68728" y="81714"/>
                    <a:pt x="64049" y="72356"/>
                  </a:cubicBezTo>
                  <a:cubicBezTo>
                    <a:pt x="54691" y="55980"/>
                    <a:pt x="61709" y="58320"/>
                    <a:pt x="66388" y="48962"/>
                  </a:cubicBezTo>
                  <a:cubicBezTo>
                    <a:pt x="52352" y="48962"/>
                    <a:pt x="59370" y="51302"/>
                    <a:pt x="42994" y="51302"/>
                  </a:cubicBezTo>
                  <a:cubicBezTo>
                    <a:pt x="64049" y="109787"/>
                    <a:pt x="59370" y="107447"/>
                    <a:pt x="106158" y="74696"/>
                  </a:cubicBezTo>
                  <a:cubicBezTo>
                    <a:pt x="120194" y="65338"/>
                    <a:pt x="124873" y="58320"/>
                    <a:pt x="136570" y="48962"/>
                  </a:cubicBezTo>
                  <a:cubicBezTo>
                    <a:pt x="122534" y="48962"/>
                    <a:pt x="122534" y="37265"/>
                    <a:pt x="110837" y="46623"/>
                  </a:cubicBezTo>
                  <a:close/>
                </a:path>
              </a:pathLst>
            </a:custGeom>
            <a:solidFill>
              <a:srgbClr val="6C6969"/>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0" name="Freeform: Shape 79">
              <a:extLst>
                <a:ext uri="{FF2B5EF4-FFF2-40B4-BE49-F238E27FC236}">
                  <a16:creationId xmlns:a16="http://schemas.microsoft.com/office/drawing/2014/main" id="{E951FE07-640F-64B5-35C8-BC464F2AFADA}"/>
                </a:ext>
              </a:extLst>
            </p:cNvPr>
            <p:cNvSpPr/>
            <p:nvPr/>
          </p:nvSpPr>
          <p:spPr>
            <a:xfrm>
              <a:off x="10473266" y="2083394"/>
              <a:ext cx="140364" cy="116970"/>
            </a:xfrm>
            <a:custGeom>
              <a:avLst/>
              <a:gdLst>
                <a:gd name="connsiteX0" fmla="*/ 94461 w 140363"/>
                <a:gd name="connsiteY0" fmla="*/ 46680 h 116969"/>
                <a:gd name="connsiteX1" fmla="*/ 78085 w 140363"/>
                <a:gd name="connsiteY1" fmla="*/ 72413 h 116969"/>
                <a:gd name="connsiteX2" fmla="*/ 59370 w 140363"/>
                <a:gd name="connsiteY2" fmla="*/ 72413 h 116969"/>
                <a:gd name="connsiteX3" fmla="*/ 61710 w 140363"/>
                <a:gd name="connsiteY3" fmla="*/ 49019 h 116969"/>
                <a:gd name="connsiteX4" fmla="*/ 42994 w 140363"/>
                <a:gd name="connsiteY4" fmla="*/ 49019 h 116969"/>
                <a:gd name="connsiteX5" fmla="*/ 89782 w 140363"/>
                <a:gd name="connsiteY5" fmla="*/ 72413 h 116969"/>
                <a:gd name="connsiteX6" fmla="*/ 113176 w 140363"/>
                <a:gd name="connsiteY6" fmla="*/ 46680 h 116969"/>
                <a:gd name="connsiteX7" fmla="*/ 94461 w 140363"/>
                <a:gd name="connsiteY7" fmla="*/ 46680 h 11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363" h="116967">
                  <a:moveTo>
                    <a:pt x="94461" y="46680"/>
                  </a:moveTo>
                  <a:cubicBezTo>
                    <a:pt x="92122" y="58377"/>
                    <a:pt x="85104" y="65395"/>
                    <a:pt x="78085" y="72413"/>
                  </a:cubicBezTo>
                  <a:cubicBezTo>
                    <a:pt x="71067" y="79432"/>
                    <a:pt x="64049" y="81771"/>
                    <a:pt x="59370" y="72413"/>
                  </a:cubicBezTo>
                  <a:cubicBezTo>
                    <a:pt x="52352" y="56038"/>
                    <a:pt x="57031" y="58377"/>
                    <a:pt x="61710" y="49019"/>
                  </a:cubicBezTo>
                  <a:cubicBezTo>
                    <a:pt x="50013" y="49019"/>
                    <a:pt x="54691" y="49019"/>
                    <a:pt x="42994" y="49019"/>
                  </a:cubicBezTo>
                  <a:cubicBezTo>
                    <a:pt x="59370" y="107504"/>
                    <a:pt x="54691" y="105165"/>
                    <a:pt x="89782" y="72413"/>
                  </a:cubicBezTo>
                  <a:cubicBezTo>
                    <a:pt x="99140" y="63056"/>
                    <a:pt x="103819" y="56038"/>
                    <a:pt x="113176" y="46680"/>
                  </a:cubicBezTo>
                  <a:cubicBezTo>
                    <a:pt x="103819" y="49019"/>
                    <a:pt x="103819" y="37322"/>
                    <a:pt x="94461" y="46680"/>
                  </a:cubicBezTo>
                  <a:close/>
                </a:path>
              </a:pathLst>
            </a:custGeom>
            <a:solidFill>
              <a:srgbClr val="6C6969"/>
            </a:solidFill>
            <a:ln w="23341" cap="flat">
              <a:noFill/>
              <a:prstDash val="solid"/>
              <a:miter/>
            </a:ln>
          </p:spPr>
          <p:txBody>
            <a:bodyPr rtlCol="0" anchor="ctr"/>
            <a:lstStyle/>
            <a:p>
              <a:pPr algn="r" rtl="1"/>
              <a:endParaRPr lang="en-US">
                <a:cs typeface="B Nazanin" panose="00000400000000000000" pitchFamily="2" charset="-78"/>
              </a:endParaRPr>
            </a:p>
          </p:txBody>
        </p:sp>
        <p:grpSp>
          <p:nvGrpSpPr>
            <p:cNvPr id="31" name="Group 80">
              <a:extLst>
                <a:ext uri="{FF2B5EF4-FFF2-40B4-BE49-F238E27FC236}">
                  <a16:creationId xmlns:a16="http://schemas.microsoft.com/office/drawing/2014/main" id="{EEA2801E-FF7F-9CC5-566B-70465FDC0A86}"/>
                </a:ext>
              </a:extLst>
            </p:cNvPr>
            <p:cNvGrpSpPr/>
            <p:nvPr/>
          </p:nvGrpSpPr>
          <p:grpSpPr>
            <a:xfrm>
              <a:off x="8963351" y="2835327"/>
              <a:ext cx="1121835" cy="315595"/>
              <a:chOff x="8963351" y="2835327"/>
              <a:chExt cx="1121835" cy="315595"/>
            </a:xfrm>
          </p:grpSpPr>
          <p:sp>
            <p:nvSpPr>
              <p:cNvPr id="43" name="Freeform: Shape 92">
                <a:extLst>
                  <a:ext uri="{FF2B5EF4-FFF2-40B4-BE49-F238E27FC236}">
                    <a16:creationId xmlns:a16="http://schemas.microsoft.com/office/drawing/2014/main" id="{BCA42F5F-5808-71D2-790F-07DB68E1045A}"/>
                  </a:ext>
                </a:extLst>
              </p:cNvPr>
              <p:cNvSpPr/>
              <p:nvPr/>
            </p:nvSpPr>
            <p:spPr>
              <a:xfrm>
                <a:off x="9991610" y="2901191"/>
                <a:ext cx="93576" cy="163758"/>
              </a:xfrm>
              <a:custGeom>
                <a:avLst/>
                <a:gdLst>
                  <a:gd name="connsiteX0" fmla="*/ 66128 w 93575"/>
                  <a:gd name="connsiteY0" fmla="*/ 106158 h 163757"/>
                  <a:gd name="connsiteX1" fmla="*/ 45074 w 93575"/>
                  <a:gd name="connsiteY1" fmla="*/ 108498 h 163757"/>
                  <a:gd name="connsiteX2" fmla="*/ 45074 w 93575"/>
                  <a:gd name="connsiteY2" fmla="*/ 42994 h 163757"/>
                  <a:gd name="connsiteX3" fmla="*/ 66128 w 93575"/>
                  <a:gd name="connsiteY3" fmla="*/ 87443 h 163757"/>
                  <a:gd name="connsiteX4" fmla="*/ 66128 w 93575"/>
                  <a:gd name="connsiteY4" fmla="*/ 106158 h 163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75" h="163757">
                    <a:moveTo>
                      <a:pt x="66128" y="106158"/>
                    </a:moveTo>
                    <a:cubicBezTo>
                      <a:pt x="59110" y="110837"/>
                      <a:pt x="52092" y="141249"/>
                      <a:pt x="45074" y="108498"/>
                    </a:cubicBezTo>
                    <a:cubicBezTo>
                      <a:pt x="40395" y="89782"/>
                      <a:pt x="45074" y="68728"/>
                      <a:pt x="45074" y="42994"/>
                    </a:cubicBezTo>
                    <a:cubicBezTo>
                      <a:pt x="63789" y="57031"/>
                      <a:pt x="49753" y="80425"/>
                      <a:pt x="66128" y="87443"/>
                    </a:cubicBezTo>
                    <a:cubicBezTo>
                      <a:pt x="66128" y="94461"/>
                      <a:pt x="66128" y="101479"/>
                      <a:pt x="66128" y="106158"/>
                    </a:cubicBezTo>
                    <a:close/>
                  </a:path>
                </a:pathLst>
              </a:custGeom>
              <a:solidFill>
                <a:srgbClr val="050505"/>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4" name="Freeform: Shape 93">
                <a:extLst>
                  <a:ext uri="{FF2B5EF4-FFF2-40B4-BE49-F238E27FC236}">
                    <a16:creationId xmlns:a16="http://schemas.microsoft.com/office/drawing/2014/main" id="{E5EABE52-08BC-DC9D-C3DE-D2BBCD2CA82C}"/>
                  </a:ext>
                </a:extLst>
              </p:cNvPr>
              <p:cNvSpPr/>
              <p:nvPr/>
            </p:nvSpPr>
            <p:spPr>
              <a:xfrm>
                <a:off x="9071658" y="2854204"/>
                <a:ext cx="444486" cy="257334"/>
              </a:xfrm>
              <a:custGeom>
                <a:avLst/>
                <a:gdLst>
                  <a:gd name="connsiteX0" fmla="*/ 422284 w 444485"/>
                  <a:gd name="connsiteY0" fmla="*/ 183557 h 257333"/>
                  <a:gd name="connsiteX1" fmla="*/ 375496 w 444485"/>
                  <a:gd name="connsiteY1" fmla="*/ 223327 h 257333"/>
                  <a:gd name="connsiteX2" fmla="*/ 66696 w 444485"/>
                  <a:gd name="connsiteY2" fmla="*/ 150805 h 257333"/>
                  <a:gd name="connsiteX3" fmla="*/ 45641 w 444485"/>
                  <a:gd name="connsiteY3" fmla="*/ 94660 h 257333"/>
                  <a:gd name="connsiteX4" fmla="*/ 104126 w 444485"/>
                  <a:gd name="connsiteY4" fmla="*/ 47872 h 257333"/>
                  <a:gd name="connsiteX5" fmla="*/ 377836 w 444485"/>
                  <a:gd name="connsiteY5" fmla="*/ 120393 h 257333"/>
                  <a:gd name="connsiteX6" fmla="*/ 422284 w 444485"/>
                  <a:gd name="connsiteY6" fmla="*/ 183557 h 25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485" h="257332">
                    <a:moveTo>
                      <a:pt x="422284" y="183557"/>
                    </a:moveTo>
                    <a:cubicBezTo>
                      <a:pt x="429303" y="223327"/>
                      <a:pt x="408248" y="232684"/>
                      <a:pt x="375496" y="223327"/>
                    </a:cubicBezTo>
                    <a:cubicBezTo>
                      <a:pt x="272563" y="199933"/>
                      <a:pt x="169629" y="174199"/>
                      <a:pt x="66696" y="150805"/>
                    </a:cubicBezTo>
                    <a:cubicBezTo>
                      <a:pt x="29265" y="141448"/>
                      <a:pt x="47981" y="115714"/>
                      <a:pt x="45641" y="94660"/>
                    </a:cubicBezTo>
                    <a:cubicBezTo>
                      <a:pt x="38623" y="43193"/>
                      <a:pt x="54999" y="36175"/>
                      <a:pt x="104126" y="47872"/>
                    </a:cubicBezTo>
                    <a:cubicBezTo>
                      <a:pt x="197702" y="66587"/>
                      <a:pt x="286599" y="94660"/>
                      <a:pt x="377836" y="120393"/>
                    </a:cubicBezTo>
                    <a:cubicBezTo>
                      <a:pt x="415266" y="132090"/>
                      <a:pt x="431642" y="146127"/>
                      <a:pt x="422284" y="183557"/>
                    </a:cubicBezTo>
                    <a:close/>
                  </a:path>
                </a:pathLst>
              </a:custGeom>
              <a:solidFill>
                <a:srgbClr val="000000"/>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5" name="Freeform: Shape 94">
                <a:extLst>
                  <a:ext uri="{FF2B5EF4-FFF2-40B4-BE49-F238E27FC236}">
                    <a16:creationId xmlns:a16="http://schemas.microsoft.com/office/drawing/2014/main" id="{6B7EAD0B-1601-1504-91F7-5AE4336A42CA}"/>
                  </a:ext>
                </a:extLst>
              </p:cNvPr>
              <p:cNvSpPr/>
              <p:nvPr/>
            </p:nvSpPr>
            <p:spPr>
              <a:xfrm>
                <a:off x="9480134" y="2950191"/>
                <a:ext cx="257334" cy="187152"/>
              </a:xfrm>
              <a:custGeom>
                <a:avLst/>
                <a:gdLst>
                  <a:gd name="connsiteX0" fmla="*/ 229034 w 257333"/>
                  <a:gd name="connsiteY0" fmla="*/ 80552 h 187151"/>
                  <a:gd name="connsiteX1" fmla="*/ 219676 w 257333"/>
                  <a:gd name="connsiteY1" fmla="*/ 122661 h 187151"/>
                  <a:gd name="connsiteX2" fmla="*/ 189264 w 257333"/>
                  <a:gd name="connsiteY2" fmla="*/ 153074 h 187151"/>
                  <a:gd name="connsiteX3" fmla="*/ 67615 w 257333"/>
                  <a:gd name="connsiteY3" fmla="*/ 141377 h 187151"/>
                  <a:gd name="connsiteX4" fmla="*/ 46561 w 257333"/>
                  <a:gd name="connsiteY4" fmla="*/ 89910 h 187151"/>
                  <a:gd name="connsiteX5" fmla="*/ 69955 w 257333"/>
                  <a:gd name="connsiteY5" fmla="*/ 43122 h 187151"/>
                  <a:gd name="connsiteX6" fmla="*/ 224355 w 257333"/>
                  <a:gd name="connsiteY6" fmla="*/ 66516 h 187151"/>
                  <a:gd name="connsiteX7" fmla="*/ 229034 w 257333"/>
                  <a:gd name="connsiteY7" fmla="*/ 80552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332" h="187151">
                    <a:moveTo>
                      <a:pt x="229034" y="80552"/>
                    </a:moveTo>
                    <a:cubicBezTo>
                      <a:pt x="214997" y="92249"/>
                      <a:pt x="219676" y="108625"/>
                      <a:pt x="219676" y="122661"/>
                    </a:cubicBezTo>
                    <a:cubicBezTo>
                      <a:pt x="222016" y="143716"/>
                      <a:pt x="212658" y="155413"/>
                      <a:pt x="189264" y="153074"/>
                    </a:cubicBezTo>
                    <a:cubicBezTo>
                      <a:pt x="149494" y="148395"/>
                      <a:pt x="107385" y="146055"/>
                      <a:pt x="67615" y="141377"/>
                    </a:cubicBezTo>
                    <a:cubicBezTo>
                      <a:pt x="30185" y="136698"/>
                      <a:pt x="46561" y="108625"/>
                      <a:pt x="46561" y="89910"/>
                    </a:cubicBezTo>
                    <a:cubicBezTo>
                      <a:pt x="44221" y="71195"/>
                      <a:pt x="41882" y="40782"/>
                      <a:pt x="69955" y="43122"/>
                    </a:cubicBezTo>
                    <a:cubicBezTo>
                      <a:pt x="121421" y="47801"/>
                      <a:pt x="172888" y="57158"/>
                      <a:pt x="224355" y="66516"/>
                    </a:cubicBezTo>
                    <a:cubicBezTo>
                      <a:pt x="229034" y="66516"/>
                      <a:pt x="229034" y="75873"/>
                      <a:pt x="229034" y="80552"/>
                    </a:cubicBezTo>
                    <a:close/>
                  </a:path>
                </a:pathLst>
              </a:custGeom>
              <a:solidFill>
                <a:srgbClr val="020202"/>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6" name="Freeform: Shape 95">
                <a:extLst>
                  <a:ext uri="{FF2B5EF4-FFF2-40B4-BE49-F238E27FC236}">
                    <a16:creationId xmlns:a16="http://schemas.microsoft.com/office/drawing/2014/main" id="{2D6C8031-FC56-D5A6-9864-38F2AD2C3FBE}"/>
                  </a:ext>
                </a:extLst>
              </p:cNvPr>
              <p:cNvSpPr/>
              <p:nvPr/>
            </p:nvSpPr>
            <p:spPr>
              <a:xfrm>
                <a:off x="9682317" y="2963770"/>
                <a:ext cx="280728" cy="187152"/>
              </a:xfrm>
              <a:custGeom>
                <a:avLst/>
                <a:gdLst>
                  <a:gd name="connsiteX0" fmla="*/ 239736 w 280727"/>
                  <a:gd name="connsiteY0" fmla="*/ 57616 h 187151"/>
                  <a:gd name="connsiteX1" fmla="*/ 237397 w 280727"/>
                  <a:gd name="connsiteY1" fmla="*/ 104404 h 187151"/>
                  <a:gd name="connsiteX2" fmla="*/ 211663 w 280727"/>
                  <a:gd name="connsiteY2" fmla="*/ 141834 h 187151"/>
                  <a:gd name="connsiteX3" fmla="*/ 80657 w 280727"/>
                  <a:gd name="connsiteY3" fmla="*/ 151192 h 187151"/>
                  <a:gd name="connsiteX4" fmla="*/ 47906 w 280727"/>
                  <a:gd name="connsiteY4" fmla="*/ 99725 h 187151"/>
                  <a:gd name="connsiteX5" fmla="*/ 66621 w 280727"/>
                  <a:gd name="connsiteY5" fmla="*/ 45919 h 187151"/>
                  <a:gd name="connsiteX6" fmla="*/ 235057 w 280727"/>
                  <a:gd name="connsiteY6" fmla="*/ 43579 h 187151"/>
                  <a:gd name="connsiteX7" fmla="*/ 239736 w 280727"/>
                  <a:gd name="connsiteY7" fmla="*/ 57616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727" h="187151">
                    <a:moveTo>
                      <a:pt x="239736" y="57616"/>
                    </a:moveTo>
                    <a:cubicBezTo>
                      <a:pt x="225700" y="71652"/>
                      <a:pt x="235057" y="88028"/>
                      <a:pt x="237397" y="104404"/>
                    </a:cubicBezTo>
                    <a:cubicBezTo>
                      <a:pt x="244415" y="127798"/>
                      <a:pt x="235057" y="139495"/>
                      <a:pt x="211663" y="141834"/>
                    </a:cubicBezTo>
                    <a:cubicBezTo>
                      <a:pt x="167215" y="144173"/>
                      <a:pt x="125106" y="148852"/>
                      <a:pt x="80657" y="151192"/>
                    </a:cubicBezTo>
                    <a:cubicBezTo>
                      <a:pt x="40887" y="153531"/>
                      <a:pt x="52584" y="120779"/>
                      <a:pt x="47906" y="99725"/>
                    </a:cubicBezTo>
                    <a:cubicBezTo>
                      <a:pt x="43227" y="78670"/>
                      <a:pt x="33869" y="48258"/>
                      <a:pt x="66621" y="45919"/>
                    </a:cubicBezTo>
                    <a:cubicBezTo>
                      <a:pt x="122766" y="41240"/>
                      <a:pt x="178912" y="43579"/>
                      <a:pt x="235057" y="43579"/>
                    </a:cubicBezTo>
                    <a:cubicBezTo>
                      <a:pt x="235057" y="43579"/>
                      <a:pt x="237397" y="52937"/>
                      <a:pt x="239736" y="57616"/>
                    </a:cubicBezTo>
                    <a:close/>
                  </a:path>
                </a:pathLst>
              </a:custGeom>
              <a:solidFill>
                <a:srgbClr val="020202"/>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7" name="Freeform: Shape 96">
                <a:extLst>
                  <a:ext uri="{FF2B5EF4-FFF2-40B4-BE49-F238E27FC236}">
                    <a16:creationId xmlns:a16="http://schemas.microsoft.com/office/drawing/2014/main" id="{D6C1980A-F785-0745-35B2-8986DE6C4F38}"/>
                  </a:ext>
                </a:extLst>
              </p:cNvPr>
              <p:cNvSpPr/>
              <p:nvPr/>
            </p:nvSpPr>
            <p:spPr>
              <a:xfrm>
                <a:off x="8963351" y="2835327"/>
                <a:ext cx="140364" cy="187152"/>
              </a:xfrm>
              <a:custGeom>
                <a:avLst/>
                <a:gdLst>
                  <a:gd name="connsiteX0" fmla="*/ 43997 w 140363"/>
                  <a:gd name="connsiteY0" fmla="*/ 99500 h 187151"/>
                  <a:gd name="connsiteX1" fmla="*/ 76749 w 140363"/>
                  <a:gd name="connsiteY1" fmla="*/ 43355 h 187151"/>
                  <a:gd name="connsiteX2" fmla="*/ 104821 w 140363"/>
                  <a:gd name="connsiteY2" fmla="*/ 113537 h 187151"/>
                  <a:gd name="connsiteX3" fmla="*/ 72070 w 140363"/>
                  <a:gd name="connsiteY3" fmla="*/ 155646 h 187151"/>
                  <a:gd name="connsiteX4" fmla="*/ 43997 w 140363"/>
                  <a:gd name="connsiteY4" fmla="*/ 99500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363" h="187151">
                    <a:moveTo>
                      <a:pt x="43997" y="99500"/>
                    </a:moveTo>
                    <a:cubicBezTo>
                      <a:pt x="53355" y="80785"/>
                      <a:pt x="27621" y="38676"/>
                      <a:pt x="76749" y="43355"/>
                    </a:cubicBezTo>
                    <a:cubicBezTo>
                      <a:pt x="130555" y="48033"/>
                      <a:pt x="100143" y="90143"/>
                      <a:pt x="104821" y="113537"/>
                    </a:cubicBezTo>
                    <a:cubicBezTo>
                      <a:pt x="109500" y="134591"/>
                      <a:pt x="107161" y="157985"/>
                      <a:pt x="72070" y="155646"/>
                    </a:cubicBezTo>
                    <a:cubicBezTo>
                      <a:pt x="27621" y="153306"/>
                      <a:pt x="48676" y="120555"/>
                      <a:pt x="43997" y="99500"/>
                    </a:cubicBezTo>
                    <a:close/>
                  </a:path>
                </a:pathLst>
              </a:custGeom>
              <a:solidFill>
                <a:srgbClr val="000000"/>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8" name="Freeform: Shape 97">
                <a:extLst>
                  <a:ext uri="{FF2B5EF4-FFF2-40B4-BE49-F238E27FC236}">
                    <a16:creationId xmlns:a16="http://schemas.microsoft.com/office/drawing/2014/main" id="{75904956-4671-779E-DEBA-A788CEA04100}"/>
                  </a:ext>
                </a:extLst>
              </p:cNvPr>
              <p:cNvSpPr/>
              <p:nvPr/>
            </p:nvSpPr>
            <p:spPr>
              <a:xfrm>
                <a:off x="9892135" y="2926594"/>
                <a:ext cx="163758" cy="187152"/>
              </a:xfrm>
              <a:custGeom>
                <a:avLst/>
                <a:gdLst>
                  <a:gd name="connsiteX0" fmla="*/ 46294 w 163757"/>
                  <a:gd name="connsiteY0" fmla="*/ 155616 h 187151"/>
                  <a:gd name="connsiteX1" fmla="*/ 43954 w 163757"/>
                  <a:gd name="connsiteY1" fmla="*/ 111167 h 187151"/>
                  <a:gd name="connsiteX2" fmla="*/ 100100 w 163757"/>
                  <a:gd name="connsiteY2" fmla="*/ 45664 h 187151"/>
                  <a:gd name="connsiteX3" fmla="*/ 123494 w 163757"/>
                  <a:gd name="connsiteY3" fmla="*/ 64379 h 187151"/>
                  <a:gd name="connsiteX4" fmla="*/ 46294 w 163757"/>
                  <a:gd name="connsiteY4" fmla="*/ 155616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757" h="187151">
                    <a:moveTo>
                      <a:pt x="46294" y="155616"/>
                    </a:moveTo>
                    <a:cubicBezTo>
                      <a:pt x="46294" y="141579"/>
                      <a:pt x="46294" y="125204"/>
                      <a:pt x="43954" y="111167"/>
                    </a:cubicBezTo>
                    <a:cubicBezTo>
                      <a:pt x="36936" y="66719"/>
                      <a:pt x="69688" y="57361"/>
                      <a:pt x="100100" y="45664"/>
                    </a:cubicBezTo>
                    <a:cubicBezTo>
                      <a:pt x="116476" y="38646"/>
                      <a:pt x="123494" y="45664"/>
                      <a:pt x="123494" y="64379"/>
                    </a:cubicBezTo>
                    <a:cubicBezTo>
                      <a:pt x="121155" y="115846"/>
                      <a:pt x="102439" y="153276"/>
                      <a:pt x="46294" y="155616"/>
                    </a:cubicBezTo>
                    <a:close/>
                  </a:path>
                </a:pathLst>
              </a:custGeom>
              <a:solidFill>
                <a:srgbClr val="020202"/>
              </a:solidFill>
              <a:ln w="23341" cap="flat">
                <a:noFill/>
                <a:prstDash val="solid"/>
                <a:miter/>
              </a:ln>
            </p:spPr>
            <p:txBody>
              <a:bodyPr rtlCol="0" anchor="ctr"/>
              <a:lstStyle/>
              <a:p>
                <a:pPr algn="r" rtl="1"/>
                <a:endParaRPr lang="en-US">
                  <a:cs typeface="B Nazanin" panose="00000400000000000000" pitchFamily="2" charset="-78"/>
                </a:endParaRPr>
              </a:p>
            </p:txBody>
          </p:sp>
        </p:grpSp>
        <p:sp>
          <p:nvSpPr>
            <p:cNvPr id="32" name="Freeform: Shape 81">
              <a:extLst>
                <a:ext uri="{FF2B5EF4-FFF2-40B4-BE49-F238E27FC236}">
                  <a16:creationId xmlns:a16="http://schemas.microsoft.com/office/drawing/2014/main" id="{EFF3D50F-D722-7332-73DE-32D67AE84695}"/>
                </a:ext>
              </a:extLst>
            </p:cNvPr>
            <p:cNvSpPr/>
            <p:nvPr/>
          </p:nvSpPr>
          <p:spPr>
            <a:xfrm>
              <a:off x="9763854" y="2540923"/>
              <a:ext cx="116970" cy="116970"/>
            </a:xfrm>
            <a:custGeom>
              <a:avLst/>
              <a:gdLst>
                <a:gd name="connsiteX0" fmla="*/ 66963 w 116969"/>
                <a:gd name="connsiteY0" fmla="*/ 42994 h 116969"/>
                <a:gd name="connsiteX1" fmla="*/ 85678 w 116969"/>
                <a:gd name="connsiteY1" fmla="*/ 66388 h 116969"/>
                <a:gd name="connsiteX2" fmla="*/ 59945 w 116969"/>
                <a:gd name="connsiteY2" fmla="*/ 87443 h 116969"/>
                <a:gd name="connsiteX3" fmla="*/ 43569 w 116969"/>
                <a:gd name="connsiteY3" fmla="*/ 61709 h 116969"/>
                <a:gd name="connsiteX4" fmla="*/ 66963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7" h="116967">
                  <a:moveTo>
                    <a:pt x="66963" y="42994"/>
                  </a:moveTo>
                  <a:cubicBezTo>
                    <a:pt x="78660" y="45334"/>
                    <a:pt x="88017" y="54691"/>
                    <a:pt x="85678" y="66388"/>
                  </a:cubicBezTo>
                  <a:cubicBezTo>
                    <a:pt x="85678" y="80425"/>
                    <a:pt x="76320" y="92122"/>
                    <a:pt x="59945" y="87443"/>
                  </a:cubicBezTo>
                  <a:cubicBezTo>
                    <a:pt x="45908" y="85103"/>
                    <a:pt x="41229" y="73406"/>
                    <a:pt x="43569" y="61709"/>
                  </a:cubicBezTo>
                  <a:cubicBezTo>
                    <a:pt x="45908" y="50012"/>
                    <a:pt x="52926" y="42994"/>
                    <a:pt x="66963" y="42994"/>
                  </a:cubicBezTo>
                  <a:close/>
                </a:path>
              </a:pathLst>
            </a:custGeom>
            <a:solidFill>
              <a:srgbClr val="D6D6D6"/>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3" name="Freeform: Shape 82">
              <a:extLst>
                <a:ext uri="{FF2B5EF4-FFF2-40B4-BE49-F238E27FC236}">
                  <a16:creationId xmlns:a16="http://schemas.microsoft.com/office/drawing/2014/main" id="{820674D8-80CA-A1E2-D636-36D2311080A2}"/>
                </a:ext>
              </a:extLst>
            </p:cNvPr>
            <p:cNvSpPr/>
            <p:nvPr/>
          </p:nvSpPr>
          <p:spPr>
            <a:xfrm>
              <a:off x="9783143" y="2858633"/>
              <a:ext cx="116970" cy="116970"/>
            </a:xfrm>
            <a:custGeom>
              <a:avLst/>
              <a:gdLst>
                <a:gd name="connsiteX0" fmla="*/ 80425 w 116969"/>
                <a:gd name="connsiteY0" fmla="*/ 59818 h 116969"/>
                <a:gd name="connsiteX1" fmla="*/ 64049 w 116969"/>
                <a:gd name="connsiteY1" fmla="*/ 80873 h 116969"/>
                <a:gd name="connsiteX2" fmla="*/ 42994 w 116969"/>
                <a:gd name="connsiteY2" fmla="*/ 64497 h 116969"/>
                <a:gd name="connsiteX3" fmla="*/ 61710 w 116969"/>
                <a:gd name="connsiteY3" fmla="*/ 43443 h 116969"/>
                <a:gd name="connsiteX4" fmla="*/ 80425 w 116969"/>
                <a:gd name="connsiteY4" fmla="*/ 59818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7" h="116967">
                  <a:moveTo>
                    <a:pt x="80425" y="59818"/>
                  </a:moveTo>
                  <a:cubicBezTo>
                    <a:pt x="80425" y="71515"/>
                    <a:pt x="75746" y="78534"/>
                    <a:pt x="64049" y="80873"/>
                  </a:cubicBezTo>
                  <a:cubicBezTo>
                    <a:pt x="52352" y="80873"/>
                    <a:pt x="45334" y="73855"/>
                    <a:pt x="42994" y="64497"/>
                  </a:cubicBezTo>
                  <a:cubicBezTo>
                    <a:pt x="42994" y="52800"/>
                    <a:pt x="50013" y="45782"/>
                    <a:pt x="61710" y="43443"/>
                  </a:cubicBezTo>
                  <a:cubicBezTo>
                    <a:pt x="71067" y="41103"/>
                    <a:pt x="78085" y="48121"/>
                    <a:pt x="80425" y="59818"/>
                  </a:cubicBezTo>
                  <a:close/>
                </a:path>
              </a:pathLst>
            </a:custGeom>
            <a:solidFill>
              <a:srgbClr val="CFCFCF"/>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4" name="Freeform: Shape 83">
              <a:extLst>
                <a:ext uri="{FF2B5EF4-FFF2-40B4-BE49-F238E27FC236}">
                  <a16:creationId xmlns:a16="http://schemas.microsoft.com/office/drawing/2014/main" id="{ED938973-0397-9B8D-D184-B6D6E2D07CA8}"/>
                </a:ext>
              </a:extLst>
            </p:cNvPr>
            <p:cNvSpPr/>
            <p:nvPr/>
          </p:nvSpPr>
          <p:spPr>
            <a:xfrm>
              <a:off x="9700816" y="2238692"/>
              <a:ext cx="116970" cy="116970"/>
            </a:xfrm>
            <a:custGeom>
              <a:avLst/>
              <a:gdLst>
                <a:gd name="connsiteX0" fmla="*/ 59818 w 116969"/>
                <a:gd name="connsiteY0" fmla="*/ 80873 h 116969"/>
                <a:gd name="connsiteX1" fmla="*/ 43443 w 116969"/>
                <a:gd name="connsiteY1" fmla="*/ 59818 h 116969"/>
                <a:gd name="connsiteX2" fmla="*/ 64497 w 116969"/>
                <a:gd name="connsiteY2" fmla="*/ 43443 h 116969"/>
                <a:gd name="connsiteX3" fmla="*/ 78534 w 116969"/>
                <a:gd name="connsiteY3" fmla="*/ 62158 h 116969"/>
                <a:gd name="connsiteX4" fmla="*/ 59818 w 116969"/>
                <a:gd name="connsiteY4" fmla="*/ 80873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7" h="116967">
                  <a:moveTo>
                    <a:pt x="59818" y="80873"/>
                  </a:moveTo>
                  <a:cubicBezTo>
                    <a:pt x="48121" y="78534"/>
                    <a:pt x="41103" y="73855"/>
                    <a:pt x="43443" y="59818"/>
                  </a:cubicBezTo>
                  <a:cubicBezTo>
                    <a:pt x="45782" y="48121"/>
                    <a:pt x="52800" y="41103"/>
                    <a:pt x="64497" y="43443"/>
                  </a:cubicBezTo>
                  <a:cubicBezTo>
                    <a:pt x="73855" y="45782"/>
                    <a:pt x="80873" y="52800"/>
                    <a:pt x="78534" y="62158"/>
                  </a:cubicBezTo>
                  <a:cubicBezTo>
                    <a:pt x="78534" y="73855"/>
                    <a:pt x="71515" y="80873"/>
                    <a:pt x="59818" y="80873"/>
                  </a:cubicBezTo>
                  <a:close/>
                </a:path>
              </a:pathLst>
            </a:custGeom>
            <a:solidFill>
              <a:srgbClr val="D6D5D5"/>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5" name="Freeform: Shape 84">
              <a:extLst>
                <a:ext uri="{FF2B5EF4-FFF2-40B4-BE49-F238E27FC236}">
                  <a16:creationId xmlns:a16="http://schemas.microsoft.com/office/drawing/2014/main" id="{A5938C06-C1BB-BD87-7CBD-5080F3BCED57}"/>
                </a:ext>
              </a:extLst>
            </p:cNvPr>
            <p:cNvSpPr/>
            <p:nvPr/>
          </p:nvSpPr>
          <p:spPr>
            <a:xfrm>
              <a:off x="9371409" y="468215"/>
              <a:ext cx="561456" cy="725214"/>
            </a:xfrm>
            <a:custGeom>
              <a:avLst/>
              <a:gdLst>
                <a:gd name="connsiteX0" fmla="*/ 515553 w 561455"/>
                <a:gd name="connsiteY0" fmla="*/ 42994 h 725213"/>
                <a:gd name="connsiteX1" fmla="*/ 501517 w 561455"/>
                <a:gd name="connsiteY1" fmla="*/ 57031 h 725213"/>
                <a:gd name="connsiteX2" fmla="*/ 506195 w 561455"/>
                <a:gd name="connsiteY2" fmla="*/ 204413 h 725213"/>
                <a:gd name="connsiteX3" fmla="*/ 396244 w 561455"/>
                <a:gd name="connsiteY3" fmla="*/ 534268 h 725213"/>
                <a:gd name="connsiteX4" fmla="*/ 351795 w 561455"/>
                <a:gd name="connsiteY4" fmla="*/ 597432 h 725213"/>
                <a:gd name="connsiteX5" fmla="*/ 293310 w 561455"/>
                <a:gd name="connsiteY5" fmla="*/ 691008 h 725213"/>
                <a:gd name="connsiteX6" fmla="*/ 42994 w 561455"/>
                <a:gd name="connsiteY6" fmla="*/ 564680 h 725213"/>
                <a:gd name="connsiteX7" fmla="*/ 283952 w 561455"/>
                <a:gd name="connsiteY7" fmla="*/ 700366 h 725213"/>
                <a:gd name="connsiteX8" fmla="*/ 326062 w 561455"/>
                <a:gd name="connsiteY8" fmla="*/ 681650 h 725213"/>
                <a:gd name="connsiteX9" fmla="*/ 363492 w 561455"/>
                <a:gd name="connsiteY9" fmla="*/ 595093 h 725213"/>
                <a:gd name="connsiteX10" fmla="*/ 398583 w 561455"/>
                <a:gd name="connsiteY10" fmla="*/ 543626 h 725213"/>
                <a:gd name="connsiteX11" fmla="*/ 468765 w 561455"/>
                <a:gd name="connsiteY11" fmla="*/ 412619 h 725213"/>
                <a:gd name="connsiteX12" fmla="*/ 515553 w 561455"/>
                <a:gd name="connsiteY12" fmla="*/ 206752 h 725213"/>
                <a:gd name="connsiteX13" fmla="*/ 515553 w 561455"/>
                <a:gd name="connsiteY13" fmla="*/ 42994 h 725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1455" h="725213">
                  <a:moveTo>
                    <a:pt x="515553" y="42994"/>
                  </a:moveTo>
                  <a:cubicBezTo>
                    <a:pt x="503856" y="50013"/>
                    <a:pt x="513214" y="50013"/>
                    <a:pt x="501517" y="57031"/>
                  </a:cubicBezTo>
                  <a:cubicBezTo>
                    <a:pt x="506195" y="106158"/>
                    <a:pt x="510874" y="143589"/>
                    <a:pt x="506195" y="204413"/>
                  </a:cubicBezTo>
                  <a:cubicBezTo>
                    <a:pt x="424316" y="354134"/>
                    <a:pt x="517892" y="396244"/>
                    <a:pt x="396244" y="534268"/>
                  </a:cubicBezTo>
                  <a:cubicBezTo>
                    <a:pt x="384547" y="548305"/>
                    <a:pt x="351795" y="597432"/>
                    <a:pt x="351795" y="597432"/>
                  </a:cubicBezTo>
                  <a:cubicBezTo>
                    <a:pt x="330740" y="632523"/>
                    <a:pt x="309686" y="695687"/>
                    <a:pt x="293310" y="691008"/>
                  </a:cubicBezTo>
                  <a:cubicBezTo>
                    <a:pt x="220789" y="665275"/>
                    <a:pt x="106158" y="613808"/>
                    <a:pt x="42994" y="564680"/>
                  </a:cubicBezTo>
                  <a:cubicBezTo>
                    <a:pt x="110837" y="632523"/>
                    <a:pt x="197395" y="669953"/>
                    <a:pt x="283952" y="700366"/>
                  </a:cubicBezTo>
                  <a:cubicBezTo>
                    <a:pt x="300328" y="705044"/>
                    <a:pt x="319043" y="698026"/>
                    <a:pt x="326062" y="681650"/>
                  </a:cubicBezTo>
                  <a:cubicBezTo>
                    <a:pt x="337759" y="653578"/>
                    <a:pt x="356474" y="611468"/>
                    <a:pt x="363492" y="595093"/>
                  </a:cubicBezTo>
                  <a:cubicBezTo>
                    <a:pt x="363492" y="595093"/>
                    <a:pt x="386886" y="560002"/>
                    <a:pt x="398583" y="543626"/>
                  </a:cubicBezTo>
                  <a:cubicBezTo>
                    <a:pt x="431335" y="503856"/>
                    <a:pt x="461747" y="464086"/>
                    <a:pt x="468765" y="412619"/>
                  </a:cubicBezTo>
                  <a:cubicBezTo>
                    <a:pt x="475783" y="342437"/>
                    <a:pt x="473444" y="269916"/>
                    <a:pt x="515553" y="206752"/>
                  </a:cubicBezTo>
                  <a:cubicBezTo>
                    <a:pt x="527250" y="148267"/>
                    <a:pt x="515553" y="101479"/>
                    <a:pt x="515553" y="42994"/>
                  </a:cubicBezTo>
                  <a:close/>
                </a:path>
              </a:pathLst>
            </a:custGeom>
            <a:solidFill>
              <a:srgbClr val="949393"/>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6" name="Freeform: Shape 85">
              <a:extLst>
                <a:ext uri="{FF2B5EF4-FFF2-40B4-BE49-F238E27FC236}">
                  <a16:creationId xmlns:a16="http://schemas.microsoft.com/office/drawing/2014/main" id="{494E7347-3E7D-100B-0692-D7399D842B94}"/>
                </a:ext>
              </a:extLst>
            </p:cNvPr>
            <p:cNvSpPr/>
            <p:nvPr/>
          </p:nvSpPr>
          <p:spPr>
            <a:xfrm>
              <a:off x="9783143" y="2049064"/>
              <a:ext cx="210546" cy="116970"/>
            </a:xfrm>
            <a:custGeom>
              <a:avLst/>
              <a:gdLst>
                <a:gd name="connsiteX0" fmla="*/ 159964 w 210545"/>
                <a:gd name="connsiteY0" fmla="*/ 73991 h 116969"/>
                <a:gd name="connsiteX1" fmla="*/ 42994 w 210545"/>
                <a:gd name="connsiteY1" fmla="*/ 55276 h 116969"/>
                <a:gd name="connsiteX2" fmla="*/ 190376 w 210545"/>
                <a:gd name="connsiteY2" fmla="*/ 55276 h 116969"/>
                <a:gd name="connsiteX3" fmla="*/ 159964 w 210545"/>
                <a:gd name="connsiteY3" fmla="*/ 73991 h 116969"/>
              </a:gdLst>
              <a:ahLst/>
              <a:cxnLst>
                <a:cxn ang="0">
                  <a:pos x="connsiteX0" y="connsiteY0"/>
                </a:cxn>
                <a:cxn ang="0">
                  <a:pos x="connsiteX1" y="connsiteY1"/>
                </a:cxn>
                <a:cxn ang="0">
                  <a:pos x="connsiteX2" y="connsiteY2"/>
                </a:cxn>
                <a:cxn ang="0">
                  <a:pos x="connsiteX3" y="connsiteY3"/>
                </a:cxn>
              </a:cxnLst>
              <a:rect l="l" t="t" r="r" b="b"/>
              <a:pathLst>
                <a:path w="210545" h="116967">
                  <a:moveTo>
                    <a:pt x="159964" y="73991"/>
                  </a:moveTo>
                  <a:cubicBezTo>
                    <a:pt x="127213" y="34222"/>
                    <a:pt x="82764" y="69313"/>
                    <a:pt x="42994" y="55276"/>
                  </a:cubicBezTo>
                  <a:cubicBezTo>
                    <a:pt x="92122" y="38900"/>
                    <a:pt x="136570" y="38900"/>
                    <a:pt x="190376" y="55276"/>
                  </a:cubicBezTo>
                  <a:cubicBezTo>
                    <a:pt x="181019" y="59955"/>
                    <a:pt x="171661" y="66973"/>
                    <a:pt x="159964" y="73991"/>
                  </a:cubicBezTo>
                  <a:close/>
                </a:path>
              </a:pathLst>
            </a:custGeom>
            <a:solidFill>
              <a:srgbClr val="AFAEAE"/>
            </a:solidFill>
            <a:ln w="23341" cap="flat">
              <a:noFill/>
              <a:prstDash val="solid"/>
              <a:miter/>
            </a:ln>
          </p:spPr>
          <p:txBody>
            <a:bodyPr rtlCol="0" anchor="ctr"/>
            <a:lstStyle/>
            <a:p>
              <a:pPr algn="r" rtl="1"/>
              <a:endParaRPr lang="en-US">
                <a:cs typeface="B Nazanin" panose="00000400000000000000" pitchFamily="2" charset="-78"/>
              </a:endParaRPr>
            </a:p>
          </p:txBody>
        </p:sp>
        <p:sp>
          <p:nvSpPr>
            <p:cNvPr id="37" name="Freeform: Shape 86">
              <a:extLst>
                <a:ext uri="{FF2B5EF4-FFF2-40B4-BE49-F238E27FC236}">
                  <a16:creationId xmlns:a16="http://schemas.microsoft.com/office/drawing/2014/main" id="{65F66AF9-BD1C-372A-1F4D-45816FF5D834}"/>
                </a:ext>
              </a:extLst>
            </p:cNvPr>
            <p:cNvSpPr/>
            <p:nvPr/>
          </p:nvSpPr>
          <p:spPr>
            <a:xfrm>
              <a:off x="9682264" y="2227159"/>
              <a:ext cx="163758" cy="772002"/>
            </a:xfrm>
            <a:custGeom>
              <a:avLst/>
              <a:gdLst>
                <a:gd name="connsiteX0" fmla="*/ 122818 w 163757"/>
                <a:gd name="connsiteY0" fmla="*/ 412904 h 772001"/>
                <a:gd name="connsiteX1" fmla="*/ 73691 w 163757"/>
                <a:gd name="connsiteY1" fmla="*/ 244467 h 772001"/>
                <a:gd name="connsiteX2" fmla="*/ 38600 w 163757"/>
                <a:gd name="connsiteY2" fmla="*/ 45618 h 772001"/>
                <a:gd name="connsiteX3" fmla="*/ 17545 w 163757"/>
                <a:gd name="connsiteY3" fmla="*/ 17545 h 772001"/>
                <a:gd name="connsiteX4" fmla="*/ 17545 w 163757"/>
                <a:gd name="connsiteY4" fmla="*/ 17545 h 772001"/>
                <a:gd name="connsiteX5" fmla="*/ 57315 w 163757"/>
                <a:gd name="connsiteY5" fmla="*/ 214055 h 772001"/>
                <a:gd name="connsiteX6" fmla="*/ 106443 w 163757"/>
                <a:gd name="connsiteY6" fmla="*/ 412904 h 772001"/>
                <a:gd name="connsiteX7" fmla="*/ 115800 w 163757"/>
                <a:gd name="connsiteY7" fmla="*/ 674917 h 772001"/>
                <a:gd name="connsiteX8" fmla="*/ 92406 w 163757"/>
                <a:gd name="connsiteY8" fmla="*/ 754456 h 772001"/>
                <a:gd name="connsiteX9" fmla="*/ 104103 w 163757"/>
                <a:gd name="connsiteY9" fmla="*/ 756796 h 772001"/>
                <a:gd name="connsiteX10" fmla="*/ 132176 w 163757"/>
                <a:gd name="connsiteY10" fmla="*/ 677256 h 772001"/>
                <a:gd name="connsiteX11" fmla="*/ 122818 w 163757"/>
                <a:gd name="connsiteY11" fmla="*/ 412904 h 77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3757" h="772001">
                  <a:moveTo>
                    <a:pt x="122818" y="412904"/>
                  </a:moveTo>
                  <a:cubicBezTo>
                    <a:pt x="94746" y="359098"/>
                    <a:pt x="71352" y="300613"/>
                    <a:pt x="73691" y="244467"/>
                  </a:cubicBezTo>
                  <a:cubicBezTo>
                    <a:pt x="76030" y="174285"/>
                    <a:pt x="54976" y="111121"/>
                    <a:pt x="38600" y="45618"/>
                  </a:cubicBezTo>
                  <a:cubicBezTo>
                    <a:pt x="36261" y="31582"/>
                    <a:pt x="36261" y="17545"/>
                    <a:pt x="17545" y="17545"/>
                  </a:cubicBezTo>
                  <a:lnTo>
                    <a:pt x="17545" y="17545"/>
                  </a:lnTo>
                  <a:cubicBezTo>
                    <a:pt x="22224" y="85388"/>
                    <a:pt x="61994" y="146212"/>
                    <a:pt x="57315" y="214055"/>
                  </a:cubicBezTo>
                  <a:cubicBezTo>
                    <a:pt x="52636" y="284237"/>
                    <a:pt x="76030" y="349740"/>
                    <a:pt x="106443" y="412904"/>
                  </a:cubicBezTo>
                  <a:cubicBezTo>
                    <a:pt x="148552" y="497122"/>
                    <a:pt x="169606" y="583680"/>
                    <a:pt x="115800" y="674917"/>
                  </a:cubicBezTo>
                  <a:cubicBezTo>
                    <a:pt x="101764" y="698311"/>
                    <a:pt x="99424" y="728723"/>
                    <a:pt x="92406" y="754456"/>
                  </a:cubicBezTo>
                  <a:cubicBezTo>
                    <a:pt x="97085" y="754456"/>
                    <a:pt x="99424" y="756796"/>
                    <a:pt x="104103" y="756796"/>
                  </a:cubicBezTo>
                  <a:cubicBezTo>
                    <a:pt x="113461" y="731062"/>
                    <a:pt x="118140" y="700650"/>
                    <a:pt x="132176" y="677256"/>
                  </a:cubicBezTo>
                  <a:cubicBezTo>
                    <a:pt x="188322" y="586019"/>
                    <a:pt x="167267" y="499462"/>
                    <a:pt x="122818" y="412904"/>
                  </a:cubicBezTo>
                  <a:close/>
                </a:path>
              </a:pathLst>
            </a:custGeom>
            <a:solidFill>
              <a:srgbClr val="AEADAD"/>
            </a:solidFill>
            <a:ln w="9525" cap="flat">
              <a:noFill/>
              <a:prstDash val="solid"/>
              <a:miter/>
            </a:ln>
          </p:spPr>
          <p:txBody>
            <a:bodyPr rtlCol="0" anchor="ctr"/>
            <a:lstStyle/>
            <a:p>
              <a:pPr algn="r" rtl="1"/>
              <a:endParaRPr lang="en-US">
                <a:cs typeface="B Nazanin" panose="00000400000000000000" pitchFamily="2" charset="-78"/>
              </a:endParaRPr>
            </a:p>
          </p:txBody>
        </p:sp>
        <p:sp>
          <p:nvSpPr>
            <p:cNvPr id="38" name="Freeform: Shape 87">
              <a:extLst>
                <a:ext uri="{FF2B5EF4-FFF2-40B4-BE49-F238E27FC236}">
                  <a16:creationId xmlns:a16="http://schemas.microsoft.com/office/drawing/2014/main" id="{79679805-2E99-3D9D-644F-47270C53AAA0}"/>
                </a:ext>
              </a:extLst>
            </p:cNvPr>
            <p:cNvSpPr/>
            <p:nvPr/>
          </p:nvSpPr>
          <p:spPr>
            <a:xfrm>
              <a:off x="9605064" y="1537036"/>
              <a:ext cx="70182" cy="538062"/>
            </a:xfrm>
            <a:custGeom>
              <a:avLst/>
              <a:gdLst>
                <a:gd name="connsiteX0" fmla="*/ 43279 w 70181"/>
                <a:gd name="connsiteY0" fmla="*/ 267861 h 538061"/>
                <a:gd name="connsiteX1" fmla="*/ 29242 w 70181"/>
                <a:gd name="connsiteY1" fmla="*/ 127497 h 538061"/>
                <a:gd name="connsiteX2" fmla="*/ 26903 w 70181"/>
                <a:gd name="connsiteY2" fmla="*/ 17545 h 538061"/>
                <a:gd name="connsiteX3" fmla="*/ 17545 w 70181"/>
                <a:gd name="connsiteY3" fmla="*/ 50297 h 538061"/>
                <a:gd name="connsiteX4" fmla="*/ 19885 w 70181"/>
                <a:gd name="connsiteY4" fmla="*/ 139194 h 538061"/>
                <a:gd name="connsiteX5" fmla="*/ 19885 w 70181"/>
                <a:gd name="connsiteY5" fmla="*/ 139194 h 538061"/>
                <a:gd name="connsiteX6" fmla="*/ 19885 w 70181"/>
                <a:gd name="connsiteY6" fmla="*/ 139194 h 538061"/>
                <a:gd name="connsiteX7" fmla="*/ 45618 w 70181"/>
                <a:gd name="connsiteY7" fmla="*/ 536892 h 538061"/>
                <a:gd name="connsiteX8" fmla="*/ 64333 w 70181"/>
                <a:gd name="connsiteY8" fmla="*/ 527535 h 538061"/>
                <a:gd name="connsiteX9" fmla="*/ 43279 w 70181"/>
                <a:gd name="connsiteY9" fmla="*/ 267861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181" h="538061">
                  <a:moveTo>
                    <a:pt x="43279" y="267861"/>
                  </a:moveTo>
                  <a:cubicBezTo>
                    <a:pt x="40939" y="228092"/>
                    <a:pt x="31582" y="171946"/>
                    <a:pt x="29242" y="127497"/>
                  </a:cubicBezTo>
                  <a:cubicBezTo>
                    <a:pt x="29242" y="87728"/>
                    <a:pt x="26903" y="57315"/>
                    <a:pt x="26903" y="17545"/>
                  </a:cubicBezTo>
                  <a:cubicBezTo>
                    <a:pt x="22224" y="33921"/>
                    <a:pt x="22224" y="29242"/>
                    <a:pt x="17545" y="50297"/>
                  </a:cubicBezTo>
                  <a:cubicBezTo>
                    <a:pt x="19885" y="78370"/>
                    <a:pt x="15206" y="106443"/>
                    <a:pt x="19885" y="139194"/>
                  </a:cubicBezTo>
                  <a:cubicBezTo>
                    <a:pt x="19885" y="139194"/>
                    <a:pt x="19885" y="139194"/>
                    <a:pt x="19885" y="139194"/>
                  </a:cubicBezTo>
                  <a:lnTo>
                    <a:pt x="19885" y="139194"/>
                  </a:lnTo>
                  <a:cubicBezTo>
                    <a:pt x="29242" y="263183"/>
                    <a:pt x="24564" y="405886"/>
                    <a:pt x="45618" y="536892"/>
                  </a:cubicBezTo>
                  <a:cubicBezTo>
                    <a:pt x="54976" y="532213"/>
                    <a:pt x="54976" y="529874"/>
                    <a:pt x="64333" y="527535"/>
                  </a:cubicBezTo>
                  <a:cubicBezTo>
                    <a:pt x="64333" y="525195"/>
                    <a:pt x="47958" y="340383"/>
                    <a:pt x="43279" y="267861"/>
                  </a:cubicBezTo>
                  <a:close/>
                </a:path>
              </a:pathLst>
            </a:custGeom>
            <a:solidFill>
              <a:srgbClr val="AEADAD"/>
            </a:solidFill>
            <a:ln w="9525" cap="flat">
              <a:noFill/>
              <a:prstDash val="solid"/>
              <a:miter/>
            </a:ln>
          </p:spPr>
          <p:txBody>
            <a:bodyPr rtlCol="0" anchor="ctr"/>
            <a:lstStyle/>
            <a:p>
              <a:pPr algn="r" rtl="1"/>
              <a:endParaRPr lang="en-US">
                <a:cs typeface="B Nazanin" panose="00000400000000000000" pitchFamily="2" charset="-78"/>
              </a:endParaRPr>
            </a:p>
          </p:txBody>
        </p:sp>
        <p:sp>
          <p:nvSpPr>
            <p:cNvPr id="39" name="Freeform: Shape 88">
              <a:extLst>
                <a:ext uri="{FF2B5EF4-FFF2-40B4-BE49-F238E27FC236}">
                  <a16:creationId xmlns:a16="http://schemas.microsoft.com/office/drawing/2014/main" id="{6610C6E1-14A1-E61F-1D98-9A7EB4376385}"/>
                </a:ext>
              </a:extLst>
            </p:cNvPr>
            <p:cNvSpPr/>
            <p:nvPr/>
          </p:nvSpPr>
          <p:spPr>
            <a:xfrm>
              <a:off x="9617046" y="1644933"/>
              <a:ext cx="116970" cy="116970"/>
            </a:xfrm>
            <a:custGeom>
              <a:avLst/>
              <a:gdLst>
                <a:gd name="connsiteX0" fmla="*/ 61710 w 116969"/>
                <a:gd name="connsiteY0" fmla="*/ 42994 h 116969"/>
                <a:gd name="connsiteX1" fmla="*/ 80425 w 116969"/>
                <a:gd name="connsiteY1" fmla="*/ 61710 h 116969"/>
                <a:gd name="connsiteX2" fmla="*/ 64049 w 116969"/>
                <a:gd name="connsiteY2" fmla="*/ 80425 h 116969"/>
                <a:gd name="connsiteX3" fmla="*/ 42994 w 116969"/>
                <a:gd name="connsiteY3" fmla="*/ 64049 h 116969"/>
                <a:gd name="connsiteX4" fmla="*/ 61710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7" h="116967">
                  <a:moveTo>
                    <a:pt x="61710" y="42994"/>
                  </a:moveTo>
                  <a:cubicBezTo>
                    <a:pt x="73407" y="42994"/>
                    <a:pt x="80425" y="50013"/>
                    <a:pt x="80425" y="61710"/>
                  </a:cubicBezTo>
                  <a:cubicBezTo>
                    <a:pt x="80425" y="73407"/>
                    <a:pt x="75746" y="80425"/>
                    <a:pt x="64049" y="80425"/>
                  </a:cubicBezTo>
                  <a:cubicBezTo>
                    <a:pt x="52352" y="80425"/>
                    <a:pt x="45334" y="75746"/>
                    <a:pt x="42994" y="64049"/>
                  </a:cubicBezTo>
                  <a:cubicBezTo>
                    <a:pt x="42994" y="52352"/>
                    <a:pt x="50013" y="47673"/>
                    <a:pt x="61710" y="42994"/>
                  </a:cubicBezTo>
                  <a:close/>
                </a:path>
              </a:pathLst>
            </a:custGeom>
            <a:solidFill>
              <a:srgbClr val="CAC9C9"/>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0" name="Freeform: Shape 89">
              <a:extLst>
                <a:ext uri="{FF2B5EF4-FFF2-40B4-BE49-F238E27FC236}">
                  <a16:creationId xmlns:a16="http://schemas.microsoft.com/office/drawing/2014/main" id="{18647B9D-006D-12EA-0A93-97BC547BAA7C}"/>
                </a:ext>
              </a:extLst>
            </p:cNvPr>
            <p:cNvSpPr/>
            <p:nvPr/>
          </p:nvSpPr>
          <p:spPr>
            <a:xfrm>
              <a:off x="9881398" y="1998043"/>
              <a:ext cx="187152" cy="93576"/>
            </a:xfrm>
            <a:custGeom>
              <a:avLst/>
              <a:gdLst>
                <a:gd name="connsiteX0" fmla="*/ 143589 w 187151"/>
                <a:gd name="connsiteY0" fmla="*/ 73546 h 93575"/>
                <a:gd name="connsiteX1" fmla="*/ 42994 w 187151"/>
                <a:gd name="connsiteY1" fmla="*/ 50152 h 93575"/>
                <a:gd name="connsiteX2" fmla="*/ 143589 w 187151"/>
                <a:gd name="connsiteY2" fmla="*/ 54831 h 93575"/>
                <a:gd name="connsiteX3" fmla="*/ 143589 w 187151"/>
                <a:gd name="connsiteY3" fmla="*/ 73546 h 93575"/>
              </a:gdLst>
              <a:ahLst/>
              <a:cxnLst>
                <a:cxn ang="0">
                  <a:pos x="connsiteX0" y="connsiteY0"/>
                </a:cxn>
                <a:cxn ang="0">
                  <a:pos x="connsiteX1" y="connsiteY1"/>
                </a:cxn>
                <a:cxn ang="0">
                  <a:pos x="connsiteX2" y="connsiteY2"/>
                </a:cxn>
                <a:cxn ang="0">
                  <a:pos x="connsiteX3" y="connsiteY3"/>
                </a:cxn>
              </a:cxnLst>
              <a:rect l="l" t="t" r="r" b="b"/>
              <a:pathLst>
                <a:path w="187151" h="93575">
                  <a:moveTo>
                    <a:pt x="143589" y="73546"/>
                  </a:moveTo>
                  <a:cubicBezTo>
                    <a:pt x="117855" y="57170"/>
                    <a:pt x="87443" y="52491"/>
                    <a:pt x="42994" y="50152"/>
                  </a:cubicBezTo>
                  <a:cubicBezTo>
                    <a:pt x="87443" y="36116"/>
                    <a:pt x="115516" y="45473"/>
                    <a:pt x="143589" y="54831"/>
                  </a:cubicBezTo>
                  <a:cubicBezTo>
                    <a:pt x="145928" y="61849"/>
                    <a:pt x="143589" y="66528"/>
                    <a:pt x="143589" y="73546"/>
                  </a:cubicBezTo>
                  <a:close/>
                </a:path>
              </a:pathLst>
            </a:custGeom>
            <a:solidFill>
              <a:srgbClr val="B4B3B3"/>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1" name="Freeform: Shape 90">
              <a:extLst>
                <a:ext uri="{FF2B5EF4-FFF2-40B4-BE49-F238E27FC236}">
                  <a16:creationId xmlns:a16="http://schemas.microsoft.com/office/drawing/2014/main" id="{BF5E5419-439A-9578-F6A6-A9AE1F582101}"/>
                </a:ext>
              </a:extLst>
            </p:cNvPr>
            <p:cNvSpPr/>
            <p:nvPr/>
          </p:nvSpPr>
          <p:spPr>
            <a:xfrm>
              <a:off x="9241610" y="610281"/>
              <a:ext cx="116970" cy="140364"/>
            </a:xfrm>
            <a:custGeom>
              <a:avLst/>
              <a:gdLst>
                <a:gd name="connsiteX0" fmla="*/ 76878 w 116969"/>
                <a:gd name="connsiteY0" fmla="*/ 118493 h 140363"/>
                <a:gd name="connsiteX1" fmla="*/ 46466 w 116969"/>
                <a:gd name="connsiteY1" fmla="*/ 69365 h 140363"/>
                <a:gd name="connsiteX2" fmla="*/ 51145 w 116969"/>
                <a:gd name="connsiteY2" fmla="*/ 48311 h 140363"/>
                <a:gd name="connsiteX3" fmla="*/ 69860 w 116969"/>
                <a:gd name="connsiteY3" fmla="*/ 43632 h 140363"/>
                <a:gd name="connsiteX4" fmla="*/ 72199 w 116969"/>
                <a:gd name="connsiteY4" fmla="*/ 64687 h 140363"/>
                <a:gd name="connsiteX5" fmla="*/ 76878 w 116969"/>
                <a:gd name="connsiteY5" fmla="*/ 11849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967" h="140363">
                  <a:moveTo>
                    <a:pt x="76878" y="118493"/>
                  </a:moveTo>
                  <a:cubicBezTo>
                    <a:pt x="58163" y="106796"/>
                    <a:pt x="60502" y="83402"/>
                    <a:pt x="46466" y="69365"/>
                  </a:cubicBezTo>
                  <a:cubicBezTo>
                    <a:pt x="39448" y="62347"/>
                    <a:pt x="44127" y="52990"/>
                    <a:pt x="51145" y="48311"/>
                  </a:cubicBezTo>
                  <a:cubicBezTo>
                    <a:pt x="55824" y="45971"/>
                    <a:pt x="65181" y="41293"/>
                    <a:pt x="69860" y="43632"/>
                  </a:cubicBezTo>
                  <a:cubicBezTo>
                    <a:pt x="86236" y="48311"/>
                    <a:pt x="74539" y="57668"/>
                    <a:pt x="72199" y="64687"/>
                  </a:cubicBezTo>
                  <a:cubicBezTo>
                    <a:pt x="67521" y="83402"/>
                    <a:pt x="100272" y="97438"/>
                    <a:pt x="76878" y="118493"/>
                  </a:cubicBezTo>
                  <a:close/>
                </a:path>
              </a:pathLst>
            </a:custGeom>
            <a:solidFill>
              <a:srgbClr val="A4A3A3"/>
            </a:solidFill>
            <a:ln w="23341" cap="flat">
              <a:noFill/>
              <a:prstDash val="solid"/>
              <a:miter/>
            </a:ln>
          </p:spPr>
          <p:txBody>
            <a:bodyPr rtlCol="0" anchor="ctr"/>
            <a:lstStyle/>
            <a:p>
              <a:pPr algn="r" rtl="1"/>
              <a:endParaRPr lang="en-US">
                <a:cs typeface="B Nazanin" panose="00000400000000000000" pitchFamily="2" charset="-78"/>
              </a:endParaRPr>
            </a:p>
          </p:txBody>
        </p:sp>
        <p:sp>
          <p:nvSpPr>
            <p:cNvPr id="42" name="Freeform: Shape 91">
              <a:extLst>
                <a:ext uri="{FF2B5EF4-FFF2-40B4-BE49-F238E27FC236}">
                  <a16:creationId xmlns:a16="http://schemas.microsoft.com/office/drawing/2014/main" id="{F2CA68E7-1847-9ACD-2ED5-B27A00C83087}"/>
                </a:ext>
              </a:extLst>
            </p:cNvPr>
            <p:cNvSpPr/>
            <p:nvPr/>
          </p:nvSpPr>
          <p:spPr>
            <a:xfrm>
              <a:off x="9502415" y="1027186"/>
              <a:ext cx="1684367" cy="1263276"/>
            </a:xfrm>
            <a:custGeom>
              <a:avLst/>
              <a:gdLst>
                <a:gd name="connsiteX0" fmla="*/ 747153 w 1684367"/>
                <a:gd name="connsiteY0" fmla="*/ 1056101 h 1263275"/>
                <a:gd name="connsiteX1" fmla="*/ 814996 w 1684367"/>
                <a:gd name="connsiteY1" fmla="*/ 971882 h 1263275"/>
                <a:gd name="connsiteX2" fmla="*/ 836051 w 1684367"/>
                <a:gd name="connsiteY2" fmla="*/ 108644 h 1263275"/>
                <a:gd name="connsiteX3" fmla="*/ 901554 w 1684367"/>
                <a:gd name="connsiteY3" fmla="*/ 43141 h 1263275"/>
                <a:gd name="connsiteX4" fmla="*/ 1594016 w 1684367"/>
                <a:gd name="connsiteY4" fmla="*/ 43141 h 1263275"/>
                <a:gd name="connsiteX5" fmla="*/ 1652501 w 1684367"/>
                <a:gd name="connsiteY5" fmla="*/ 54838 h 1263275"/>
                <a:gd name="connsiteX6" fmla="*/ 1652501 w 1684367"/>
                <a:gd name="connsiteY6" fmla="*/ 237311 h 1263275"/>
                <a:gd name="connsiteX7" fmla="*/ 1603374 w 1684367"/>
                <a:gd name="connsiteY7" fmla="*/ 967203 h 1263275"/>
                <a:gd name="connsiteX8" fmla="*/ 1563604 w 1684367"/>
                <a:gd name="connsiteY8" fmla="*/ 1018670 h 1263275"/>
                <a:gd name="connsiteX9" fmla="*/ 1254803 w 1684367"/>
                <a:gd name="connsiteY9" fmla="*/ 1084173 h 1263275"/>
                <a:gd name="connsiteX10" fmla="*/ 1212694 w 1684367"/>
                <a:gd name="connsiteY10" fmla="*/ 1070137 h 1263275"/>
                <a:gd name="connsiteX11" fmla="*/ 1179942 w 1684367"/>
                <a:gd name="connsiteY11" fmla="*/ 1060779 h 1263275"/>
                <a:gd name="connsiteX12" fmla="*/ 1069991 w 1684367"/>
                <a:gd name="connsiteY12" fmla="*/ 1098210 h 1263275"/>
                <a:gd name="connsiteX13" fmla="*/ 992790 w 1684367"/>
                <a:gd name="connsiteY13" fmla="*/ 1128622 h 1263275"/>
                <a:gd name="connsiteX14" fmla="*/ 943663 w 1684367"/>
                <a:gd name="connsiteY14" fmla="*/ 1130961 h 1263275"/>
                <a:gd name="connsiteX15" fmla="*/ 915590 w 1684367"/>
                <a:gd name="connsiteY15" fmla="*/ 1133301 h 1263275"/>
                <a:gd name="connsiteX16" fmla="*/ 880499 w 1684367"/>
                <a:gd name="connsiteY16" fmla="*/ 1130961 h 1263275"/>
                <a:gd name="connsiteX17" fmla="*/ 819675 w 1684367"/>
                <a:gd name="connsiteY17" fmla="*/ 1133301 h 1263275"/>
                <a:gd name="connsiteX18" fmla="*/ 758850 w 1684367"/>
                <a:gd name="connsiteY18" fmla="*/ 1144998 h 1263275"/>
                <a:gd name="connsiteX19" fmla="*/ 681650 w 1684367"/>
                <a:gd name="connsiteY19" fmla="*/ 1156695 h 1263275"/>
                <a:gd name="connsiteX20" fmla="*/ 634862 w 1684367"/>
                <a:gd name="connsiteY20" fmla="*/ 1173071 h 1263275"/>
                <a:gd name="connsiteX21" fmla="*/ 216110 w 1684367"/>
                <a:gd name="connsiteY21" fmla="*/ 1217519 h 1263275"/>
                <a:gd name="connsiteX22" fmla="*/ 106158 w 1684367"/>
                <a:gd name="connsiteY22" fmla="*/ 1229216 h 1263275"/>
                <a:gd name="connsiteX23" fmla="*/ 42994 w 1684367"/>
                <a:gd name="connsiteY23" fmla="*/ 1189446 h 1263275"/>
                <a:gd name="connsiteX24" fmla="*/ 94461 w 1684367"/>
                <a:gd name="connsiteY24" fmla="*/ 1147337 h 1263275"/>
                <a:gd name="connsiteX25" fmla="*/ 283952 w 1684367"/>
                <a:gd name="connsiteY25" fmla="*/ 1116925 h 1263275"/>
                <a:gd name="connsiteX26" fmla="*/ 747153 w 1684367"/>
                <a:gd name="connsiteY26" fmla="*/ 1056101 h 1263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4367" h="1263275">
                  <a:moveTo>
                    <a:pt x="747153" y="1056101"/>
                  </a:moveTo>
                  <a:cubicBezTo>
                    <a:pt x="803299" y="1056101"/>
                    <a:pt x="814996" y="1025688"/>
                    <a:pt x="814996" y="971882"/>
                  </a:cubicBezTo>
                  <a:cubicBezTo>
                    <a:pt x="819675" y="684136"/>
                    <a:pt x="829032" y="396390"/>
                    <a:pt x="836051" y="108644"/>
                  </a:cubicBezTo>
                  <a:cubicBezTo>
                    <a:pt x="836051" y="59516"/>
                    <a:pt x="854766" y="43141"/>
                    <a:pt x="901554" y="43141"/>
                  </a:cubicBezTo>
                  <a:cubicBezTo>
                    <a:pt x="1133154" y="45480"/>
                    <a:pt x="1362416" y="43141"/>
                    <a:pt x="1594016" y="43141"/>
                  </a:cubicBezTo>
                  <a:cubicBezTo>
                    <a:pt x="1615071" y="43141"/>
                    <a:pt x="1636125" y="40801"/>
                    <a:pt x="1652501" y="54838"/>
                  </a:cubicBezTo>
                  <a:cubicBezTo>
                    <a:pt x="1652501" y="115662"/>
                    <a:pt x="1652501" y="176486"/>
                    <a:pt x="1652501" y="237311"/>
                  </a:cubicBezTo>
                  <a:cubicBezTo>
                    <a:pt x="1643143" y="279420"/>
                    <a:pt x="1615071" y="735603"/>
                    <a:pt x="1603374" y="967203"/>
                  </a:cubicBezTo>
                  <a:cubicBezTo>
                    <a:pt x="1601034" y="997616"/>
                    <a:pt x="1594016" y="1011652"/>
                    <a:pt x="1563604" y="1018670"/>
                  </a:cubicBezTo>
                  <a:cubicBezTo>
                    <a:pt x="1460670" y="1039725"/>
                    <a:pt x="1362416" y="1077155"/>
                    <a:pt x="1254803" y="1084173"/>
                  </a:cubicBezTo>
                  <a:cubicBezTo>
                    <a:pt x="1236088" y="1091192"/>
                    <a:pt x="1222052" y="1088852"/>
                    <a:pt x="1212694" y="1070137"/>
                  </a:cubicBezTo>
                  <a:cubicBezTo>
                    <a:pt x="1203336" y="1056101"/>
                    <a:pt x="1193979" y="1053761"/>
                    <a:pt x="1179942" y="1060779"/>
                  </a:cubicBezTo>
                  <a:cubicBezTo>
                    <a:pt x="1147191" y="1086513"/>
                    <a:pt x="1119118" y="1114586"/>
                    <a:pt x="1069991" y="1098210"/>
                  </a:cubicBezTo>
                  <a:cubicBezTo>
                    <a:pt x="1044257" y="1088852"/>
                    <a:pt x="1020863" y="1121604"/>
                    <a:pt x="992790" y="1128622"/>
                  </a:cubicBezTo>
                  <a:cubicBezTo>
                    <a:pt x="976415" y="1133301"/>
                    <a:pt x="960039" y="1126283"/>
                    <a:pt x="943663" y="1130961"/>
                  </a:cubicBezTo>
                  <a:cubicBezTo>
                    <a:pt x="934305" y="1133301"/>
                    <a:pt x="924948" y="1133301"/>
                    <a:pt x="915590" y="1133301"/>
                  </a:cubicBezTo>
                  <a:cubicBezTo>
                    <a:pt x="906233" y="1133301"/>
                    <a:pt x="899214" y="1133301"/>
                    <a:pt x="880499" y="1130961"/>
                  </a:cubicBezTo>
                  <a:cubicBezTo>
                    <a:pt x="859445" y="1126283"/>
                    <a:pt x="838390" y="1121604"/>
                    <a:pt x="819675" y="1133301"/>
                  </a:cubicBezTo>
                  <a:cubicBezTo>
                    <a:pt x="800960" y="1140319"/>
                    <a:pt x="782244" y="1152016"/>
                    <a:pt x="758850" y="1144998"/>
                  </a:cubicBezTo>
                  <a:cubicBezTo>
                    <a:pt x="730778" y="1130961"/>
                    <a:pt x="705044" y="1128622"/>
                    <a:pt x="681650" y="1156695"/>
                  </a:cubicBezTo>
                  <a:cubicBezTo>
                    <a:pt x="669953" y="1170731"/>
                    <a:pt x="653578" y="1173071"/>
                    <a:pt x="634862" y="1173071"/>
                  </a:cubicBezTo>
                  <a:cubicBezTo>
                    <a:pt x="489820" y="1187107"/>
                    <a:pt x="368171" y="1203483"/>
                    <a:pt x="216110" y="1217519"/>
                  </a:cubicBezTo>
                  <a:cubicBezTo>
                    <a:pt x="211431" y="1219859"/>
                    <a:pt x="131892" y="1229216"/>
                    <a:pt x="106158" y="1229216"/>
                  </a:cubicBezTo>
                  <a:cubicBezTo>
                    <a:pt x="78085" y="1229216"/>
                    <a:pt x="47673" y="1229216"/>
                    <a:pt x="42994" y="1189446"/>
                  </a:cubicBezTo>
                  <a:cubicBezTo>
                    <a:pt x="50013" y="1161374"/>
                    <a:pt x="68728" y="1152016"/>
                    <a:pt x="94461" y="1147337"/>
                  </a:cubicBezTo>
                  <a:cubicBezTo>
                    <a:pt x="157625" y="1133301"/>
                    <a:pt x="220789" y="1119264"/>
                    <a:pt x="283952" y="1116925"/>
                  </a:cubicBezTo>
                  <a:cubicBezTo>
                    <a:pt x="365831" y="1114586"/>
                    <a:pt x="658256" y="1063119"/>
                    <a:pt x="747153" y="1056101"/>
                  </a:cubicBezTo>
                  <a:close/>
                </a:path>
              </a:pathLst>
            </a:custGeom>
            <a:solidFill>
              <a:srgbClr val="000000"/>
            </a:solidFill>
            <a:ln w="23341" cap="flat">
              <a:noFill/>
              <a:prstDash val="solid"/>
              <a:miter/>
            </a:ln>
          </p:spPr>
          <p:txBody>
            <a:bodyPr rtlCol="0" anchor="ctr"/>
            <a:lstStyle/>
            <a:p>
              <a:pPr algn="r" rtl="1"/>
              <a:endParaRPr lang="en-US">
                <a:cs typeface="B Nazanin" panose="00000400000000000000" pitchFamily="2" charset="-78"/>
              </a:endParaRPr>
            </a:p>
          </p:txBody>
        </p:sp>
      </p:grpSp>
      <p:sp>
        <p:nvSpPr>
          <p:cNvPr id="50" name="Oval 45">
            <a:extLst>
              <a:ext uri="{FF2B5EF4-FFF2-40B4-BE49-F238E27FC236}">
                <a16:creationId xmlns:a16="http://schemas.microsoft.com/office/drawing/2014/main" id="{5D8B6A15-40D7-0EDD-A1B7-5B5A7885339D}"/>
              </a:ext>
            </a:extLst>
          </p:cNvPr>
          <p:cNvSpPr/>
          <p:nvPr/>
        </p:nvSpPr>
        <p:spPr>
          <a:xfrm>
            <a:off x="4199711" y="5549954"/>
            <a:ext cx="671669" cy="671669"/>
          </a:xfrm>
          <a:prstGeom prst="ellipse">
            <a:avLst/>
          </a:prstGeom>
          <a:solidFill>
            <a:srgbClr val="1A609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51" name="TextBox 46">
            <a:extLst>
              <a:ext uri="{FF2B5EF4-FFF2-40B4-BE49-F238E27FC236}">
                <a16:creationId xmlns:a16="http://schemas.microsoft.com/office/drawing/2014/main" id="{55E5158A-70B8-4D02-21FA-FF716AF50D0C}"/>
              </a:ext>
            </a:extLst>
          </p:cNvPr>
          <p:cNvSpPr txBox="1"/>
          <p:nvPr/>
        </p:nvSpPr>
        <p:spPr>
          <a:xfrm>
            <a:off x="3758904" y="6272678"/>
            <a:ext cx="1553278" cy="307777"/>
          </a:xfrm>
          <a:prstGeom prst="rect">
            <a:avLst/>
          </a:prstGeom>
          <a:noFill/>
        </p:spPr>
        <p:txBody>
          <a:bodyPr wrap="square" rtlCol="0">
            <a:spAutoFit/>
          </a:bodyPr>
          <a:lstStyle/>
          <a:p>
            <a:pPr algn="ctr" rtl="1"/>
            <a:r>
              <a:rPr lang="fa-IR" altLang="ko-KR" sz="1400" b="1" dirty="0">
                <a:solidFill>
                  <a:schemeClr val="bg1"/>
                </a:solidFill>
                <a:cs typeface="B Nazanin" panose="00000400000000000000" pitchFamily="2" charset="-78"/>
              </a:rPr>
              <a:t>عنوان مطالب</a:t>
            </a:r>
            <a:endParaRPr lang="ko-KR" altLang="en-US" sz="1400" b="1" dirty="0">
              <a:solidFill>
                <a:schemeClr val="bg1"/>
              </a:solidFill>
              <a:cs typeface="B Nazanin" panose="00000400000000000000" pitchFamily="2" charset="-78"/>
            </a:endParaRPr>
          </a:p>
        </p:txBody>
      </p:sp>
      <p:sp>
        <p:nvSpPr>
          <p:cNvPr id="52" name="Oval 56">
            <a:extLst>
              <a:ext uri="{FF2B5EF4-FFF2-40B4-BE49-F238E27FC236}">
                <a16:creationId xmlns:a16="http://schemas.microsoft.com/office/drawing/2014/main" id="{3FEE4DD1-97B5-53BF-B77A-A8D18BDB7652}"/>
              </a:ext>
            </a:extLst>
          </p:cNvPr>
          <p:cNvSpPr/>
          <p:nvPr/>
        </p:nvSpPr>
        <p:spPr>
          <a:xfrm>
            <a:off x="7206932" y="5551577"/>
            <a:ext cx="671669" cy="671669"/>
          </a:xfrm>
          <a:prstGeom prst="ellipse">
            <a:avLst/>
          </a:prstGeom>
          <a:solidFill>
            <a:srgbClr val="00B0F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53" name="TextBox 57">
            <a:extLst>
              <a:ext uri="{FF2B5EF4-FFF2-40B4-BE49-F238E27FC236}">
                <a16:creationId xmlns:a16="http://schemas.microsoft.com/office/drawing/2014/main" id="{5DC98FAD-5EB9-ECB4-4BE1-138B70AB80E5}"/>
              </a:ext>
            </a:extLst>
          </p:cNvPr>
          <p:cNvSpPr txBox="1"/>
          <p:nvPr/>
        </p:nvSpPr>
        <p:spPr>
          <a:xfrm>
            <a:off x="6766126" y="6272678"/>
            <a:ext cx="1553278" cy="307777"/>
          </a:xfrm>
          <a:prstGeom prst="rect">
            <a:avLst/>
          </a:prstGeom>
          <a:noFill/>
        </p:spPr>
        <p:txBody>
          <a:bodyPr wrap="square" rtlCol="0">
            <a:spAutoFit/>
          </a:bodyPr>
          <a:lstStyle/>
          <a:p>
            <a:pPr algn="ctr" rtl="1"/>
            <a:r>
              <a:rPr lang="fa-IR" altLang="ko-KR" sz="1400" b="1" dirty="0">
                <a:solidFill>
                  <a:schemeClr val="bg1"/>
                </a:solidFill>
                <a:cs typeface="B Nazanin" panose="00000400000000000000" pitchFamily="2" charset="-78"/>
              </a:rPr>
              <a:t>عنوان مطالب</a:t>
            </a:r>
            <a:endParaRPr lang="ko-KR" altLang="en-US" sz="1400" b="1" dirty="0">
              <a:solidFill>
                <a:schemeClr val="bg1"/>
              </a:solidFill>
              <a:cs typeface="B Nazanin" panose="00000400000000000000" pitchFamily="2" charset="-78"/>
            </a:endParaRPr>
          </a:p>
        </p:txBody>
      </p:sp>
      <p:sp>
        <p:nvSpPr>
          <p:cNvPr id="54" name="Oval 58">
            <a:extLst>
              <a:ext uri="{FF2B5EF4-FFF2-40B4-BE49-F238E27FC236}">
                <a16:creationId xmlns:a16="http://schemas.microsoft.com/office/drawing/2014/main" id="{284CC241-BC0D-7DC3-8525-7D71238A6A5B}"/>
              </a:ext>
            </a:extLst>
          </p:cNvPr>
          <p:cNvSpPr/>
          <p:nvPr/>
        </p:nvSpPr>
        <p:spPr>
          <a:xfrm>
            <a:off x="10214153" y="5549954"/>
            <a:ext cx="671669" cy="671669"/>
          </a:xfrm>
          <a:prstGeom prst="ellipse">
            <a:avLst/>
          </a:prstGeom>
          <a:solidFill>
            <a:srgbClr val="1A609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0">
              <a:cs typeface="B Nazanin" panose="00000400000000000000" pitchFamily="2" charset="-78"/>
            </a:endParaRPr>
          </a:p>
        </p:txBody>
      </p:sp>
      <p:sp>
        <p:nvSpPr>
          <p:cNvPr id="55" name="TextBox 59">
            <a:extLst>
              <a:ext uri="{FF2B5EF4-FFF2-40B4-BE49-F238E27FC236}">
                <a16:creationId xmlns:a16="http://schemas.microsoft.com/office/drawing/2014/main" id="{E86B7774-6C28-AABE-742B-962886DE7666}"/>
              </a:ext>
            </a:extLst>
          </p:cNvPr>
          <p:cNvSpPr txBox="1"/>
          <p:nvPr/>
        </p:nvSpPr>
        <p:spPr>
          <a:xfrm>
            <a:off x="9773346" y="6272678"/>
            <a:ext cx="1553278" cy="307777"/>
          </a:xfrm>
          <a:prstGeom prst="rect">
            <a:avLst/>
          </a:prstGeom>
          <a:noFill/>
        </p:spPr>
        <p:txBody>
          <a:bodyPr wrap="square" rtlCol="0">
            <a:spAutoFit/>
          </a:bodyPr>
          <a:lstStyle/>
          <a:p>
            <a:pPr algn="ctr" rtl="1"/>
            <a:r>
              <a:rPr lang="fa-IR" altLang="ko-KR" sz="1400" b="1" dirty="0">
                <a:solidFill>
                  <a:schemeClr val="bg1"/>
                </a:solidFill>
                <a:cs typeface="B Nazanin" panose="00000400000000000000" pitchFamily="2" charset="-78"/>
              </a:rPr>
              <a:t>عنوان مطالب</a:t>
            </a:r>
            <a:endParaRPr lang="ko-KR" altLang="en-US" sz="1400" b="1" dirty="0">
              <a:solidFill>
                <a:schemeClr val="bg1"/>
              </a:solidFill>
              <a:cs typeface="B Nazanin" panose="00000400000000000000" pitchFamily="2" charset="-78"/>
            </a:endParaRPr>
          </a:p>
        </p:txBody>
      </p:sp>
      <p:sp>
        <p:nvSpPr>
          <p:cNvPr id="56" name="Rounded Rectangle 2">
            <a:extLst>
              <a:ext uri="{FF2B5EF4-FFF2-40B4-BE49-F238E27FC236}">
                <a16:creationId xmlns:a16="http://schemas.microsoft.com/office/drawing/2014/main" id="{394E7BE2-CB19-3979-D493-51D1EEEAA16E}"/>
              </a:ext>
            </a:extLst>
          </p:cNvPr>
          <p:cNvSpPr/>
          <p:nvPr/>
        </p:nvSpPr>
        <p:spPr>
          <a:xfrm>
            <a:off x="7370099" y="5713510"/>
            <a:ext cx="360000" cy="360000"/>
          </a:xfrm>
          <a:custGeom>
            <a:avLst/>
            <a:gdLst/>
            <a:ahLst/>
            <a:cxnLst/>
            <a:rect l="l" t="t" r="r" b="b"/>
            <a:pathLst>
              <a:path w="3960000" h="3960000">
                <a:moveTo>
                  <a:pt x="3160999" y="1374274"/>
                </a:moveTo>
                <a:cubicBezTo>
                  <a:pt x="3161390" y="1371268"/>
                  <a:pt x="3160138" y="1380887"/>
                  <a:pt x="3155132" y="1419362"/>
                </a:cubicBezTo>
                <a:cubicBezTo>
                  <a:pt x="3155132" y="1419362"/>
                  <a:pt x="3155131" y="1419362"/>
                  <a:pt x="3155131" y="1419362"/>
                </a:cubicBezTo>
                <a:cubicBezTo>
                  <a:pt x="3155133" y="1419346"/>
                  <a:pt x="3160347" y="1379282"/>
                  <a:pt x="3160999" y="1374274"/>
                </a:cubicBezTo>
                <a:close/>
                <a:moveTo>
                  <a:pt x="2538382" y="802616"/>
                </a:moveTo>
                <a:cubicBezTo>
                  <a:pt x="2197761" y="802616"/>
                  <a:pt x="1921633" y="1078744"/>
                  <a:pt x="1921633" y="1419365"/>
                </a:cubicBezTo>
                <a:cubicBezTo>
                  <a:pt x="1921633" y="1471638"/>
                  <a:pt x="1928136" y="1522392"/>
                  <a:pt x="1942445" y="1570340"/>
                </a:cubicBezTo>
                <a:cubicBezTo>
                  <a:pt x="1547199" y="1510736"/>
                  <a:pt x="1173928" y="1425572"/>
                  <a:pt x="752016" y="931012"/>
                </a:cubicBezTo>
                <a:cubicBezTo>
                  <a:pt x="555558" y="1323929"/>
                  <a:pt x="701457" y="1569504"/>
                  <a:pt x="934030" y="1745738"/>
                </a:cubicBezTo>
                <a:cubicBezTo>
                  <a:pt x="832912" y="1726959"/>
                  <a:pt x="757794" y="1716846"/>
                  <a:pt x="665343" y="1650397"/>
                </a:cubicBezTo>
                <a:cubicBezTo>
                  <a:pt x="692788" y="2037537"/>
                  <a:pt x="906583" y="2177657"/>
                  <a:pt x="1111709" y="2257108"/>
                </a:cubicBezTo>
                <a:cubicBezTo>
                  <a:pt x="1029370" y="2275887"/>
                  <a:pt x="986032" y="2268664"/>
                  <a:pt x="856023" y="2244108"/>
                </a:cubicBezTo>
                <a:cubicBezTo>
                  <a:pt x="968698" y="2582132"/>
                  <a:pt x="1241718" y="2664472"/>
                  <a:pt x="1402064" y="2660137"/>
                </a:cubicBezTo>
                <a:cubicBezTo>
                  <a:pt x="1212828" y="2802425"/>
                  <a:pt x="1063318" y="2869598"/>
                  <a:pt x="552668" y="2902822"/>
                </a:cubicBezTo>
                <a:cubicBezTo>
                  <a:pt x="978087" y="3213400"/>
                  <a:pt x="1650526" y="3189564"/>
                  <a:pt x="1978439" y="3093502"/>
                </a:cubicBezTo>
                <a:cubicBezTo>
                  <a:pt x="2679046" y="2850818"/>
                  <a:pt x="2894283" y="2547463"/>
                  <a:pt x="3053184" y="2031759"/>
                </a:cubicBezTo>
                <a:cubicBezTo>
                  <a:pt x="3132291" y="1592391"/>
                  <a:pt x="3116471" y="1716445"/>
                  <a:pt x="3155131" y="1419365"/>
                </a:cubicBezTo>
                <a:cubicBezTo>
                  <a:pt x="3155131" y="1419364"/>
                  <a:pt x="3155132" y="1419363"/>
                  <a:pt x="3155132" y="1419362"/>
                </a:cubicBezTo>
                <a:cubicBezTo>
                  <a:pt x="3257477" y="1315095"/>
                  <a:pt x="3372036" y="1223751"/>
                  <a:pt x="3407333" y="1117847"/>
                </a:cubicBezTo>
                <a:cubicBezTo>
                  <a:pt x="3307709" y="1140260"/>
                  <a:pt x="3221086" y="1197342"/>
                  <a:pt x="3108461" y="1185086"/>
                </a:cubicBezTo>
                <a:cubicBezTo>
                  <a:pt x="3188365" y="1141325"/>
                  <a:pt x="3284860" y="1028153"/>
                  <a:pt x="3334650" y="883134"/>
                </a:cubicBezTo>
                <a:cubicBezTo>
                  <a:pt x="3225580" y="952795"/>
                  <a:pt x="3152155" y="998691"/>
                  <a:pt x="2995677" y="1008938"/>
                </a:cubicBezTo>
                <a:cubicBezTo>
                  <a:pt x="2884471" y="881691"/>
                  <a:pt x="2720661" y="802616"/>
                  <a:pt x="2538382" y="80261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0">
              <a:solidFill>
                <a:schemeClr val="bg1"/>
              </a:solidFill>
              <a:cs typeface="B Nazanin" panose="00000400000000000000" pitchFamily="2" charset="-78"/>
            </a:endParaRPr>
          </a:p>
        </p:txBody>
      </p:sp>
      <p:sp>
        <p:nvSpPr>
          <p:cNvPr id="57" name="Rounded Rectangle 3">
            <a:extLst>
              <a:ext uri="{FF2B5EF4-FFF2-40B4-BE49-F238E27FC236}">
                <a16:creationId xmlns:a16="http://schemas.microsoft.com/office/drawing/2014/main" id="{68F82CA9-ED6C-13F0-F9DC-41BFE763FB3E}"/>
              </a:ext>
            </a:extLst>
          </p:cNvPr>
          <p:cNvSpPr/>
          <p:nvPr/>
        </p:nvSpPr>
        <p:spPr>
          <a:xfrm>
            <a:off x="4378333" y="5713510"/>
            <a:ext cx="360000" cy="360000"/>
          </a:xfrm>
          <a:custGeom>
            <a:avLst/>
            <a:gdLst/>
            <a:ahLst/>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48643" y="674567"/>
                  <a:pt x="3369037" y="759137"/>
                </a:cubicBezTo>
                <a:cubicBezTo>
                  <a:pt x="3391941" y="611142"/>
                  <a:pt x="3398988" y="447290"/>
                  <a:pt x="3443034" y="304580"/>
                </a:cubicBezTo>
                <a:cubicBezTo>
                  <a:pt x="3382140" y="251394"/>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0">
              <a:solidFill>
                <a:schemeClr val="bg1"/>
              </a:solidFill>
              <a:cs typeface="B Nazanin" panose="00000400000000000000" pitchFamily="2" charset="-78"/>
            </a:endParaRPr>
          </a:p>
        </p:txBody>
      </p:sp>
      <p:sp>
        <p:nvSpPr>
          <p:cNvPr id="58" name="Rounded Rectangle 1">
            <a:extLst>
              <a:ext uri="{FF2B5EF4-FFF2-40B4-BE49-F238E27FC236}">
                <a16:creationId xmlns:a16="http://schemas.microsoft.com/office/drawing/2014/main" id="{26441ECA-F1FC-94C9-087B-CD50E80DEC45}"/>
              </a:ext>
            </a:extLst>
          </p:cNvPr>
          <p:cNvSpPr/>
          <p:nvPr/>
        </p:nvSpPr>
        <p:spPr>
          <a:xfrm>
            <a:off x="10381976" y="5714617"/>
            <a:ext cx="361495" cy="361495"/>
          </a:xfrm>
          <a:custGeom>
            <a:avLst/>
            <a:gdLst/>
            <a:ahLst/>
            <a:cxnLst/>
            <a:rect l="l" t="t" r="r" b="b"/>
            <a:pathLst>
              <a:path w="3960000" h="3960000">
                <a:moveTo>
                  <a:pt x="1353873" y="744319"/>
                </a:moveTo>
                <a:cubicBezTo>
                  <a:pt x="1178332" y="744319"/>
                  <a:pt x="1087406" y="796788"/>
                  <a:pt x="1036028" y="1062163"/>
                </a:cubicBezTo>
                <a:lnTo>
                  <a:pt x="1045607" y="2336569"/>
                </a:lnTo>
                <a:cubicBezTo>
                  <a:pt x="1103001" y="2818885"/>
                  <a:pt x="1426013" y="3108291"/>
                  <a:pt x="1837234" y="3193792"/>
                </a:cubicBezTo>
                <a:cubicBezTo>
                  <a:pt x="1872334" y="3208215"/>
                  <a:pt x="1910797" y="3215681"/>
                  <a:pt x="1951004" y="3215681"/>
                </a:cubicBezTo>
                <a:lnTo>
                  <a:pt x="2606128" y="3215681"/>
                </a:lnTo>
                <a:cubicBezTo>
                  <a:pt x="2781668" y="3215681"/>
                  <a:pt x="2923972" y="3073377"/>
                  <a:pt x="2923972" y="2897837"/>
                </a:cubicBezTo>
                <a:cubicBezTo>
                  <a:pt x="2923972" y="2722297"/>
                  <a:pt x="2781668" y="2579993"/>
                  <a:pt x="2606128" y="2579993"/>
                </a:cubicBezTo>
                <a:lnTo>
                  <a:pt x="1988542" y="2579993"/>
                </a:lnTo>
                <a:cubicBezTo>
                  <a:pt x="1825168" y="2556513"/>
                  <a:pt x="1683745" y="2426764"/>
                  <a:pt x="1671717" y="2258106"/>
                </a:cubicBezTo>
                <a:lnTo>
                  <a:pt x="1671717" y="1984920"/>
                </a:lnTo>
                <a:lnTo>
                  <a:pt x="2606125" y="1984920"/>
                </a:lnTo>
                <a:cubicBezTo>
                  <a:pt x="2781665" y="1984920"/>
                  <a:pt x="2923969" y="1842616"/>
                  <a:pt x="2923969" y="1667076"/>
                </a:cubicBezTo>
                <a:cubicBezTo>
                  <a:pt x="2923969" y="1491536"/>
                  <a:pt x="2781665" y="1349232"/>
                  <a:pt x="2606125" y="1349232"/>
                </a:cubicBezTo>
                <a:lnTo>
                  <a:pt x="1671717" y="1349232"/>
                </a:lnTo>
                <a:lnTo>
                  <a:pt x="1671717" y="1062163"/>
                </a:lnTo>
                <a:cubicBezTo>
                  <a:pt x="1671717" y="886623"/>
                  <a:pt x="1529413" y="744319"/>
                  <a:pt x="1353873" y="744319"/>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0">
              <a:solidFill>
                <a:schemeClr val="bg1"/>
              </a:solidFill>
              <a:cs typeface="B Nazanin" panose="00000400000000000000" pitchFamily="2" charset="-78"/>
            </a:endParaRPr>
          </a:p>
        </p:txBody>
      </p:sp>
    </p:spTree>
    <p:extLst>
      <p:ext uri="{BB962C8B-B14F-4D97-AF65-F5344CB8AC3E}">
        <p14:creationId xmlns:p14="http://schemas.microsoft.com/office/powerpoint/2010/main" val="14090943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
            <a:extLst>
              <a:ext uri="{FF2B5EF4-FFF2-40B4-BE49-F238E27FC236}">
                <a16:creationId xmlns:a16="http://schemas.microsoft.com/office/drawing/2014/main" id="{74E9F5DA-0895-46E9-C2E9-70C4BB87C9F6}"/>
              </a:ext>
            </a:extLst>
          </p:cNvPr>
          <p:cNvSpPr/>
          <p:nvPr/>
        </p:nvSpPr>
        <p:spPr>
          <a:xfrm>
            <a:off x="3020987" y="0"/>
            <a:ext cx="3060000" cy="6858000"/>
          </a:xfrm>
          <a:prstGeom prst="rect">
            <a:avLst/>
          </a:pr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cs typeface="B Nazanin" panose="00000400000000000000" pitchFamily="2" charset="-78"/>
            </a:endParaRPr>
          </a:p>
        </p:txBody>
      </p:sp>
      <p:sp>
        <p:nvSpPr>
          <p:cNvPr id="22" name="Rectangle 2">
            <a:extLst>
              <a:ext uri="{FF2B5EF4-FFF2-40B4-BE49-F238E27FC236}">
                <a16:creationId xmlns:a16="http://schemas.microsoft.com/office/drawing/2014/main" id="{6EA9AF0C-CBB4-4352-6283-C7450131B8B3}"/>
              </a:ext>
            </a:extLst>
          </p:cNvPr>
          <p:cNvSpPr/>
          <p:nvPr/>
        </p:nvSpPr>
        <p:spPr>
          <a:xfrm>
            <a:off x="9116987" y="0"/>
            <a:ext cx="3060000" cy="6858000"/>
          </a:xfrm>
          <a:prstGeom prst="rect">
            <a:avLst/>
          </a:pr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cs typeface="B Nazanin" panose="00000400000000000000" pitchFamily="2" charset="-78"/>
            </a:endParaRPr>
          </a:p>
        </p:txBody>
      </p:sp>
      <p:sp>
        <p:nvSpPr>
          <p:cNvPr id="23" name="TextBox 4">
            <a:extLst>
              <a:ext uri="{FF2B5EF4-FFF2-40B4-BE49-F238E27FC236}">
                <a16:creationId xmlns:a16="http://schemas.microsoft.com/office/drawing/2014/main" id="{3AF8EE39-02DD-D384-3DB8-106FE83A07F6}"/>
              </a:ext>
            </a:extLst>
          </p:cNvPr>
          <p:cNvSpPr txBox="1"/>
          <p:nvPr/>
        </p:nvSpPr>
        <p:spPr>
          <a:xfrm>
            <a:off x="376396" y="1071940"/>
            <a:ext cx="2238113" cy="156966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600" b="1">
                <a:solidFill>
                  <a:srgbClr val="383838"/>
                </a:solidFill>
                <a:cs typeface="B Nazanin" panose="00000400000000000000" pitchFamily="2" charset="-78"/>
              </a:rPr>
              <a:t>214</a:t>
            </a:r>
          </a:p>
        </p:txBody>
      </p:sp>
      <p:sp>
        <p:nvSpPr>
          <p:cNvPr id="24" name="TextBox 8">
            <a:extLst>
              <a:ext uri="{FF2B5EF4-FFF2-40B4-BE49-F238E27FC236}">
                <a16:creationId xmlns:a16="http://schemas.microsoft.com/office/drawing/2014/main" id="{D1BDBE28-BA68-E2CC-05F0-EB8CA1C24195}"/>
              </a:ext>
            </a:extLst>
          </p:cNvPr>
          <p:cNvSpPr txBox="1"/>
          <p:nvPr/>
        </p:nvSpPr>
        <p:spPr>
          <a:xfrm>
            <a:off x="346285" y="2520857"/>
            <a:ext cx="2298335" cy="684803"/>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2800" b="1" dirty="0">
                <a:solidFill>
                  <a:srgbClr val="383838"/>
                </a:solidFill>
                <a:latin typeface="Arial" panose="020B0604020202020204" pitchFamily="34" charset="0"/>
                <a:cs typeface="B Nazanin" panose="00000400000000000000" pitchFamily="2" charset="-78"/>
              </a:rPr>
              <a:t>عنوان اینجا</a:t>
            </a:r>
            <a:endParaRPr lang="en-US" altLang="zh-CN" sz="2800" b="1" dirty="0">
              <a:solidFill>
                <a:srgbClr val="383838"/>
              </a:solidFill>
              <a:latin typeface="Arial" panose="020B0604020202020204" pitchFamily="34" charset="0"/>
              <a:cs typeface="B Nazanin" panose="00000400000000000000" pitchFamily="2" charset="-78"/>
            </a:endParaRPr>
          </a:p>
        </p:txBody>
      </p:sp>
      <p:sp>
        <p:nvSpPr>
          <p:cNvPr id="25" name="TextBox 9">
            <a:extLst>
              <a:ext uri="{FF2B5EF4-FFF2-40B4-BE49-F238E27FC236}">
                <a16:creationId xmlns:a16="http://schemas.microsoft.com/office/drawing/2014/main" id="{2808E3A3-8BF7-65B8-BF32-9DB36BE5BF05}"/>
              </a:ext>
            </a:extLst>
          </p:cNvPr>
          <p:cNvSpPr txBox="1"/>
          <p:nvPr/>
        </p:nvSpPr>
        <p:spPr>
          <a:xfrm>
            <a:off x="129314" y="3609381"/>
            <a:ext cx="2487528" cy="1719702"/>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dirty="0">
                <a:solidFill>
                  <a:srgbClr val="383838"/>
                </a:solidFill>
                <a:cs typeface="B Nazanin" panose="00000400000000000000" pitchFamily="2" charset="-78"/>
              </a:rPr>
              <a:t>متن پاراگراف را اینجا وارد کنید لطفا متن پاراگراف را اینجا وارد کنید لطفا متن پاراگراف را اینجا وارد کنید</a:t>
            </a:r>
            <a:endParaRPr lang="zh-CN" altLang="en-US" dirty="0">
              <a:solidFill>
                <a:srgbClr val="383838"/>
              </a:solidFill>
              <a:cs typeface="B Nazanin" panose="00000400000000000000" pitchFamily="2" charset="-78"/>
            </a:endParaRPr>
          </a:p>
        </p:txBody>
      </p:sp>
      <p:sp>
        <p:nvSpPr>
          <p:cNvPr id="26" name="TextBox 5">
            <a:extLst>
              <a:ext uri="{FF2B5EF4-FFF2-40B4-BE49-F238E27FC236}">
                <a16:creationId xmlns:a16="http://schemas.microsoft.com/office/drawing/2014/main" id="{2DA281C6-E253-B76C-B8C4-ACD5A1AE9E54}"/>
              </a:ext>
            </a:extLst>
          </p:cNvPr>
          <p:cNvSpPr txBox="1"/>
          <p:nvPr/>
        </p:nvSpPr>
        <p:spPr>
          <a:xfrm>
            <a:off x="3431931" y="1808540"/>
            <a:ext cx="2238113" cy="156966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600" b="1">
                <a:solidFill>
                  <a:srgbClr val="00B0F0"/>
                </a:solidFill>
                <a:cs typeface="B Nazanin" panose="00000400000000000000" pitchFamily="2" charset="-78"/>
              </a:rPr>
              <a:t>315</a:t>
            </a:r>
          </a:p>
        </p:txBody>
      </p:sp>
      <p:sp>
        <p:nvSpPr>
          <p:cNvPr id="27" name="TextBox 14">
            <a:extLst>
              <a:ext uri="{FF2B5EF4-FFF2-40B4-BE49-F238E27FC236}">
                <a16:creationId xmlns:a16="http://schemas.microsoft.com/office/drawing/2014/main" id="{C2F450FA-0834-D394-0B10-5D253E48D081}"/>
              </a:ext>
            </a:extLst>
          </p:cNvPr>
          <p:cNvSpPr txBox="1"/>
          <p:nvPr/>
        </p:nvSpPr>
        <p:spPr>
          <a:xfrm>
            <a:off x="3401820" y="3267968"/>
            <a:ext cx="2298335" cy="684803"/>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2800" b="1" dirty="0">
                <a:solidFill>
                  <a:schemeClr val="bg1"/>
                </a:solidFill>
                <a:latin typeface="Arial" panose="020B0604020202020204" pitchFamily="34" charset="0"/>
                <a:cs typeface="B Nazanin" panose="00000400000000000000" pitchFamily="2" charset="-78"/>
              </a:rPr>
              <a:t>عنوان اینجا</a:t>
            </a:r>
            <a:endParaRPr lang="en-US" altLang="zh-CN" sz="2800" b="1" dirty="0">
              <a:solidFill>
                <a:schemeClr val="bg1"/>
              </a:solidFill>
              <a:latin typeface="Arial" panose="020B0604020202020204" pitchFamily="34" charset="0"/>
              <a:cs typeface="B Nazanin" panose="00000400000000000000" pitchFamily="2" charset="-78"/>
            </a:endParaRPr>
          </a:p>
        </p:txBody>
      </p:sp>
      <p:sp>
        <p:nvSpPr>
          <p:cNvPr id="28" name="TextBox 15">
            <a:extLst>
              <a:ext uri="{FF2B5EF4-FFF2-40B4-BE49-F238E27FC236}">
                <a16:creationId xmlns:a16="http://schemas.microsoft.com/office/drawing/2014/main" id="{F11C1401-8094-787C-FC7F-9CFCAB0AC0B4}"/>
              </a:ext>
            </a:extLst>
          </p:cNvPr>
          <p:cNvSpPr txBox="1"/>
          <p:nvPr/>
        </p:nvSpPr>
        <p:spPr>
          <a:xfrm>
            <a:off x="3349483" y="4487251"/>
            <a:ext cx="2403008" cy="1719702"/>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dirty="0">
                <a:solidFill>
                  <a:schemeClr val="bg1"/>
                </a:solidFill>
                <a:cs typeface="B Nazanin" panose="00000400000000000000" pitchFamily="2" charset="-78"/>
              </a:rPr>
              <a:t>متن پاراگراف را اینجا وارد کنید لطفا متن پاراگراف را اینجا وارد کنید لطفا متن پاراگراف را اینجا وارد کنید</a:t>
            </a:r>
            <a:endParaRPr lang="en-US" altLang="zh-CN" dirty="0">
              <a:solidFill>
                <a:schemeClr val="bg1"/>
              </a:solidFill>
              <a:latin typeface="Arial" panose="020B0604020202020204" pitchFamily="34" charset="0"/>
              <a:cs typeface="B Nazanin" panose="00000400000000000000" pitchFamily="2" charset="-78"/>
            </a:endParaRPr>
          </a:p>
        </p:txBody>
      </p:sp>
      <p:sp>
        <p:nvSpPr>
          <p:cNvPr id="29" name="TextBox 6">
            <a:extLst>
              <a:ext uri="{FF2B5EF4-FFF2-40B4-BE49-F238E27FC236}">
                <a16:creationId xmlns:a16="http://schemas.microsoft.com/office/drawing/2014/main" id="{893A16B0-ACE7-A25B-A088-6CD66A66952F}"/>
              </a:ext>
            </a:extLst>
          </p:cNvPr>
          <p:cNvSpPr txBox="1"/>
          <p:nvPr/>
        </p:nvSpPr>
        <p:spPr>
          <a:xfrm>
            <a:off x="6485132" y="1071940"/>
            <a:ext cx="2238113" cy="156966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600" b="1">
                <a:solidFill>
                  <a:srgbClr val="383838"/>
                </a:solidFill>
                <a:cs typeface="B Nazanin" panose="00000400000000000000" pitchFamily="2" charset="-78"/>
              </a:rPr>
              <a:t>416</a:t>
            </a:r>
          </a:p>
        </p:txBody>
      </p:sp>
      <p:sp>
        <p:nvSpPr>
          <p:cNvPr id="30" name="TextBox 17">
            <a:extLst>
              <a:ext uri="{FF2B5EF4-FFF2-40B4-BE49-F238E27FC236}">
                <a16:creationId xmlns:a16="http://schemas.microsoft.com/office/drawing/2014/main" id="{32F37DAB-36ED-AE1A-2860-45BC6EF82FF3}"/>
              </a:ext>
            </a:extLst>
          </p:cNvPr>
          <p:cNvSpPr txBox="1"/>
          <p:nvPr/>
        </p:nvSpPr>
        <p:spPr>
          <a:xfrm>
            <a:off x="6455021" y="2541879"/>
            <a:ext cx="2298335" cy="684803"/>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2800" b="1" dirty="0">
                <a:solidFill>
                  <a:srgbClr val="383838"/>
                </a:solidFill>
                <a:latin typeface="Arial" panose="020B0604020202020204" pitchFamily="34" charset="0"/>
                <a:cs typeface="B Nazanin" panose="00000400000000000000" pitchFamily="2" charset="-78"/>
              </a:rPr>
              <a:t>عنوان اینجا</a:t>
            </a:r>
            <a:endParaRPr lang="en-US" altLang="zh-CN" sz="2800" b="1" dirty="0">
              <a:solidFill>
                <a:srgbClr val="383838"/>
              </a:solidFill>
              <a:latin typeface="Arial" panose="020B0604020202020204" pitchFamily="34" charset="0"/>
              <a:cs typeface="B Nazanin" panose="00000400000000000000" pitchFamily="2" charset="-78"/>
            </a:endParaRPr>
          </a:p>
        </p:txBody>
      </p:sp>
      <p:sp>
        <p:nvSpPr>
          <p:cNvPr id="31" name="TextBox 18">
            <a:extLst>
              <a:ext uri="{FF2B5EF4-FFF2-40B4-BE49-F238E27FC236}">
                <a16:creationId xmlns:a16="http://schemas.microsoft.com/office/drawing/2014/main" id="{E9A8E752-4E92-A4D6-F2D5-7227A72727D6}"/>
              </a:ext>
            </a:extLst>
          </p:cNvPr>
          <p:cNvSpPr txBox="1"/>
          <p:nvPr/>
        </p:nvSpPr>
        <p:spPr>
          <a:xfrm>
            <a:off x="6407949" y="3511296"/>
            <a:ext cx="2392478" cy="1719702"/>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dirty="0">
                <a:solidFill>
                  <a:srgbClr val="383838"/>
                </a:solidFill>
                <a:cs typeface="B Nazanin" panose="00000400000000000000" pitchFamily="2" charset="-78"/>
              </a:rPr>
              <a:t>متن پاراگراف را اینجا وارد کنید لطفا متن پاراگراف را اینجا وارد کنید لطفا متن پاراگراف را اینجا وارد کنید</a:t>
            </a:r>
            <a:endParaRPr lang="zh-CN" altLang="en-US" dirty="0">
              <a:solidFill>
                <a:srgbClr val="383838"/>
              </a:solidFill>
              <a:cs typeface="B Nazanin" panose="00000400000000000000" pitchFamily="2" charset="-78"/>
            </a:endParaRPr>
          </a:p>
        </p:txBody>
      </p:sp>
      <p:sp>
        <p:nvSpPr>
          <p:cNvPr id="32" name="TextBox 7">
            <a:extLst>
              <a:ext uri="{FF2B5EF4-FFF2-40B4-BE49-F238E27FC236}">
                <a16:creationId xmlns:a16="http://schemas.microsoft.com/office/drawing/2014/main" id="{F148E906-4E7F-9494-EF5A-B61009E30A58}"/>
              </a:ext>
            </a:extLst>
          </p:cNvPr>
          <p:cNvSpPr txBox="1"/>
          <p:nvPr/>
        </p:nvSpPr>
        <p:spPr>
          <a:xfrm>
            <a:off x="9527931" y="1808540"/>
            <a:ext cx="2238113" cy="156966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600" b="1">
                <a:solidFill>
                  <a:srgbClr val="00B0F0"/>
                </a:solidFill>
                <a:cs typeface="B Nazanin" panose="00000400000000000000" pitchFamily="2" charset="-78"/>
              </a:rPr>
              <a:t>517</a:t>
            </a:r>
          </a:p>
        </p:txBody>
      </p:sp>
      <p:sp>
        <p:nvSpPr>
          <p:cNvPr id="33" name="TextBox 20">
            <a:extLst>
              <a:ext uri="{FF2B5EF4-FFF2-40B4-BE49-F238E27FC236}">
                <a16:creationId xmlns:a16="http://schemas.microsoft.com/office/drawing/2014/main" id="{13ED8D14-28C1-60E0-25D7-F9EF65CD91A7}"/>
              </a:ext>
            </a:extLst>
          </p:cNvPr>
          <p:cNvSpPr txBox="1"/>
          <p:nvPr/>
        </p:nvSpPr>
        <p:spPr>
          <a:xfrm>
            <a:off x="9497820" y="3288990"/>
            <a:ext cx="2298335" cy="684803"/>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sz="2800" b="1" dirty="0">
                <a:solidFill>
                  <a:schemeClr val="bg1"/>
                </a:solidFill>
                <a:latin typeface="Arial" panose="020B0604020202020204" pitchFamily="34" charset="0"/>
                <a:cs typeface="B Nazanin" panose="00000400000000000000" pitchFamily="2" charset="-78"/>
              </a:rPr>
              <a:t>عنوان اینجا</a:t>
            </a:r>
            <a:endParaRPr lang="en-US" altLang="zh-CN" sz="2800" b="1" dirty="0">
              <a:solidFill>
                <a:schemeClr val="bg1"/>
              </a:solidFill>
              <a:latin typeface="Arial" panose="020B0604020202020204" pitchFamily="34" charset="0"/>
              <a:cs typeface="B Nazanin" panose="00000400000000000000" pitchFamily="2" charset="-78"/>
            </a:endParaRPr>
          </a:p>
        </p:txBody>
      </p:sp>
      <p:sp>
        <p:nvSpPr>
          <p:cNvPr id="34" name="TextBox 21">
            <a:extLst>
              <a:ext uri="{FF2B5EF4-FFF2-40B4-BE49-F238E27FC236}">
                <a16:creationId xmlns:a16="http://schemas.microsoft.com/office/drawing/2014/main" id="{69741036-5200-665B-276B-F9305FDF3655}"/>
              </a:ext>
            </a:extLst>
          </p:cNvPr>
          <p:cNvSpPr txBox="1"/>
          <p:nvPr/>
        </p:nvSpPr>
        <p:spPr>
          <a:xfrm>
            <a:off x="9440403" y="4258407"/>
            <a:ext cx="2413168" cy="1719702"/>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fa-IR" altLang="zh-CN" dirty="0">
                <a:solidFill>
                  <a:schemeClr val="bg1"/>
                </a:solidFill>
                <a:cs typeface="B Nazanin" panose="00000400000000000000" pitchFamily="2" charset="-78"/>
              </a:rPr>
              <a:t>متن پاراگراف را اینجا وارد کنید لطفا متن پاراگراف را اینجا وارد کنید لطفا متن پاراگراف را اینجا وارد کنید</a:t>
            </a:r>
            <a:endParaRPr lang="zh-CN" altLang="en-US" dirty="0">
              <a:solidFill>
                <a:schemeClr val="bg1"/>
              </a:solidFill>
              <a:cs typeface="B Nazanin" panose="00000400000000000000" pitchFamily="2" charset="-78"/>
            </a:endParaRPr>
          </a:p>
        </p:txBody>
      </p:sp>
      <p:pic>
        <p:nvPicPr>
          <p:cNvPr id="37" name="Imagen 36">
            <a:extLst>
              <a:ext uri="{FF2B5EF4-FFF2-40B4-BE49-F238E27FC236}">
                <a16:creationId xmlns:a16="http://schemas.microsoft.com/office/drawing/2014/main" id="{3413A7FC-8060-B185-60F2-34C0FA3BA245}"/>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tretch>
            <a:fillRect/>
          </a:stretch>
        </p:blipFill>
        <p:spPr>
          <a:xfrm flipH="1">
            <a:off x="9666242" y="206640"/>
            <a:ext cx="1961490" cy="1880783"/>
          </a:xfrm>
          <a:prstGeom prst="rect">
            <a:avLst/>
          </a:prstGeom>
        </p:spPr>
      </p:pic>
      <p:pic>
        <p:nvPicPr>
          <p:cNvPr id="38" name="Imagen 37">
            <a:extLst>
              <a:ext uri="{FF2B5EF4-FFF2-40B4-BE49-F238E27FC236}">
                <a16:creationId xmlns:a16="http://schemas.microsoft.com/office/drawing/2014/main" id="{4E80E1D9-FED1-691B-5F40-F73D04160F82}"/>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tretch>
            <a:fillRect/>
          </a:stretch>
        </p:blipFill>
        <p:spPr>
          <a:xfrm>
            <a:off x="3575117" y="206640"/>
            <a:ext cx="1961490" cy="1880783"/>
          </a:xfrm>
          <a:prstGeom prst="rect">
            <a:avLst/>
          </a:prstGeom>
        </p:spPr>
      </p:pic>
    </p:spTree>
    <p:extLst>
      <p:ext uri="{BB962C8B-B14F-4D97-AF65-F5344CB8AC3E}">
        <p14:creationId xmlns:p14="http://schemas.microsoft.com/office/powerpoint/2010/main" val="585871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4" name="Group 60">
            <a:extLst>
              <a:ext uri="{FF2B5EF4-FFF2-40B4-BE49-F238E27FC236}">
                <a16:creationId xmlns:a16="http://schemas.microsoft.com/office/drawing/2014/main" id="{D30B4900-2636-BA18-9D59-0A7138A16119}"/>
              </a:ext>
            </a:extLst>
          </p:cNvPr>
          <p:cNvGrpSpPr/>
          <p:nvPr/>
        </p:nvGrpSpPr>
        <p:grpSpPr>
          <a:xfrm>
            <a:off x="7354897" y="2573327"/>
            <a:ext cx="3198006" cy="1920087"/>
            <a:chOff x="-548507" y="477868"/>
            <a:chExt cx="11570449" cy="6357177"/>
          </a:xfrm>
        </p:grpSpPr>
        <p:sp>
          <p:nvSpPr>
            <p:cNvPr id="175" name="Freeform: Shape 61">
              <a:extLst>
                <a:ext uri="{FF2B5EF4-FFF2-40B4-BE49-F238E27FC236}">
                  <a16:creationId xmlns:a16="http://schemas.microsoft.com/office/drawing/2014/main" id="{D7885672-4163-33B6-BECA-22998621533E}"/>
                </a:ext>
              </a:extLst>
            </p:cNvPr>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pPr algn="r" rtl="1"/>
              <a:endParaRPr lang="en-US">
                <a:cs typeface="B Nazanin" panose="00000400000000000000" pitchFamily="2" charset="-78"/>
              </a:endParaRPr>
            </a:p>
          </p:txBody>
        </p:sp>
        <p:sp>
          <p:nvSpPr>
            <p:cNvPr id="176" name="Freeform: Shape 62">
              <a:extLst>
                <a:ext uri="{FF2B5EF4-FFF2-40B4-BE49-F238E27FC236}">
                  <a16:creationId xmlns:a16="http://schemas.microsoft.com/office/drawing/2014/main" id="{E511D2F3-5EAF-9DD6-97CE-C17EA760BF34}"/>
                </a:ext>
              </a:extLst>
            </p:cNvPr>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w="9525" cap="flat">
              <a:noFill/>
              <a:prstDash val="solid"/>
              <a:miter/>
            </a:ln>
          </p:spPr>
          <p:txBody>
            <a:bodyPr rtlCol="0" anchor="ctr"/>
            <a:lstStyle/>
            <a:p>
              <a:pPr algn="r" rtl="1"/>
              <a:endParaRPr lang="en-US">
                <a:cs typeface="B Nazanin" panose="00000400000000000000" pitchFamily="2" charset="-78"/>
              </a:endParaRPr>
            </a:p>
          </p:txBody>
        </p:sp>
        <p:sp>
          <p:nvSpPr>
            <p:cNvPr id="177" name="Freeform: Shape 63">
              <a:extLst>
                <a:ext uri="{FF2B5EF4-FFF2-40B4-BE49-F238E27FC236}">
                  <a16:creationId xmlns:a16="http://schemas.microsoft.com/office/drawing/2014/main" id="{E12AFA7B-F346-DD22-44E5-C1FA5709D30F}"/>
                </a:ext>
              </a:extLst>
            </p:cNvPr>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pPr algn="r" rtl="1"/>
              <a:endParaRPr lang="en-US">
                <a:cs typeface="B Nazanin" panose="00000400000000000000" pitchFamily="2" charset="-78"/>
              </a:endParaRPr>
            </a:p>
          </p:txBody>
        </p:sp>
        <p:sp>
          <p:nvSpPr>
            <p:cNvPr id="178" name="Freeform: Shape 64">
              <a:extLst>
                <a:ext uri="{FF2B5EF4-FFF2-40B4-BE49-F238E27FC236}">
                  <a16:creationId xmlns:a16="http://schemas.microsoft.com/office/drawing/2014/main" id="{CB8AD7BC-E641-6B11-8E31-BBE1FA7ED88B}"/>
                </a:ext>
              </a:extLst>
            </p:cNvPr>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pPr algn="r" rtl="1"/>
              <a:endParaRPr lang="en-US">
                <a:cs typeface="B Nazanin" panose="00000400000000000000" pitchFamily="2" charset="-78"/>
              </a:endParaRPr>
            </a:p>
          </p:txBody>
        </p:sp>
        <p:sp>
          <p:nvSpPr>
            <p:cNvPr id="179" name="Freeform: Shape 65">
              <a:extLst>
                <a:ext uri="{FF2B5EF4-FFF2-40B4-BE49-F238E27FC236}">
                  <a16:creationId xmlns:a16="http://schemas.microsoft.com/office/drawing/2014/main" id="{8CA6C6EB-EC0D-3185-3578-9D5CED6468A3}"/>
                </a:ext>
              </a:extLst>
            </p:cNvPr>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pPr algn="r" rtl="1"/>
              <a:endParaRPr lang="en-US">
                <a:cs typeface="B Nazanin" panose="00000400000000000000" pitchFamily="2" charset="-78"/>
              </a:endParaRPr>
            </a:p>
          </p:txBody>
        </p:sp>
        <p:grpSp>
          <p:nvGrpSpPr>
            <p:cNvPr id="180" name="Group 66">
              <a:extLst>
                <a:ext uri="{FF2B5EF4-FFF2-40B4-BE49-F238E27FC236}">
                  <a16:creationId xmlns:a16="http://schemas.microsoft.com/office/drawing/2014/main" id="{D6D37782-FA8D-3F29-AAAD-B24E94A94971}"/>
                </a:ext>
              </a:extLst>
            </p:cNvPr>
            <p:cNvGrpSpPr/>
            <p:nvPr/>
          </p:nvGrpSpPr>
          <p:grpSpPr>
            <a:xfrm>
              <a:off x="1606" y="6382978"/>
              <a:ext cx="413937" cy="115242"/>
              <a:chOff x="5955" y="6353672"/>
              <a:chExt cx="413937" cy="115242"/>
            </a:xfrm>
          </p:grpSpPr>
          <p:sp>
            <p:nvSpPr>
              <p:cNvPr id="185" name="Rectangle: Rounded Corners 71">
                <a:extLst>
                  <a:ext uri="{FF2B5EF4-FFF2-40B4-BE49-F238E27FC236}">
                    <a16:creationId xmlns:a16="http://schemas.microsoft.com/office/drawing/2014/main" id="{FD51BD39-CFB2-C065-3ABB-C6D8D96AFC95}"/>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186" name="Rectangle: Rounded Corners 72">
                <a:extLst>
                  <a:ext uri="{FF2B5EF4-FFF2-40B4-BE49-F238E27FC236}">
                    <a16:creationId xmlns:a16="http://schemas.microsoft.com/office/drawing/2014/main" id="{CC4CBE67-2A2F-1EAD-7613-15468B406C0F}"/>
                  </a:ext>
                </a:extLst>
              </p:cNvPr>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grpSp>
        <p:grpSp>
          <p:nvGrpSpPr>
            <p:cNvPr id="181" name="Group 67">
              <a:extLst>
                <a:ext uri="{FF2B5EF4-FFF2-40B4-BE49-F238E27FC236}">
                  <a16:creationId xmlns:a16="http://schemas.microsoft.com/office/drawing/2014/main" id="{827E5380-A2A7-73A5-B330-6D6C5ED23C40}"/>
                </a:ext>
              </a:extLst>
            </p:cNvPr>
            <p:cNvGrpSpPr/>
            <p:nvPr/>
          </p:nvGrpSpPr>
          <p:grpSpPr>
            <a:xfrm>
              <a:off x="9855291" y="6381600"/>
              <a:ext cx="885989" cy="115242"/>
              <a:chOff x="5955" y="6353672"/>
              <a:chExt cx="413937" cy="115242"/>
            </a:xfrm>
          </p:grpSpPr>
          <p:sp>
            <p:nvSpPr>
              <p:cNvPr id="183" name="Rectangle: Rounded Corners 69">
                <a:extLst>
                  <a:ext uri="{FF2B5EF4-FFF2-40B4-BE49-F238E27FC236}">
                    <a16:creationId xmlns:a16="http://schemas.microsoft.com/office/drawing/2014/main" id="{AFCD2FA1-2504-BD29-B3A4-E0EC20376602}"/>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184" name="Rectangle: Rounded Corners 70">
                <a:extLst>
                  <a:ext uri="{FF2B5EF4-FFF2-40B4-BE49-F238E27FC236}">
                    <a16:creationId xmlns:a16="http://schemas.microsoft.com/office/drawing/2014/main" id="{29B06B7B-6D39-5672-92CA-E18C1E1CC226}"/>
                  </a:ext>
                </a:extLst>
              </p:cNvPr>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grpSp>
        <p:sp>
          <p:nvSpPr>
            <p:cNvPr id="182" name="Freeform: Shape 68">
              <a:extLst>
                <a:ext uri="{FF2B5EF4-FFF2-40B4-BE49-F238E27FC236}">
                  <a16:creationId xmlns:a16="http://schemas.microsoft.com/office/drawing/2014/main" id="{554A49AD-308B-E0B2-95D3-E419674874F0}"/>
                </a:ext>
              </a:extLst>
            </p:cNvPr>
            <p:cNvSpPr/>
            <p:nvPr/>
          </p:nvSpPr>
          <p:spPr>
            <a:xfrm>
              <a:off x="3892805" y="496953"/>
              <a:ext cx="5479036" cy="5431217"/>
            </a:xfrm>
            <a:custGeom>
              <a:avLst/>
              <a:gdLst>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 name="connsiteX4" fmla="*/ 30683 w 4009217"/>
                <a:gd name="connsiteY4" fmla="*/ 4268999 h 4295590"/>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pPr algn="r" rtl="1"/>
              <a:endParaRPr lang="en-US">
                <a:cs typeface="B Nazanin" panose="00000400000000000000" pitchFamily="2" charset="-78"/>
              </a:endParaRPr>
            </a:p>
          </p:txBody>
        </p:sp>
      </p:grpSp>
      <p:sp>
        <p:nvSpPr>
          <p:cNvPr id="10" name="等腰三角形 44">
            <a:extLst>
              <a:ext uri="{FF2B5EF4-FFF2-40B4-BE49-F238E27FC236}">
                <a16:creationId xmlns:a16="http://schemas.microsoft.com/office/drawing/2014/main" id="{EC424448-F9F8-B5A1-4E73-9FBA9F5318A9}"/>
              </a:ext>
            </a:extLst>
          </p:cNvPr>
          <p:cNvSpPr/>
          <p:nvPr/>
        </p:nvSpPr>
        <p:spPr>
          <a:xfrm rot="9666872" flipH="1">
            <a:off x="3912737" y="607112"/>
            <a:ext cx="4506456" cy="653983"/>
          </a:xfrm>
          <a:prstGeom prst="triangle">
            <a:avLst>
              <a:gd name="adj" fmla="val 9004"/>
            </a:avLst>
          </a:prstGeom>
          <a:solidFill>
            <a:srgbClr val="00B0F0"/>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11" name="等腰三角形 17">
            <a:extLst>
              <a:ext uri="{FF2B5EF4-FFF2-40B4-BE49-F238E27FC236}">
                <a16:creationId xmlns:a16="http://schemas.microsoft.com/office/drawing/2014/main" id="{25F7EB5B-27AD-11CD-9FE7-8D2C7493E651}"/>
              </a:ext>
            </a:extLst>
          </p:cNvPr>
          <p:cNvSpPr/>
          <p:nvPr/>
        </p:nvSpPr>
        <p:spPr>
          <a:xfrm flipV="1">
            <a:off x="0" y="0"/>
            <a:ext cx="8055374" cy="2198545"/>
          </a:xfrm>
          <a:prstGeom prst="triangle">
            <a:avLst>
              <a:gd name="adj" fmla="val 16925"/>
            </a:avLst>
          </a:prstGeom>
          <a:solidFill>
            <a:srgbClr val="383838"/>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12" name="TextBox 18">
            <a:extLst>
              <a:ext uri="{FF2B5EF4-FFF2-40B4-BE49-F238E27FC236}">
                <a16:creationId xmlns:a16="http://schemas.microsoft.com/office/drawing/2014/main" id="{E02B3829-C793-0024-425B-9702D32DB41A}"/>
              </a:ext>
            </a:extLst>
          </p:cNvPr>
          <p:cNvSpPr txBox="1"/>
          <p:nvPr/>
        </p:nvSpPr>
        <p:spPr>
          <a:xfrm>
            <a:off x="5195588" y="-52677"/>
            <a:ext cx="7101908" cy="707886"/>
          </a:xfrm>
          <a:prstGeom prst="rect">
            <a:avLst/>
          </a:prstGeom>
          <a:noFill/>
        </p:spPr>
        <p:txBody>
          <a:bodyPr wrap="square" rtlCol="0" anchor="ctr">
            <a:spAutoFit/>
          </a:bodyPr>
          <a:lstStyle/>
          <a:p>
            <a:pPr algn="r" rtl="1"/>
            <a:r>
              <a:rPr lang="fa-IR" altLang="ko-KR" sz="4000" b="1" spc="600" dirty="0">
                <a:solidFill>
                  <a:srgbClr val="00B0F0"/>
                </a:solidFill>
                <a:latin typeface="Century Gothic" panose="020B0502020202020204" pitchFamily="34" charset="0"/>
                <a:cs typeface="B Nazanin" panose="00000400000000000000" pitchFamily="2" charset="-78"/>
              </a:rPr>
              <a:t>اینفوگرافیک</a:t>
            </a:r>
            <a:endParaRPr lang="en-US" altLang="ko-KR" sz="4000" b="1" spc="600" dirty="0">
              <a:solidFill>
                <a:schemeClr val="tx1">
                  <a:lumMod val="65000"/>
                  <a:lumOff val="35000"/>
                </a:schemeClr>
              </a:solidFill>
              <a:latin typeface="Century Gothic" panose="020B0502020202020204" pitchFamily="34" charset="0"/>
              <a:cs typeface="B Nazanin" panose="00000400000000000000" pitchFamily="2" charset="-78"/>
            </a:endParaRPr>
          </a:p>
        </p:txBody>
      </p:sp>
      <p:sp>
        <p:nvSpPr>
          <p:cNvPr id="13" name="TextBox 7">
            <a:extLst>
              <a:ext uri="{FF2B5EF4-FFF2-40B4-BE49-F238E27FC236}">
                <a16:creationId xmlns:a16="http://schemas.microsoft.com/office/drawing/2014/main" id="{2CAE11F6-04B1-B05B-19C9-21F412228793}"/>
              </a:ext>
            </a:extLst>
          </p:cNvPr>
          <p:cNvSpPr txBox="1"/>
          <p:nvPr/>
        </p:nvSpPr>
        <p:spPr>
          <a:xfrm>
            <a:off x="973235" y="918246"/>
            <a:ext cx="2424422" cy="307777"/>
          </a:xfrm>
          <a:prstGeom prst="rect">
            <a:avLst/>
          </a:prstGeom>
          <a:noFill/>
        </p:spPr>
        <p:txBody>
          <a:bodyPr wrap="square" rtlCol="0">
            <a:spAutoFit/>
          </a:bodyPr>
          <a:lstStyle/>
          <a:p>
            <a:pPr algn="r" rtl="1"/>
            <a:r>
              <a:rPr lang="fa-IR" altLang="ko-KR" sz="1400" dirty="0">
                <a:solidFill>
                  <a:schemeClr val="bg1"/>
                </a:solidFill>
                <a:latin typeface="Century Gothic" panose="020B0502020202020204" pitchFamily="34" charset="0"/>
                <a:cs typeface="B Nazanin" panose="00000400000000000000" pitchFamily="2" charset="-78"/>
              </a:rPr>
              <a:t>زیرنویس خود را وارد کنید</a:t>
            </a:r>
            <a:endParaRPr lang="en-US" altLang="ko-KR" sz="1400" dirty="0">
              <a:solidFill>
                <a:schemeClr val="bg1"/>
              </a:solidFill>
              <a:latin typeface="Century Gothic" panose="020B0502020202020204" pitchFamily="34" charset="0"/>
              <a:cs typeface="B Nazanin" panose="00000400000000000000" pitchFamily="2" charset="-78"/>
            </a:endParaRPr>
          </a:p>
        </p:txBody>
      </p:sp>
      <p:cxnSp>
        <p:nvCxnSpPr>
          <p:cNvPr id="16" name="Straight Arrow Connector 75">
            <a:extLst>
              <a:ext uri="{FF2B5EF4-FFF2-40B4-BE49-F238E27FC236}">
                <a16:creationId xmlns:a16="http://schemas.microsoft.com/office/drawing/2014/main" id="{88F56F0F-A45D-374D-A4CB-914C4A63CDEF}"/>
              </a:ext>
            </a:extLst>
          </p:cNvPr>
          <p:cNvCxnSpPr/>
          <p:nvPr/>
        </p:nvCxnSpPr>
        <p:spPr>
          <a:xfrm flipH="1" flipV="1">
            <a:off x="6306762" y="3186765"/>
            <a:ext cx="1473107" cy="225291"/>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75">
            <a:extLst>
              <a:ext uri="{FF2B5EF4-FFF2-40B4-BE49-F238E27FC236}">
                <a16:creationId xmlns:a16="http://schemas.microsoft.com/office/drawing/2014/main" id="{82D33E1C-D0E9-8AB9-0EE8-EA0150E5CD00}"/>
              </a:ext>
            </a:extLst>
          </p:cNvPr>
          <p:cNvCxnSpPr/>
          <p:nvPr/>
        </p:nvCxnSpPr>
        <p:spPr>
          <a:xfrm flipV="1">
            <a:off x="8907487" y="958541"/>
            <a:ext cx="17756" cy="1463600"/>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75">
            <a:extLst>
              <a:ext uri="{FF2B5EF4-FFF2-40B4-BE49-F238E27FC236}">
                <a16:creationId xmlns:a16="http://schemas.microsoft.com/office/drawing/2014/main" id="{0F37C512-4BB5-CFD0-C7D6-A6E97E6A6434}"/>
              </a:ext>
            </a:extLst>
          </p:cNvPr>
          <p:cNvCxnSpPr/>
          <p:nvPr/>
        </p:nvCxnSpPr>
        <p:spPr>
          <a:xfrm flipH="1">
            <a:off x="7500978" y="4553683"/>
            <a:ext cx="819019" cy="1268000"/>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75">
            <a:extLst>
              <a:ext uri="{FF2B5EF4-FFF2-40B4-BE49-F238E27FC236}">
                <a16:creationId xmlns:a16="http://schemas.microsoft.com/office/drawing/2014/main" id="{C5F91954-A19C-206E-25EB-46B17C16EC81}"/>
              </a:ext>
            </a:extLst>
          </p:cNvPr>
          <p:cNvCxnSpPr/>
          <p:nvPr/>
        </p:nvCxnSpPr>
        <p:spPr>
          <a:xfrm>
            <a:off x="9871800" y="4232892"/>
            <a:ext cx="1201453" cy="859021"/>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文本框 157">
            <a:extLst>
              <a:ext uri="{FF2B5EF4-FFF2-40B4-BE49-F238E27FC236}">
                <a16:creationId xmlns:a16="http://schemas.microsoft.com/office/drawing/2014/main" id="{637B6D7C-DE61-C5E9-56FB-C79BE267F828}"/>
              </a:ext>
            </a:extLst>
          </p:cNvPr>
          <p:cNvSpPr txBox="1"/>
          <p:nvPr/>
        </p:nvSpPr>
        <p:spPr>
          <a:xfrm>
            <a:off x="7920570" y="3122947"/>
            <a:ext cx="2072105" cy="83099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en-US" altLang="zh-CN" sz="4800">
                <a:solidFill>
                  <a:srgbClr val="383838"/>
                </a:solidFill>
                <a:latin typeface="HelveticaNeueLT Pro 67 MdCn" panose="020B0606030502030204" pitchFamily="34" charset="0"/>
                <a:cs typeface="B Nazanin" panose="00000400000000000000" pitchFamily="2" charset="-78"/>
              </a:rPr>
              <a:t>25,300</a:t>
            </a:r>
            <a:endParaRPr lang="zh-CN" altLang="en-US" sz="4800">
              <a:solidFill>
                <a:srgbClr val="383838"/>
              </a:solidFill>
              <a:latin typeface="HelveticaNeueLT Pro 67 MdCn" panose="020B0606030502030204" pitchFamily="34" charset="0"/>
              <a:cs typeface="B Nazanin" panose="00000400000000000000" pitchFamily="2" charset="-78"/>
            </a:endParaRPr>
          </a:p>
        </p:txBody>
      </p:sp>
      <p:sp>
        <p:nvSpPr>
          <p:cNvPr id="155" name="Oval 51">
            <a:extLst>
              <a:ext uri="{FF2B5EF4-FFF2-40B4-BE49-F238E27FC236}">
                <a16:creationId xmlns:a16="http://schemas.microsoft.com/office/drawing/2014/main" id="{FA00C2BF-DC32-0D7C-87F2-7E8371B2833B}"/>
              </a:ext>
            </a:extLst>
          </p:cNvPr>
          <p:cNvSpPr/>
          <p:nvPr/>
        </p:nvSpPr>
        <p:spPr>
          <a:xfrm>
            <a:off x="5693032" y="2826895"/>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56" name="Group 52">
            <a:extLst>
              <a:ext uri="{FF2B5EF4-FFF2-40B4-BE49-F238E27FC236}">
                <a16:creationId xmlns:a16="http://schemas.microsoft.com/office/drawing/2014/main" id="{EF5AAE6A-AA64-7409-87CB-10965ACB713D}"/>
              </a:ext>
            </a:extLst>
          </p:cNvPr>
          <p:cNvGrpSpPr/>
          <p:nvPr/>
        </p:nvGrpSpPr>
        <p:grpSpPr>
          <a:xfrm>
            <a:off x="5772798" y="2911100"/>
            <a:ext cx="409516" cy="484843"/>
            <a:chOff x="1375885" y="1198807"/>
            <a:chExt cx="1009650" cy="1195367"/>
          </a:xfrm>
          <a:solidFill>
            <a:srgbClr val="00B0F0"/>
          </a:solidFill>
        </p:grpSpPr>
        <p:grpSp>
          <p:nvGrpSpPr>
            <p:cNvPr id="157" name="Group 53">
              <a:extLst>
                <a:ext uri="{FF2B5EF4-FFF2-40B4-BE49-F238E27FC236}">
                  <a16:creationId xmlns:a16="http://schemas.microsoft.com/office/drawing/2014/main" id="{340621B2-5F6E-8674-25D8-4D28D1A94E1F}"/>
                </a:ext>
              </a:extLst>
            </p:cNvPr>
            <p:cNvGrpSpPr/>
            <p:nvPr/>
          </p:nvGrpSpPr>
          <p:grpSpPr>
            <a:xfrm>
              <a:off x="1375885" y="1198807"/>
              <a:ext cx="1009650" cy="1139826"/>
              <a:chOff x="1368786" y="1195986"/>
              <a:chExt cx="1009650" cy="1139826"/>
            </a:xfrm>
            <a:grpFill/>
          </p:grpSpPr>
          <p:sp>
            <p:nvSpPr>
              <p:cNvPr id="159" name="Freeform 6">
                <a:extLst>
                  <a:ext uri="{FF2B5EF4-FFF2-40B4-BE49-F238E27FC236}">
                    <a16:creationId xmlns:a16="http://schemas.microsoft.com/office/drawing/2014/main" id="{BA9E4F6B-CDB6-14C0-D6EA-F58EBDAAA71E}"/>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60" name="Freeform 8">
                <a:extLst>
                  <a:ext uri="{FF2B5EF4-FFF2-40B4-BE49-F238E27FC236}">
                    <a16:creationId xmlns:a16="http://schemas.microsoft.com/office/drawing/2014/main" id="{D75C02D5-1B98-C17D-4244-183958E0154D}"/>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61" name="Freeform 9">
                <a:extLst>
                  <a:ext uri="{FF2B5EF4-FFF2-40B4-BE49-F238E27FC236}">
                    <a16:creationId xmlns:a16="http://schemas.microsoft.com/office/drawing/2014/main" id="{69322FA2-F6BF-45E7-981E-99579942CC10}"/>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58" name="Freeform 54">
              <a:extLst>
                <a:ext uri="{FF2B5EF4-FFF2-40B4-BE49-F238E27FC236}">
                  <a16:creationId xmlns:a16="http://schemas.microsoft.com/office/drawing/2014/main" id="{26AAF4CF-9582-0446-9FFD-18762B9B6985}"/>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148" name="Oval 51">
            <a:extLst>
              <a:ext uri="{FF2B5EF4-FFF2-40B4-BE49-F238E27FC236}">
                <a16:creationId xmlns:a16="http://schemas.microsoft.com/office/drawing/2014/main" id="{3FE9D1A2-9476-3FA2-668A-C4E2DE9D9168}"/>
              </a:ext>
            </a:extLst>
          </p:cNvPr>
          <p:cNvSpPr/>
          <p:nvPr/>
        </p:nvSpPr>
        <p:spPr>
          <a:xfrm>
            <a:off x="8642308" y="323383"/>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49" name="Group 52">
            <a:extLst>
              <a:ext uri="{FF2B5EF4-FFF2-40B4-BE49-F238E27FC236}">
                <a16:creationId xmlns:a16="http://schemas.microsoft.com/office/drawing/2014/main" id="{052785F1-83EC-BE63-7DDF-3723A5402856}"/>
              </a:ext>
            </a:extLst>
          </p:cNvPr>
          <p:cNvGrpSpPr/>
          <p:nvPr/>
        </p:nvGrpSpPr>
        <p:grpSpPr>
          <a:xfrm>
            <a:off x="8722074" y="407588"/>
            <a:ext cx="409516" cy="484843"/>
            <a:chOff x="1375885" y="1198807"/>
            <a:chExt cx="1009650" cy="1195367"/>
          </a:xfrm>
          <a:solidFill>
            <a:srgbClr val="1A609B"/>
          </a:solidFill>
        </p:grpSpPr>
        <p:grpSp>
          <p:nvGrpSpPr>
            <p:cNvPr id="150" name="Group 53">
              <a:extLst>
                <a:ext uri="{FF2B5EF4-FFF2-40B4-BE49-F238E27FC236}">
                  <a16:creationId xmlns:a16="http://schemas.microsoft.com/office/drawing/2014/main" id="{93205342-6DBD-C9C4-CCB8-BD08651D7B71}"/>
                </a:ext>
              </a:extLst>
            </p:cNvPr>
            <p:cNvGrpSpPr/>
            <p:nvPr/>
          </p:nvGrpSpPr>
          <p:grpSpPr>
            <a:xfrm>
              <a:off x="1375885" y="1198807"/>
              <a:ext cx="1009650" cy="1139826"/>
              <a:chOff x="1368786" y="1195986"/>
              <a:chExt cx="1009650" cy="1139826"/>
            </a:xfrm>
            <a:grpFill/>
          </p:grpSpPr>
          <p:sp>
            <p:nvSpPr>
              <p:cNvPr id="152" name="Freeform 6">
                <a:extLst>
                  <a:ext uri="{FF2B5EF4-FFF2-40B4-BE49-F238E27FC236}">
                    <a16:creationId xmlns:a16="http://schemas.microsoft.com/office/drawing/2014/main" id="{C7AD79F9-A88C-D464-1CCC-36F74E1BAEB0}"/>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53" name="Freeform 8">
                <a:extLst>
                  <a:ext uri="{FF2B5EF4-FFF2-40B4-BE49-F238E27FC236}">
                    <a16:creationId xmlns:a16="http://schemas.microsoft.com/office/drawing/2014/main" id="{35B3BE96-8A8F-F91E-BEEE-883B9AA3C137}"/>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54" name="Freeform 9">
                <a:extLst>
                  <a:ext uri="{FF2B5EF4-FFF2-40B4-BE49-F238E27FC236}">
                    <a16:creationId xmlns:a16="http://schemas.microsoft.com/office/drawing/2014/main" id="{11C60FB6-048A-B768-61C3-E8B7FB737406}"/>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51" name="Freeform 54">
              <a:extLst>
                <a:ext uri="{FF2B5EF4-FFF2-40B4-BE49-F238E27FC236}">
                  <a16:creationId xmlns:a16="http://schemas.microsoft.com/office/drawing/2014/main" id="{71CF2265-875C-CF00-5678-0BDAC5910167}"/>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141" name="Oval 51">
            <a:extLst>
              <a:ext uri="{FF2B5EF4-FFF2-40B4-BE49-F238E27FC236}">
                <a16:creationId xmlns:a16="http://schemas.microsoft.com/office/drawing/2014/main" id="{F6A1AD34-4AAE-B323-71D7-302967668D01}"/>
              </a:ext>
            </a:extLst>
          </p:cNvPr>
          <p:cNvSpPr/>
          <p:nvPr/>
        </p:nvSpPr>
        <p:spPr>
          <a:xfrm>
            <a:off x="7012578" y="5807218"/>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42" name="Group 52">
            <a:extLst>
              <a:ext uri="{FF2B5EF4-FFF2-40B4-BE49-F238E27FC236}">
                <a16:creationId xmlns:a16="http://schemas.microsoft.com/office/drawing/2014/main" id="{3FF8AA0E-ED0C-958F-28A7-7D813F8DAF7A}"/>
              </a:ext>
            </a:extLst>
          </p:cNvPr>
          <p:cNvGrpSpPr/>
          <p:nvPr/>
        </p:nvGrpSpPr>
        <p:grpSpPr>
          <a:xfrm>
            <a:off x="7092344" y="5891423"/>
            <a:ext cx="409516" cy="484843"/>
            <a:chOff x="1375885" y="1198807"/>
            <a:chExt cx="1009650" cy="1195367"/>
          </a:xfrm>
          <a:solidFill>
            <a:srgbClr val="1A609B"/>
          </a:solidFill>
        </p:grpSpPr>
        <p:grpSp>
          <p:nvGrpSpPr>
            <p:cNvPr id="143" name="Group 53">
              <a:extLst>
                <a:ext uri="{FF2B5EF4-FFF2-40B4-BE49-F238E27FC236}">
                  <a16:creationId xmlns:a16="http://schemas.microsoft.com/office/drawing/2014/main" id="{AEC84020-39E2-2E06-0180-D82D152A2A82}"/>
                </a:ext>
              </a:extLst>
            </p:cNvPr>
            <p:cNvGrpSpPr/>
            <p:nvPr/>
          </p:nvGrpSpPr>
          <p:grpSpPr>
            <a:xfrm>
              <a:off x="1375885" y="1198807"/>
              <a:ext cx="1009650" cy="1139826"/>
              <a:chOff x="1368786" y="1195986"/>
              <a:chExt cx="1009650" cy="1139826"/>
            </a:xfrm>
            <a:grpFill/>
          </p:grpSpPr>
          <p:sp>
            <p:nvSpPr>
              <p:cNvPr id="145" name="Freeform 6">
                <a:extLst>
                  <a:ext uri="{FF2B5EF4-FFF2-40B4-BE49-F238E27FC236}">
                    <a16:creationId xmlns:a16="http://schemas.microsoft.com/office/drawing/2014/main" id="{91A29CAD-6140-5326-DA10-32A294A45820}"/>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46" name="Freeform 8">
                <a:extLst>
                  <a:ext uri="{FF2B5EF4-FFF2-40B4-BE49-F238E27FC236}">
                    <a16:creationId xmlns:a16="http://schemas.microsoft.com/office/drawing/2014/main" id="{B6D9D08F-0EF2-6261-014A-4D5F2B3C5E6F}"/>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47" name="Freeform 9">
                <a:extLst>
                  <a:ext uri="{FF2B5EF4-FFF2-40B4-BE49-F238E27FC236}">
                    <a16:creationId xmlns:a16="http://schemas.microsoft.com/office/drawing/2014/main" id="{2DC86DFD-E482-CE13-813F-9DDE8C1B7705}"/>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44" name="Freeform 54">
              <a:extLst>
                <a:ext uri="{FF2B5EF4-FFF2-40B4-BE49-F238E27FC236}">
                  <a16:creationId xmlns:a16="http://schemas.microsoft.com/office/drawing/2014/main" id="{65CA47EB-B15F-83A7-1C74-3C4FA11A25D9}"/>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134" name="Oval 51">
            <a:extLst>
              <a:ext uri="{FF2B5EF4-FFF2-40B4-BE49-F238E27FC236}">
                <a16:creationId xmlns:a16="http://schemas.microsoft.com/office/drawing/2014/main" id="{EF3285A8-1680-2E06-FEDE-C9A8CEE09062}"/>
              </a:ext>
            </a:extLst>
          </p:cNvPr>
          <p:cNvSpPr/>
          <p:nvPr/>
        </p:nvSpPr>
        <p:spPr>
          <a:xfrm>
            <a:off x="11098828" y="4995101"/>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35" name="Group 52">
            <a:extLst>
              <a:ext uri="{FF2B5EF4-FFF2-40B4-BE49-F238E27FC236}">
                <a16:creationId xmlns:a16="http://schemas.microsoft.com/office/drawing/2014/main" id="{51FA1FE1-5518-0E03-52D3-5970BEEC2B0D}"/>
              </a:ext>
            </a:extLst>
          </p:cNvPr>
          <p:cNvGrpSpPr/>
          <p:nvPr/>
        </p:nvGrpSpPr>
        <p:grpSpPr>
          <a:xfrm>
            <a:off x="11178594" y="5079306"/>
            <a:ext cx="409516" cy="484843"/>
            <a:chOff x="1375885" y="1198807"/>
            <a:chExt cx="1009650" cy="1195367"/>
          </a:xfrm>
          <a:solidFill>
            <a:srgbClr val="00B0F0"/>
          </a:solidFill>
        </p:grpSpPr>
        <p:grpSp>
          <p:nvGrpSpPr>
            <p:cNvPr id="136" name="Group 53">
              <a:extLst>
                <a:ext uri="{FF2B5EF4-FFF2-40B4-BE49-F238E27FC236}">
                  <a16:creationId xmlns:a16="http://schemas.microsoft.com/office/drawing/2014/main" id="{59E32A69-33E2-183F-A0AF-51436A46338F}"/>
                </a:ext>
              </a:extLst>
            </p:cNvPr>
            <p:cNvGrpSpPr/>
            <p:nvPr/>
          </p:nvGrpSpPr>
          <p:grpSpPr>
            <a:xfrm>
              <a:off x="1375885" y="1198807"/>
              <a:ext cx="1009650" cy="1139826"/>
              <a:chOff x="1368786" y="1195986"/>
              <a:chExt cx="1009650" cy="1139826"/>
            </a:xfrm>
            <a:grpFill/>
          </p:grpSpPr>
          <p:sp>
            <p:nvSpPr>
              <p:cNvPr id="138" name="Freeform 6">
                <a:extLst>
                  <a:ext uri="{FF2B5EF4-FFF2-40B4-BE49-F238E27FC236}">
                    <a16:creationId xmlns:a16="http://schemas.microsoft.com/office/drawing/2014/main" id="{55912FB3-F698-DC4E-C6F0-8135C2D17BAF}"/>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39" name="Freeform 8">
                <a:extLst>
                  <a:ext uri="{FF2B5EF4-FFF2-40B4-BE49-F238E27FC236}">
                    <a16:creationId xmlns:a16="http://schemas.microsoft.com/office/drawing/2014/main" id="{0A5BF3C6-CA91-1CB4-B8AB-E84FC4A6E7E0}"/>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40" name="Freeform 9">
                <a:extLst>
                  <a:ext uri="{FF2B5EF4-FFF2-40B4-BE49-F238E27FC236}">
                    <a16:creationId xmlns:a16="http://schemas.microsoft.com/office/drawing/2014/main" id="{50B1CA83-B230-0F8B-0F47-605175CE6431}"/>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37" name="Freeform 54">
              <a:extLst>
                <a:ext uri="{FF2B5EF4-FFF2-40B4-BE49-F238E27FC236}">
                  <a16:creationId xmlns:a16="http://schemas.microsoft.com/office/drawing/2014/main" id="{803C23C5-1969-812D-C9C2-F53F70D9205A}"/>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cxnSp>
        <p:nvCxnSpPr>
          <p:cNvPr id="25" name="Straight Arrow Connector 75">
            <a:extLst>
              <a:ext uri="{FF2B5EF4-FFF2-40B4-BE49-F238E27FC236}">
                <a16:creationId xmlns:a16="http://schemas.microsoft.com/office/drawing/2014/main" id="{E6CB8A89-855D-BE82-08B7-85147ED91F98}"/>
              </a:ext>
            </a:extLst>
          </p:cNvPr>
          <p:cNvCxnSpPr/>
          <p:nvPr/>
        </p:nvCxnSpPr>
        <p:spPr>
          <a:xfrm flipH="1" flipV="1">
            <a:off x="6969305" y="2426030"/>
            <a:ext cx="150581" cy="955013"/>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75">
            <a:extLst>
              <a:ext uri="{FF2B5EF4-FFF2-40B4-BE49-F238E27FC236}">
                <a16:creationId xmlns:a16="http://schemas.microsoft.com/office/drawing/2014/main" id="{41329006-6D75-F103-4FEB-D35D63A430E2}"/>
              </a:ext>
            </a:extLst>
          </p:cNvPr>
          <p:cNvCxnSpPr/>
          <p:nvPr/>
        </p:nvCxnSpPr>
        <p:spPr>
          <a:xfrm flipH="1">
            <a:off x="7114014" y="5091913"/>
            <a:ext cx="644140" cy="30456"/>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75">
            <a:extLst>
              <a:ext uri="{FF2B5EF4-FFF2-40B4-BE49-F238E27FC236}">
                <a16:creationId xmlns:a16="http://schemas.microsoft.com/office/drawing/2014/main" id="{29558280-CF6A-CDDF-A7BD-892B6896DA42}"/>
              </a:ext>
            </a:extLst>
          </p:cNvPr>
          <p:cNvCxnSpPr/>
          <p:nvPr/>
        </p:nvCxnSpPr>
        <p:spPr>
          <a:xfrm flipH="1">
            <a:off x="6558702" y="3335084"/>
            <a:ext cx="544255" cy="674495"/>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27" name="Oval 51">
            <a:extLst>
              <a:ext uri="{FF2B5EF4-FFF2-40B4-BE49-F238E27FC236}">
                <a16:creationId xmlns:a16="http://schemas.microsoft.com/office/drawing/2014/main" id="{10C86813-D3CE-2EE9-3212-2B66C53775AB}"/>
              </a:ext>
            </a:extLst>
          </p:cNvPr>
          <p:cNvSpPr/>
          <p:nvPr/>
        </p:nvSpPr>
        <p:spPr>
          <a:xfrm>
            <a:off x="6667491" y="2880685"/>
            <a:ext cx="833148" cy="833147"/>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28" name="Group 52">
            <a:extLst>
              <a:ext uri="{FF2B5EF4-FFF2-40B4-BE49-F238E27FC236}">
                <a16:creationId xmlns:a16="http://schemas.microsoft.com/office/drawing/2014/main" id="{7C484562-E739-7869-2C60-832C54E44374}"/>
              </a:ext>
            </a:extLst>
          </p:cNvPr>
          <p:cNvGrpSpPr/>
          <p:nvPr/>
        </p:nvGrpSpPr>
        <p:grpSpPr>
          <a:xfrm>
            <a:off x="6784277" y="3003970"/>
            <a:ext cx="599577" cy="709863"/>
            <a:chOff x="1375885" y="1198807"/>
            <a:chExt cx="1009650" cy="1195367"/>
          </a:xfrm>
          <a:solidFill>
            <a:srgbClr val="00B0F0"/>
          </a:solidFill>
        </p:grpSpPr>
        <p:grpSp>
          <p:nvGrpSpPr>
            <p:cNvPr id="129" name="Group 53">
              <a:extLst>
                <a:ext uri="{FF2B5EF4-FFF2-40B4-BE49-F238E27FC236}">
                  <a16:creationId xmlns:a16="http://schemas.microsoft.com/office/drawing/2014/main" id="{D2C73848-B577-5C55-E66F-A8540C0E89F0}"/>
                </a:ext>
              </a:extLst>
            </p:cNvPr>
            <p:cNvGrpSpPr/>
            <p:nvPr/>
          </p:nvGrpSpPr>
          <p:grpSpPr>
            <a:xfrm>
              <a:off x="1375885" y="1198807"/>
              <a:ext cx="1009650" cy="1139826"/>
              <a:chOff x="1368786" y="1195986"/>
              <a:chExt cx="1009650" cy="1139826"/>
            </a:xfrm>
            <a:grpFill/>
          </p:grpSpPr>
          <p:sp>
            <p:nvSpPr>
              <p:cNvPr id="131" name="Freeform 6">
                <a:extLst>
                  <a:ext uri="{FF2B5EF4-FFF2-40B4-BE49-F238E27FC236}">
                    <a16:creationId xmlns:a16="http://schemas.microsoft.com/office/drawing/2014/main" id="{3D75091A-2684-67AC-FDC1-719E08E401BF}"/>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32" name="Freeform 8">
                <a:extLst>
                  <a:ext uri="{FF2B5EF4-FFF2-40B4-BE49-F238E27FC236}">
                    <a16:creationId xmlns:a16="http://schemas.microsoft.com/office/drawing/2014/main" id="{C05E3637-63B9-7120-3560-7459F6EE72FC}"/>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33" name="Freeform 9">
                <a:extLst>
                  <a:ext uri="{FF2B5EF4-FFF2-40B4-BE49-F238E27FC236}">
                    <a16:creationId xmlns:a16="http://schemas.microsoft.com/office/drawing/2014/main" id="{564D609D-1858-AC3A-A88B-20E05A4C5F8C}"/>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30" name="Freeform 54">
              <a:extLst>
                <a:ext uri="{FF2B5EF4-FFF2-40B4-BE49-F238E27FC236}">
                  <a16:creationId xmlns:a16="http://schemas.microsoft.com/office/drawing/2014/main" id="{F1719B9E-76C8-0B09-DDC8-E7FB5A428AF6}"/>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120" name="Oval 51">
            <a:extLst>
              <a:ext uri="{FF2B5EF4-FFF2-40B4-BE49-F238E27FC236}">
                <a16:creationId xmlns:a16="http://schemas.microsoft.com/office/drawing/2014/main" id="{CBDE1C96-E9FA-15A4-FBAF-9CDDE13B0EB8}"/>
              </a:ext>
            </a:extLst>
          </p:cNvPr>
          <p:cNvSpPr/>
          <p:nvPr/>
        </p:nvSpPr>
        <p:spPr>
          <a:xfrm>
            <a:off x="6634689" y="1768595"/>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21" name="Group 52">
            <a:extLst>
              <a:ext uri="{FF2B5EF4-FFF2-40B4-BE49-F238E27FC236}">
                <a16:creationId xmlns:a16="http://schemas.microsoft.com/office/drawing/2014/main" id="{457071D5-52C9-1399-0A04-C0958C77506B}"/>
              </a:ext>
            </a:extLst>
          </p:cNvPr>
          <p:cNvGrpSpPr/>
          <p:nvPr/>
        </p:nvGrpSpPr>
        <p:grpSpPr>
          <a:xfrm>
            <a:off x="6714456" y="1852800"/>
            <a:ext cx="409517" cy="484843"/>
            <a:chOff x="1375885" y="1198807"/>
            <a:chExt cx="1009650" cy="1195367"/>
          </a:xfrm>
          <a:solidFill>
            <a:srgbClr val="00B0F0"/>
          </a:solidFill>
        </p:grpSpPr>
        <p:grpSp>
          <p:nvGrpSpPr>
            <p:cNvPr id="122" name="Group 53">
              <a:extLst>
                <a:ext uri="{FF2B5EF4-FFF2-40B4-BE49-F238E27FC236}">
                  <a16:creationId xmlns:a16="http://schemas.microsoft.com/office/drawing/2014/main" id="{A12D87AD-267F-AB06-6F8F-8191DF2CE208}"/>
                </a:ext>
              </a:extLst>
            </p:cNvPr>
            <p:cNvGrpSpPr/>
            <p:nvPr/>
          </p:nvGrpSpPr>
          <p:grpSpPr>
            <a:xfrm>
              <a:off x="1375885" y="1198807"/>
              <a:ext cx="1009650" cy="1139826"/>
              <a:chOff x="1368786" y="1195986"/>
              <a:chExt cx="1009650" cy="1139826"/>
            </a:xfrm>
            <a:grpFill/>
          </p:grpSpPr>
          <p:sp>
            <p:nvSpPr>
              <p:cNvPr id="124" name="Freeform 6">
                <a:extLst>
                  <a:ext uri="{FF2B5EF4-FFF2-40B4-BE49-F238E27FC236}">
                    <a16:creationId xmlns:a16="http://schemas.microsoft.com/office/drawing/2014/main" id="{CB87D525-603F-C4EE-F8E1-0B10BA5690F6}"/>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25" name="Freeform 8">
                <a:extLst>
                  <a:ext uri="{FF2B5EF4-FFF2-40B4-BE49-F238E27FC236}">
                    <a16:creationId xmlns:a16="http://schemas.microsoft.com/office/drawing/2014/main" id="{AD0B4DC1-67F2-3ECF-8C54-2EE2ADB0CE61}"/>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26" name="Freeform 9">
                <a:extLst>
                  <a:ext uri="{FF2B5EF4-FFF2-40B4-BE49-F238E27FC236}">
                    <a16:creationId xmlns:a16="http://schemas.microsoft.com/office/drawing/2014/main" id="{DE6D95DE-CB1C-212D-C5E5-1D92FDB49510}"/>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23" name="Freeform 54">
              <a:extLst>
                <a:ext uri="{FF2B5EF4-FFF2-40B4-BE49-F238E27FC236}">
                  <a16:creationId xmlns:a16="http://schemas.microsoft.com/office/drawing/2014/main" id="{E8A0A5FD-6C5C-93B3-D8FB-A8549A99FB4F}"/>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113" name="Oval 51">
            <a:extLst>
              <a:ext uri="{FF2B5EF4-FFF2-40B4-BE49-F238E27FC236}">
                <a16:creationId xmlns:a16="http://schemas.microsoft.com/office/drawing/2014/main" id="{6AA25C22-7AA0-6C87-3D42-A75B2D80A911}"/>
              </a:ext>
            </a:extLst>
          </p:cNvPr>
          <p:cNvSpPr/>
          <p:nvPr/>
        </p:nvSpPr>
        <p:spPr>
          <a:xfrm>
            <a:off x="6058612" y="4018469"/>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14" name="Group 52">
            <a:extLst>
              <a:ext uri="{FF2B5EF4-FFF2-40B4-BE49-F238E27FC236}">
                <a16:creationId xmlns:a16="http://schemas.microsoft.com/office/drawing/2014/main" id="{36D8E38F-B671-433E-80D0-07F967EA32CD}"/>
              </a:ext>
            </a:extLst>
          </p:cNvPr>
          <p:cNvGrpSpPr/>
          <p:nvPr/>
        </p:nvGrpSpPr>
        <p:grpSpPr>
          <a:xfrm>
            <a:off x="6138379" y="4102674"/>
            <a:ext cx="409517" cy="484843"/>
            <a:chOff x="1375885" y="1198807"/>
            <a:chExt cx="1009650" cy="1195367"/>
          </a:xfrm>
          <a:solidFill>
            <a:srgbClr val="00B0F0"/>
          </a:solidFill>
        </p:grpSpPr>
        <p:grpSp>
          <p:nvGrpSpPr>
            <p:cNvPr id="115" name="Group 53">
              <a:extLst>
                <a:ext uri="{FF2B5EF4-FFF2-40B4-BE49-F238E27FC236}">
                  <a16:creationId xmlns:a16="http://schemas.microsoft.com/office/drawing/2014/main" id="{585462D9-2E39-2C2F-F55E-CD3342D5B344}"/>
                </a:ext>
              </a:extLst>
            </p:cNvPr>
            <p:cNvGrpSpPr/>
            <p:nvPr/>
          </p:nvGrpSpPr>
          <p:grpSpPr>
            <a:xfrm>
              <a:off x="1375885" y="1198807"/>
              <a:ext cx="1009650" cy="1139826"/>
              <a:chOff x="1368786" y="1195986"/>
              <a:chExt cx="1009650" cy="1139826"/>
            </a:xfrm>
            <a:grpFill/>
          </p:grpSpPr>
          <p:sp>
            <p:nvSpPr>
              <p:cNvPr id="117" name="Freeform 6">
                <a:extLst>
                  <a:ext uri="{FF2B5EF4-FFF2-40B4-BE49-F238E27FC236}">
                    <a16:creationId xmlns:a16="http://schemas.microsoft.com/office/drawing/2014/main" id="{D06195A9-33EA-34DF-C960-7635D060AB72}"/>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18" name="Freeform 8">
                <a:extLst>
                  <a:ext uri="{FF2B5EF4-FFF2-40B4-BE49-F238E27FC236}">
                    <a16:creationId xmlns:a16="http://schemas.microsoft.com/office/drawing/2014/main" id="{2B6C2951-709D-8AAC-E036-B67000E75829}"/>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19" name="Freeform 9">
                <a:extLst>
                  <a:ext uri="{FF2B5EF4-FFF2-40B4-BE49-F238E27FC236}">
                    <a16:creationId xmlns:a16="http://schemas.microsoft.com/office/drawing/2014/main" id="{03B5BA36-BA91-EC96-616E-FFF3444351EB}"/>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16" name="Freeform 54">
              <a:extLst>
                <a:ext uri="{FF2B5EF4-FFF2-40B4-BE49-F238E27FC236}">
                  <a16:creationId xmlns:a16="http://schemas.microsoft.com/office/drawing/2014/main" id="{CBD39048-3A46-092F-E422-C728F8F31FE7}"/>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cxnSp>
        <p:nvCxnSpPr>
          <p:cNvPr id="31" name="Straight Arrow Connector 75">
            <a:extLst>
              <a:ext uri="{FF2B5EF4-FFF2-40B4-BE49-F238E27FC236}">
                <a16:creationId xmlns:a16="http://schemas.microsoft.com/office/drawing/2014/main" id="{7FDDA20C-81CE-805F-CF8C-81EFA655034F}"/>
              </a:ext>
            </a:extLst>
          </p:cNvPr>
          <p:cNvCxnSpPr/>
          <p:nvPr/>
        </p:nvCxnSpPr>
        <p:spPr>
          <a:xfrm>
            <a:off x="8139694" y="5277253"/>
            <a:ext cx="384544" cy="649719"/>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06" name="Oval 59">
            <a:extLst>
              <a:ext uri="{FF2B5EF4-FFF2-40B4-BE49-F238E27FC236}">
                <a16:creationId xmlns:a16="http://schemas.microsoft.com/office/drawing/2014/main" id="{74C4D4CD-65CF-46C4-E5F6-02042B076D43}"/>
              </a:ext>
            </a:extLst>
          </p:cNvPr>
          <p:cNvSpPr/>
          <p:nvPr/>
        </p:nvSpPr>
        <p:spPr>
          <a:xfrm>
            <a:off x="7528975" y="4733320"/>
            <a:ext cx="833148" cy="833147"/>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07" name="Group 60">
            <a:extLst>
              <a:ext uri="{FF2B5EF4-FFF2-40B4-BE49-F238E27FC236}">
                <a16:creationId xmlns:a16="http://schemas.microsoft.com/office/drawing/2014/main" id="{2E60284C-0C86-7A1D-E980-0FF34D674427}"/>
              </a:ext>
            </a:extLst>
          </p:cNvPr>
          <p:cNvGrpSpPr/>
          <p:nvPr/>
        </p:nvGrpSpPr>
        <p:grpSpPr>
          <a:xfrm>
            <a:off x="7645761" y="4856605"/>
            <a:ext cx="599577" cy="709863"/>
            <a:chOff x="1375885" y="1198807"/>
            <a:chExt cx="1009650" cy="1195367"/>
          </a:xfrm>
          <a:solidFill>
            <a:srgbClr val="1A609B"/>
          </a:solidFill>
        </p:grpSpPr>
        <p:grpSp>
          <p:nvGrpSpPr>
            <p:cNvPr id="108" name="Group 61">
              <a:extLst>
                <a:ext uri="{FF2B5EF4-FFF2-40B4-BE49-F238E27FC236}">
                  <a16:creationId xmlns:a16="http://schemas.microsoft.com/office/drawing/2014/main" id="{5C0CF66D-FDDE-6CF7-176C-2BDE169F1E21}"/>
                </a:ext>
              </a:extLst>
            </p:cNvPr>
            <p:cNvGrpSpPr/>
            <p:nvPr/>
          </p:nvGrpSpPr>
          <p:grpSpPr>
            <a:xfrm>
              <a:off x="1375885" y="1198807"/>
              <a:ext cx="1009650" cy="1139826"/>
              <a:chOff x="1368786" y="1195986"/>
              <a:chExt cx="1009650" cy="1139826"/>
            </a:xfrm>
            <a:grpFill/>
          </p:grpSpPr>
          <p:sp>
            <p:nvSpPr>
              <p:cNvPr id="110" name="Freeform 6">
                <a:extLst>
                  <a:ext uri="{FF2B5EF4-FFF2-40B4-BE49-F238E27FC236}">
                    <a16:creationId xmlns:a16="http://schemas.microsoft.com/office/drawing/2014/main" id="{4368FFA3-A010-9446-6B2A-3ED6CD4244D1}"/>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11" name="Freeform 8">
                <a:extLst>
                  <a:ext uri="{FF2B5EF4-FFF2-40B4-BE49-F238E27FC236}">
                    <a16:creationId xmlns:a16="http://schemas.microsoft.com/office/drawing/2014/main" id="{03AF99C7-79BA-D64B-3C83-A475F7448F98}"/>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12" name="Freeform 9">
                <a:extLst>
                  <a:ext uri="{FF2B5EF4-FFF2-40B4-BE49-F238E27FC236}">
                    <a16:creationId xmlns:a16="http://schemas.microsoft.com/office/drawing/2014/main" id="{C055551B-B65C-E49F-79E8-FDF3D6EB1E48}"/>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09" name="Freeform 62">
              <a:extLst>
                <a:ext uri="{FF2B5EF4-FFF2-40B4-BE49-F238E27FC236}">
                  <a16:creationId xmlns:a16="http://schemas.microsoft.com/office/drawing/2014/main" id="{C839BB88-8922-0362-E57C-32EEBAB98B14}"/>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99" name="Oval 51">
            <a:extLst>
              <a:ext uri="{FF2B5EF4-FFF2-40B4-BE49-F238E27FC236}">
                <a16:creationId xmlns:a16="http://schemas.microsoft.com/office/drawing/2014/main" id="{37DFEF11-E383-A9DF-B981-D4DB1160E688}"/>
              </a:ext>
            </a:extLst>
          </p:cNvPr>
          <p:cNvSpPr/>
          <p:nvPr/>
        </p:nvSpPr>
        <p:spPr>
          <a:xfrm>
            <a:off x="6461570" y="4838074"/>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100" name="Group 52">
            <a:extLst>
              <a:ext uri="{FF2B5EF4-FFF2-40B4-BE49-F238E27FC236}">
                <a16:creationId xmlns:a16="http://schemas.microsoft.com/office/drawing/2014/main" id="{1D0EE416-9AF4-CEF4-DBE7-8C1F7DDF5AFC}"/>
              </a:ext>
            </a:extLst>
          </p:cNvPr>
          <p:cNvGrpSpPr/>
          <p:nvPr/>
        </p:nvGrpSpPr>
        <p:grpSpPr>
          <a:xfrm>
            <a:off x="6541337" y="4922279"/>
            <a:ext cx="409517" cy="484843"/>
            <a:chOff x="1375885" y="1198807"/>
            <a:chExt cx="1009650" cy="1195367"/>
          </a:xfrm>
          <a:solidFill>
            <a:srgbClr val="1A609B"/>
          </a:solidFill>
        </p:grpSpPr>
        <p:grpSp>
          <p:nvGrpSpPr>
            <p:cNvPr id="101" name="Group 53">
              <a:extLst>
                <a:ext uri="{FF2B5EF4-FFF2-40B4-BE49-F238E27FC236}">
                  <a16:creationId xmlns:a16="http://schemas.microsoft.com/office/drawing/2014/main" id="{1B3F235C-C5B5-10E9-0C6E-21F940C41F53}"/>
                </a:ext>
              </a:extLst>
            </p:cNvPr>
            <p:cNvGrpSpPr/>
            <p:nvPr/>
          </p:nvGrpSpPr>
          <p:grpSpPr>
            <a:xfrm>
              <a:off x="1375885" y="1198807"/>
              <a:ext cx="1009650" cy="1139826"/>
              <a:chOff x="1368786" y="1195986"/>
              <a:chExt cx="1009650" cy="1139826"/>
            </a:xfrm>
            <a:grpFill/>
          </p:grpSpPr>
          <p:sp>
            <p:nvSpPr>
              <p:cNvPr id="103" name="Freeform 6">
                <a:extLst>
                  <a:ext uri="{FF2B5EF4-FFF2-40B4-BE49-F238E27FC236}">
                    <a16:creationId xmlns:a16="http://schemas.microsoft.com/office/drawing/2014/main" id="{10B846AD-A477-C7D3-1E4A-32FCC15A9EFB}"/>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04" name="Freeform 8">
                <a:extLst>
                  <a:ext uri="{FF2B5EF4-FFF2-40B4-BE49-F238E27FC236}">
                    <a16:creationId xmlns:a16="http://schemas.microsoft.com/office/drawing/2014/main" id="{02A2D364-A503-E748-0025-A1300BB44DBF}"/>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105" name="Freeform 9">
                <a:extLst>
                  <a:ext uri="{FF2B5EF4-FFF2-40B4-BE49-F238E27FC236}">
                    <a16:creationId xmlns:a16="http://schemas.microsoft.com/office/drawing/2014/main" id="{783F7255-3DA7-201D-A213-64A8568BC0F9}"/>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102" name="Freeform 54">
              <a:extLst>
                <a:ext uri="{FF2B5EF4-FFF2-40B4-BE49-F238E27FC236}">
                  <a16:creationId xmlns:a16="http://schemas.microsoft.com/office/drawing/2014/main" id="{7334BC34-2295-9484-59A3-29257B584C03}"/>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92" name="Oval 51">
            <a:extLst>
              <a:ext uri="{FF2B5EF4-FFF2-40B4-BE49-F238E27FC236}">
                <a16:creationId xmlns:a16="http://schemas.microsoft.com/office/drawing/2014/main" id="{DBBE9E58-9A8A-C521-48D7-A1FCFD0784D2}"/>
              </a:ext>
            </a:extLst>
          </p:cNvPr>
          <p:cNvSpPr/>
          <p:nvPr/>
        </p:nvSpPr>
        <p:spPr>
          <a:xfrm>
            <a:off x="8437549" y="5965570"/>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93" name="Group 52">
            <a:extLst>
              <a:ext uri="{FF2B5EF4-FFF2-40B4-BE49-F238E27FC236}">
                <a16:creationId xmlns:a16="http://schemas.microsoft.com/office/drawing/2014/main" id="{81A731DC-062D-D8CB-F648-23FDA8F87C27}"/>
              </a:ext>
            </a:extLst>
          </p:cNvPr>
          <p:cNvGrpSpPr/>
          <p:nvPr/>
        </p:nvGrpSpPr>
        <p:grpSpPr>
          <a:xfrm>
            <a:off x="8517316" y="6049775"/>
            <a:ext cx="409517" cy="484843"/>
            <a:chOff x="1375885" y="1198807"/>
            <a:chExt cx="1009650" cy="1195367"/>
          </a:xfrm>
          <a:solidFill>
            <a:srgbClr val="1A609B"/>
          </a:solidFill>
        </p:grpSpPr>
        <p:grpSp>
          <p:nvGrpSpPr>
            <p:cNvPr id="94" name="Group 53">
              <a:extLst>
                <a:ext uri="{FF2B5EF4-FFF2-40B4-BE49-F238E27FC236}">
                  <a16:creationId xmlns:a16="http://schemas.microsoft.com/office/drawing/2014/main" id="{C01261F0-0E22-A07B-CCB2-748804C07AB3}"/>
                </a:ext>
              </a:extLst>
            </p:cNvPr>
            <p:cNvGrpSpPr/>
            <p:nvPr/>
          </p:nvGrpSpPr>
          <p:grpSpPr>
            <a:xfrm>
              <a:off x="1375885" y="1198807"/>
              <a:ext cx="1009650" cy="1139826"/>
              <a:chOff x="1368786" y="1195986"/>
              <a:chExt cx="1009650" cy="1139826"/>
            </a:xfrm>
            <a:grpFill/>
          </p:grpSpPr>
          <p:sp>
            <p:nvSpPr>
              <p:cNvPr id="96" name="Freeform 6">
                <a:extLst>
                  <a:ext uri="{FF2B5EF4-FFF2-40B4-BE49-F238E27FC236}">
                    <a16:creationId xmlns:a16="http://schemas.microsoft.com/office/drawing/2014/main" id="{2650764F-0ED4-4427-E4F3-3EA230590EE2}"/>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97" name="Freeform 8">
                <a:extLst>
                  <a:ext uri="{FF2B5EF4-FFF2-40B4-BE49-F238E27FC236}">
                    <a16:creationId xmlns:a16="http://schemas.microsoft.com/office/drawing/2014/main" id="{6B37FD2E-7007-8D5F-7DC1-C2C599E36721}"/>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98" name="Freeform 9">
                <a:extLst>
                  <a:ext uri="{FF2B5EF4-FFF2-40B4-BE49-F238E27FC236}">
                    <a16:creationId xmlns:a16="http://schemas.microsoft.com/office/drawing/2014/main" id="{747F43B4-6E5F-4740-0CBB-039E3102AFA2}"/>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95" name="Freeform 54">
              <a:extLst>
                <a:ext uri="{FF2B5EF4-FFF2-40B4-BE49-F238E27FC236}">
                  <a16:creationId xmlns:a16="http://schemas.microsoft.com/office/drawing/2014/main" id="{289489DE-CFCE-FAE6-5BBE-2511D69A8D67}"/>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cxnSp>
        <p:nvCxnSpPr>
          <p:cNvPr id="35" name="Straight Arrow Connector 75">
            <a:extLst>
              <a:ext uri="{FF2B5EF4-FFF2-40B4-BE49-F238E27FC236}">
                <a16:creationId xmlns:a16="http://schemas.microsoft.com/office/drawing/2014/main" id="{3880D3BB-7736-71C4-CCE9-CCB8F9352645}"/>
              </a:ext>
            </a:extLst>
          </p:cNvPr>
          <p:cNvCxnSpPr/>
          <p:nvPr/>
        </p:nvCxnSpPr>
        <p:spPr>
          <a:xfrm flipH="1">
            <a:off x="9672992" y="4573616"/>
            <a:ext cx="684316" cy="556303"/>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75">
            <a:extLst>
              <a:ext uri="{FF2B5EF4-FFF2-40B4-BE49-F238E27FC236}">
                <a16:creationId xmlns:a16="http://schemas.microsoft.com/office/drawing/2014/main" id="{84987554-BC7A-A496-6A08-353311591272}"/>
              </a:ext>
            </a:extLst>
          </p:cNvPr>
          <p:cNvCxnSpPr/>
          <p:nvPr/>
        </p:nvCxnSpPr>
        <p:spPr>
          <a:xfrm>
            <a:off x="10399858" y="4695166"/>
            <a:ext cx="23299" cy="901709"/>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5" name="Oval 67">
            <a:extLst>
              <a:ext uri="{FF2B5EF4-FFF2-40B4-BE49-F238E27FC236}">
                <a16:creationId xmlns:a16="http://schemas.microsoft.com/office/drawing/2014/main" id="{737E4357-3826-5FDF-FFE4-0FAAB7A6B60A}"/>
              </a:ext>
            </a:extLst>
          </p:cNvPr>
          <p:cNvSpPr/>
          <p:nvPr/>
        </p:nvSpPr>
        <p:spPr>
          <a:xfrm>
            <a:off x="9987944" y="4173540"/>
            <a:ext cx="833148" cy="833147"/>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86" name="Group 68">
            <a:extLst>
              <a:ext uri="{FF2B5EF4-FFF2-40B4-BE49-F238E27FC236}">
                <a16:creationId xmlns:a16="http://schemas.microsoft.com/office/drawing/2014/main" id="{E1962C07-E1BB-625C-E08F-1F403A06652B}"/>
              </a:ext>
            </a:extLst>
          </p:cNvPr>
          <p:cNvGrpSpPr/>
          <p:nvPr/>
        </p:nvGrpSpPr>
        <p:grpSpPr>
          <a:xfrm>
            <a:off x="10104730" y="4296825"/>
            <a:ext cx="599577" cy="709863"/>
            <a:chOff x="1375885" y="1198807"/>
            <a:chExt cx="1009650" cy="1195367"/>
          </a:xfrm>
          <a:solidFill>
            <a:srgbClr val="00B0F0"/>
          </a:solidFill>
        </p:grpSpPr>
        <p:grpSp>
          <p:nvGrpSpPr>
            <p:cNvPr id="87" name="Group 69">
              <a:extLst>
                <a:ext uri="{FF2B5EF4-FFF2-40B4-BE49-F238E27FC236}">
                  <a16:creationId xmlns:a16="http://schemas.microsoft.com/office/drawing/2014/main" id="{FCE6CAC8-9271-56E9-E777-95D079D0C295}"/>
                </a:ext>
              </a:extLst>
            </p:cNvPr>
            <p:cNvGrpSpPr/>
            <p:nvPr/>
          </p:nvGrpSpPr>
          <p:grpSpPr>
            <a:xfrm>
              <a:off x="1375885" y="1198807"/>
              <a:ext cx="1009650" cy="1139826"/>
              <a:chOff x="1368786" y="1195986"/>
              <a:chExt cx="1009650" cy="1139826"/>
            </a:xfrm>
            <a:grpFill/>
          </p:grpSpPr>
          <p:sp>
            <p:nvSpPr>
              <p:cNvPr id="89" name="Freeform 6">
                <a:extLst>
                  <a:ext uri="{FF2B5EF4-FFF2-40B4-BE49-F238E27FC236}">
                    <a16:creationId xmlns:a16="http://schemas.microsoft.com/office/drawing/2014/main" id="{A89DFF88-1AFC-BF05-23CC-1098699C55BA}"/>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90" name="Freeform 8">
                <a:extLst>
                  <a:ext uri="{FF2B5EF4-FFF2-40B4-BE49-F238E27FC236}">
                    <a16:creationId xmlns:a16="http://schemas.microsoft.com/office/drawing/2014/main" id="{09C8BA9A-5ED3-190A-A8E5-62DC99AD9FE4}"/>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91" name="Freeform 9">
                <a:extLst>
                  <a:ext uri="{FF2B5EF4-FFF2-40B4-BE49-F238E27FC236}">
                    <a16:creationId xmlns:a16="http://schemas.microsoft.com/office/drawing/2014/main" id="{5DCCBACE-3024-5F29-7DBA-51CB5C7E0D34}"/>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88" name="Freeform 70">
              <a:extLst>
                <a:ext uri="{FF2B5EF4-FFF2-40B4-BE49-F238E27FC236}">
                  <a16:creationId xmlns:a16="http://schemas.microsoft.com/office/drawing/2014/main" id="{14719B9B-323F-CD58-AF86-FAE67493FC26}"/>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78" name="Oval 51">
            <a:extLst>
              <a:ext uri="{FF2B5EF4-FFF2-40B4-BE49-F238E27FC236}">
                <a16:creationId xmlns:a16="http://schemas.microsoft.com/office/drawing/2014/main" id="{0E1BFDFD-760A-45F8-2212-F46A1F864C03}"/>
              </a:ext>
            </a:extLst>
          </p:cNvPr>
          <p:cNvSpPr/>
          <p:nvPr/>
        </p:nvSpPr>
        <p:spPr>
          <a:xfrm>
            <a:off x="9088486" y="5080226"/>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79" name="Group 52">
            <a:extLst>
              <a:ext uri="{FF2B5EF4-FFF2-40B4-BE49-F238E27FC236}">
                <a16:creationId xmlns:a16="http://schemas.microsoft.com/office/drawing/2014/main" id="{3742F718-D401-C77B-3099-00756FD57B7C}"/>
              </a:ext>
            </a:extLst>
          </p:cNvPr>
          <p:cNvGrpSpPr/>
          <p:nvPr/>
        </p:nvGrpSpPr>
        <p:grpSpPr>
          <a:xfrm>
            <a:off x="9168252" y="5164431"/>
            <a:ext cx="409516" cy="484843"/>
            <a:chOff x="1375885" y="1198807"/>
            <a:chExt cx="1009650" cy="1195367"/>
          </a:xfrm>
          <a:solidFill>
            <a:srgbClr val="00B0F0"/>
          </a:solidFill>
        </p:grpSpPr>
        <p:grpSp>
          <p:nvGrpSpPr>
            <p:cNvPr id="80" name="Group 53">
              <a:extLst>
                <a:ext uri="{FF2B5EF4-FFF2-40B4-BE49-F238E27FC236}">
                  <a16:creationId xmlns:a16="http://schemas.microsoft.com/office/drawing/2014/main" id="{3AD17B8A-FA8E-59A5-A6D8-6F2AF1910B7B}"/>
                </a:ext>
              </a:extLst>
            </p:cNvPr>
            <p:cNvGrpSpPr/>
            <p:nvPr/>
          </p:nvGrpSpPr>
          <p:grpSpPr>
            <a:xfrm>
              <a:off x="1375885" y="1198807"/>
              <a:ext cx="1009650" cy="1139826"/>
              <a:chOff x="1368786" y="1195986"/>
              <a:chExt cx="1009650" cy="1139826"/>
            </a:xfrm>
            <a:grpFill/>
          </p:grpSpPr>
          <p:sp>
            <p:nvSpPr>
              <p:cNvPr id="82" name="Freeform 6">
                <a:extLst>
                  <a:ext uri="{FF2B5EF4-FFF2-40B4-BE49-F238E27FC236}">
                    <a16:creationId xmlns:a16="http://schemas.microsoft.com/office/drawing/2014/main" id="{17B39FC4-5815-197E-8F38-AEE95EB68C95}"/>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83" name="Freeform 8">
                <a:extLst>
                  <a:ext uri="{FF2B5EF4-FFF2-40B4-BE49-F238E27FC236}">
                    <a16:creationId xmlns:a16="http://schemas.microsoft.com/office/drawing/2014/main" id="{3EC7C75E-2B2B-71F8-1F7C-3FC613CC72B2}"/>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84" name="Freeform 9">
                <a:extLst>
                  <a:ext uri="{FF2B5EF4-FFF2-40B4-BE49-F238E27FC236}">
                    <a16:creationId xmlns:a16="http://schemas.microsoft.com/office/drawing/2014/main" id="{8DC6FC7D-D897-DD7E-DD00-7DAA9572EFC3}"/>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81" name="Freeform 54">
              <a:extLst>
                <a:ext uri="{FF2B5EF4-FFF2-40B4-BE49-F238E27FC236}">
                  <a16:creationId xmlns:a16="http://schemas.microsoft.com/office/drawing/2014/main" id="{17F1FF92-228D-3E0F-240B-84811442C810}"/>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71" name="Oval 51">
            <a:extLst>
              <a:ext uri="{FF2B5EF4-FFF2-40B4-BE49-F238E27FC236}">
                <a16:creationId xmlns:a16="http://schemas.microsoft.com/office/drawing/2014/main" id="{1B787D5E-CB0E-8458-24D7-6D3FA3417AE5}"/>
              </a:ext>
            </a:extLst>
          </p:cNvPr>
          <p:cNvSpPr/>
          <p:nvPr/>
        </p:nvSpPr>
        <p:spPr>
          <a:xfrm>
            <a:off x="10144494" y="5681046"/>
            <a:ext cx="569048" cy="569048"/>
          </a:xfrm>
          <a:prstGeom prst="ellipse">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72" name="Group 52">
            <a:extLst>
              <a:ext uri="{FF2B5EF4-FFF2-40B4-BE49-F238E27FC236}">
                <a16:creationId xmlns:a16="http://schemas.microsoft.com/office/drawing/2014/main" id="{05BA0FC9-DBCE-767E-CD95-D1447CBC5292}"/>
              </a:ext>
            </a:extLst>
          </p:cNvPr>
          <p:cNvGrpSpPr/>
          <p:nvPr/>
        </p:nvGrpSpPr>
        <p:grpSpPr>
          <a:xfrm>
            <a:off x="10224260" y="5765251"/>
            <a:ext cx="409516" cy="484843"/>
            <a:chOff x="1375885" y="1198807"/>
            <a:chExt cx="1009650" cy="1195367"/>
          </a:xfrm>
          <a:solidFill>
            <a:srgbClr val="00B0F0"/>
          </a:solidFill>
        </p:grpSpPr>
        <p:grpSp>
          <p:nvGrpSpPr>
            <p:cNvPr id="73" name="Group 53">
              <a:extLst>
                <a:ext uri="{FF2B5EF4-FFF2-40B4-BE49-F238E27FC236}">
                  <a16:creationId xmlns:a16="http://schemas.microsoft.com/office/drawing/2014/main" id="{8EBC29BE-3235-135B-4F57-FBC08232EC1E}"/>
                </a:ext>
              </a:extLst>
            </p:cNvPr>
            <p:cNvGrpSpPr/>
            <p:nvPr/>
          </p:nvGrpSpPr>
          <p:grpSpPr>
            <a:xfrm>
              <a:off x="1375885" y="1198807"/>
              <a:ext cx="1009650" cy="1139826"/>
              <a:chOff x="1368786" y="1195986"/>
              <a:chExt cx="1009650" cy="1139826"/>
            </a:xfrm>
            <a:grpFill/>
          </p:grpSpPr>
          <p:sp>
            <p:nvSpPr>
              <p:cNvPr id="75" name="Freeform 6">
                <a:extLst>
                  <a:ext uri="{FF2B5EF4-FFF2-40B4-BE49-F238E27FC236}">
                    <a16:creationId xmlns:a16="http://schemas.microsoft.com/office/drawing/2014/main" id="{47D02925-7811-3EDA-F282-4199DAF5647D}"/>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76" name="Freeform 8">
                <a:extLst>
                  <a:ext uri="{FF2B5EF4-FFF2-40B4-BE49-F238E27FC236}">
                    <a16:creationId xmlns:a16="http://schemas.microsoft.com/office/drawing/2014/main" id="{3FC871F4-35E5-A447-E100-452EAA6C3C58}"/>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77" name="Freeform 9">
                <a:extLst>
                  <a:ext uri="{FF2B5EF4-FFF2-40B4-BE49-F238E27FC236}">
                    <a16:creationId xmlns:a16="http://schemas.microsoft.com/office/drawing/2014/main" id="{E02C63E7-E8F2-9B70-54DE-EFAE2167D83A}"/>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74" name="Freeform 54">
              <a:extLst>
                <a:ext uri="{FF2B5EF4-FFF2-40B4-BE49-F238E27FC236}">
                  <a16:creationId xmlns:a16="http://schemas.microsoft.com/office/drawing/2014/main" id="{1412E2A8-9D7E-249E-5DA7-966644D1E9DC}"/>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cxnSp>
        <p:nvCxnSpPr>
          <p:cNvPr id="40" name="Straight Arrow Connector 75">
            <a:extLst>
              <a:ext uri="{FF2B5EF4-FFF2-40B4-BE49-F238E27FC236}">
                <a16:creationId xmlns:a16="http://schemas.microsoft.com/office/drawing/2014/main" id="{1BD161D1-77B9-A383-AF4F-D56349F657E2}"/>
              </a:ext>
            </a:extLst>
          </p:cNvPr>
          <p:cNvCxnSpPr/>
          <p:nvPr/>
        </p:nvCxnSpPr>
        <p:spPr>
          <a:xfrm flipV="1">
            <a:off x="9081907" y="1584639"/>
            <a:ext cx="679333" cy="182995"/>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75">
            <a:extLst>
              <a:ext uri="{FF2B5EF4-FFF2-40B4-BE49-F238E27FC236}">
                <a16:creationId xmlns:a16="http://schemas.microsoft.com/office/drawing/2014/main" id="{51C9C647-6438-ADD9-A991-503235DBC9C2}"/>
              </a:ext>
            </a:extLst>
          </p:cNvPr>
          <p:cNvCxnSpPr/>
          <p:nvPr/>
        </p:nvCxnSpPr>
        <p:spPr>
          <a:xfrm flipH="1" flipV="1">
            <a:off x="8136610" y="1497347"/>
            <a:ext cx="567972" cy="256673"/>
          </a:xfrm>
          <a:prstGeom prst="straightConnector1">
            <a:avLst/>
          </a:prstGeom>
          <a:ln w="19050">
            <a:solidFill>
              <a:srgbClr val="383838"/>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4" name="Oval 23">
            <a:extLst>
              <a:ext uri="{FF2B5EF4-FFF2-40B4-BE49-F238E27FC236}">
                <a16:creationId xmlns:a16="http://schemas.microsoft.com/office/drawing/2014/main" id="{06CF52A6-75DC-B980-1466-68271F43BFF6}"/>
              </a:ext>
            </a:extLst>
          </p:cNvPr>
          <p:cNvSpPr/>
          <p:nvPr/>
        </p:nvSpPr>
        <p:spPr>
          <a:xfrm>
            <a:off x="8490912" y="1352023"/>
            <a:ext cx="833148" cy="833147"/>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65" name="Group 35">
            <a:extLst>
              <a:ext uri="{FF2B5EF4-FFF2-40B4-BE49-F238E27FC236}">
                <a16:creationId xmlns:a16="http://schemas.microsoft.com/office/drawing/2014/main" id="{D1BD157B-D9A6-C112-271D-498E0BA7DB4C}"/>
              </a:ext>
            </a:extLst>
          </p:cNvPr>
          <p:cNvGrpSpPr/>
          <p:nvPr/>
        </p:nvGrpSpPr>
        <p:grpSpPr>
          <a:xfrm>
            <a:off x="8607698" y="1475308"/>
            <a:ext cx="599577" cy="709863"/>
            <a:chOff x="1375885" y="1198807"/>
            <a:chExt cx="1009650" cy="1195367"/>
          </a:xfrm>
          <a:solidFill>
            <a:srgbClr val="1A609B"/>
          </a:solidFill>
        </p:grpSpPr>
        <p:grpSp>
          <p:nvGrpSpPr>
            <p:cNvPr id="66" name="Group 24">
              <a:extLst>
                <a:ext uri="{FF2B5EF4-FFF2-40B4-BE49-F238E27FC236}">
                  <a16:creationId xmlns:a16="http://schemas.microsoft.com/office/drawing/2014/main" id="{3B2A3AE6-12D3-A08F-AE21-85AA75BA7BDB}"/>
                </a:ext>
              </a:extLst>
            </p:cNvPr>
            <p:cNvGrpSpPr/>
            <p:nvPr/>
          </p:nvGrpSpPr>
          <p:grpSpPr>
            <a:xfrm>
              <a:off x="1375885" y="1198807"/>
              <a:ext cx="1009650" cy="1139826"/>
              <a:chOff x="1368786" y="1195986"/>
              <a:chExt cx="1009650" cy="1139826"/>
            </a:xfrm>
            <a:grpFill/>
          </p:grpSpPr>
          <p:sp>
            <p:nvSpPr>
              <p:cNvPr id="68" name="Freeform 6">
                <a:extLst>
                  <a:ext uri="{FF2B5EF4-FFF2-40B4-BE49-F238E27FC236}">
                    <a16:creationId xmlns:a16="http://schemas.microsoft.com/office/drawing/2014/main" id="{6F3DA3FE-F46D-EF81-5390-B652DEF95E94}"/>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69" name="Freeform 8">
                <a:extLst>
                  <a:ext uri="{FF2B5EF4-FFF2-40B4-BE49-F238E27FC236}">
                    <a16:creationId xmlns:a16="http://schemas.microsoft.com/office/drawing/2014/main" id="{5EEFA98B-D49C-E4DD-176E-3BDEB9CD3B7C}"/>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70" name="Freeform 9">
                <a:extLst>
                  <a:ext uri="{FF2B5EF4-FFF2-40B4-BE49-F238E27FC236}">
                    <a16:creationId xmlns:a16="http://schemas.microsoft.com/office/drawing/2014/main" id="{ECD1FDE0-392E-4C00-F60A-32425DDFAF05}"/>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67" name="Freeform 34">
              <a:extLst>
                <a:ext uri="{FF2B5EF4-FFF2-40B4-BE49-F238E27FC236}">
                  <a16:creationId xmlns:a16="http://schemas.microsoft.com/office/drawing/2014/main" id="{925DB6FB-AD50-7815-09AC-6447F1E33F72}"/>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57" name="Oval 51">
            <a:extLst>
              <a:ext uri="{FF2B5EF4-FFF2-40B4-BE49-F238E27FC236}">
                <a16:creationId xmlns:a16="http://schemas.microsoft.com/office/drawing/2014/main" id="{310A7CF1-2495-93AA-2371-8F78AFBA57DD}"/>
              </a:ext>
            </a:extLst>
          </p:cNvPr>
          <p:cNvSpPr/>
          <p:nvPr/>
        </p:nvSpPr>
        <p:spPr>
          <a:xfrm>
            <a:off x="7486016" y="1107089"/>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58" name="Group 52">
            <a:extLst>
              <a:ext uri="{FF2B5EF4-FFF2-40B4-BE49-F238E27FC236}">
                <a16:creationId xmlns:a16="http://schemas.microsoft.com/office/drawing/2014/main" id="{4300A53D-9619-EFA0-3A3F-BDA7EE7B63F7}"/>
              </a:ext>
            </a:extLst>
          </p:cNvPr>
          <p:cNvGrpSpPr/>
          <p:nvPr/>
        </p:nvGrpSpPr>
        <p:grpSpPr>
          <a:xfrm>
            <a:off x="7565783" y="1191294"/>
            <a:ext cx="409517" cy="484843"/>
            <a:chOff x="1375885" y="1198807"/>
            <a:chExt cx="1009650" cy="1195367"/>
          </a:xfrm>
          <a:solidFill>
            <a:srgbClr val="1A609B"/>
          </a:solidFill>
        </p:grpSpPr>
        <p:grpSp>
          <p:nvGrpSpPr>
            <p:cNvPr id="59" name="Group 53">
              <a:extLst>
                <a:ext uri="{FF2B5EF4-FFF2-40B4-BE49-F238E27FC236}">
                  <a16:creationId xmlns:a16="http://schemas.microsoft.com/office/drawing/2014/main" id="{3044FCBD-FCDF-0B19-3123-D28D30FEA97D}"/>
                </a:ext>
              </a:extLst>
            </p:cNvPr>
            <p:cNvGrpSpPr/>
            <p:nvPr/>
          </p:nvGrpSpPr>
          <p:grpSpPr>
            <a:xfrm>
              <a:off x="1375885" y="1198807"/>
              <a:ext cx="1009650" cy="1139826"/>
              <a:chOff x="1368786" y="1195986"/>
              <a:chExt cx="1009650" cy="1139826"/>
            </a:xfrm>
            <a:grpFill/>
          </p:grpSpPr>
          <p:sp>
            <p:nvSpPr>
              <p:cNvPr id="61" name="Freeform 6">
                <a:extLst>
                  <a:ext uri="{FF2B5EF4-FFF2-40B4-BE49-F238E27FC236}">
                    <a16:creationId xmlns:a16="http://schemas.microsoft.com/office/drawing/2014/main" id="{A4FCA864-FC9B-D284-B920-92D1F86A63D6}"/>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62" name="Freeform 8">
                <a:extLst>
                  <a:ext uri="{FF2B5EF4-FFF2-40B4-BE49-F238E27FC236}">
                    <a16:creationId xmlns:a16="http://schemas.microsoft.com/office/drawing/2014/main" id="{67045BF6-46C0-3067-21AB-6361FF07A0A5}"/>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63" name="Freeform 9">
                <a:extLst>
                  <a:ext uri="{FF2B5EF4-FFF2-40B4-BE49-F238E27FC236}">
                    <a16:creationId xmlns:a16="http://schemas.microsoft.com/office/drawing/2014/main" id="{30937EA6-B4B1-3BD9-4C87-5A3E16599A10}"/>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60" name="Freeform 54">
              <a:extLst>
                <a:ext uri="{FF2B5EF4-FFF2-40B4-BE49-F238E27FC236}">
                  <a16:creationId xmlns:a16="http://schemas.microsoft.com/office/drawing/2014/main" id="{5A032A45-998A-4D17-5D99-AC3073EAC1F2}"/>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50" name="Oval 51">
            <a:extLst>
              <a:ext uri="{FF2B5EF4-FFF2-40B4-BE49-F238E27FC236}">
                <a16:creationId xmlns:a16="http://schemas.microsoft.com/office/drawing/2014/main" id="{EA47DB22-1330-898C-6162-1D2AD20AB7EB}"/>
              </a:ext>
            </a:extLst>
          </p:cNvPr>
          <p:cNvSpPr/>
          <p:nvPr/>
        </p:nvSpPr>
        <p:spPr>
          <a:xfrm>
            <a:off x="9842664" y="1248561"/>
            <a:ext cx="569048" cy="569048"/>
          </a:xfrm>
          <a:prstGeom prst="ellipse">
            <a:avLst/>
          </a:prstGeom>
          <a:solidFill>
            <a:schemeClr val="bg1"/>
          </a:solidFill>
          <a:ln w="28575">
            <a:solidFill>
              <a:srgbClr val="1A6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nvGrpSpPr>
          <p:cNvPr id="51" name="Group 52">
            <a:extLst>
              <a:ext uri="{FF2B5EF4-FFF2-40B4-BE49-F238E27FC236}">
                <a16:creationId xmlns:a16="http://schemas.microsoft.com/office/drawing/2014/main" id="{372AAC8C-FC23-6926-D8CB-AB498CC209DE}"/>
              </a:ext>
            </a:extLst>
          </p:cNvPr>
          <p:cNvGrpSpPr/>
          <p:nvPr/>
        </p:nvGrpSpPr>
        <p:grpSpPr>
          <a:xfrm>
            <a:off x="9922431" y="1332766"/>
            <a:ext cx="409517" cy="484843"/>
            <a:chOff x="1375885" y="1198807"/>
            <a:chExt cx="1009650" cy="1195367"/>
          </a:xfrm>
          <a:solidFill>
            <a:srgbClr val="1A609B"/>
          </a:solidFill>
        </p:grpSpPr>
        <p:grpSp>
          <p:nvGrpSpPr>
            <p:cNvPr id="52" name="Group 53">
              <a:extLst>
                <a:ext uri="{FF2B5EF4-FFF2-40B4-BE49-F238E27FC236}">
                  <a16:creationId xmlns:a16="http://schemas.microsoft.com/office/drawing/2014/main" id="{D533CF21-D67F-9EE6-51C9-C650BADB3E15}"/>
                </a:ext>
              </a:extLst>
            </p:cNvPr>
            <p:cNvGrpSpPr/>
            <p:nvPr/>
          </p:nvGrpSpPr>
          <p:grpSpPr>
            <a:xfrm>
              <a:off x="1375885" y="1198807"/>
              <a:ext cx="1009650" cy="1139826"/>
              <a:chOff x="1368786" y="1195986"/>
              <a:chExt cx="1009650" cy="1139826"/>
            </a:xfrm>
            <a:grpFill/>
          </p:grpSpPr>
          <p:sp>
            <p:nvSpPr>
              <p:cNvPr id="54" name="Freeform 6">
                <a:extLst>
                  <a:ext uri="{FF2B5EF4-FFF2-40B4-BE49-F238E27FC236}">
                    <a16:creationId xmlns:a16="http://schemas.microsoft.com/office/drawing/2014/main" id="{44927EB2-1C23-F1A3-1F63-DFDAC4F45EC9}"/>
                  </a:ext>
                </a:extLst>
              </p:cNvPr>
              <p:cNvSpPr>
                <a:spLocks noEditPoints="1"/>
              </p:cNvSpPr>
              <p:nvPr/>
            </p:nvSpPr>
            <p:spPr bwMode="auto">
              <a:xfrm>
                <a:off x="1643423" y="1195986"/>
                <a:ext cx="460375" cy="598488"/>
              </a:xfrm>
              <a:custGeom>
                <a:avLst/>
                <a:gdLst>
                  <a:gd name="T0" fmla="*/ 41 w 122"/>
                  <a:gd name="T1" fmla="*/ 4 h 159"/>
                  <a:gd name="T2" fmla="*/ 97 w 122"/>
                  <a:gd name="T3" fmla="*/ 12 h 159"/>
                  <a:gd name="T4" fmla="*/ 120 w 122"/>
                  <a:gd name="T5" fmla="*/ 58 h 159"/>
                  <a:gd name="T6" fmla="*/ 121 w 122"/>
                  <a:gd name="T7" fmla="*/ 94 h 159"/>
                  <a:gd name="T8" fmla="*/ 103 w 122"/>
                  <a:gd name="T9" fmla="*/ 126 h 159"/>
                  <a:gd name="T10" fmla="*/ 63 w 122"/>
                  <a:gd name="T11" fmla="*/ 157 h 159"/>
                  <a:gd name="T12" fmla="*/ 19 w 122"/>
                  <a:gd name="T13" fmla="*/ 126 h 159"/>
                  <a:gd name="T14" fmla="*/ 1 w 122"/>
                  <a:gd name="T15" fmla="*/ 94 h 159"/>
                  <a:gd name="T16" fmla="*/ 3 w 122"/>
                  <a:gd name="T17" fmla="*/ 46 h 159"/>
                  <a:gd name="T18" fmla="*/ 41 w 122"/>
                  <a:gd name="T19" fmla="*/ 4 h 159"/>
                  <a:gd name="T20" fmla="*/ 19 w 122"/>
                  <a:gd name="T21" fmla="*/ 80 h 159"/>
                  <a:gd name="T22" fmla="*/ 41 w 122"/>
                  <a:gd name="T23" fmla="*/ 136 h 159"/>
                  <a:gd name="T24" fmla="*/ 77 w 122"/>
                  <a:gd name="T25" fmla="*/ 140 h 159"/>
                  <a:gd name="T26" fmla="*/ 104 w 122"/>
                  <a:gd name="T27" fmla="*/ 73 h 159"/>
                  <a:gd name="T28" fmla="*/ 79 w 122"/>
                  <a:gd name="T29" fmla="*/ 54 h 159"/>
                  <a:gd name="T30" fmla="*/ 19 w 122"/>
                  <a:gd name="T31" fmla="*/ 8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159">
                    <a:moveTo>
                      <a:pt x="41" y="4"/>
                    </a:moveTo>
                    <a:cubicBezTo>
                      <a:pt x="59" y="0"/>
                      <a:pt x="80" y="2"/>
                      <a:pt x="97" y="12"/>
                    </a:cubicBezTo>
                    <a:cubicBezTo>
                      <a:pt x="112" y="22"/>
                      <a:pt x="121" y="40"/>
                      <a:pt x="120" y="58"/>
                    </a:cubicBezTo>
                    <a:cubicBezTo>
                      <a:pt x="119" y="70"/>
                      <a:pt x="122" y="82"/>
                      <a:pt x="121" y="94"/>
                    </a:cubicBezTo>
                    <a:cubicBezTo>
                      <a:pt x="117" y="106"/>
                      <a:pt x="108" y="115"/>
                      <a:pt x="103" y="126"/>
                    </a:cubicBezTo>
                    <a:cubicBezTo>
                      <a:pt x="96" y="142"/>
                      <a:pt x="82" y="157"/>
                      <a:pt x="63" y="157"/>
                    </a:cubicBezTo>
                    <a:cubicBezTo>
                      <a:pt x="43" y="159"/>
                      <a:pt x="27" y="143"/>
                      <a:pt x="19" y="126"/>
                    </a:cubicBezTo>
                    <a:cubicBezTo>
                      <a:pt x="14" y="115"/>
                      <a:pt x="5" y="105"/>
                      <a:pt x="1" y="94"/>
                    </a:cubicBezTo>
                    <a:cubicBezTo>
                      <a:pt x="1" y="78"/>
                      <a:pt x="0" y="62"/>
                      <a:pt x="3" y="46"/>
                    </a:cubicBezTo>
                    <a:cubicBezTo>
                      <a:pt x="7" y="27"/>
                      <a:pt x="21" y="9"/>
                      <a:pt x="41" y="4"/>
                    </a:cubicBezTo>
                    <a:close/>
                    <a:moveTo>
                      <a:pt x="19" y="80"/>
                    </a:moveTo>
                    <a:cubicBezTo>
                      <a:pt x="22" y="100"/>
                      <a:pt x="27" y="121"/>
                      <a:pt x="41" y="136"/>
                    </a:cubicBezTo>
                    <a:cubicBezTo>
                      <a:pt x="50" y="145"/>
                      <a:pt x="66" y="148"/>
                      <a:pt x="77" y="140"/>
                    </a:cubicBezTo>
                    <a:cubicBezTo>
                      <a:pt x="97" y="124"/>
                      <a:pt x="101" y="97"/>
                      <a:pt x="104" y="73"/>
                    </a:cubicBezTo>
                    <a:cubicBezTo>
                      <a:pt x="95" y="68"/>
                      <a:pt x="86" y="62"/>
                      <a:pt x="79" y="54"/>
                    </a:cubicBezTo>
                    <a:cubicBezTo>
                      <a:pt x="62" y="69"/>
                      <a:pt x="41" y="78"/>
                      <a:pt x="19"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55" name="Freeform 8">
                <a:extLst>
                  <a:ext uri="{FF2B5EF4-FFF2-40B4-BE49-F238E27FC236}">
                    <a16:creationId xmlns:a16="http://schemas.microsoft.com/office/drawing/2014/main" id="{87E5BE87-3644-B759-4FE6-A2950D5A1C48}"/>
                  </a:ext>
                </a:extLst>
              </p:cNvPr>
              <p:cNvSpPr>
                <a:spLocks noEditPoints="1"/>
              </p:cNvSpPr>
              <p:nvPr/>
            </p:nvSpPr>
            <p:spPr bwMode="auto">
              <a:xfrm>
                <a:off x="1368786" y="1753199"/>
                <a:ext cx="1009650" cy="582613"/>
              </a:xfrm>
              <a:custGeom>
                <a:avLst/>
                <a:gdLst>
                  <a:gd name="T0" fmla="*/ 51 w 268"/>
                  <a:gd name="T1" fmla="*/ 17 h 155"/>
                  <a:gd name="T2" fmla="*/ 92 w 268"/>
                  <a:gd name="T3" fmla="*/ 0 h 155"/>
                  <a:gd name="T4" fmla="*/ 98 w 268"/>
                  <a:gd name="T5" fmla="*/ 10 h 155"/>
                  <a:gd name="T6" fmla="*/ 89 w 268"/>
                  <a:gd name="T7" fmla="*/ 16 h 155"/>
                  <a:gd name="T8" fmla="*/ 122 w 268"/>
                  <a:gd name="T9" fmla="*/ 130 h 155"/>
                  <a:gd name="T10" fmla="*/ 127 w 268"/>
                  <a:gd name="T11" fmla="*/ 55 h 155"/>
                  <a:gd name="T12" fmla="*/ 142 w 268"/>
                  <a:gd name="T13" fmla="*/ 54 h 155"/>
                  <a:gd name="T14" fmla="*/ 146 w 268"/>
                  <a:gd name="T15" fmla="*/ 130 h 155"/>
                  <a:gd name="T16" fmla="*/ 180 w 268"/>
                  <a:gd name="T17" fmla="*/ 16 h 155"/>
                  <a:gd name="T18" fmla="*/ 175 w 268"/>
                  <a:gd name="T19" fmla="*/ 1 h 155"/>
                  <a:gd name="T20" fmla="*/ 239 w 268"/>
                  <a:gd name="T21" fmla="*/ 35 h 155"/>
                  <a:gd name="T22" fmla="*/ 265 w 268"/>
                  <a:gd name="T23" fmla="*/ 114 h 155"/>
                  <a:gd name="T24" fmla="*/ 220 w 268"/>
                  <a:gd name="T25" fmla="*/ 133 h 155"/>
                  <a:gd name="T26" fmla="*/ 124 w 268"/>
                  <a:gd name="T27" fmla="*/ 154 h 155"/>
                  <a:gd name="T28" fmla="*/ 50 w 268"/>
                  <a:gd name="T29" fmla="*/ 133 h 155"/>
                  <a:gd name="T30" fmla="*/ 3 w 268"/>
                  <a:gd name="T31" fmla="*/ 110 h 155"/>
                  <a:gd name="T32" fmla="*/ 51 w 268"/>
                  <a:gd name="T33" fmla="*/ 17 h 155"/>
                  <a:gd name="T34" fmla="*/ 167 w 268"/>
                  <a:gd name="T35" fmla="*/ 107 h 155"/>
                  <a:gd name="T36" fmla="*/ 170 w 268"/>
                  <a:gd name="T37" fmla="*/ 113 h 155"/>
                  <a:gd name="T38" fmla="*/ 205 w 268"/>
                  <a:gd name="T39" fmla="*/ 109 h 155"/>
                  <a:gd name="T40" fmla="*/ 213 w 268"/>
                  <a:gd name="T41" fmla="*/ 100 h 155"/>
                  <a:gd name="T42" fmla="*/ 167 w 268"/>
                  <a:gd name="T43" fmla="*/ 10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8" h="155">
                    <a:moveTo>
                      <a:pt x="51" y="17"/>
                    </a:moveTo>
                    <a:cubicBezTo>
                      <a:pt x="64" y="9"/>
                      <a:pt x="78" y="6"/>
                      <a:pt x="92" y="0"/>
                    </a:cubicBezTo>
                    <a:cubicBezTo>
                      <a:pt x="94" y="3"/>
                      <a:pt x="96" y="8"/>
                      <a:pt x="98" y="10"/>
                    </a:cubicBezTo>
                    <a:cubicBezTo>
                      <a:pt x="95" y="12"/>
                      <a:pt x="91" y="15"/>
                      <a:pt x="89" y="16"/>
                    </a:cubicBezTo>
                    <a:cubicBezTo>
                      <a:pt x="100" y="54"/>
                      <a:pt x="112" y="92"/>
                      <a:pt x="122" y="130"/>
                    </a:cubicBezTo>
                    <a:cubicBezTo>
                      <a:pt x="124" y="105"/>
                      <a:pt x="126" y="80"/>
                      <a:pt x="127" y="55"/>
                    </a:cubicBezTo>
                    <a:cubicBezTo>
                      <a:pt x="132" y="54"/>
                      <a:pt x="137" y="54"/>
                      <a:pt x="142" y="54"/>
                    </a:cubicBezTo>
                    <a:cubicBezTo>
                      <a:pt x="142" y="80"/>
                      <a:pt x="144" y="105"/>
                      <a:pt x="146" y="130"/>
                    </a:cubicBezTo>
                    <a:cubicBezTo>
                      <a:pt x="157" y="92"/>
                      <a:pt x="170" y="54"/>
                      <a:pt x="180" y="16"/>
                    </a:cubicBezTo>
                    <a:cubicBezTo>
                      <a:pt x="170" y="14"/>
                      <a:pt x="172" y="7"/>
                      <a:pt x="175" y="1"/>
                    </a:cubicBezTo>
                    <a:cubicBezTo>
                      <a:pt x="199" y="7"/>
                      <a:pt x="223" y="16"/>
                      <a:pt x="239" y="35"/>
                    </a:cubicBezTo>
                    <a:cubicBezTo>
                      <a:pt x="259" y="56"/>
                      <a:pt x="268" y="86"/>
                      <a:pt x="265" y="114"/>
                    </a:cubicBezTo>
                    <a:cubicBezTo>
                      <a:pt x="256" y="130"/>
                      <a:pt x="236" y="132"/>
                      <a:pt x="220" y="133"/>
                    </a:cubicBezTo>
                    <a:cubicBezTo>
                      <a:pt x="191" y="151"/>
                      <a:pt x="157" y="155"/>
                      <a:pt x="124" y="154"/>
                    </a:cubicBezTo>
                    <a:cubicBezTo>
                      <a:pt x="98" y="153"/>
                      <a:pt x="71" y="149"/>
                      <a:pt x="50" y="133"/>
                    </a:cubicBezTo>
                    <a:cubicBezTo>
                      <a:pt x="32" y="132"/>
                      <a:pt x="9" y="130"/>
                      <a:pt x="3" y="110"/>
                    </a:cubicBezTo>
                    <a:cubicBezTo>
                      <a:pt x="0" y="73"/>
                      <a:pt x="19" y="36"/>
                      <a:pt x="51" y="17"/>
                    </a:cubicBezTo>
                    <a:close/>
                    <a:moveTo>
                      <a:pt x="167" y="107"/>
                    </a:moveTo>
                    <a:cubicBezTo>
                      <a:pt x="168" y="109"/>
                      <a:pt x="169" y="111"/>
                      <a:pt x="170" y="113"/>
                    </a:cubicBezTo>
                    <a:cubicBezTo>
                      <a:pt x="182" y="114"/>
                      <a:pt x="194" y="112"/>
                      <a:pt x="205" y="109"/>
                    </a:cubicBezTo>
                    <a:cubicBezTo>
                      <a:pt x="210" y="108"/>
                      <a:pt x="212" y="104"/>
                      <a:pt x="213" y="100"/>
                    </a:cubicBezTo>
                    <a:cubicBezTo>
                      <a:pt x="198" y="105"/>
                      <a:pt x="182" y="107"/>
                      <a:pt x="167" y="1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sp>
            <p:nvSpPr>
              <p:cNvPr id="56" name="Freeform 9">
                <a:extLst>
                  <a:ext uri="{FF2B5EF4-FFF2-40B4-BE49-F238E27FC236}">
                    <a16:creationId xmlns:a16="http://schemas.microsoft.com/office/drawing/2014/main" id="{C546197B-61CF-F1CD-E46E-5202CAF45677}"/>
                  </a:ext>
                </a:extLst>
              </p:cNvPr>
              <p:cNvSpPr/>
              <p:nvPr/>
            </p:nvSpPr>
            <p:spPr bwMode="auto">
              <a:xfrm>
                <a:off x="1816461" y="1850036"/>
                <a:ext cx="117475" cy="87313"/>
              </a:xfrm>
              <a:custGeom>
                <a:avLst/>
                <a:gdLst>
                  <a:gd name="T0" fmla="*/ 4 w 31"/>
                  <a:gd name="T1" fmla="*/ 3 h 23"/>
                  <a:gd name="T2" fmla="*/ 26 w 31"/>
                  <a:gd name="T3" fmla="*/ 3 h 23"/>
                  <a:gd name="T4" fmla="*/ 24 w 31"/>
                  <a:gd name="T5" fmla="*/ 23 h 23"/>
                  <a:gd name="T6" fmla="*/ 6 w 31"/>
                  <a:gd name="T7" fmla="*/ 23 h 23"/>
                  <a:gd name="T8" fmla="*/ 4 w 31"/>
                  <a:gd name="T9" fmla="*/ 3 h 23"/>
                </a:gdLst>
                <a:ahLst/>
                <a:cxnLst>
                  <a:cxn ang="0">
                    <a:pos x="T0" y="T1"/>
                  </a:cxn>
                  <a:cxn ang="0">
                    <a:pos x="T2" y="T3"/>
                  </a:cxn>
                  <a:cxn ang="0">
                    <a:pos x="T4" y="T5"/>
                  </a:cxn>
                  <a:cxn ang="0">
                    <a:pos x="T6" y="T7"/>
                  </a:cxn>
                  <a:cxn ang="0">
                    <a:pos x="T8" y="T9"/>
                  </a:cxn>
                </a:cxnLst>
                <a:rect l="0" t="0" r="r" b="b"/>
                <a:pathLst>
                  <a:path w="31" h="23">
                    <a:moveTo>
                      <a:pt x="4" y="3"/>
                    </a:moveTo>
                    <a:cubicBezTo>
                      <a:pt x="11" y="1"/>
                      <a:pt x="19" y="0"/>
                      <a:pt x="26" y="3"/>
                    </a:cubicBezTo>
                    <a:cubicBezTo>
                      <a:pt x="31" y="10"/>
                      <a:pt x="27" y="16"/>
                      <a:pt x="24" y="23"/>
                    </a:cubicBezTo>
                    <a:cubicBezTo>
                      <a:pt x="18" y="23"/>
                      <a:pt x="12" y="23"/>
                      <a:pt x="6" y="23"/>
                    </a:cubicBezTo>
                    <a:cubicBezTo>
                      <a:pt x="3" y="16"/>
                      <a:pt x="0" y="9"/>
                      <a:pt x="4"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endParaRPr lang="zh-CN" altLang="en-US" sz="2400">
                  <a:cs typeface="B Nazanin" panose="00000400000000000000" pitchFamily="2" charset="-78"/>
                </a:endParaRPr>
              </a:p>
            </p:txBody>
          </p:sp>
        </p:grpSp>
        <p:sp>
          <p:nvSpPr>
            <p:cNvPr id="53" name="Freeform 54">
              <a:extLst>
                <a:ext uri="{FF2B5EF4-FFF2-40B4-BE49-F238E27FC236}">
                  <a16:creationId xmlns:a16="http://schemas.microsoft.com/office/drawing/2014/main" id="{FB6AF587-FAA6-B5B3-ED68-AF673D58A282}"/>
                </a:ext>
              </a:extLst>
            </p:cNvPr>
            <p:cNvSpPr/>
            <p:nvPr/>
          </p:nvSpPr>
          <p:spPr>
            <a:xfrm>
              <a:off x="1408412" y="2208291"/>
              <a:ext cx="944594" cy="185883"/>
            </a:xfrm>
            <a:custGeom>
              <a:avLst/>
              <a:gdLst>
                <a:gd name="connsiteX0" fmla="*/ 0 w 944594"/>
                <a:gd name="connsiteY0" fmla="*/ 0 h 185883"/>
                <a:gd name="connsiteX1" fmla="*/ 944594 w 944594"/>
                <a:gd name="connsiteY1" fmla="*/ 0 h 185883"/>
                <a:gd name="connsiteX2" fmla="*/ 864504 w 944594"/>
                <a:gd name="connsiteY2" fmla="*/ 66080 h 185883"/>
                <a:gd name="connsiteX3" fmla="*/ 472297 w 944594"/>
                <a:gd name="connsiteY3" fmla="*/ 185883 h 185883"/>
                <a:gd name="connsiteX4" fmla="*/ 80090 w 944594"/>
                <a:gd name="connsiteY4" fmla="*/ 66080 h 18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4594" h="185883">
                  <a:moveTo>
                    <a:pt x="0" y="0"/>
                  </a:moveTo>
                  <a:lnTo>
                    <a:pt x="944594" y="0"/>
                  </a:lnTo>
                  <a:lnTo>
                    <a:pt x="864504" y="66080"/>
                  </a:lnTo>
                  <a:cubicBezTo>
                    <a:pt x="752546" y="141718"/>
                    <a:pt x="617579" y="185883"/>
                    <a:pt x="472297" y="185883"/>
                  </a:cubicBezTo>
                  <a:cubicBezTo>
                    <a:pt x="327015" y="185883"/>
                    <a:pt x="192048" y="141718"/>
                    <a:pt x="80090" y="6608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endParaRPr lang="zh-CN" altLang="en-US" sz="2400">
                <a:cs typeface="B Nazanin" panose="00000400000000000000" pitchFamily="2" charset="-78"/>
              </a:endParaRPr>
            </a:p>
          </p:txBody>
        </p:sp>
      </p:grpSp>
      <p:sp>
        <p:nvSpPr>
          <p:cNvPr id="45" name="矩形 55">
            <a:extLst>
              <a:ext uri="{FF2B5EF4-FFF2-40B4-BE49-F238E27FC236}">
                <a16:creationId xmlns:a16="http://schemas.microsoft.com/office/drawing/2014/main" id="{DC5B7A12-4576-997A-B082-B2BEFED34DE4}"/>
              </a:ext>
            </a:extLst>
          </p:cNvPr>
          <p:cNvSpPr/>
          <p:nvPr/>
        </p:nvSpPr>
        <p:spPr>
          <a:xfrm>
            <a:off x="828923" y="4816007"/>
            <a:ext cx="4352020" cy="478208"/>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20000"/>
              </a:lnSpc>
            </a:pPr>
            <a:r>
              <a:rPr lang="fa-IR" altLang="zh-CN" sz="1067" dirty="0">
                <a:solidFill>
                  <a:srgbClr val="383838"/>
                </a:solidFill>
                <a:latin typeface="Franklin Gothic Medium Cond" panose="020B0606030402020204" pitchFamily="34" charset="0"/>
                <a:ea typeface="Hiragino Sans GB W3" panose="020B0300000000000000" pitchFamily="34" charset="-122"/>
                <a:cs typeface="B Nazanin" panose="00000400000000000000" pitchFamily="2" charset="-78"/>
                <a:sym typeface="News Gothic MT" charset="0"/>
              </a:rPr>
              <a:t>بگذار خود درد زیاد باشد و فربهی هم به دنبالش بیاید، اما بگذار در زمانی اتفاق بیفتد که با درد و زایمان زیاد باشد.</a:t>
            </a:r>
            <a:endParaRPr lang="zh-CN" altLang="en-US" sz="1067" dirty="0">
              <a:solidFill>
                <a:srgbClr val="383838"/>
              </a:solidFill>
              <a:latin typeface="Franklin Gothic Medium Cond" panose="020B0606030402020204" pitchFamily="34" charset="0"/>
              <a:ea typeface="Hiragino Sans GB W3" panose="020B0300000000000000" pitchFamily="34" charset="-122"/>
              <a:cs typeface="B Nazanin" panose="00000400000000000000" pitchFamily="2" charset="-78"/>
            </a:endParaRPr>
          </a:p>
        </p:txBody>
      </p:sp>
      <p:sp>
        <p:nvSpPr>
          <p:cNvPr id="46" name="矩形 39">
            <a:extLst>
              <a:ext uri="{FF2B5EF4-FFF2-40B4-BE49-F238E27FC236}">
                <a16:creationId xmlns:a16="http://schemas.microsoft.com/office/drawing/2014/main" id="{C08BD1E9-3E72-1F95-4E8D-7E01A964CB7E}"/>
              </a:ext>
            </a:extLst>
          </p:cNvPr>
          <p:cNvSpPr/>
          <p:nvPr/>
        </p:nvSpPr>
        <p:spPr>
          <a:xfrm>
            <a:off x="1238617" y="3680850"/>
            <a:ext cx="3332964" cy="502766"/>
          </a:xfrm>
          <a:prstGeom prst="rect">
            <a:avLst/>
          </a:prstGeom>
          <a:solidFill>
            <a:srgbClr val="00B0F0">
              <a:alpha val="70000"/>
            </a:srgbClr>
          </a:solidFill>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fa-IR" altLang="zh-CN" sz="2667" dirty="0">
                <a:solidFill>
                  <a:schemeClr val="bg1"/>
                </a:solidFill>
                <a:latin typeface="HelveticaNeueLT Pro 67 MdCn" panose="020B0606030502030204" pitchFamily="34" charset="0"/>
                <a:ea typeface="Hiragino Sans GB W3" panose="020B0300000000000000" pitchFamily="34" charset="-122"/>
                <a:cs typeface="B Nazanin" panose="00000400000000000000" pitchFamily="2" charset="-78"/>
                <a:sym typeface="News Gothic MT" charset="0"/>
              </a:rPr>
              <a:t>لور درد را دوست خواهد داشت</a:t>
            </a:r>
            <a:endParaRPr lang="zh-CN" altLang="zh-CN" sz="2667" dirty="0">
              <a:solidFill>
                <a:schemeClr val="bg1"/>
              </a:solidFill>
              <a:latin typeface="HelveticaNeueLT Pro 67 MdCn" panose="020B0606030502030204" pitchFamily="34" charset="0"/>
              <a:ea typeface="Hiragino Sans GB W3" panose="020B0300000000000000" pitchFamily="34" charset="-122"/>
              <a:cs typeface="B Nazanin" panose="00000400000000000000" pitchFamily="2" charset="-78"/>
            </a:endParaRPr>
          </a:p>
        </p:txBody>
      </p:sp>
      <p:sp>
        <p:nvSpPr>
          <p:cNvPr id="47" name="矩形 301">
            <a:extLst>
              <a:ext uri="{FF2B5EF4-FFF2-40B4-BE49-F238E27FC236}">
                <a16:creationId xmlns:a16="http://schemas.microsoft.com/office/drawing/2014/main" id="{3DFFC825-3B35-5C26-5CE4-FACE08D38947}"/>
              </a:ext>
            </a:extLst>
          </p:cNvPr>
          <p:cNvSpPr/>
          <p:nvPr/>
        </p:nvSpPr>
        <p:spPr>
          <a:xfrm>
            <a:off x="927634" y="4277691"/>
            <a:ext cx="2959721" cy="502766"/>
          </a:xfrm>
          <a:prstGeom prst="rect">
            <a:avLst/>
          </a:prstGeom>
          <a:solidFill>
            <a:srgbClr val="1A609B">
              <a:alpha val="70000"/>
            </a:srgbClr>
          </a:solidFill>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zh-CN" sz="2667" dirty="0">
                <a:solidFill>
                  <a:schemeClr val="bg1"/>
                </a:solidFill>
                <a:latin typeface="HelveticaNeueLT Pro 67 MdCn" panose="020B0606030502030204" pitchFamily="34" charset="0"/>
                <a:ea typeface="Hiragino Sans GB W3" panose="020B0300000000000000" pitchFamily="34" charset="-122"/>
                <a:cs typeface="B Nazanin" panose="00000400000000000000" pitchFamily="2" charset="-78"/>
                <a:sym typeface="News Gothic MT" charset="0"/>
              </a:rPr>
              <a:t>ELIT </a:t>
            </a:r>
            <a:r>
              <a:rPr lang="fa-IR" altLang="zh-CN" sz="2667" dirty="0">
                <a:solidFill>
                  <a:schemeClr val="bg1"/>
                </a:solidFill>
                <a:latin typeface="HelveticaNeueLT Pro 67 MdCn" panose="020B0606030502030204" pitchFamily="34" charset="0"/>
                <a:ea typeface="Hiragino Sans GB W3" panose="020B0300000000000000" pitchFamily="34" charset="-122"/>
                <a:cs typeface="B Nazanin" panose="00000400000000000000" pitchFamily="2" charset="-78"/>
                <a:sym typeface="News Gothic MT" charset="0"/>
              </a:rPr>
              <a:t>پیگیری خواهد شد</a:t>
            </a:r>
            <a:endParaRPr lang="zh-CN" altLang="zh-CN" sz="2667" dirty="0">
              <a:solidFill>
                <a:schemeClr val="bg1"/>
              </a:solidFill>
              <a:latin typeface="HelveticaNeueLT Pro 67 MdCn" panose="020B0606030502030204" pitchFamily="34" charset="0"/>
              <a:ea typeface="Hiragino Sans GB W3" panose="020B0300000000000000" pitchFamily="34" charset="-122"/>
              <a:cs typeface="B Nazanin" panose="00000400000000000000" pitchFamily="2" charset="-78"/>
            </a:endParaRPr>
          </a:p>
        </p:txBody>
      </p:sp>
      <p:sp>
        <p:nvSpPr>
          <p:cNvPr id="48" name="文本框 302">
            <a:extLst>
              <a:ext uri="{FF2B5EF4-FFF2-40B4-BE49-F238E27FC236}">
                <a16:creationId xmlns:a16="http://schemas.microsoft.com/office/drawing/2014/main" id="{9AAB8C01-6B9C-1130-DDAB-B4D3BC1FF7A1}"/>
              </a:ext>
            </a:extLst>
          </p:cNvPr>
          <p:cNvSpPr txBox="1"/>
          <p:nvPr/>
        </p:nvSpPr>
        <p:spPr>
          <a:xfrm>
            <a:off x="839193" y="2819410"/>
            <a:ext cx="1709400" cy="76944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en-US" altLang="zh-CN" sz="4400">
                <a:solidFill>
                  <a:srgbClr val="383838"/>
                </a:solidFill>
                <a:latin typeface="HelveticaNeueLT Pro 67 MdCn" panose="020B0606030502030204" pitchFamily="34" charset="0"/>
                <a:cs typeface="B Nazanin" panose="00000400000000000000" pitchFamily="2" charset="-78"/>
              </a:rPr>
              <a:t>9,300</a:t>
            </a:r>
            <a:endParaRPr lang="zh-CN" altLang="en-US" sz="4400">
              <a:solidFill>
                <a:srgbClr val="383838"/>
              </a:solidFill>
              <a:latin typeface="HelveticaNeueLT Pro 67 MdCn" panose="020B0606030502030204" pitchFamily="34" charset="0"/>
              <a:cs typeface="B Nazanin" panose="00000400000000000000" pitchFamily="2" charset="-78"/>
            </a:endParaRPr>
          </a:p>
        </p:txBody>
      </p:sp>
      <p:sp>
        <p:nvSpPr>
          <p:cNvPr id="49" name="文本框 303">
            <a:extLst>
              <a:ext uri="{FF2B5EF4-FFF2-40B4-BE49-F238E27FC236}">
                <a16:creationId xmlns:a16="http://schemas.microsoft.com/office/drawing/2014/main" id="{12739588-09C9-1123-FC9E-7D951826A773}"/>
              </a:ext>
            </a:extLst>
          </p:cNvPr>
          <p:cNvSpPr txBox="1"/>
          <p:nvPr/>
        </p:nvSpPr>
        <p:spPr>
          <a:xfrm>
            <a:off x="2197423" y="3163072"/>
            <a:ext cx="993292" cy="4205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en-US" altLang="zh-CN" sz="2133">
                <a:solidFill>
                  <a:schemeClr val="bg1"/>
                </a:solidFill>
                <a:latin typeface="HelveticaNeueLT Pro 67 MdCn" panose="020B0606030502030204" pitchFamily="34" charset="0"/>
                <a:cs typeface="B Nazanin" panose="00000400000000000000" pitchFamily="2" charset="-78"/>
              </a:rPr>
              <a:t>Million</a:t>
            </a:r>
            <a:endParaRPr lang="zh-CN" altLang="en-US" sz="2133">
              <a:solidFill>
                <a:schemeClr val="bg1"/>
              </a:solidFill>
              <a:latin typeface="HelveticaNeueLT Pro 67 MdCn" panose="020B0606030502030204" pitchFamily="34" charset="0"/>
              <a:cs typeface="B Nazanin" panose="00000400000000000000" pitchFamily="2" charset="-78"/>
            </a:endParaRPr>
          </a:p>
        </p:txBody>
      </p:sp>
    </p:spTree>
    <p:extLst>
      <p:ext uri="{BB962C8B-B14F-4D97-AF65-F5344CB8AC3E}">
        <p14:creationId xmlns:p14="http://schemas.microsoft.com/office/powerpoint/2010/main" val="76880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等腰三角形 17">
            <a:extLst>
              <a:ext uri="{FF2B5EF4-FFF2-40B4-BE49-F238E27FC236}">
                <a16:creationId xmlns:a16="http://schemas.microsoft.com/office/drawing/2014/main" id="{971D5343-3A48-CE17-D3FE-E4AEF6C1FF3A}"/>
              </a:ext>
            </a:extLst>
          </p:cNvPr>
          <p:cNvSpPr/>
          <p:nvPr/>
        </p:nvSpPr>
        <p:spPr>
          <a:xfrm flipV="1">
            <a:off x="0" y="0"/>
            <a:ext cx="8055374" cy="2198545"/>
          </a:xfrm>
          <a:prstGeom prst="triangle">
            <a:avLst>
              <a:gd name="adj" fmla="val 16925"/>
            </a:avLst>
          </a:prstGeom>
          <a:solidFill>
            <a:srgbClr val="383838"/>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47" name="TextBox 18">
            <a:extLst>
              <a:ext uri="{FF2B5EF4-FFF2-40B4-BE49-F238E27FC236}">
                <a16:creationId xmlns:a16="http://schemas.microsoft.com/office/drawing/2014/main" id="{6326A397-D0B7-0562-88DF-1409E96EE22A}"/>
              </a:ext>
            </a:extLst>
          </p:cNvPr>
          <p:cNvSpPr txBox="1"/>
          <p:nvPr/>
        </p:nvSpPr>
        <p:spPr>
          <a:xfrm>
            <a:off x="5089163" y="-26594"/>
            <a:ext cx="7101908" cy="707886"/>
          </a:xfrm>
          <a:prstGeom prst="rect">
            <a:avLst/>
          </a:prstGeom>
          <a:noFill/>
        </p:spPr>
        <p:txBody>
          <a:bodyPr wrap="square" rtlCol="0" anchor="ctr">
            <a:spAutoFit/>
          </a:bodyPr>
          <a:lstStyle/>
          <a:p>
            <a:pPr algn="r" rtl="1"/>
            <a:r>
              <a:rPr lang="fa-IR" altLang="ko-KR" sz="4000" b="1" spc="600" dirty="0">
                <a:solidFill>
                  <a:srgbClr val="00B0F0"/>
                </a:solidFill>
                <a:latin typeface="Century Gothic" panose="020B0502020202020204" pitchFamily="34" charset="0"/>
                <a:cs typeface="B Nazanin" panose="00000400000000000000" pitchFamily="2" charset="-78"/>
              </a:rPr>
              <a:t>اینفوگرافیک</a:t>
            </a:r>
            <a:endParaRPr lang="en-US" altLang="ko-KR" sz="4000" b="1" spc="600" dirty="0">
              <a:solidFill>
                <a:schemeClr val="tx1">
                  <a:lumMod val="65000"/>
                  <a:lumOff val="35000"/>
                </a:schemeClr>
              </a:solidFill>
              <a:latin typeface="Century Gothic" panose="020B0502020202020204" pitchFamily="34" charset="0"/>
              <a:cs typeface="B Nazanin" panose="00000400000000000000" pitchFamily="2" charset="-78"/>
            </a:endParaRPr>
          </a:p>
        </p:txBody>
      </p:sp>
      <p:sp>
        <p:nvSpPr>
          <p:cNvPr id="48" name="TextBox 7">
            <a:extLst>
              <a:ext uri="{FF2B5EF4-FFF2-40B4-BE49-F238E27FC236}">
                <a16:creationId xmlns:a16="http://schemas.microsoft.com/office/drawing/2014/main" id="{4112D0CB-6955-4145-0EAF-0FCB9EECB1DB}"/>
              </a:ext>
            </a:extLst>
          </p:cNvPr>
          <p:cNvSpPr txBox="1"/>
          <p:nvPr/>
        </p:nvSpPr>
        <p:spPr>
          <a:xfrm>
            <a:off x="973235" y="918246"/>
            <a:ext cx="2424422" cy="307777"/>
          </a:xfrm>
          <a:prstGeom prst="rect">
            <a:avLst/>
          </a:prstGeom>
          <a:noFill/>
        </p:spPr>
        <p:txBody>
          <a:bodyPr wrap="square" rtlCol="0">
            <a:spAutoFit/>
          </a:bodyPr>
          <a:lstStyle/>
          <a:p>
            <a:pPr algn="r" rtl="1"/>
            <a:r>
              <a:rPr lang="fa-IR" altLang="ko-KR" sz="1400" dirty="0">
                <a:solidFill>
                  <a:schemeClr val="bg1"/>
                </a:solidFill>
                <a:latin typeface="Century Gothic" panose="020B0502020202020204" pitchFamily="34" charset="0"/>
                <a:cs typeface="B Nazanin" panose="00000400000000000000" pitchFamily="2" charset="-78"/>
              </a:rPr>
              <a:t>زیرنویس خود را وارد کنید</a:t>
            </a:r>
            <a:endParaRPr lang="en-US" altLang="ko-KR" sz="1400" dirty="0">
              <a:solidFill>
                <a:schemeClr val="bg1"/>
              </a:solidFill>
              <a:latin typeface="Century Gothic" panose="020B0502020202020204" pitchFamily="34" charset="0"/>
              <a:cs typeface="B Nazanin" panose="00000400000000000000" pitchFamily="2" charset="-78"/>
            </a:endParaRPr>
          </a:p>
        </p:txBody>
      </p:sp>
      <p:sp>
        <p:nvSpPr>
          <p:cNvPr id="2" name="Freeform 6">
            <a:extLst>
              <a:ext uri="{FF2B5EF4-FFF2-40B4-BE49-F238E27FC236}">
                <a16:creationId xmlns:a16="http://schemas.microsoft.com/office/drawing/2014/main" id="{09A71EB8-DC44-0A11-E5D8-A00749F0E0BF}"/>
              </a:ext>
            </a:extLst>
          </p:cNvPr>
          <p:cNvSpPr/>
          <p:nvPr/>
        </p:nvSpPr>
        <p:spPr>
          <a:xfrm>
            <a:off x="4864396" y="2517288"/>
            <a:ext cx="1943613" cy="3941997"/>
          </a:xfrm>
          <a:custGeom>
            <a:avLst/>
            <a:gdLst>
              <a:gd name="connsiteX0" fmla="*/ 2710028 w 3349545"/>
              <a:gd name="connsiteY0" fmla="*/ 4715366 h 6793483"/>
              <a:gd name="connsiteX1" fmla="*/ 2641993 w 3349545"/>
              <a:gd name="connsiteY1" fmla="*/ 4726252 h 6793483"/>
              <a:gd name="connsiteX2" fmla="*/ 2587564 w 3349545"/>
              <a:gd name="connsiteY2" fmla="*/ 4805174 h 6793483"/>
              <a:gd name="connsiteX3" fmla="*/ 2791671 w 3349545"/>
              <a:gd name="connsiteY3" fmla="*/ 4791567 h 6793483"/>
              <a:gd name="connsiteX4" fmla="*/ 2710028 w 3349545"/>
              <a:gd name="connsiteY4" fmla="*/ 4715366 h 6793483"/>
              <a:gd name="connsiteX5" fmla="*/ 1613293 w 3349545"/>
              <a:gd name="connsiteY5" fmla="*/ 1261872 h 6793483"/>
              <a:gd name="connsiteX6" fmla="*/ 1632343 w 3349545"/>
              <a:gd name="connsiteY6" fmla="*/ 1441488 h 6793483"/>
              <a:gd name="connsiteX7" fmla="*/ 1436400 w 3349545"/>
              <a:gd name="connsiteY7" fmla="*/ 2170830 h 6793483"/>
              <a:gd name="connsiteX8" fmla="*/ 1403743 w 3349545"/>
              <a:gd name="connsiteY8" fmla="*/ 2853908 h 6793483"/>
              <a:gd name="connsiteX9" fmla="*/ 1452728 w 3349545"/>
              <a:gd name="connsiteY9" fmla="*/ 2772266 h 6793483"/>
              <a:gd name="connsiteX10" fmla="*/ 1588800 w 3349545"/>
              <a:gd name="connsiteY10" fmla="*/ 2018430 h 6793483"/>
              <a:gd name="connsiteX11" fmla="*/ 1692214 w 3349545"/>
              <a:gd name="connsiteY11" fmla="*/ 1504080 h 6793483"/>
              <a:gd name="connsiteX12" fmla="*/ 1735757 w 3349545"/>
              <a:gd name="connsiteY12" fmla="*/ 1460537 h 6793483"/>
              <a:gd name="connsiteX13" fmla="*/ 1656834 w 3349545"/>
              <a:gd name="connsiteY13" fmla="*/ 1275480 h 6793483"/>
              <a:gd name="connsiteX14" fmla="*/ 1613293 w 3349545"/>
              <a:gd name="connsiteY14" fmla="*/ 1261872 h 6793483"/>
              <a:gd name="connsiteX15" fmla="*/ 1821237 w 3349545"/>
              <a:gd name="connsiteY15" fmla="*/ 16 h 6793483"/>
              <a:gd name="connsiteX16" fmla="*/ 2081275 w 3349545"/>
              <a:gd name="connsiteY16" fmla="*/ 68603 h 6793483"/>
              <a:gd name="connsiteX17" fmla="*/ 2243329 w 3349545"/>
              <a:gd name="connsiteY17" fmla="*/ 345059 h 6793483"/>
              <a:gd name="connsiteX18" fmla="*/ 2235166 w 3349545"/>
              <a:gd name="connsiteY18" fmla="*/ 680565 h 6793483"/>
              <a:gd name="connsiteX19" fmla="*/ 2244664 w 3349545"/>
              <a:gd name="connsiteY19" fmla="*/ 845493 h 6793483"/>
              <a:gd name="connsiteX20" fmla="*/ 2213804 w 3349545"/>
              <a:gd name="connsiteY20" fmla="*/ 971604 h 6793483"/>
              <a:gd name="connsiteX21" fmla="*/ 2233515 w 3349545"/>
              <a:gd name="connsiteY21" fmla="*/ 1080381 h 6793483"/>
              <a:gd name="connsiteX22" fmla="*/ 1803793 w 3349545"/>
              <a:gd name="connsiteY22" fmla="*/ 1485029 h 6793483"/>
              <a:gd name="connsiteX23" fmla="*/ 1811957 w 3349545"/>
              <a:gd name="connsiteY23" fmla="*/ 1580280 h 6793483"/>
              <a:gd name="connsiteX24" fmla="*/ 1782021 w 3349545"/>
              <a:gd name="connsiteY24" fmla="*/ 1672808 h 6793483"/>
              <a:gd name="connsiteX25" fmla="*/ 1809236 w 3349545"/>
              <a:gd name="connsiteY25" fmla="*/ 1993937 h 6793483"/>
              <a:gd name="connsiteX26" fmla="*/ 2247386 w 3349545"/>
              <a:gd name="connsiteY26" fmla="*/ 1204723 h 6793483"/>
              <a:gd name="connsiteX27" fmla="*/ 2234169 w 3349545"/>
              <a:gd name="connsiteY27" fmla="*/ 1083988 h 6793483"/>
              <a:gd name="connsiteX28" fmla="*/ 2240145 w 3349545"/>
              <a:gd name="connsiteY28" fmla="*/ 1116970 h 6793483"/>
              <a:gd name="connsiteX29" fmla="*/ 2394343 w 3349545"/>
              <a:gd name="connsiteY29" fmla="*/ 1275480 h 6793483"/>
              <a:gd name="connsiteX30" fmla="*/ 3090566 w 3349545"/>
              <a:gd name="connsiteY30" fmla="*/ 1914656 h 6793483"/>
              <a:gd name="connsiteX31" fmla="*/ 3055599 w 3349545"/>
              <a:gd name="connsiteY31" fmla="*/ 2631573 h 6793483"/>
              <a:gd name="connsiteX32" fmla="*/ 3066946 w 3349545"/>
              <a:gd name="connsiteY32" fmla="*/ 2864947 h 6793483"/>
              <a:gd name="connsiteX33" fmla="*/ 2926151 w 3349545"/>
              <a:gd name="connsiteY33" fmla="*/ 3411134 h 6793483"/>
              <a:gd name="connsiteX34" fmla="*/ 2941196 w 3349545"/>
              <a:gd name="connsiteY34" fmla="*/ 3532777 h 6793483"/>
              <a:gd name="connsiteX35" fmla="*/ 2758244 w 3349545"/>
              <a:gd name="connsiteY35" fmla="*/ 4396753 h 6793483"/>
              <a:gd name="connsiteX36" fmla="*/ 2707821 w 3349545"/>
              <a:gd name="connsiteY36" fmla="*/ 4516187 h 6793483"/>
              <a:gd name="connsiteX37" fmla="*/ 2713264 w 3349545"/>
              <a:gd name="connsiteY37" fmla="*/ 4633311 h 6793483"/>
              <a:gd name="connsiteX38" fmla="*/ 2873930 w 3349545"/>
              <a:gd name="connsiteY38" fmla="*/ 4778164 h 6793483"/>
              <a:gd name="connsiteX39" fmla="*/ 3309873 w 3349545"/>
              <a:gd name="connsiteY39" fmla="*/ 4773183 h 6793483"/>
              <a:gd name="connsiteX40" fmla="*/ 3333441 w 3349545"/>
              <a:gd name="connsiteY40" fmla="*/ 5729842 h 6793483"/>
              <a:gd name="connsiteX41" fmla="*/ 3003943 w 3349545"/>
              <a:gd name="connsiteY41" fmla="*/ 5885579 h 6793483"/>
              <a:gd name="connsiteX42" fmla="*/ 2954957 w 3349545"/>
              <a:gd name="connsiteY42" fmla="*/ 5950894 h 6793483"/>
              <a:gd name="connsiteX43" fmla="*/ 2884200 w 3349545"/>
              <a:gd name="connsiteY43" fmla="*/ 5945450 h 6793483"/>
              <a:gd name="connsiteX44" fmla="*/ 2879295 w 3349545"/>
              <a:gd name="connsiteY44" fmla="*/ 5916148 h 6793483"/>
              <a:gd name="connsiteX45" fmla="*/ 2863712 w 3349545"/>
              <a:gd name="connsiteY45" fmla="*/ 5920497 h 6793483"/>
              <a:gd name="connsiteX46" fmla="*/ 2487641 w 3349545"/>
              <a:gd name="connsiteY46" fmla="*/ 5978622 h 6793483"/>
              <a:gd name="connsiteX47" fmla="*/ 2210210 w 3349545"/>
              <a:gd name="connsiteY47" fmla="*/ 6651482 h 6793483"/>
              <a:gd name="connsiteX48" fmla="*/ 1928722 w 3349545"/>
              <a:gd name="connsiteY48" fmla="*/ 6793099 h 6793483"/>
              <a:gd name="connsiteX49" fmla="*/ 1818375 w 3349545"/>
              <a:gd name="connsiteY49" fmla="*/ 6601624 h 6793483"/>
              <a:gd name="connsiteX50" fmla="*/ 2029055 w 3349545"/>
              <a:gd name="connsiteY50" fmla="*/ 6142524 h 6793483"/>
              <a:gd name="connsiteX51" fmla="*/ 2031314 w 3349545"/>
              <a:gd name="connsiteY51" fmla="*/ 5974514 h 6793483"/>
              <a:gd name="connsiteX52" fmla="*/ 1689492 w 3349545"/>
              <a:gd name="connsiteY52" fmla="*/ 5949097 h 6793483"/>
              <a:gd name="connsiteX53" fmla="*/ 1385257 w 3349545"/>
              <a:gd name="connsiteY53" fmla="*/ 6100778 h 6793483"/>
              <a:gd name="connsiteX54" fmla="*/ 1166414 w 3349545"/>
              <a:gd name="connsiteY54" fmla="*/ 6116645 h 6793483"/>
              <a:gd name="connsiteX55" fmla="*/ 1045644 w 3349545"/>
              <a:gd name="connsiteY55" fmla="*/ 5995875 h 6793483"/>
              <a:gd name="connsiteX56" fmla="*/ 1435681 w 3349545"/>
              <a:gd name="connsiteY56" fmla="*/ 5734822 h 6793483"/>
              <a:gd name="connsiteX57" fmla="*/ 1481997 w 3349545"/>
              <a:gd name="connsiteY57" fmla="*/ 5531948 h 6793483"/>
              <a:gd name="connsiteX58" fmla="*/ 1264539 w 3349545"/>
              <a:gd name="connsiteY58" fmla="*/ 4136728 h 6793483"/>
              <a:gd name="connsiteX59" fmla="*/ 1173191 w 3349545"/>
              <a:gd name="connsiteY59" fmla="*/ 3908282 h 6793483"/>
              <a:gd name="connsiteX60" fmla="*/ 1266799 w 3349545"/>
              <a:gd name="connsiteY60" fmla="*/ 3338939 h 6793483"/>
              <a:gd name="connsiteX61" fmla="*/ 950753 w 3349545"/>
              <a:gd name="connsiteY61" fmla="*/ 3192290 h 6793483"/>
              <a:gd name="connsiteX62" fmla="*/ 512655 w 3349545"/>
              <a:gd name="connsiteY62" fmla="*/ 3096065 h 6793483"/>
              <a:gd name="connsiteX63" fmla="*/ 485389 w 3349545"/>
              <a:gd name="connsiteY63" fmla="*/ 2992957 h 6793483"/>
              <a:gd name="connsiteX64" fmla="*/ 364157 w 3349545"/>
              <a:gd name="connsiteY64" fmla="*/ 2985256 h 6793483"/>
              <a:gd name="connsiteX65" fmla="*/ 312861 w 3349545"/>
              <a:gd name="connsiteY65" fmla="*/ 2907157 h 6793483"/>
              <a:gd name="connsiteX66" fmla="*/ 0 w 3349545"/>
              <a:gd name="connsiteY66" fmla="*/ 2760045 h 6793483"/>
              <a:gd name="connsiteX67" fmla="*/ 328778 w 3349545"/>
              <a:gd name="connsiteY67" fmla="*/ 1963693 h 6793483"/>
              <a:gd name="connsiteX68" fmla="*/ 1109675 w 3349545"/>
              <a:gd name="connsiteY68" fmla="*/ 2286054 h 6793483"/>
              <a:gd name="connsiteX69" fmla="*/ 1183666 w 3349545"/>
              <a:gd name="connsiteY69" fmla="*/ 2122614 h 6793483"/>
              <a:gd name="connsiteX70" fmla="*/ 1204514 w 3349545"/>
              <a:gd name="connsiteY70" fmla="*/ 1954605 h 6793483"/>
              <a:gd name="connsiteX71" fmla="*/ 1239533 w 3349545"/>
              <a:gd name="connsiteY71" fmla="*/ 1364773 h 6793483"/>
              <a:gd name="connsiteX72" fmla="*/ 1597734 w 3349545"/>
              <a:gd name="connsiteY72" fmla="*/ 1208214 h 6793483"/>
              <a:gd name="connsiteX73" fmla="*/ 1444564 w 3349545"/>
              <a:gd name="connsiteY73" fmla="*/ 769294 h 6793483"/>
              <a:gd name="connsiteX74" fmla="*/ 1381151 w 3349545"/>
              <a:gd name="connsiteY74" fmla="*/ 327499 h 6793483"/>
              <a:gd name="connsiteX75" fmla="*/ 1666746 w 3349545"/>
              <a:gd name="connsiteY75" fmla="*/ 35022 h 6793483"/>
              <a:gd name="connsiteX76" fmla="*/ 1821237 w 3349545"/>
              <a:gd name="connsiteY76" fmla="*/ 16 h 6793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349545" h="6793483">
                <a:moveTo>
                  <a:pt x="2710028" y="4715366"/>
                </a:moveTo>
                <a:cubicBezTo>
                  <a:pt x="2666485" y="4721716"/>
                  <a:pt x="2663764" y="4719902"/>
                  <a:pt x="2641993" y="4726252"/>
                </a:cubicBezTo>
                <a:cubicBezTo>
                  <a:pt x="2599357" y="4741673"/>
                  <a:pt x="2605707" y="4778867"/>
                  <a:pt x="2587564" y="4805174"/>
                </a:cubicBezTo>
                <a:lnTo>
                  <a:pt x="2791671" y="4791567"/>
                </a:lnTo>
                <a:cubicBezTo>
                  <a:pt x="2764457" y="4766167"/>
                  <a:pt x="2759013" y="4724437"/>
                  <a:pt x="2710028" y="4715366"/>
                </a:cubicBezTo>
                <a:close/>
                <a:moveTo>
                  <a:pt x="1613293" y="1261872"/>
                </a:moveTo>
                <a:cubicBezTo>
                  <a:pt x="1619643" y="1326279"/>
                  <a:pt x="1625993" y="1377081"/>
                  <a:pt x="1632343" y="1441488"/>
                </a:cubicBezTo>
                <a:cubicBezTo>
                  <a:pt x="1554329" y="1668273"/>
                  <a:pt x="1440937" y="2061066"/>
                  <a:pt x="1436400" y="2170830"/>
                </a:cubicBezTo>
                <a:lnTo>
                  <a:pt x="1403743" y="2853908"/>
                </a:lnTo>
                <a:lnTo>
                  <a:pt x="1452728" y="2772266"/>
                </a:lnTo>
                <a:cubicBezTo>
                  <a:pt x="1451367" y="2646173"/>
                  <a:pt x="1533918" y="2139080"/>
                  <a:pt x="1588800" y="2018430"/>
                </a:cubicBezTo>
                <a:cubicBezTo>
                  <a:pt x="1657289" y="1829745"/>
                  <a:pt x="1700832" y="1593888"/>
                  <a:pt x="1692214" y="1504080"/>
                </a:cubicBezTo>
                <a:lnTo>
                  <a:pt x="1735757" y="1460537"/>
                </a:lnTo>
                <a:cubicBezTo>
                  <a:pt x="1699471" y="1397037"/>
                  <a:pt x="1649577" y="1360752"/>
                  <a:pt x="1656834" y="1275480"/>
                </a:cubicBezTo>
                <a:cubicBezTo>
                  <a:pt x="1638692" y="1271851"/>
                  <a:pt x="1631435" y="1265501"/>
                  <a:pt x="1613293" y="1261872"/>
                </a:cubicBezTo>
                <a:close/>
                <a:moveTo>
                  <a:pt x="1821237" y="16"/>
                </a:moveTo>
                <a:cubicBezTo>
                  <a:pt x="1902601" y="820"/>
                  <a:pt x="1981308" y="30991"/>
                  <a:pt x="2081275" y="68603"/>
                </a:cubicBezTo>
                <a:lnTo>
                  <a:pt x="2243329" y="345059"/>
                </a:lnTo>
                <a:cubicBezTo>
                  <a:pt x="2257843" y="479572"/>
                  <a:pt x="2253309" y="578709"/>
                  <a:pt x="2235166" y="680565"/>
                </a:cubicBezTo>
                <a:cubicBezTo>
                  <a:pt x="2348328" y="681421"/>
                  <a:pt x="2277253" y="819211"/>
                  <a:pt x="2244664" y="845493"/>
                </a:cubicBezTo>
                <a:cubicBezTo>
                  <a:pt x="2233607" y="898372"/>
                  <a:pt x="2215464" y="930894"/>
                  <a:pt x="2213804" y="971604"/>
                </a:cubicBezTo>
                <a:lnTo>
                  <a:pt x="2233515" y="1080381"/>
                </a:lnTo>
                <a:cubicBezTo>
                  <a:pt x="2132672" y="1456957"/>
                  <a:pt x="1871779" y="1485947"/>
                  <a:pt x="1803793" y="1485029"/>
                </a:cubicBezTo>
                <a:cubicBezTo>
                  <a:pt x="1790185" y="1516779"/>
                  <a:pt x="1809236" y="1548530"/>
                  <a:pt x="1811957" y="1580280"/>
                </a:cubicBezTo>
                <a:lnTo>
                  <a:pt x="1782021" y="1672808"/>
                </a:lnTo>
                <a:lnTo>
                  <a:pt x="1809236" y="1993937"/>
                </a:lnTo>
                <a:cubicBezTo>
                  <a:pt x="1958007" y="1732680"/>
                  <a:pt x="2071401" y="1476865"/>
                  <a:pt x="2247386" y="1204723"/>
                </a:cubicBezTo>
                <a:cubicBezTo>
                  <a:pt x="2235885" y="1177294"/>
                  <a:pt x="2235134" y="1142364"/>
                  <a:pt x="2234169" y="1083988"/>
                </a:cubicBezTo>
                <a:lnTo>
                  <a:pt x="2240145" y="1116970"/>
                </a:lnTo>
                <a:cubicBezTo>
                  <a:pt x="2276131" y="1174419"/>
                  <a:pt x="2339691" y="1240503"/>
                  <a:pt x="2394343" y="1275480"/>
                </a:cubicBezTo>
                <a:cubicBezTo>
                  <a:pt x="2481651" y="1329506"/>
                  <a:pt x="3086039" y="1853286"/>
                  <a:pt x="3090566" y="1914656"/>
                </a:cubicBezTo>
                <a:lnTo>
                  <a:pt x="3055599" y="2631573"/>
                </a:lnTo>
                <a:cubicBezTo>
                  <a:pt x="3062103" y="2695757"/>
                  <a:pt x="3076771" y="2800763"/>
                  <a:pt x="3066946" y="2864947"/>
                </a:cubicBezTo>
                <a:lnTo>
                  <a:pt x="2926151" y="3411134"/>
                </a:lnTo>
                <a:cubicBezTo>
                  <a:pt x="2929352" y="3458032"/>
                  <a:pt x="2951603" y="3491322"/>
                  <a:pt x="2941196" y="3532777"/>
                </a:cubicBezTo>
                <a:cubicBezTo>
                  <a:pt x="2866605" y="3823490"/>
                  <a:pt x="2819228" y="4108761"/>
                  <a:pt x="2758244" y="4396753"/>
                </a:cubicBezTo>
                <a:cubicBezTo>
                  <a:pt x="2761394" y="4477385"/>
                  <a:pt x="2756379" y="4479098"/>
                  <a:pt x="2707821" y="4516187"/>
                </a:cubicBezTo>
                <a:cubicBezTo>
                  <a:pt x="2707821" y="4574278"/>
                  <a:pt x="2680607" y="4607877"/>
                  <a:pt x="2713264" y="4633311"/>
                </a:cubicBezTo>
                <a:cubicBezTo>
                  <a:pt x="2797662" y="4643495"/>
                  <a:pt x="2849403" y="4740766"/>
                  <a:pt x="2873930" y="4778164"/>
                </a:cubicBezTo>
                <a:lnTo>
                  <a:pt x="3309873" y="4773183"/>
                </a:lnTo>
                <a:cubicBezTo>
                  <a:pt x="3362179" y="4774570"/>
                  <a:pt x="3354613" y="5399162"/>
                  <a:pt x="3333441" y="5729842"/>
                </a:cubicBezTo>
                <a:cubicBezTo>
                  <a:pt x="3303437" y="5759983"/>
                  <a:pt x="3194512" y="5937081"/>
                  <a:pt x="3003943" y="5885579"/>
                </a:cubicBezTo>
                <a:cubicBezTo>
                  <a:pt x="2983986" y="5910980"/>
                  <a:pt x="2983078" y="5936379"/>
                  <a:pt x="2954957" y="5950894"/>
                </a:cubicBezTo>
                <a:cubicBezTo>
                  <a:pt x="2918671" y="5951802"/>
                  <a:pt x="2906879" y="5947265"/>
                  <a:pt x="2884200" y="5945450"/>
                </a:cubicBezTo>
                <a:cubicBezTo>
                  <a:pt x="2881799" y="5927645"/>
                  <a:pt x="2888584" y="5915965"/>
                  <a:pt x="2879295" y="5916148"/>
                </a:cubicBezTo>
                <a:lnTo>
                  <a:pt x="2863712" y="5920497"/>
                </a:lnTo>
                <a:lnTo>
                  <a:pt x="2487641" y="5978622"/>
                </a:lnTo>
                <a:cubicBezTo>
                  <a:pt x="2425100" y="6192023"/>
                  <a:pt x="2335344" y="6484345"/>
                  <a:pt x="2210210" y="6651482"/>
                </a:cubicBezTo>
                <a:cubicBezTo>
                  <a:pt x="2165367" y="6704131"/>
                  <a:pt x="1949073" y="6800321"/>
                  <a:pt x="1928722" y="6793099"/>
                </a:cubicBezTo>
                <a:cubicBezTo>
                  <a:pt x="1830254" y="6750138"/>
                  <a:pt x="1805265" y="6728949"/>
                  <a:pt x="1818375" y="6601624"/>
                </a:cubicBezTo>
                <a:cubicBezTo>
                  <a:pt x="1812402" y="6562891"/>
                  <a:pt x="1958828" y="6295557"/>
                  <a:pt x="2029055" y="6142524"/>
                </a:cubicBezTo>
                <a:cubicBezTo>
                  <a:pt x="2029808" y="6086521"/>
                  <a:pt x="2038726" y="6046845"/>
                  <a:pt x="2031314" y="5974514"/>
                </a:cubicBezTo>
                <a:cubicBezTo>
                  <a:pt x="1921002" y="5973299"/>
                  <a:pt x="1788918" y="5996576"/>
                  <a:pt x="1689492" y="5949097"/>
                </a:cubicBezTo>
                <a:cubicBezTo>
                  <a:pt x="1572659" y="6004193"/>
                  <a:pt x="1510254" y="6037517"/>
                  <a:pt x="1385257" y="6100778"/>
                </a:cubicBezTo>
                <a:cubicBezTo>
                  <a:pt x="1299609" y="6133282"/>
                  <a:pt x="1257504" y="6119520"/>
                  <a:pt x="1166414" y="6116645"/>
                </a:cubicBezTo>
                <a:cubicBezTo>
                  <a:pt x="1082614" y="6114488"/>
                  <a:pt x="1050523" y="6057904"/>
                  <a:pt x="1045644" y="5995875"/>
                </a:cubicBezTo>
                <a:cubicBezTo>
                  <a:pt x="1040492" y="5931536"/>
                  <a:pt x="1239446" y="5807326"/>
                  <a:pt x="1435681" y="5734822"/>
                </a:cubicBezTo>
                <a:cubicBezTo>
                  <a:pt x="1486498" y="5701668"/>
                  <a:pt x="1542759" y="5581431"/>
                  <a:pt x="1481997" y="5531948"/>
                </a:cubicBezTo>
                <a:cubicBezTo>
                  <a:pt x="1434911" y="5321781"/>
                  <a:pt x="1311625" y="4657138"/>
                  <a:pt x="1264539" y="4136728"/>
                </a:cubicBezTo>
                <a:cubicBezTo>
                  <a:pt x="1258583" y="4049693"/>
                  <a:pt x="1168261" y="3946331"/>
                  <a:pt x="1173191" y="3908282"/>
                </a:cubicBezTo>
                <a:lnTo>
                  <a:pt x="1266799" y="3338939"/>
                </a:lnTo>
                <a:lnTo>
                  <a:pt x="950753" y="3192290"/>
                </a:lnTo>
                <a:cubicBezTo>
                  <a:pt x="736685" y="3245486"/>
                  <a:pt x="623309" y="3151726"/>
                  <a:pt x="512655" y="3096065"/>
                </a:cubicBezTo>
                <a:cubicBezTo>
                  <a:pt x="481796" y="3061697"/>
                  <a:pt x="532578" y="3030048"/>
                  <a:pt x="485389" y="2992957"/>
                </a:cubicBezTo>
                <a:cubicBezTo>
                  <a:pt x="431371" y="2964083"/>
                  <a:pt x="396403" y="2995080"/>
                  <a:pt x="364157" y="2985256"/>
                </a:cubicBezTo>
                <a:cubicBezTo>
                  <a:pt x="333450" y="2975551"/>
                  <a:pt x="321796" y="2935912"/>
                  <a:pt x="312861" y="2907157"/>
                </a:cubicBezTo>
                <a:lnTo>
                  <a:pt x="0" y="2760045"/>
                </a:lnTo>
                <a:cubicBezTo>
                  <a:pt x="109593" y="2494594"/>
                  <a:pt x="303550" y="1986937"/>
                  <a:pt x="328778" y="1963693"/>
                </a:cubicBezTo>
                <a:cubicBezTo>
                  <a:pt x="374084" y="1918748"/>
                  <a:pt x="843933" y="2173157"/>
                  <a:pt x="1109675" y="2286054"/>
                </a:cubicBezTo>
                <a:cubicBezTo>
                  <a:pt x="1167903" y="2280559"/>
                  <a:pt x="1133602" y="2168930"/>
                  <a:pt x="1183666" y="2122614"/>
                </a:cubicBezTo>
                <a:cubicBezTo>
                  <a:pt x="1174287" y="2072054"/>
                  <a:pt x="1154022" y="2016051"/>
                  <a:pt x="1204514" y="1954605"/>
                </a:cubicBezTo>
                <a:cubicBezTo>
                  <a:pt x="1153594" y="1842358"/>
                  <a:pt x="1227860" y="1561384"/>
                  <a:pt x="1239533" y="1364773"/>
                </a:cubicBezTo>
                <a:cubicBezTo>
                  <a:pt x="1265497" y="1263600"/>
                  <a:pt x="1462913" y="1205973"/>
                  <a:pt x="1597734" y="1208214"/>
                </a:cubicBezTo>
                <a:cubicBezTo>
                  <a:pt x="1578839" y="1125749"/>
                  <a:pt x="1464332" y="880702"/>
                  <a:pt x="1444564" y="769294"/>
                </a:cubicBezTo>
                <a:cubicBezTo>
                  <a:pt x="1419352" y="627951"/>
                  <a:pt x="1349110" y="456228"/>
                  <a:pt x="1381151" y="327499"/>
                </a:cubicBezTo>
                <a:cubicBezTo>
                  <a:pt x="1383822" y="298949"/>
                  <a:pt x="1462689" y="109836"/>
                  <a:pt x="1666746" y="35022"/>
                </a:cubicBezTo>
                <a:cubicBezTo>
                  <a:pt x="1722644" y="9624"/>
                  <a:pt x="1772419" y="-466"/>
                  <a:pt x="1821237" y="16"/>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3" name="TextBox 3">
            <a:extLst>
              <a:ext uri="{FF2B5EF4-FFF2-40B4-BE49-F238E27FC236}">
                <a16:creationId xmlns:a16="http://schemas.microsoft.com/office/drawing/2014/main" id="{8F3DAB08-1AB2-CA6E-29DE-0852771C2A9B}"/>
              </a:ext>
            </a:extLst>
          </p:cNvPr>
          <p:cNvSpPr txBox="1"/>
          <p:nvPr/>
        </p:nvSpPr>
        <p:spPr>
          <a:xfrm>
            <a:off x="912249" y="2181987"/>
            <a:ext cx="878954" cy="461665"/>
          </a:xfrm>
          <a:prstGeom prst="rect">
            <a:avLst/>
          </a:prstGeom>
          <a:noFill/>
        </p:spPr>
        <p:txBody>
          <a:bodyPr wrap="square" rtlCol="0" anchor="ctr">
            <a:spAutoFit/>
          </a:bodyPr>
          <a:lstStyle/>
          <a:p>
            <a:pPr algn="ctr" rtl="1"/>
            <a:r>
              <a:rPr lang="en-US" altLang="ko-KR" sz="2400" b="1">
                <a:solidFill>
                  <a:srgbClr val="00B0F0"/>
                </a:solidFill>
                <a:cs typeface="B Nazanin" panose="00000400000000000000" pitchFamily="2" charset="-78"/>
              </a:rPr>
              <a:t>85%</a:t>
            </a:r>
            <a:endParaRPr lang="ko-KR" altLang="en-US" sz="2400" b="1">
              <a:solidFill>
                <a:srgbClr val="00B0F0"/>
              </a:solidFill>
              <a:cs typeface="B Nazanin" panose="00000400000000000000" pitchFamily="2" charset="-78"/>
            </a:endParaRPr>
          </a:p>
        </p:txBody>
      </p:sp>
      <p:sp>
        <p:nvSpPr>
          <p:cNvPr id="4" name="Text Placeholder 12">
            <a:extLst>
              <a:ext uri="{FF2B5EF4-FFF2-40B4-BE49-F238E27FC236}">
                <a16:creationId xmlns:a16="http://schemas.microsoft.com/office/drawing/2014/main" id="{16E7FC61-43C6-51FE-5269-59C94C9F815C}"/>
              </a:ext>
            </a:extLst>
          </p:cNvPr>
          <p:cNvSpPr txBox="1"/>
          <p:nvPr/>
        </p:nvSpPr>
        <p:spPr>
          <a:xfrm>
            <a:off x="912248" y="2563596"/>
            <a:ext cx="3864854" cy="466533"/>
          </a:xfrm>
          <a:prstGeom prst="rect">
            <a:avLst/>
          </a:prstGeom>
        </p:spPr>
        <p:txBody>
          <a:bodyP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200" dirty="0">
              <a:solidFill>
                <a:schemeClr val="tx1">
                  <a:lumMod val="75000"/>
                  <a:lumOff val="25000"/>
                </a:schemeClr>
              </a:solidFill>
              <a:cs typeface="B Nazanin" panose="00000400000000000000" pitchFamily="2" charset="-78"/>
            </a:endParaRPr>
          </a:p>
        </p:txBody>
      </p:sp>
      <p:sp>
        <p:nvSpPr>
          <p:cNvPr id="5" name="TextBox 5">
            <a:extLst>
              <a:ext uri="{FF2B5EF4-FFF2-40B4-BE49-F238E27FC236}">
                <a16:creationId xmlns:a16="http://schemas.microsoft.com/office/drawing/2014/main" id="{671BD1F0-7D7C-F8EF-618C-BE188FA61448}"/>
              </a:ext>
            </a:extLst>
          </p:cNvPr>
          <p:cNvSpPr txBox="1"/>
          <p:nvPr/>
        </p:nvSpPr>
        <p:spPr>
          <a:xfrm>
            <a:off x="912249" y="3077439"/>
            <a:ext cx="878954" cy="461665"/>
          </a:xfrm>
          <a:prstGeom prst="rect">
            <a:avLst/>
          </a:prstGeom>
          <a:noFill/>
        </p:spPr>
        <p:txBody>
          <a:bodyPr wrap="square" rtlCol="0" anchor="ctr">
            <a:spAutoFit/>
          </a:bodyPr>
          <a:lstStyle/>
          <a:p>
            <a:pPr algn="ctr" rtl="1"/>
            <a:r>
              <a:rPr lang="en-US" altLang="ko-KR" sz="2400" b="1">
                <a:solidFill>
                  <a:srgbClr val="383838"/>
                </a:solidFill>
                <a:cs typeface="B Nazanin" panose="00000400000000000000" pitchFamily="2" charset="-78"/>
              </a:rPr>
              <a:t>70%</a:t>
            </a:r>
            <a:endParaRPr lang="ko-KR" altLang="en-US" sz="2400" b="1">
              <a:solidFill>
                <a:srgbClr val="383838"/>
              </a:solidFill>
              <a:cs typeface="B Nazanin" panose="00000400000000000000" pitchFamily="2" charset="-78"/>
            </a:endParaRPr>
          </a:p>
        </p:txBody>
      </p:sp>
      <p:sp>
        <p:nvSpPr>
          <p:cNvPr id="6" name="Text Placeholder 12">
            <a:extLst>
              <a:ext uri="{FF2B5EF4-FFF2-40B4-BE49-F238E27FC236}">
                <a16:creationId xmlns:a16="http://schemas.microsoft.com/office/drawing/2014/main" id="{217A2C6B-2C99-9DD0-D871-AC2C36B74406}"/>
              </a:ext>
            </a:extLst>
          </p:cNvPr>
          <p:cNvSpPr txBox="1"/>
          <p:nvPr/>
        </p:nvSpPr>
        <p:spPr>
          <a:xfrm>
            <a:off x="912248" y="3470531"/>
            <a:ext cx="3864854" cy="466533"/>
          </a:xfrm>
          <a:prstGeom prst="rect">
            <a:avLst/>
          </a:prstGeom>
        </p:spPr>
        <p:txBody>
          <a:bodyP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200" dirty="0">
              <a:solidFill>
                <a:schemeClr val="tx1">
                  <a:lumMod val="75000"/>
                  <a:lumOff val="25000"/>
                </a:schemeClr>
              </a:solidFill>
              <a:cs typeface="B Nazanin" panose="00000400000000000000" pitchFamily="2" charset="-78"/>
            </a:endParaRPr>
          </a:p>
        </p:txBody>
      </p:sp>
      <p:sp>
        <p:nvSpPr>
          <p:cNvPr id="7" name="TextBox 7">
            <a:extLst>
              <a:ext uri="{FF2B5EF4-FFF2-40B4-BE49-F238E27FC236}">
                <a16:creationId xmlns:a16="http://schemas.microsoft.com/office/drawing/2014/main" id="{84C50E45-C6B3-B35B-9B59-3E71434A86D4}"/>
              </a:ext>
            </a:extLst>
          </p:cNvPr>
          <p:cNvSpPr txBox="1"/>
          <p:nvPr/>
        </p:nvSpPr>
        <p:spPr>
          <a:xfrm>
            <a:off x="912249" y="3984374"/>
            <a:ext cx="878954" cy="461665"/>
          </a:xfrm>
          <a:prstGeom prst="rect">
            <a:avLst/>
          </a:prstGeom>
          <a:noFill/>
        </p:spPr>
        <p:txBody>
          <a:bodyPr wrap="square" rtlCol="0" anchor="ctr">
            <a:spAutoFit/>
          </a:bodyPr>
          <a:lstStyle/>
          <a:p>
            <a:pPr algn="ctr" rtl="1"/>
            <a:r>
              <a:rPr lang="en-US" altLang="ko-KR" sz="2400" b="1">
                <a:solidFill>
                  <a:srgbClr val="00B0F0"/>
                </a:solidFill>
                <a:cs typeface="B Nazanin" panose="00000400000000000000" pitchFamily="2" charset="-78"/>
              </a:rPr>
              <a:t>65%</a:t>
            </a:r>
            <a:endParaRPr lang="ko-KR" altLang="en-US" sz="2400" b="1">
              <a:solidFill>
                <a:srgbClr val="00B0F0"/>
              </a:solidFill>
              <a:cs typeface="B Nazanin" panose="00000400000000000000" pitchFamily="2" charset="-78"/>
            </a:endParaRPr>
          </a:p>
        </p:txBody>
      </p:sp>
      <p:sp>
        <p:nvSpPr>
          <p:cNvPr id="8" name="Text Placeholder 12">
            <a:extLst>
              <a:ext uri="{FF2B5EF4-FFF2-40B4-BE49-F238E27FC236}">
                <a16:creationId xmlns:a16="http://schemas.microsoft.com/office/drawing/2014/main" id="{A8ED51CD-D969-240C-7AB4-6AF51905E384}"/>
              </a:ext>
            </a:extLst>
          </p:cNvPr>
          <p:cNvSpPr txBox="1"/>
          <p:nvPr/>
        </p:nvSpPr>
        <p:spPr>
          <a:xfrm>
            <a:off x="912248" y="4373048"/>
            <a:ext cx="3864854" cy="466533"/>
          </a:xfrm>
          <a:prstGeom prst="rect">
            <a:avLst/>
          </a:prstGeom>
        </p:spPr>
        <p:txBody>
          <a:bodyP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200" dirty="0">
              <a:solidFill>
                <a:schemeClr val="tx1">
                  <a:lumMod val="75000"/>
                  <a:lumOff val="25000"/>
                </a:schemeClr>
              </a:solidFill>
              <a:cs typeface="B Nazanin" panose="00000400000000000000" pitchFamily="2" charset="-78"/>
            </a:endParaRPr>
          </a:p>
        </p:txBody>
      </p:sp>
      <p:sp>
        <p:nvSpPr>
          <p:cNvPr id="9" name="TextBox 9">
            <a:extLst>
              <a:ext uri="{FF2B5EF4-FFF2-40B4-BE49-F238E27FC236}">
                <a16:creationId xmlns:a16="http://schemas.microsoft.com/office/drawing/2014/main" id="{5DE26A80-8D9A-F6A7-59C1-21739627EA76}"/>
              </a:ext>
            </a:extLst>
          </p:cNvPr>
          <p:cNvSpPr txBox="1"/>
          <p:nvPr/>
        </p:nvSpPr>
        <p:spPr>
          <a:xfrm>
            <a:off x="912249" y="5768635"/>
            <a:ext cx="878954" cy="461665"/>
          </a:xfrm>
          <a:prstGeom prst="rect">
            <a:avLst/>
          </a:prstGeom>
          <a:noFill/>
        </p:spPr>
        <p:txBody>
          <a:bodyPr wrap="square" rtlCol="0" anchor="ctr">
            <a:spAutoFit/>
          </a:bodyPr>
          <a:lstStyle/>
          <a:p>
            <a:pPr algn="ctr" rtl="1"/>
            <a:r>
              <a:rPr lang="en-US" altLang="ko-KR" sz="2400" b="1">
                <a:solidFill>
                  <a:srgbClr val="00B0F0"/>
                </a:solidFill>
                <a:cs typeface="B Nazanin" panose="00000400000000000000" pitchFamily="2" charset="-78"/>
              </a:rPr>
              <a:t>40%</a:t>
            </a:r>
            <a:endParaRPr lang="ko-KR" altLang="en-US" sz="2400" b="1">
              <a:solidFill>
                <a:srgbClr val="00B0F0"/>
              </a:solidFill>
              <a:cs typeface="B Nazanin" panose="00000400000000000000" pitchFamily="2" charset="-78"/>
            </a:endParaRPr>
          </a:p>
        </p:txBody>
      </p:sp>
      <p:sp>
        <p:nvSpPr>
          <p:cNvPr id="10" name="Text Placeholder 12">
            <a:extLst>
              <a:ext uri="{FF2B5EF4-FFF2-40B4-BE49-F238E27FC236}">
                <a16:creationId xmlns:a16="http://schemas.microsoft.com/office/drawing/2014/main" id="{CD274624-61AE-5B33-6807-9E682EE4949E}"/>
              </a:ext>
            </a:extLst>
          </p:cNvPr>
          <p:cNvSpPr txBox="1"/>
          <p:nvPr/>
        </p:nvSpPr>
        <p:spPr>
          <a:xfrm>
            <a:off x="912248" y="6155972"/>
            <a:ext cx="3864854" cy="466533"/>
          </a:xfrm>
          <a:prstGeom prst="rect">
            <a:avLst/>
          </a:prstGeom>
        </p:spPr>
        <p:txBody>
          <a:bodyP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200" dirty="0">
              <a:solidFill>
                <a:schemeClr val="tx1">
                  <a:lumMod val="75000"/>
                  <a:lumOff val="25000"/>
                </a:schemeClr>
              </a:solidFill>
              <a:cs typeface="B Nazanin" panose="00000400000000000000" pitchFamily="2" charset="-78"/>
            </a:endParaRPr>
          </a:p>
        </p:txBody>
      </p:sp>
      <p:sp>
        <p:nvSpPr>
          <p:cNvPr id="11" name="TextBox 11">
            <a:extLst>
              <a:ext uri="{FF2B5EF4-FFF2-40B4-BE49-F238E27FC236}">
                <a16:creationId xmlns:a16="http://schemas.microsoft.com/office/drawing/2014/main" id="{87CF90FD-565E-1380-2039-740C835D6FFE}"/>
              </a:ext>
            </a:extLst>
          </p:cNvPr>
          <p:cNvSpPr txBox="1"/>
          <p:nvPr/>
        </p:nvSpPr>
        <p:spPr>
          <a:xfrm>
            <a:off x="912249" y="4886889"/>
            <a:ext cx="878954" cy="461665"/>
          </a:xfrm>
          <a:prstGeom prst="rect">
            <a:avLst/>
          </a:prstGeom>
          <a:noFill/>
        </p:spPr>
        <p:txBody>
          <a:bodyPr wrap="square" rtlCol="0" anchor="ctr">
            <a:spAutoFit/>
          </a:bodyPr>
          <a:lstStyle/>
          <a:p>
            <a:pPr algn="ctr" rtl="1"/>
            <a:r>
              <a:rPr lang="en-US" altLang="ko-KR" sz="2400" b="1">
                <a:solidFill>
                  <a:srgbClr val="383838"/>
                </a:solidFill>
                <a:cs typeface="B Nazanin" panose="00000400000000000000" pitchFamily="2" charset="-78"/>
              </a:rPr>
              <a:t>55%</a:t>
            </a:r>
            <a:endParaRPr lang="ko-KR" altLang="en-US" sz="2400" b="1">
              <a:solidFill>
                <a:srgbClr val="383838"/>
              </a:solidFill>
              <a:cs typeface="B Nazanin" panose="00000400000000000000" pitchFamily="2" charset="-78"/>
            </a:endParaRPr>
          </a:p>
        </p:txBody>
      </p:sp>
      <p:sp>
        <p:nvSpPr>
          <p:cNvPr id="12" name="Text Placeholder 12">
            <a:extLst>
              <a:ext uri="{FF2B5EF4-FFF2-40B4-BE49-F238E27FC236}">
                <a16:creationId xmlns:a16="http://schemas.microsoft.com/office/drawing/2014/main" id="{E91DA06B-5565-FB28-9982-20E10231A439}"/>
              </a:ext>
            </a:extLst>
          </p:cNvPr>
          <p:cNvSpPr txBox="1"/>
          <p:nvPr/>
        </p:nvSpPr>
        <p:spPr>
          <a:xfrm>
            <a:off x="912248" y="5254793"/>
            <a:ext cx="3864854" cy="466533"/>
          </a:xfrm>
          <a:prstGeom prst="rect">
            <a:avLst/>
          </a:prstGeom>
        </p:spPr>
        <p:txBody>
          <a:bodyP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200" dirty="0">
              <a:solidFill>
                <a:schemeClr val="tx1">
                  <a:lumMod val="75000"/>
                  <a:lumOff val="25000"/>
                </a:schemeClr>
              </a:solidFill>
              <a:cs typeface="B Nazanin" panose="00000400000000000000" pitchFamily="2" charset="-78"/>
            </a:endParaRPr>
          </a:p>
        </p:txBody>
      </p:sp>
      <p:grpSp>
        <p:nvGrpSpPr>
          <p:cNvPr id="13" name="그룹 9">
            <a:extLst>
              <a:ext uri="{FF2B5EF4-FFF2-40B4-BE49-F238E27FC236}">
                <a16:creationId xmlns:a16="http://schemas.microsoft.com/office/drawing/2014/main" id="{00BDA265-B066-3D3D-7DE8-64E0A928A5BE}"/>
              </a:ext>
            </a:extLst>
          </p:cNvPr>
          <p:cNvGrpSpPr/>
          <p:nvPr/>
        </p:nvGrpSpPr>
        <p:grpSpPr>
          <a:xfrm>
            <a:off x="7015978" y="1336377"/>
            <a:ext cx="5176027" cy="5521626"/>
            <a:chOff x="7015974" y="1248508"/>
            <a:chExt cx="5176027" cy="5670856"/>
          </a:xfrm>
        </p:grpSpPr>
        <p:grpSp>
          <p:nvGrpSpPr>
            <p:cNvPr id="14" name="그룹 7">
              <a:extLst>
                <a:ext uri="{FF2B5EF4-FFF2-40B4-BE49-F238E27FC236}">
                  <a16:creationId xmlns:a16="http://schemas.microsoft.com/office/drawing/2014/main" id="{6BDF0671-30DC-23DF-DA76-783A67EB904A}"/>
                </a:ext>
              </a:extLst>
            </p:cNvPr>
            <p:cNvGrpSpPr/>
            <p:nvPr/>
          </p:nvGrpSpPr>
          <p:grpSpPr>
            <a:xfrm>
              <a:off x="9425131" y="1248508"/>
              <a:ext cx="2766870" cy="5670856"/>
              <a:chOff x="9425131" y="1248508"/>
              <a:chExt cx="2766870" cy="5670856"/>
            </a:xfrm>
          </p:grpSpPr>
          <p:sp>
            <p:nvSpPr>
              <p:cNvPr id="21" name="직사각형 2">
                <a:extLst>
                  <a:ext uri="{FF2B5EF4-FFF2-40B4-BE49-F238E27FC236}">
                    <a16:creationId xmlns:a16="http://schemas.microsoft.com/office/drawing/2014/main" id="{6C4F4558-5DB2-D21B-1986-6B07B141FF46}"/>
                  </a:ext>
                </a:extLst>
              </p:cNvPr>
              <p:cNvSpPr/>
              <p:nvPr/>
            </p:nvSpPr>
            <p:spPr>
              <a:xfrm>
                <a:off x="9425131" y="1248508"/>
                <a:ext cx="2766870" cy="113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1">
                  <a:cs typeface="B Nazanin" panose="00000400000000000000" pitchFamily="2" charset="-78"/>
                </a:endParaRPr>
              </a:p>
            </p:txBody>
          </p:sp>
          <p:sp>
            <p:nvSpPr>
              <p:cNvPr id="22" name="직사각형 58">
                <a:extLst>
                  <a:ext uri="{FF2B5EF4-FFF2-40B4-BE49-F238E27FC236}">
                    <a16:creationId xmlns:a16="http://schemas.microsoft.com/office/drawing/2014/main" id="{0675BA55-2D24-3DAA-08BE-FC990A953D34}"/>
                  </a:ext>
                </a:extLst>
              </p:cNvPr>
              <p:cNvSpPr/>
              <p:nvPr/>
            </p:nvSpPr>
            <p:spPr>
              <a:xfrm>
                <a:off x="9425131" y="2382722"/>
                <a:ext cx="2766870" cy="1134000"/>
              </a:xfrm>
              <a:prstGeom prst="rect">
                <a:avLst/>
              </a:pr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1">
                  <a:cs typeface="B Nazanin" panose="00000400000000000000" pitchFamily="2" charset="-78"/>
                </a:endParaRPr>
              </a:p>
            </p:txBody>
          </p:sp>
          <p:sp>
            <p:nvSpPr>
              <p:cNvPr id="23" name="직사각형 59">
                <a:extLst>
                  <a:ext uri="{FF2B5EF4-FFF2-40B4-BE49-F238E27FC236}">
                    <a16:creationId xmlns:a16="http://schemas.microsoft.com/office/drawing/2014/main" id="{899ECB20-B62D-0D41-B87D-ADD357707A4E}"/>
                  </a:ext>
                </a:extLst>
              </p:cNvPr>
              <p:cNvSpPr/>
              <p:nvPr/>
            </p:nvSpPr>
            <p:spPr>
              <a:xfrm>
                <a:off x="9425131" y="3516935"/>
                <a:ext cx="2766870" cy="113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1">
                  <a:cs typeface="B Nazanin" panose="00000400000000000000" pitchFamily="2" charset="-78"/>
                </a:endParaRPr>
              </a:p>
            </p:txBody>
          </p:sp>
          <p:sp>
            <p:nvSpPr>
              <p:cNvPr id="24" name="직사각형 60">
                <a:extLst>
                  <a:ext uri="{FF2B5EF4-FFF2-40B4-BE49-F238E27FC236}">
                    <a16:creationId xmlns:a16="http://schemas.microsoft.com/office/drawing/2014/main" id="{92939E1F-B59E-5152-FC7A-F702D205E451}"/>
                  </a:ext>
                </a:extLst>
              </p:cNvPr>
              <p:cNvSpPr/>
              <p:nvPr/>
            </p:nvSpPr>
            <p:spPr>
              <a:xfrm>
                <a:off x="9425131" y="4651149"/>
                <a:ext cx="2766870" cy="1134000"/>
              </a:xfrm>
              <a:prstGeom prst="rect">
                <a:avLst/>
              </a:pr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1">
                  <a:cs typeface="B Nazanin" panose="00000400000000000000" pitchFamily="2" charset="-78"/>
                </a:endParaRPr>
              </a:p>
            </p:txBody>
          </p:sp>
          <p:sp>
            <p:nvSpPr>
              <p:cNvPr id="25" name="직사각형 61">
                <a:extLst>
                  <a:ext uri="{FF2B5EF4-FFF2-40B4-BE49-F238E27FC236}">
                    <a16:creationId xmlns:a16="http://schemas.microsoft.com/office/drawing/2014/main" id="{4F18559F-ACB7-9D50-C848-BE439F71100C}"/>
                  </a:ext>
                </a:extLst>
              </p:cNvPr>
              <p:cNvSpPr/>
              <p:nvPr/>
            </p:nvSpPr>
            <p:spPr>
              <a:xfrm>
                <a:off x="9425131" y="5785364"/>
                <a:ext cx="2766870" cy="113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ko-KR" altLang="en-US" sz="2701">
                  <a:cs typeface="B Nazanin" panose="00000400000000000000" pitchFamily="2" charset="-78"/>
                </a:endParaRPr>
              </a:p>
            </p:txBody>
          </p:sp>
        </p:grpSp>
        <p:grpSp>
          <p:nvGrpSpPr>
            <p:cNvPr id="15" name="그룹 8">
              <a:extLst>
                <a:ext uri="{FF2B5EF4-FFF2-40B4-BE49-F238E27FC236}">
                  <a16:creationId xmlns:a16="http://schemas.microsoft.com/office/drawing/2014/main" id="{74F752E3-1D0F-8A7C-0EA4-CE5F6A2AA7B4}"/>
                </a:ext>
              </a:extLst>
            </p:cNvPr>
            <p:cNvGrpSpPr/>
            <p:nvPr/>
          </p:nvGrpSpPr>
          <p:grpSpPr>
            <a:xfrm>
              <a:off x="7015974" y="1248508"/>
              <a:ext cx="2409157" cy="5670856"/>
              <a:chOff x="7015974" y="1248508"/>
              <a:chExt cx="2409157" cy="5670856"/>
            </a:xfrm>
          </p:grpSpPr>
          <p:sp>
            <p:nvSpPr>
              <p:cNvPr id="16" name="자유형: 도형 70">
                <a:extLst>
                  <a:ext uri="{FF2B5EF4-FFF2-40B4-BE49-F238E27FC236}">
                    <a16:creationId xmlns:a16="http://schemas.microsoft.com/office/drawing/2014/main" id="{E2D34BD4-FABD-2E12-C178-DAAE8A82B119}"/>
                  </a:ext>
                </a:extLst>
              </p:cNvPr>
              <p:cNvSpPr/>
              <p:nvPr/>
            </p:nvSpPr>
            <p:spPr>
              <a:xfrm>
                <a:off x="7642806" y="1248508"/>
                <a:ext cx="1782324" cy="1135420"/>
              </a:xfrm>
              <a:custGeom>
                <a:avLst/>
                <a:gdLst>
                  <a:gd name="connsiteX0" fmla="*/ 1582480 w 1782324"/>
                  <a:gd name="connsiteY0" fmla="*/ 0 h 1135420"/>
                  <a:gd name="connsiteX1" fmla="*/ 1782324 w 1782324"/>
                  <a:gd name="connsiteY1" fmla="*/ 0 h 1135420"/>
                  <a:gd name="connsiteX2" fmla="*/ 1782324 w 1782324"/>
                  <a:gd name="connsiteY2" fmla="*/ 1135420 h 1135420"/>
                  <a:gd name="connsiteX3" fmla="*/ 0 w 1782324"/>
                  <a:gd name="connsiteY3" fmla="*/ 1135420 h 1135420"/>
                  <a:gd name="connsiteX4" fmla="*/ 1394915 w 1782324"/>
                  <a:gd name="connsiteY4" fmla="*/ 19328 h 1135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324" h="1135420">
                    <a:moveTo>
                      <a:pt x="1582480" y="0"/>
                    </a:moveTo>
                    <a:lnTo>
                      <a:pt x="1782324" y="0"/>
                    </a:lnTo>
                    <a:lnTo>
                      <a:pt x="1782324" y="1135420"/>
                    </a:lnTo>
                    <a:lnTo>
                      <a:pt x="0" y="1135420"/>
                    </a:lnTo>
                    <a:cubicBezTo>
                      <a:pt x="204706" y="584155"/>
                      <a:pt x="695866" y="136049"/>
                      <a:pt x="1394915" y="19328"/>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solidFill>
                    <a:schemeClr val="accent4"/>
                  </a:solidFill>
                  <a:cs typeface="B Nazanin" panose="00000400000000000000" pitchFamily="2" charset="-78"/>
                </a:endParaRPr>
              </a:p>
            </p:txBody>
          </p:sp>
          <p:sp>
            <p:nvSpPr>
              <p:cNvPr id="17" name="자유형: 도형 71">
                <a:extLst>
                  <a:ext uri="{FF2B5EF4-FFF2-40B4-BE49-F238E27FC236}">
                    <a16:creationId xmlns:a16="http://schemas.microsoft.com/office/drawing/2014/main" id="{A0D8940B-72BA-52AD-6492-3CDB006A8882}"/>
                  </a:ext>
                </a:extLst>
              </p:cNvPr>
              <p:cNvSpPr/>
              <p:nvPr/>
            </p:nvSpPr>
            <p:spPr>
              <a:xfrm>
                <a:off x="7350020" y="2382722"/>
                <a:ext cx="2075111" cy="1135420"/>
              </a:xfrm>
              <a:custGeom>
                <a:avLst/>
                <a:gdLst>
                  <a:gd name="connsiteX0" fmla="*/ 298141 w 2075111"/>
                  <a:gd name="connsiteY0" fmla="*/ 0 h 1135420"/>
                  <a:gd name="connsiteX1" fmla="*/ 2075111 w 2075111"/>
                  <a:gd name="connsiteY1" fmla="*/ 0 h 1135420"/>
                  <a:gd name="connsiteX2" fmla="*/ 2075111 w 2075111"/>
                  <a:gd name="connsiteY2" fmla="*/ 1135420 h 1135420"/>
                  <a:gd name="connsiteX3" fmla="*/ 0 w 2075111"/>
                  <a:gd name="connsiteY3" fmla="*/ 1135420 h 1135420"/>
                  <a:gd name="connsiteX4" fmla="*/ 143326 w 2075111"/>
                  <a:gd name="connsiteY4" fmla="*/ 941418 h 1135420"/>
                  <a:gd name="connsiteX5" fmla="*/ 298141 w 2075111"/>
                  <a:gd name="connsiteY5" fmla="*/ 0 h 1135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5109" h="1135420">
                    <a:moveTo>
                      <a:pt x="298141" y="0"/>
                    </a:moveTo>
                    <a:lnTo>
                      <a:pt x="2075111" y="0"/>
                    </a:lnTo>
                    <a:lnTo>
                      <a:pt x="2075111" y="1135420"/>
                    </a:lnTo>
                    <a:lnTo>
                      <a:pt x="0" y="1135420"/>
                    </a:lnTo>
                    <a:cubicBezTo>
                      <a:pt x="75201" y="1043352"/>
                      <a:pt x="87553" y="1014096"/>
                      <a:pt x="143326" y="941418"/>
                    </a:cubicBezTo>
                    <a:cubicBezTo>
                      <a:pt x="294462" y="770596"/>
                      <a:pt x="51248" y="518977"/>
                      <a:pt x="298141" y="0"/>
                    </a:cubicBezTo>
                    <a:close/>
                  </a:path>
                </a:pathLst>
              </a:cu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18" name="자유형: 도형 72">
                <a:extLst>
                  <a:ext uri="{FF2B5EF4-FFF2-40B4-BE49-F238E27FC236}">
                    <a16:creationId xmlns:a16="http://schemas.microsoft.com/office/drawing/2014/main" id="{20DDD6F4-F817-FF9F-060F-F35A72EA7B6C}"/>
                  </a:ext>
                </a:extLst>
              </p:cNvPr>
              <p:cNvSpPr/>
              <p:nvPr/>
            </p:nvSpPr>
            <p:spPr>
              <a:xfrm>
                <a:off x="7015974" y="3516935"/>
                <a:ext cx="2409156" cy="1135420"/>
              </a:xfrm>
              <a:custGeom>
                <a:avLst/>
                <a:gdLst>
                  <a:gd name="connsiteX0" fmla="*/ 345087 w 2409156"/>
                  <a:gd name="connsiteY0" fmla="*/ 0 h 1135420"/>
                  <a:gd name="connsiteX1" fmla="*/ 2409156 w 2409156"/>
                  <a:gd name="connsiteY1" fmla="*/ 0 h 1135420"/>
                  <a:gd name="connsiteX2" fmla="*/ 2409156 w 2409156"/>
                  <a:gd name="connsiteY2" fmla="*/ 1135420 h 1135420"/>
                  <a:gd name="connsiteX3" fmla="*/ 396107 w 2409156"/>
                  <a:gd name="connsiteY3" fmla="*/ 1135420 h 1135420"/>
                  <a:gd name="connsiteX4" fmla="*/ 290286 w 2409156"/>
                  <a:gd name="connsiteY4" fmla="*/ 1068296 h 1135420"/>
                  <a:gd name="connsiteX5" fmla="*/ 415410 w 2409156"/>
                  <a:gd name="connsiteY5" fmla="*/ 783337 h 1135420"/>
                  <a:gd name="connsiteX6" fmla="*/ 7150 w 2409156"/>
                  <a:gd name="connsiteY6" fmla="*/ 455110 h 1135420"/>
                  <a:gd name="connsiteX7" fmla="*/ 345087 w 2409156"/>
                  <a:gd name="connsiteY7" fmla="*/ 0 h 1135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09156" h="1135420">
                    <a:moveTo>
                      <a:pt x="345087" y="0"/>
                    </a:moveTo>
                    <a:lnTo>
                      <a:pt x="2409156" y="0"/>
                    </a:lnTo>
                    <a:lnTo>
                      <a:pt x="2409156" y="1135420"/>
                    </a:lnTo>
                    <a:lnTo>
                      <a:pt x="396107" y="1135420"/>
                    </a:lnTo>
                    <a:cubicBezTo>
                      <a:pt x="359489" y="1114752"/>
                      <a:pt x="307981" y="1092898"/>
                      <a:pt x="290286" y="1068296"/>
                    </a:cubicBezTo>
                    <a:cubicBezTo>
                      <a:pt x="270508" y="1008385"/>
                      <a:pt x="362148" y="881624"/>
                      <a:pt x="415410" y="783337"/>
                    </a:cubicBezTo>
                    <a:cubicBezTo>
                      <a:pt x="506284" y="704464"/>
                      <a:pt x="-70109" y="637971"/>
                      <a:pt x="7150" y="455110"/>
                    </a:cubicBezTo>
                    <a:cubicBezTo>
                      <a:pt x="59408" y="386912"/>
                      <a:pt x="159209" y="227844"/>
                      <a:pt x="345087"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19" name="자유형: 도형 74">
                <a:extLst>
                  <a:ext uri="{FF2B5EF4-FFF2-40B4-BE49-F238E27FC236}">
                    <a16:creationId xmlns:a16="http://schemas.microsoft.com/office/drawing/2014/main" id="{ACAD7DBA-1FA0-A132-F0B1-183E64D09B2C}"/>
                  </a:ext>
                </a:extLst>
              </p:cNvPr>
              <p:cNvSpPr/>
              <p:nvPr/>
            </p:nvSpPr>
            <p:spPr>
              <a:xfrm>
                <a:off x="7378502" y="4627007"/>
                <a:ext cx="2046629" cy="1144656"/>
              </a:xfrm>
              <a:custGeom>
                <a:avLst/>
                <a:gdLst>
                  <a:gd name="connsiteX0" fmla="*/ 18046 w 2046629"/>
                  <a:gd name="connsiteY0" fmla="*/ 0 h 1144656"/>
                  <a:gd name="connsiteX1" fmla="*/ 2046629 w 2046629"/>
                  <a:gd name="connsiteY1" fmla="*/ 9236 h 1144656"/>
                  <a:gd name="connsiteX2" fmla="*/ 2046629 w 2046629"/>
                  <a:gd name="connsiteY2" fmla="*/ 1144656 h 1144656"/>
                  <a:gd name="connsiteX3" fmla="*/ 1549332 w 2046629"/>
                  <a:gd name="connsiteY3" fmla="*/ 1144656 h 1144656"/>
                  <a:gd name="connsiteX4" fmla="*/ 1347463 w 2046629"/>
                  <a:gd name="connsiteY4" fmla="*/ 915737 h 1144656"/>
                  <a:gd name="connsiteX5" fmla="*/ 334526 w 2046629"/>
                  <a:gd name="connsiteY5" fmla="*/ 1030804 h 1144656"/>
                  <a:gd name="connsiteX6" fmla="*/ 181732 w 2046629"/>
                  <a:gd name="connsiteY6" fmla="*/ 373073 h 1144656"/>
                  <a:gd name="connsiteX7" fmla="*/ 5814 w 2046629"/>
                  <a:gd name="connsiteY7" fmla="*/ 194091 h 1144656"/>
                  <a:gd name="connsiteX8" fmla="*/ 53494 w 2046629"/>
                  <a:gd name="connsiteY8" fmla="*/ 44821 h 1144656"/>
                  <a:gd name="connsiteX9" fmla="*/ 18046 w 2046629"/>
                  <a:gd name="connsiteY9" fmla="*/ 0 h 1144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46629" h="1144656">
                    <a:moveTo>
                      <a:pt x="18046" y="0"/>
                    </a:moveTo>
                    <a:lnTo>
                      <a:pt x="2046629" y="9236"/>
                    </a:lnTo>
                    <a:lnTo>
                      <a:pt x="2046629" y="1144656"/>
                    </a:lnTo>
                    <a:lnTo>
                      <a:pt x="1549332" y="1144656"/>
                    </a:lnTo>
                    <a:cubicBezTo>
                      <a:pt x="1509942" y="991704"/>
                      <a:pt x="1449595" y="887935"/>
                      <a:pt x="1347463" y="915737"/>
                    </a:cubicBezTo>
                    <a:cubicBezTo>
                      <a:pt x="1036227" y="987105"/>
                      <a:pt x="630907" y="1147605"/>
                      <a:pt x="334526" y="1030804"/>
                    </a:cubicBezTo>
                    <a:cubicBezTo>
                      <a:pt x="2989" y="879235"/>
                      <a:pt x="250820" y="489979"/>
                      <a:pt x="181732" y="373073"/>
                    </a:cubicBezTo>
                    <a:cubicBezTo>
                      <a:pt x="151154" y="296907"/>
                      <a:pt x="51249" y="255402"/>
                      <a:pt x="5814" y="194091"/>
                    </a:cubicBezTo>
                    <a:cubicBezTo>
                      <a:pt x="-17908" y="154239"/>
                      <a:pt x="37601" y="94577"/>
                      <a:pt x="53494" y="44821"/>
                    </a:cubicBezTo>
                    <a:cubicBezTo>
                      <a:pt x="33468" y="17565"/>
                      <a:pt x="38072" y="11862"/>
                      <a:pt x="18046" y="0"/>
                    </a:cubicBezTo>
                    <a:close/>
                  </a:path>
                </a:pathLst>
              </a:cu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20" name="자유형: 도형 75">
                <a:extLst>
                  <a:ext uri="{FF2B5EF4-FFF2-40B4-BE49-F238E27FC236}">
                    <a16:creationId xmlns:a16="http://schemas.microsoft.com/office/drawing/2014/main" id="{63CE4DB4-C4A7-A293-7AB6-5C92A7BFFE71}"/>
                  </a:ext>
                </a:extLst>
              </p:cNvPr>
              <p:cNvSpPr/>
              <p:nvPr/>
            </p:nvSpPr>
            <p:spPr>
              <a:xfrm>
                <a:off x="8924043" y="5785364"/>
                <a:ext cx="501087" cy="1134000"/>
              </a:xfrm>
              <a:custGeom>
                <a:avLst/>
                <a:gdLst>
                  <a:gd name="connsiteX0" fmla="*/ 0 w 501087"/>
                  <a:gd name="connsiteY0" fmla="*/ 0 h 1121900"/>
                  <a:gd name="connsiteX1" fmla="*/ 501087 w 501087"/>
                  <a:gd name="connsiteY1" fmla="*/ 0 h 1121900"/>
                  <a:gd name="connsiteX2" fmla="*/ 501087 w 501087"/>
                  <a:gd name="connsiteY2" fmla="*/ 1121900 h 1121900"/>
                  <a:gd name="connsiteX3" fmla="*/ 113679 w 501087"/>
                  <a:gd name="connsiteY3" fmla="*/ 1121900 h 1121900"/>
                  <a:gd name="connsiteX4" fmla="*/ 0 w 501087"/>
                  <a:gd name="connsiteY4" fmla="*/ 0 h 1121900"/>
                  <a:gd name="connsiteX5" fmla="*/ 0 w 501087"/>
                  <a:gd name="connsiteY5" fmla="*/ 0 h 112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086" h="1121900">
                    <a:moveTo>
                      <a:pt x="0" y="0"/>
                    </a:moveTo>
                    <a:lnTo>
                      <a:pt x="501087" y="0"/>
                    </a:lnTo>
                    <a:lnTo>
                      <a:pt x="501087" y="1121900"/>
                    </a:lnTo>
                    <a:lnTo>
                      <a:pt x="113679" y="1121900"/>
                    </a:lnTo>
                    <a:cubicBezTo>
                      <a:pt x="118889" y="738796"/>
                      <a:pt x="74839" y="401380"/>
                      <a:pt x="0"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grpSp>
      </p:grpSp>
      <p:grpSp>
        <p:nvGrpSpPr>
          <p:cNvPr id="26" name="Group 26">
            <a:extLst>
              <a:ext uri="{FF2B5EF4-FFF2-40B4-BE49-F238E27FC236}">
                <a16:creationId xmlns:a16="http://schemas.microsoft.com/office/drawing/2014/main" id="{2D3632B6-CF16-6B49-B101-EFFA5A382572}"/>
              </a:ext>
            </a:extLst>
          </p:cNvPr>
          <p:cNvGrpSpPr/>
          <p:nvPr/>
        </p:nvGrpSpPr>
        <p:grpSpPr>
          <a:xfrm>
            <a:off x="9715317" y="1518547"/>
            <a:ext cx="1694834" cy="553998"/>
            <a:chOff x="3942643" y="3330651"/>
            <a:chExt cx="1258713" cy="553997"/>
          </a:xfrm>
        </p:grpSpPr>
        <p:sp>
          <p:nvSpPr>
            <p:cNvPr id="27" name="TextBox 27">
              <a:extLst>
                <a:ext uri="{FF2B5EF4-FFF2-40B4-BE49-F238E27FC236}">
                  <a16:creationId xmlns:a16="http://schemas.microsoft.com/office/drawing/2014/main" id="{4D490A85-0F04-8C54-6AFB-CD1ABBEBDC27}"/>
                </a:ext>
              </a:extLst>
            </p:cNvPr>
            <p:cNvSpPr txBox="1"/>
            <p:nvPr/>
          </p:nvSpPr>
          <p:spPr>
            <a:xfrm>
              <a:off x="3942644" y="3607650"/>
              <a:ext cx="1258712" cy="276998"/>
            </a:xfrm>
            <a:prstGeom prst="rect">
              <a:avLst/>
            </a:prstGeom>
            <a:noFill/>
          </p:spPr>
          <p:txBody>
            <a:bodyPr wrap="square" lIns="144000" rtlCol="0">
              <a:spAutoFit/>
            </a:bodyPr>
            <a:lstStyle/>
            <a:p>
              <a:pPr algn="r" rtl="1"/>
              <a:r>
                <a:rPr lang="fa-IR" altLang="ko-KR" sz="1200" dirty="0">
                  <a:solidFill>
                    <a:schemeClr val="bg1"/>
                  </a:solidFill>
                  <a:cs typeface="B Nazanin" panose="00000400000000000000" pitchFamily="2" charset="-78"/>
                </a:rPr>
                <a:t>ارائه پاورپوینت مدرن</a:t>
              </a:r>
              <a:endParaRPr lang="ko-KR" altLang="en-US" sz="1200" dirty="0">
                <a:solidFill>
                  <a:schemeClr val="bg1"/>
                </a:solidFill>
                <a:cs typeface="B Nazanin" panose="00000400000000000000" pitchFamily="2" charset="-78"/>
              </a:endParaRPr>
            </a:p>
          </p:txBody>
        </p:sp>
        <p:sp>
          <p:nvSpPr>
            <p:cNvPr id="28" name="TextBox 28">
              <a:extLst>
                <a:ext uri="{FF2B5EF4-FFF2-40B4-BE49-F238E27FC236}">
                  <a16:creationId xmlns:a16="http://schemas.microsoft.com/office/drawing/2014/main" id="{8BBECBD5-F5D5-0DB6-E553-1CF1B9C4C01C}"/>
                </a:ext>
              </a:extLst>
            </p:cNvPr>
            <p:cNvSpPr txBox="1"/>
            <p:nvPr/>
          </p:nvSpPr>
          <p:spPr>
            <a:xfrm>
              <a:off x="3942643" y="3330651"/>
              <a:ext cx="1258713" cy="307776"/>
            </a:xfrm>
            <a:prstGeom prst="rect">
              <a:avLst/>
            </a:prstGeom>
            <a:noFill/>
          </p:spPr>
          <p:txBody>
            <a:bodyPr wrap="square" rtlCol="0">
              <a:spAutoFit/>
            </a:bodyPr>
            <a:lstStyle/>
            <a:p>
              <a:pPr algn="r" rtl="1"/>
              <a:r>
                <a:rPr lang="fa-IR" altLang="ko-KR" sz="1400" b="1" dirty="0">
                  <a:solidFill>
                    <a:schemeClr val="bg1"/>
                  </a:solidFill>
                  <a:cs typeface="B Nazanin" panose="00000400000000000000" pitchFamily="2" charset="-78"/>
                </a:rPr>
                <a:t>محتوا</a:t>
              </a:r>
              <a:r>
                <a:rPr lang="en-US" altLang="ko-KR" sz="1400" b="1" dirty="0">
                  <a:solidFill>
                    <a:schemeClr val="bg1"/>
                  </a:solidFill>
                  <a:cs typeface="B Nazanin" panose="00000400000000000000" pitchFamily="2" charset="-78"/>
                </a:rPr>
                <a:t> A</a:t>
              </a:r>
              <a:endParaRPr lang="ko-KR" altLang="en-US" sz="1400" b="1" dirty="0">
                <a:solidFill>
                  <a:schemeClr val="bg1"/>
                </a:solidFill>
                <a:cs typeface="B Nazanin" panose="00000400000000000000" pitchFamily="2" charset="-78"/>
              </a:endParaRPr>
            </a:p>
          </p:txBody>
        </p:sp>
      </p:grpSp>
      <p:grpSp>
        <p:nvGrpSpPr>
          <p:cNvPr id="29" name="Group 29">
            <a:extLst>
              <a:ext uri="{FF2B5EF4-FFF2-40B4-BE49-F238E27FC236}">
                <a16:creationId xmlns:a16="http://schemas.microsoft.com/office/drawing/2014/main" id="{218B1174-8829-7A2B-1DBA-63195A064B8C}"/>
              </a:ext>
            </a:extLst>
          </p:cNvPr>
          <p:cNvGrpSpPr/>
          <p:nvPr/>
        </p:nvGrpSpPr>
        <p:grpSpPr>
          <a:xfrm>
            <a:off x="9715317" y="2620929"/>
            <a:ext cx="1694834" cy="553998"/>
            <a:chOff x="3942643" y="3330651"/>
            <a:chExt cx="1258713" cy="553997"/>
          </a:xfrm>
        </p:grpSpPr>
        <p:sp>
          <p:nvSpPr>
            <p:cNvPr id="30" name="TextBox 30">
              <a:extLst>
                <a:ext uri="{FF2B5EF4-FFF2-40B4-BE49-F238E27FC236}">
                  <a16:creationId xmlns:a16="http://schemas.microsoft.com/office/drawing/2014/main" id="{4EEE766B-30B0-93DF-4B30-56C6879EA6C8}"/>
                </a:ext>
              </a:extLst>
            </p:cNvPr>
            <p:cNvSpPr txBox="1"/>
            <p:nvPr/>
          </p:nvSpPr>
          <p:spPr>
            <a:xfrm>
              <a:off x="3942644" y="3607650"/>
              <a:ext cx="1258712" cy="276998"/>
            </a:xfrm>
            <a:prstGeom prst="rect">
              <a:avLst/>
            </a:prstGeom>
            <a:noFill/>
          </p:spPr>
          <p:txBody>
            <a:bodyPr wrap="square" lIns="144000" rtlCol="0">
              <a:spAutoFit/>
            </a:bodyPr>
            <a:lstStyle/>
            <a:p>
              <a:pPr algn="r" rtl="1"/>
              <a:r>
                <a:rPr lang="fa-IR" altLang="ko-KR" sz="1200" dirty="0">
                  <a:solidFill>
                    <a:schemeClr val="bg1"/>
                  </a:solidFill>
                  <a:cs typeface="B Nazanin" panose="00000400000000000000" pitchFamily="2" charset="-78"/>
                </a:rPr>
                <a:t>ارائه پاورپوینت مدرن</a:t>
              </a:r>
              <a:endParaRPr lang="ko-KR" altLang="en-US" sz="1200" dirty="0">
                <a:solidFill>
                  <a:schemeClr val="bg1"/>
                </a:solidFill>
                <a:cs typeface="B Nazanin" panose="00000400000000000000" pitchFamily="2" charset="-78"/>
              </a:endParaRPr>
            </a:p>
          </p:txBody>
        </p:sp>
        <p:sp>
          <p:nvSpPr>
            <p:cNvPr id="31" name="TextBox 31">
              <a:extLst>
                <a:ext uri="{FF2B5EF4-FFF2-40B4-BE49-F238E27FC236}">
                  <a16:creationId xmlns:a16="http://schemas.microsoft.com/office/drawing/2014/main" id="{CA56228A-724C-9553-C2CB-DBDD4237E89D}"/>
                </a:ext>
              </a:extLst>
            </p:cNvPr>
            <p:cNvSpPr txBox="1"/>
            <p:nvPr/>
          </p:nvSpPr>
          <p:spPr>
            <a:xfrm>
              <a:off x="3942643" y="3330651"/>
              <a:ext cx="1258713" cy="307776"/>
            </a:xfrm>
            <a:prstGeom prst="rect">
              <a:avLst/>
            </a:prstGeom>
            <a:noFill/>
          </p:spPr>
          <p:txBody>
            <a:bodyPr wrap="square" rtlCol="0">
              <a:spAutoFit/>
            </a:bodyPr>
            <a:lstStyle/>
            <a:p>
              <a:pPr algn="r" rtl="1"/>
              <a:r>
                <a:rPr lang="fa-IR" altLang="ko-KR" sz="1400" b="1" dirty="0">
                  <a:solidFill>
                    <a:schemeClr val="bg1"/>
                  </a:solidFill>
                  <a:cs typeface="B Nazanin" panose="00000400000000000000" pitchFamily="2" charset="-78"/>
                </a:rPr>
                <a:t>محتوا</a:t>
              </a:r>
              <a:r>
                <a:rPr lang="en-US" altLang="ko-KR" sz="1400" b="1" dirty="0">
                  <a:solidFill>
                    <a:schemeClr val="bg1"/>
                  </a:solidFill>
                  <a:cs typeface="B Nazanin" panose="00000400000000000000" pitchFamily="2" charset="-78"/>
                </a:rPr>
                <a:t> B </a:t>
              </a:r>
              <a:endParaRPr lang="ko-KR" altLang="en-US" sz="1400" b="1" dirty="0">
                <a:solidFill>
                  <a:schemeClr val="bg1"/>
                </a:solidFill>
                <a:cs typeface="B Nazanin" panose="00000400000000000000" pitchFamily="2" charset="-78"/>
              </a:endParaRPr>
            </a:p>
          </p:txBody>
        </p:sp>
      </p:grpSp>
      <p:grpSp>
        <p:nvGrpSpPr>
          <p:cNvPr id="32" name="Group 32">
            <a:extLst>
              <a:ext uri="{FF2B5EF4-FFF2-40B4-BE49-F238E27FC236}">
                <a16:creationId xmlns:a16="http://schemas.microsoft.com/office/drawing/2014/main" id="{AECB6E35-DD34-8754-7B1D-C42AB90D2836}"/>
              </a:ext>
            </a:extLst>
          </p:cNvPr>
          <p:cNvGrpSpPr/>
          <p:nvPr/>
        </p:nvGrpSpPr>
        <p:grpSpPr>
          <a:xfrm>
            <a:off x="9715317" y="3723311"/>
            <a:ext cx="1694834" cy="553998"/>
            <a:chOff x="3942643" y="3330651"/>
            <a:chExt cx="1258713" cy="553997"/>
          </a:xfrm>
        </p:grpSpPr>
        <p:sp>
          <p:nvSpPr>
            <p:cNvPr id="33" name="TextBox 33">
              <a:extLst>
                <a:ext uri="{FF2B5EF4-FFF2-40B4-BE49-F238E27FC236}">
                  <a16:creationId xmlns:a16="http://schemas.microsoft.com/office/drawing/2014/main" id="{09EA7EF7-DC4E-56C2-2376-71E81BD61538}"/>
                </a:ext>
              </a:extLst>
            </p:cNvPr>
            <p:cNvSpPr txBox="1"/>
            <p:nvPr/>
          </p:nvSpPr>
          <p:spPr>
            <a:xfrm>
              <a:off x="3942644" y="3607650"/>
              <a:ext cx="1258712" cy="276998"/>
            </a:xfrm>
            <a:prstGeom prst="rect">
              <a:avLst/>
            </a:prstGeom>
            <a:noFill/>
          </p:spPr>
          <p:txBody>
            <a:bodyPr wrap="square" lIns="144000" rtlCol="0">
              <a:spAutoFit/>
            </a:bodyPr>
            <a:lstStyle/>
            <a:p>
              <a:pPr algn="r" rtl="1"/>
              <a:r>
                <a:rPr lang="fa-IR" altLang="ko-KR" sz="1200" dirty="0">
                  <a:solidFill>
                    <a:schemeClr val="bg1"/>
                  </a:solidFill>
                  <a:cs typeface="B Nazanin" panose="00000400000000000000" pitchFamily="2" charset="-78"/>
                </a:rPr>
                <a:t>ارائه پاورپوینت مدرن</a:t>
              </a:r>
              <a:endParaRPr lang="ko-KR" altLang="en-US" sz="1200" dirty="0">
                <a:solidFill>
                  <a:schemeClr val="bg1"/>
                </a:solidFill>
                <a:cs typeface="B Nazanin" panose="00000400000000000000" pitchFamily="2" charset="-78"/>
              </a:endParaRPr>
            </a:p>
          </p:txBody>
        </p:sp>
        <p:sp>
          <p:nvSpPr>
            <p:cNvPr id="34" name="TextBox 34">
              <a:extLst>
                <a:ext uri="{FF2B5EF4-FFF2-40B4-BE49-F238E27FC236}">
                  <a16:creationId xmlns:a16="http://schemas.microsoft.com/office/drawing/2014/main" id="{9C9EC794-547E-F466-CACC-0B939F2AB80F}"/>
                </a:ext>
              </a:extLst>
            </p:cNvPr>
            <p:cNvSpPr txBox="1"/>
            <p:nvPr/>
          </p:nvSpPr>
          <p:spPr>
            <a:xfrm>
              <a:off x="3942643" y="3330651"/>
              <a:ext cx="1258713" cy="307776"/>
            </a:xfrm>
            <a:prstGeom prst="rect">
              <a:avLst/>
            </a:prstGeom>
            <a:noFill/>
          </p:spPr>
          <p:txBody>
            <a:bodyPr wrap="square" rtlCol="0">
              <a:spAutoFit/>
            </a:bodyPr>
            <a:lstStyle/>
            <a:p>
              <a:pPr algn="r" rtl="1"/>
              <a:r>
                <a:rPr lang="fa-IR" altLang="ko-KR" sz="1400" b="1" dirty="0">
                  <a:solidFill>
                    <a:schemeClr val="bg1"/>
                  </a:solidFill>
                  <a:cs typeface="B Nazanin" panose="00000400000000000000" pitchFamily="2" charset="-78"/>
                </a:rPr>
                <a:t>محتوا</a:t>
              </a:r>
              <a:r>
                <a:rPr lang="en-US" altLang="ko-KR" sz="1400" b="1" dirty="0">
                  <a:solidFill>
                    <a:schemeClr val="bg1"/>
                  </a:solidFill>
                  <a:cs typeface="B Nazanin" panose="00000400000000000000" pitchFamily="2" charset="-78"/>
                </a:rPr>
                <a:t> C</a:t>
              </a:r>
              <a:endParaRPr lang="ko-KR" altLang="en-US" sz="1400" b="1" dirty="0">
                <a:solidFill>
                  <a:schemeClr val="bg1"/>
                </a:solidFill>
                <a:cs typeface="B Nazanin" panose="00000400000000000000" pitchFamily="2" charset="-78"/>
              </a:endParaRPr>
            </a:p>
          </p:txBody>
        </p:sp>
      </p:grpSp>
      <p:grpSp>
        <p:nvGrpSpPr>
          <p:cNvPr id="35" name="Group 35">
            <a:extLst>
              <a:ext uri="{FF2B5EF4-FFF2-40B4-BE49-F238E27FC236}">
                <a16:creationId xmlns:a16="http://schemas.microsoft.com/office/drawing/2014/main" id="{AAB98E00-5847-40C5-C1C4-949EE1A6C9A0}"/>
              </a:ext>
            </a:extLst>
          </p:cNvPr>
          <p:cNvGrpSpPr/>
          <p:nvPr/>
        </p:nvGrpSpPr>
        <p:grpSpPr>
          <a:xfrm>
            <a:off x="9715317" y="4825692"/>
            <a:ext cx="1694834" cy="553998"/>
            <a:chOff x="3942643" y="3330651"/>
            <a:chExt cx="1258713" cy="553997"/>
          </a:xfrm>
        </p:grpSpPr>
        <p:sp>
          <p:nvSpPr>
            <p:cNvPr id="36" name="TextBox 36">
              <a:extLst>
                <a:ext uri="{FF2B5EF4-FFF2-40B4-BE49-F238E27FC236}">
                  <a16:creationId xmlns:a16="http://schemas.microsoft.com/office/drawing/2014/main" id="{B7C10A9E-BCE7-3CF6-04FF-169235C6D600}"/>
                </a:ext>
              </a:extLst>
            </p:cNvPr>
            <p:cNvSpPr txBox="1"/>
            <p:nvPr/>
          </p:nvSpPr>
          <p:spPr>
            <a:xfrm>
              <a:off x="3942644" y="3607650"/>
              <a:ext cx="1258712" cy="276998"/>
            </a:xfrm>
            <a:prstGeom prst="rect">
              <a:avLst/>
            </a:prstGeom>
            <a:noFill/>
          </p:spPr>
          <p:txBody>
            <a:bodyPr wrap="square" lIns="144000" rtlCol="0">
              <a:spAutoFit/>
            </a:bodyPr>
            <a:lstStyle/>
            <a:p>
              <a:pPr algn="r" rtl="1"/>
              <a:r>
                <a:rPr lang="fa-IR" altLang="ko-KR" sz="1200" dirty="0">
                  <a:solidFill>
                    <a:schemeClr val="bg1"/>
                  </a:solidFill>
                  <a:cs typeface="B Nazanin" panose="00000400000000000000" pitchFamily="2" charset="-78"/>
                </a:rPr>
                <a:t>ارائه پاورپوینت مدرن</a:t>
              </a:r>
              <a:endParaRPr lang="ko-KR" altLang="en-US" sz="1200" dirty="0">
                <a:solidFill>
                  <a:schemeClr val="bg1"/>
                </a:solidFill>
                <a:cs typeface="B Nazanin" panose="00000400000000000000" pitchFamily="2" charset="-78"/>
              </a:endParaRPr>
            </a:p>
          </p:txBody>
        </p:sp>
        <p:sp>
          <p:nvSpPr>
            <p:cNvPr id="37" name="TextBox 37">
              <a:extLst>
                <a:ext uri="{FF2B5EF4-FFF2-40B4-BE49-F238E27FC236}">
                  <a16:creationId xmlns:a16="http://schemas.microsoft.com/office/drawing/2014/main" id="{F7516284-9E9F-9B54-F8F9-278F7D5274CA}"/>
                </a:ext>
              </a:extLst>
            </p:cNvPr>
            <p:cNvSpPr txBox="1"/>
            <p:nvPr/>
          </p:nvSpPr>
          <p:spPr>
            <a:xfrm>
              <a:off x="3942643" y="3330651"/>
              <a:ext cx="1258713" cy="307776"/>
            </a:xfrm>
            <a:prstGeom prst="rect">
              <a:avLst/>
            </a:prstGeom>
            <a:noFill/>
          </p:spPr>
          <p:txBody>
            <a:bodyPr wrap="square" rtlCol="0">
              <a:spAutoFit/>
            </a:bodyPr>
            <a:lstStyle/>
            <a:p>
              <a:pPr algn="r" rtl="1"/>
              <a:r>
                <a:rPr lang="fa-IR" altLang="ko-KR" sz="1400" b="1" dirty="0">
                  <a:solidFill>
                    <a:schemeClr val="bg1"/>
                  </a:solidFill>
                  <a:cs typeface="B Nazanin" panose="00000400000000000000" pitchFamily="2" charset="-78"/>
                </a:rPr>
                <a:t>محتوا</a:t>
              </a:r>
              <a:r>
                <a:rPr lang="en-US" altLang="ko-KR" sz="1400" b="1" dirty="0">
                  <a:solidFill>
                    <a:schemeClr val="bg1"/>
                  </a:solidFill>
                  <a:cs typeface="B Nazanin" panose="00000400000000000000" pitchFamily="2" charset="-78"/>
                </a:rPr>
                <a:t> D</a:t>
              </a:r>
              <a:endParaRPr lang="ko-KR" altLang="en-US" sz="1400" b="1" dirty="0">
                <a:solidFill>
                  <a:schemeClr val="bg1"/>
                </a:solidFill>
                <a:cs typeface="B Nazanin" panose="00000400000000000000" pitchFamily="2" charset="-78"/>
              </a:endParaRPr>
            </a:p>
          </p:txBody>
        </p:sp>
      </p:grpSp>
      <p:grpSp>
        <p:nvGrpSpPr>
          <p:cNvPr id="38" name="Group 38">
            <a:extLst>
              <a:ext uri="{FF2B5EF4-FFF2-40B4-BE49-F238E27FC236}">
                <a16:creationId xmlns:a16="http://schemas.microsoft.com/office/drawing/2014/main" id="{CA80D9D2-135B-CA70-34E4-1CFF03EC82A8}"/>
              </a:ext>
            </a:extLst>
          </p:cNvPr>
          <p:cNvGrpSpPr/>
          <p:nvPr/>
        </p:nvGrpSpPr>
        <p:grpSpPr>
          <a:xfrm>
            <a:off x="9715317" y="5928076"/>
            <a:ext cx="1694834" cy="553998"/>
            <a:chOff x="3942643" y="3330651"/>
            <a:chExt cx="1258713" cy="553997"/>
          </a:xfrm>
        </p:grpSpPr>
        <p:sp>
          <p:nvSpPr>
            <p:cNvPr id="39" name="TextBox 39">
              <a:extLst>
                <a:ext uri="{FF2B5EF4-FFF2-40B4-BE49-F238E27FC236}">
                  <a16:creationId xmlns:a16="http://schemas.microsoft.com/office/drawing/2014/main" id="{FFEECECA-BC5B-7CBE-C5A7-EEE21FB97C50}"/>
                </a:ext>
              </a:extLst>
            </p:cNvPr>
            <p:cNvSpPr txBox="1"/>
            <p:nvPr/>
          </p:nvSpPr>
          <p:spPr>
            <a:xfrm>
              <a:off x="3942644" y="3607650"/>
              <a:ext cx="1258712" cy="276998"/>
            </a:xfrm>
            <a:prstGeom prst="rect">
              <a:avLst/>
            </a:prstGeom>
            <a:noFill/>
          </p:spPr>
          <p:txBody>
            <a:bodyPr wrap="square" lIns="144000" rtlCol="0">
              <a:spAutoFit/>
            </a:bodyPr>
            <a:lstStyle/>
            <a:p>
              <a:pPr algn="r" rtl="1"/>
              <a:r>
                <a:rPr lang="fa-IR" altLang="ko-KR" sz="1200" dirty="0">
                  <a:solidFill>
                    <a:schemeClr val="bg1"/>
                  </a:solidFill>
                  <a:cs typeface="B Nazanin" panose="00000400000000000000" pitchFamily="2" charset="-78"/>
                </a:rPr>
                <a:t>ارائه پاورپوینت مدرن</a:t>
              </a:r>
              <a:endParaRPr lang="ko-KR" altLang="en-US" sz="1200" dirty="0">
                <a:solidFill>
                  <a:schemeClr val="bg1"/>
                </a:solidFill>
                <a:cs typeface="B Nazanin" panose="00000400000000000000" pitchFamily="2" charset="-78"/>
              </a:endParaRPr>
            </a:p>
          </p:txBody>
        </p:sp>
        <p:sp>
          <p:nvSpPr>
            <p:cNvPr id="40" name="TextBox 40">
              <a:extLst>
                <a:ext uri="{FF2B5EF4-FFF2-40B4-BE49-F238E27FC236}">
                  <a16:creationId xmlns:a16="http://schemas.microsoft.com/office/drawing/2014/main" id="{9A853CBF-9E46-F12C-1131-0781A4061BA8}"/>
                </a:ext>
              </a:extLst>
            </p:cNvPr>
            <p:cNvSpPr txBox="1"/>
            <p:nvPr/>
          </p:nvSpPr>
          <p:spPr>
            <a:xfrm>
              <a:off x="3942643" y="3330651"/>
              <a:ext cx="1258713" cy="307776"/>
            </a:xfrm>
            <a:prstGeom prst="rect">
              <a:avLst/>
            </a:prstGeom>
            <a:noFill/>
          </p:spPr>
          <p:txBody>
            <a:bodyPr wrap="square" rtlCol="0">
              <a:spAutoFit/>
            </a:bodyPr>
            <a:lstStyle/>
            <a:p>
              <a:pPr algn="r" rtl="1"/>
              <a:r>
                <a:rPr lang="fa-IR" altLang="ko-KR" sz="1400" b="1" dirty="0">
                  <a:solidFill>
                    <a:schemeClr val="bg1"/>
                  </a:solidFill>
                  <a:cs typeface="B Nazanin" panose="00000400000000000000" pitchFamily="2" charset="-78"/>
                </a:rPr>
                <a:t>محتوا</a:t>
              </a:r>
              <a:r>
                <a:rPr lang="en-US" altLang="ko-KR" sz="1400" b="1" dirty="0">
                  <a:solidFill>
                    <a:schemeClr val="bg1"/>
                  </a:solidFill>
                  <a:cs typeface="B Nazanin" panose="00000400000000000000" pitchFamily="2" charset="-78"/>
                </a:rPr>
                <a:t> E</a:t>
              </a:r>
              <a:endParaRPr lang="ko-KR" altLang="en-US" sz="1400" b="1" dirty="0">
                <a:solidFill>
                  <a:schemeClr val="bg1"/>
                </a:solidFill>
                <a:cs typeface="B Nazanin" panose="00000400000000000000" pitchFamily="2" charset="-78"/>
              </a:endParaRPr>
            </a:p>
          </p:txBody>
        </p:sp>
      </p:grpSp>
      <p:sp>
        <p:nvSpPr>
          <p:cNvPr id="41" name="Oval 21">
            <a:extLst>
              <a:ext uri="{FF2B5EF4-FFF2-40B4-BE49-F238E27FC236}">
                <a16:creationId xmlns:a16="http://schemas.microsoft.com/office/drawing/2014/main" id="{08FE3894-24DF-893F-4D17-6FDA5F841EBF}"/>
              </a:ext>
            </a:extLst>
          </p:cNvPr>
          <p:cNvSpPr/>
          <p:nvPr/>
        </p:nvSpPr>
        <p:spPr>
          <a:xfrm rot="20700000">
            <a:off x="9180462" y="5026256"/>
            <a:ext cx="385122" cy="337533"/>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42" name="Trapezoid 3">
            <a:extLst>
              <a:ext uri="{FF2B5EF4-FFF2-40B4-BE49-F238E27FC236}">
                <a16:creationId xmlns:a16="http://schemas.microsoft.com/office/drawing/2014/main" id="{E89EC911-1511-DF0F-C41E-370D01EAF228}"/>
              </a:ext>
            </a:extLst>
          </p:cNvPr>
          <p:cNvSpPr/>
          <p:nvPr/>
        </p:nvSpPr>
        <p:spPr>
          <a:xfrm>
            <a:off x="9146454" y="2759347"/>
            <a:ext cx="453138" cy="461830"/>
          </a:xfrm>
          <a:custGeom>
            <a:avLst/>
            <a:gdLst/>
            <a:ahLst/>
            <a:cxnLst/>
            <a:rect l="l" t="t" r="r" b="b"/>
            <a:pathLst>
              <a:path w="3890855" h="3965475">
                <a:moveTo>
                  <a:pt x="513635" y="2426125"/>
                </a:moveTo>
                <a:lnTo>
                  <a:pt x="1518439" y="2426125"/>
                </a:lnTo>
                <a:cubicBezTo>
                  <a:pt x="1550976" y="2510415"/>
                  <a:pt x="1581900" y="2596962"/>
                  <a:pt x="1610725" y="2683637"/>
                </a:cubicBezTo>
                <a:lnTo>
                  <a:pt x="901668" y="2683637"/>
                </a:lnTo>
                <a:lnTo>
                  <a:pt x="559881" y="3707964"/>
                </a:lnTo>
                <a:lnTo>
                  <a:pt x="1917114" y="3707964"/>
                </a:lnTo>
                <a:cubicBezTo>
                  <a:pt x="1925031" y="3729959"/>
                  <a:pt x="1931702" y="3744180"/>
                  <a:pt x="1936944" y="3749452"/>
                </a:cubicBezTo>
                <a:cubicBezTo>
                  <a:pt x="1940579" y="3743065"/>
                  <a:pt x="1945876" y="3728913"/>
                  <a:pt x="1952632" y="3707964"/>
                </a:cubicBezTo>
                <a:lnTo>
                  <a:pt x="3330974" y="3707964"/>
                </a:lnTo>
                <a:lnTo>
                  <a:pt x="2989187" y="2683637"/>
                </a:lnTo>
                <a:lnTo>
                  <a:pt x="2271337" y="2683637"/>
                </a:lnTo>
                <a:cubicBezTo>
                  <a:pt x="2301469" y="2597098"/>
                  <a:pt x="2333531" y="2510572"/>
                  <a:pt x="2366939" y="2426125"/>
                </a:cubicBezTo>
                <a:lnTo>
                  <a:pt x="3377220" y="2426125"/>
                </a:lnTo>
                <a:lnTo>
                  <a:pt x="3890855" y="3965475"/>
                </a:lnTo>
                <a:lnTo>
                  <a:pt x="0" y="3965475"/>
                </a:lnTo>
                <a:close/>
                <a:moveTo>
                  <a:pt x="1936944" y="620869"/>
                </a:moveTo>
                <a:cubicBezTo>
                  <a:pt x="1782578" y="620869"/>
                  <a:pt x="1657440" y="746006"/>
                  <a:pt x="1657440" y="900372"/>
                </a:cubicBezTo>
                <a:cubicBezTo>
                  <a:pt x="1657440" y="1054738"/>
                  <a:pt x="1782578" y="1179876"/>
                  <a:pt x="1936944" y="1179876"/>
                </a:cubicBezTo>
                <a:cubicBezTo>
                  <a:pt x="2091310" y="1179876"/>
                  <a:pt x="2216447" y="1054738"/>
                  <a:pt x="2216447" y="900372"/>
                </a:cubicBezTo>
                <a:cubicBezTo>
                  <a:pt x="2216447" y="746006"/>
                  <a:pt x="2091310" y="620869"/>
                  <a:pt x="1936944" y="620869"/>
                </a:cubicBezTo>
                <a:close/>
                <a:moveTo>
                  <a:pt x="1936944" y="0"/>
                </a:moveTo>
                <a:cubicBezTo>
                  <a:pt x="2169175" y="0"/>
                  <a:pt x="2401406" y="88593"/>
                  <a:pt x="2578592" y="265779"/>
                </a:cubicBezTo>
                <a:lnTo>
                  <a:pt x="2578592" y="265780"/>
                </a:lnTo>
                <a:cubicBezTo>
                  <a:pt x="2932964" y="620153"/>
                  <a:pt x="2888999" y="1155622"/>
                  <a:pt x="2578592" y="1549077"/>
                </a:cubicBezTo>
                <a:cubicBezTo>
                  <a:pt x="2248849" y="1967039"/>
                  <a:pt x="1976153" y="3125749"/>
                  <a:pt x="1936944" y="3194660"/>
                </a:cubicBezTo>
                <a:cubicBezTo>
                  <a:pt x="1883033" y="3140450"/>
                  <a:pt x="1647095" y="1944983"/>
                  <a:pt x="1295295" y="1549076"/>
                </a:cubicBezTo>
                <a:cubicBezTo>
                  <a:pt x="962406" y="1174450"/>
                  <a:pt x="940923" y="620152"/>
                  <a:pt x="1295295" y="265779"/>
                </a:cubicBezTo>
                <a:cubicBezTo>
                  <a:pt x="1472481" y="88593"/>
                  <a:pt x="1704713" y="0"/>
                  <a:pt x="19369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solidFill>
                <a:schemeClr val="tx1"/>
              </a:solidFill>
              <a:cs typeface="B Nazanin" panose="00000400000000000000" pitchFamily="2" charset="-78"/>
            </a:endParaRPr>
          </a:p>
        </p:txBody>
      </p:sp>
      <p:sp>
        <p:nvSpPr>
          <p:cNvPr id="43" name="Down Arrow 1">
            <a:extLst>
              <a:ext uri="{FF2B5EF4-FFF2-40B4-BE49-F238E27FC236}">
                <a16:creationId xmlns:a16="http://schemas.microsoft.com/office/drawing/2014/main" id="{F0120FED-CD6B-7FED-EC51-D9193E686C37}"/>
              </a:ext>
            </a:extLst>
          </p:cNvPr>
          <p:cNvSpPr/>
          <p:nvPr/>
        </p:nvSpPr>
        <p:spPr>
          <a:xfrm rot="10800000" flipH="1">
            <a:off x="9204806" y="3903734"/>
            <a:ext cx="336437" cy="377818"/>
          </a:xfrm>
          <a:custGeom>
            <a:avLst/>
            <a:gdLst/>
            <a:ahLst/>
            <a:cxnLst/>
            <a:rect l="l" t="t" r="r" b="b"/>
            <a:pathLst>
              <a:path w="3496146" h="3926159">
                <a:moveTo>
                  <a:pt x="1476067" y="1782198"/>
                </a:moveTo>
                <a:lnTo>
                  <a:pt x="2085005" y="1782198"/>
                </a:lnTo>
                <a:lnTo>
                  <a:pt x="2085005" y="560436"/>
                </a:lnTo>
                <a:lnTo>
                  <a:pt x="2389473" y="560436"/>
                </a:lnTo>
                <a:lnTo>
                  <a:pt x="1780536" y="0"/>
                </a:lnTo>
                <a:lnTo>
                  <a:pt x="1171598" y="560436"/>
                </a:lnTo>
                <a:lnTo>
                  <a:pt x="1476067" y="560436"/>
                </a:lnTo>
                <a:close/>
                <a:moveTo>
                  <a:pt x="2794909" y="2376264"/>
                </a:moveTo>
                <a:lnTo>
                  <a:pt x="3403846" y="1815828"/>
                </a:lnTo>
                <a:lnTo>
                  <a:pt x="3099377" y="1815828"/>
                </a:lnTo>
                <a:lnTo>
                  <a:pt x="3099377" y="594066"/>
                </a:lnTo>
                <a:lnTo>
                  <a:pt x="2490440" y="594066"/>
                </a:lnTo>
                <a:lnTo>
                  <a:pt x="2490440" y="1815828"/>
                </a:lnTo>
                <a:lnTo>
                  <a:pt x="2185971" y="1815828"/>
                </a:lnTo>
                <a:close/>
                <a:moveTo>
                  <a:pt x="1738539" y="2704452"/>
                </a:moveTo>
                <a:cubicBezTo>
                  <a:pt x="2025742" y="2708651"/>
                  <a:pt x="2249289" y="2617027"/>
                  <a:pt x="2474392" y="2519294"/>
                </a:cubicBezTo>
                <a:cubicBezTo>
                  <a:pt x="2631335" y="2431624"/>
                  <a:pt x="2641220" y="2356014"/>
                  <a:pt x="2614641" y="2282563"/>
                </a:cubicBezTo>
                <a:cubicBezTo>
                  <a:pt x="2582745" y="2203226"/>
                  <a:pt x="2511446" y="2141129"/>
                  <a:pt x="2374721" y="2203680"/>
                </a:cubicBezTo>
                <a:cubicBezTo>
                  <a:pt x="2195292" y="2350932"/>
                  <a:pt x="1621166" y="2470817"/>
                  <a:pt x="1266317" y="2262320"/>
                </a:cubicBezTo>
                <a:cubicBezTo>
                  <a:pt x="1169173" y="2191011"/>
                  <a:pt x="970584" y="2135007"/>
                  <a:pt x="918755" y="2260582"/>
                </a:cubicBezTo>
                <a:cubicBezTo>
                  <a:pt x="905798" y="2301917"/>
                  <a:pt x="901034" y="2336556"/>
                  <a:pt x="904186" y="2366667"/>
                </a:cubicBezTo>
                <a:cubicBezTo>
                  <a:pt x="913642" y="2457000"/>
                  <a:pt x="994333" y="2506589"/>
                  <a:pt x="1138739" y="2574025"/>
                </a:cubicBezTo>
                <a:cubicBezTo>
                  <a:pt x="1370979" y="2664916"/>
                  <a:pt x="1566218" y="2701932"/>
                  <a:pt x="1738539" y="2704452"/>
                </a:cubicBezTo>
                <a:close/>
                <a:moveTo>
                  <a:pt x="1709810" y="3318171"/>
                </a:moveTo>
                <a:cubicBezTo>
                  <a:pt x="2287461" y="3321186"/>
                  <a:pt x="2747532" y="3089987"/>
                  <a:pt x="2907033" y="2982480"/>
                </a:cubicBezTo>
                <a:cubicBezTo>
                  <a:pt x="3019837" y="2919930"/>
                  <a:pt x="3127019" y="2830470"/>
                  <a:pt x="3047283" y="2692494"/>
                </a:cubicBezTo>
                <a:cubicBezTo>
                  <a:pt x="2931427" y="2583612"/>
                  <a:pt x="2859428" y="2623285"/>
                  <a:pt x="2747560" y="2705958"/>
                </a:cubicBezTo>
                <a:cubicBezTo>
                  <a:pt x="2476410" y="2811508"/>
                  <a:pt x="1878339" y="3347087"/>
                  <a:pt x="714142" y="2686413"/>
                </a:cubicBezTo>
                <a:cubicBezTo>
                  <a:pt x="581403" y="2592588"/>
                  <a:pt x="478211" y="2639047"/>
                  <a:pt x="434354" y="2730111"/>
                </a:cubicBezTo>
                <a:cubicBezTo>
                  <a:pt x="423118" y="2754726"/>
                  <a:pt x="419107" y="2778362"/>
                  <a:pt x="421326" y="2801084"/>
                </a:cubicBezTo>
                <a:cubicBezTo>
                  <a:pt x="427982" y="2869247"/>
                  <a:pt x="490703" y="2929162"/>
                  <a:pt x="582577" y="2982481"/>
                </a:cubicBezTo>
                <a:cubicBezTo>
                  <a:pt x="974299" y="3230234"/>
                  <a:pt x="1363219" y="3316361"/>
                  <a:pt x="1709810" y="3318171"/>
                </a:cubicBezTo>
                <a:close/>
                <a:moveTo>
                  <a:pt x="1650124" y="3925606"/>
                </a:moveTo>
                <a:cubicBezTo>
                  <a:pt x="2273556" y="3938577"/>
                  <a:pt x="2858828" y="3722251"/>
                  <a:pt x="3329308" y="3414392"/>
                </a:cubicBezTo>
                <a:cubicBezTo>
                  <a:pt x="3434138" y="3367480"/>
                  <a:pt x="3549293" y="3215474"/>
                  <a:pt x="3469556" y="3100952"/>
                </a:cubicBezTo>
                <a:cubicBezTo>
                  <a:pt x="3361675" y="3005103"/>
                  <a:pt x="3225886" y="3077348"/>
                  <a:pt x="3149901" y="3145689"/>
                </a:cubicBezTo>
                <a:cubicBezTo>
                  <a:pt x="2987266" y="3247333"/>
                  <a:pt x="1796029" y="4146474"/>
                  <a:pt x="297808" y="3098777"/>
                </a:cubicBezTo>
                <a:cubicBezTo>
                  <a:pt x="177029" y="2997135"/>
                  <a:pt x="65861" y="3063139"/>
                  <a:pt x="18020" y="3134657"/>
                </a:cubicBezTo>
                <a:cubicBezTo>
                  <a:pt x="4124" y="3161552"/>
                  <a:pt x="-1298" y="3188690"/>
                  <a:pt x="257" y="3215218"/>
                </a:cubicBezTo>
                <a:cubicBezTo>
                  <a:pt x="4919" y="3294803"/>
                  <a:pt x="72375" y="3368892"/>
                  <a:pt x="162256" y="3414392"/>
                </a:cubicBezTo>
                <a:cubicBezTo>
                  <a:pt x="657258" y="3766720"/>
                  <a:pt x="1165233" y="3915518"/>
                  <a:pt x="1650124" y="392560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solidFill>
                <a:schemeClr val="tx1"/>
              </a:solidFill>
              <a:cs typeface="B Nazanin" panose="00000400000000000000" pitchFamily="2" charset="-78"/>
            </a:endParaRPr>
          </a:p>
        </p:txBody>
      </p:sp>
      <p:sp>
        <p:nvSpPr>
          <p:cNvPr id="44" name="Rectangle 15">
            <a:extLst>
              <a:ext uri="{FF2B5EF4-FFF2-40B4-BE49-F238E27FC236}">
                <a16:creationId xmlns:a16="http://schemas.microsoft.com/office/drawing/2014/main" id="{1F5A2EFA-FDB8-1184-56C1-F646CC8AB5CE}"/>
              </a:ext>
            </a:extLst>
          </p:cNvPr>
          <p:cNvSpPr/>
          <p:nvPr/>
        </p:nvSpPr>
        <p:spPr>
          <a:xfrm rot="14270044">
            <a:off x="9149767" y="1655315"/>
            <a:ext cx="446518" cy="465131"/>
          </a:xfrm>
          <a:custGeom>
            <a:avLst/>
            <a:gdLst/>
            <a:ahLst/>
            <a:cxnLst/>
            <a:rect l="l" t="t" r="r" b="b"/>
            <a:pathLst>
              <a:path w="4088964" h="4259405">
                <a:moveTo>
                  <a:pt x="1480605" y="2231940"/>
                </a:moveTo>
                <a:lnTo>
                  <a:pt x="1199818" y="2044620"/>
                </a:lnTo>
                <a:lnTo>
                  <a:pt x="761621" y="2687221"/>
                </a:lnTo>
                <a:cubicBezTo>
                  <a:pt x="501536" y="2652619"/>
                  <a:pt x="265323" y="2467912"/>
                  <a:pt x="39127" y="2272940"/>
                </a:cubicBezTo>
                <a:cubicBezTo>
                  <a:pt x="-80639" y="2070133"/>
                  <a:pt x="269496" y="1743507"/>
                  <a:pt x="374515" y="1494038"/>
                </a:cubicBezTo>
                <a:lnTo>
                  <a:pt x="93728" y="1306717"/>
                </a:lnTo>
                <a:lnTo>
                  <a:pt x="1091841" y="1312633"/>
                </a:lnTo>
                <a:close/>
                <a:moveTo>
                  <a:pt x="2759566" y="226796"/>
                </a:moveTo>
                <a:cubicBezTo>
                  <a:pt x="2331051" y="377379"/>
                  <a:pt x="2150002" y="492309"/>
                  <a:pt x="1991062" y="643648"/>
                </a:cubicBezTo>
                <a:lnTo>
                  <a:pt x="1463599" y="1446568"/>
                </a:lnTo>
                <a:lnTo>
                  <a:pt x="610317" y="909936"/>
                </a:lnTo>
                <a:cubicBezTo>
                  <a:pt x="810411" y="627556"/>
                  <a:pt x="1020899" y="239191"/>
                  <a:pt x="1244930" y="61882"/>
                </a:cubicBezTo>
                <a:cubicBezTo>
                  <a:pt x="1491876" y="-75367"/>
                  <a:pt x="1697752" y="31605"/>
                  <a:pt x="2759566" y="226796"/>
                </a:cubicBezTo>
                <a:close/>
                <a:moveTo>
                  <a:pt x="1722488" y="3820535"/>
                </a:moveTo>
                <a:cubicBezTo>
                  <a:pt x="1376925" y="3801485"/>
                  <a:pt x="936112" y="3830060"/>
                  <a:pt x="666750" y="3734810"/>
                </a:cubicBezTo>
                <a:cubicBezTo>
                  <a:pt x="419100" y="3598835"/>
                  <a:pt x="400050" y="3367610"/>
                  <a:pt x="0" y="2364860"/>
                </a:cubicBezTo>
                <a:cubicBezTo>
                  <a:pt x="355600" y="2647435"/>
                  <a:pt x="549276" y="2739510"/>
                  <a:pt x="762000" y="2793485"/>
                </a:cubicBezTo>
                <a:lnTo>
                  <a:pt x="1722487" y="2812535"/>
                </a:lnTo>
                <a:close/>
                <a:moveTo>
                  <a:pt x="3605396" y="869465"/>
                </a:moveTo>
                <a:lnTo>
                  <a:pt x="3069019" y="1711228"/>
                </a:lnTo>
                <a:lnTo>
                  <a:pt x="2083849" y="1550906"/>
                </a:lnTo>
                <a:lnTo>
                  <a:pt x="2391902" y="1412941"/>
                </a:lnTo>
                <a:lnTo>
                  <a:pt x="2081217" y="699900"/>
                </a:lnTo>
                <a:cubicBezTo>
                  <a:pt x="2248971" y="498156"/>
                  <a:pt x="2531081" y="396532"/>
                  <a:pt x="2816547" y="308854"/>
                </a:cubicBezTo>
                <a:cubicBezTo>
                  <a:pt x="3051986" y="315439"/>
                  <a:pt x="3142075" y="785719"/>
                  <a:pt x="3297344" y="1007430"/>
                </a:cubicBezTo>
                <a:close/>
                <a:moveTo>
                  <a:pt x="3222215" y="3788662"/>
                </a:moveTo>
                <a:cubicBezTo>
                  <a:pt x="3089072" y="3954283"/>
                  <a:pt x="2662122" y="3869088"/>
                  <a:pt x="2413930" y="3921936"/>
                </a:cubicBezTo>
                <a:lnTo>
                  <a:pt x="2420658" y="4259405"/>
                </a:lnTo>
                <a:lnTo>
                  <a:pt x="1855155" y="3436926"/>
                </a:lnTo>
                <a:lnTo>
                  <a:pt x="2387428" y="2592563"/>
                </a:lnTo>
                <a:lnTo>
                  <a:pt x="2394156" y="2930032"/>
                </a:lnTo>
                <a:lnTo>
                  <a:pt x="3171906" y="2922431"/>
                </a:lnTo>
                <a:cubicBezTo>
                  <a:pt x="3292132" y="3155642"/>
                  <a:pt x="3275533" y="3455038"/>
                  <a:pt x="3244786" y="3752078"/>
                </a:cubicBezTo>
                <a:cubicBezTo>
                  <a:pt x="3238662" y="3765464"/>
                  <a:pt x="3231091" y="3777620"/>
                  <a:pt x="3222215" y="3788662"/>
                </a:cubicBezTo>
                <a:close/>
                <a:moveTo>
                  <a:pt x="3948285" y="2834020"/>
                </a:moveTo>
                <a:cubicBezTo>
                  <a:pt x="3833022" y="3018741"/>
                  <a:pt x="3639730" y="3281008"/>
                  <a:pt x="3342579" y="3731662"/>
                </a:cubicBezTo>
                <a:cubicBezTo>
                  <a:pt x="3371271" y="3278367"/>
                  <a:pt x="3336159" y="3066813"/>
                  <a:pt x="3258895" y="2861397"/>
                </a:cubicBezTo>
                <a:lnTo>
                  <a:pt x="2725671" y="2062291"/>
                </a:lnTo>
                <a:lnTo>
                  <a:pt x="3552883" y="1486284"/>
                </a:lnTo>
                <a:cubicBezTo>
                  <a:pt x="3734716" y="1780754"/>
                  <a:pt x="4010062" y="2126176"/>
                  <a:pt x="4085819" y="2401657"/>
                </a:cubicBezTo>
                <a:cubicBezTo>
                  <a:pt x="4100783" y="2542124"/>
                  <a:pt x="4063549" y="2649298"/>
                  <a:pt x="3948285" y="283402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cs typeface="B Nazanin" panose="00000400000000000000" pitchFamily="2" charset="-78"/>
            </a:endParaRPr>
          </a:p>
        </p:txBody>
      </p:sp>
      <p:sp>
        <p:nvSpPr>
          <p:cNvPr id="45" name="Frame 1">
            <a:extLst>
              <a:ext uri="{FF2B5EF4-FFF2-40B4-BE49-F238E27FC236}">
                <a16:creationId xmlns:a16="http://schemas.microsoft.com/office/drawing/2014/main" id="{0A19E638-A53B-88BE-D58C-56F80307C858}"/>
              </a:ext>
            </a:extLst>
          </p:cNvPr>
          <p:cNvSpPr/>
          <p:nvPr/>
        </p:nvSpPr>
        <p:spPr>
          <a:xfrm>
            <a:off x="9223088" y="6147470"/>
            <a:ext cx="299874" cy="299874"/>
          </a:xfrm>
          <a:custGeom>
            <a:avLst/>
            <a:gdLst/>
            <a:ahLst/>
            <a:cxnLst/>
            <a:rect l="l" t="t" r="r" b="b"/>
            <a:pathLst>
              <a:path w="3960000" h="3960000">
                <a:moveTo>
                  <a:pt x="0" y="2700080"/>
                </a:moveTo>
                <a:lnTo>
                  <a:pt x="569408" y="2700080"/>
                </a:lnTo>
                <a:lnTo>
                  <a:pt x="569408" y="3390592"/>
                </a:lnTo>
                <a:lnTo>
                  <a:pt x="3390592" y="3390592"/>
                </a:lnTo>
                <a:lnTo>
                  <a:pt x="3390592" y="2700080"/>
                </a:lnTo>
                <a:lnTo>
                  <a:pt x="3960000" y="2700080"/>
                </a:lnTo>
                <a:lnTo>
                  <a:pt x="3960000" y="3960000"/>
                </a:lnTo>
                <a:lnTo>
                  <a:pt x="0" y="3960000"/>
                </a:lnTo>
                <a:close/>
                <a:moveTo>
                  <a:pt x="1530791" y="0"/>
                </a:moveTo>
                <a:lnTo>
                  <a:pt x="2429209" y="0"/>
                </a:lnTo>
                <a:lnTo>
                  <a:pt x="2429209" y="2108456"/>
                </a:lnTo>
                <a:lnTo>
                  <a:pt x="2772088" y="2108456"/>
                </a:lnTo>
                <a:lnTo>
                  <a:pt x="1980000" y="3198242"/>
                </a:lnTo>
                <a:lnTo>
                  <a:pt x="1187912" y="2108456"/>
                </a:lnTo>
                <a:lnTo>
                  <a:pt x="1530791" y="210845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1"/>
            <a:endParaRPr lang="ko-KR" altLang="en-US" sz="2701">
              <a:solidFill>
                <a:schemeClr val="tx1"/>
              </a:solidFill>
              <a:cs typeface="B Nazanin" panose="00000400000000000000" pitchFamily="2" charset="-78"/>
            </a:endParaRPr>
          </a:p>
        </p:txBody>
      </p:sp>
      <p:sp>
        <p:nvSpPr>
          <p:cNvPr id="49" name="等腰三角形 44">
            <a:extLst>
              <a:ext uri="{FF2B5EF4-FFF2-40B4-BE49-F238E27FC236}">
                <a16:creationId xmlns:a16="http://schemas.microsoft.com/office/drawing/2014/main" id="{8F75C8BE-F3F9-663F-C4DE-0B7D5155C5D5}"/>
              </a:ext>
            </a:extLst>
          </p:cNvPr>
          <p:cNvSpPr/>
          <p:nvPr/>
        </p:nvSpPr>
        <p:spPr>
          <a:xfrm rot="9666872" flipH="1">
            <a:off x="3912737" y="607112"/>
            <a:ext cx="4506456" cy="653983"/>
          </a:xfrm>
          <a:prstGeom prst="triangle">
            <a:avLst>
              <a:gd name="adj" fmla="val 9004"/>
            </a:avLst>
          </a:prstGeom>
          <a:solidFill>
            <a:srgbClr val="00B0F0"/>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Tree>
    <p:extLst>
      <p:ext uri="{BB962C8B-B14F-4D97-AF65-F5344CB8AC3E}">
        <p14:creationId xmlns:p14="http://schemas.microsoft.com/office/powerpoint/2010/main" val="36910627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等腰三角形 44">
            <a:extLst>
              <a:ext uri="{FF2B5EF4-FFF2-40B4-BE49-F238E27FC236}">
                <a16:creationId xmlns:a16="http://schemas.microsoft.com/office/drawing/2014/main" id="{21AA27AA-817A-A6EF-0613-5B5E6517CFD5}"/>
              </a:ext>
            </a:extLst>
          </p:cNvPr>
          <p:cNvSpPr/>
          <p:nvPr/>
        </p:nvSpPr>
        <p:spPr>
          <a:xfrm rot="9666872" flipH="1">
            <a:off x="3912737" y="607112"/>
            <a:ext cx="4506456" cy="653983"/>
          </a:xfrm>
          <a:prstGeom prst="triangle">
            <a:avLst>
              <a:gd name="adj" fmla="val 9004"/>
            </a:avLst>
          </a:prstGeom>
          <a:solidFill>
            <a:srgbClr val="383838"/>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sp>
        <p:nvSpPr>
          <p:cNvPr id="2" name="Freeform: Shape 10">
            <a:extLst>
              <a:ext uri="{FF2B5EF4-FFF2-40B4-BE49-F238E27FC236}">
                <a16:creationId xmlns:a16="http://schemas.microsoft.com/office/drawing/2014/main" id="{7AA5B1E4-5BA3-2343-AD75-04428AA3D8AE}"/>
              </a:ext>
            </a:extLst>
          </p:cNvPr>
          <p:cNvSpPr/>
          <p:nvPr/>
        </p:nvSpPr>
        <p:spPr>
          <a:xfrm>
            <a:off x="5018649" y="1591763"/>
            <a:ext cx="6383216" cy="4024765"/>
          </a:xfrm>
          <a:custGeom>
            <a:avLst/>
            <a:gdLst>
              <a:gd name="connsiteX0" fmla="*/ 208475 w 6383216"/>
              <a:gd name="connsiteY0" fmla="*/ 0 h 4024765"/>
              <a:gd name="connsiteX1" fmla="*/ 6174741 w 6383216"/>
              <a:gd name="connsiteY1" fmla="*/ 0 h 4024765"/>
              <a:gd name="connsiteX2" fmla="*/ 6383216 w 6383216"/>
              <a:gd name="connsiteY2" fmla="*/ 208475 h 4024765"/>
              <a:gd name="connsiteX3" fmla="*/ 6383216 w 6383216"/>
              <a:gd name="connsiteY3" fmla="*/ 3205223 h 4024765"/>
              <a:gd name="connsiteX4" fmla="*/ 6174741 w 6383216"/>
              <a:gd name="connsiteY4" fmla="*/ 3413698 h 4024765"/>
              <a:gd name="connsiteX5" fmla="*/ 1145932 w 6383216"/>
              <a:gd name="connsiteY5" fmla="*/ 3413698 h 4024765"/>
              <a:gd name="connsiteX6" fmla="*/ 1145932 w 6383216"/>
              <a:gd name="connsiteY6" fmla="*/ 4024765 h 4024765"/>
              <a:gd name="connsiteX7" fmla="*/ 556953 w 6383216"/>
              <a:gd name="connsiteY7" fmla="*/ 3413698 h 4024765"/>
              <a:gd name="connsiteX8" fmla="*/ 208475 w 6383216"/>
              <a:gd name="connsiteY8" fmla="*/ 3413698 h 4024765"/>
              <a:gd name="connsiteX9" fmla="*/ 0 w 6383216"/>
              <a:gd name="connsiteY9" fmla="*/ 3205223 h 4024765"/>
              <a:gd name="connsiteX10" fmla="*/ 0 w 6383216"/>
              <a:gd name="connsiteY10" fmla="*/ 208475 h 4024765"/>
              <a:gd name="connsiteX11" fmla="*/ 208475 w 6383216"/>
              <a:gd name="connsiteY11" fmla="*/ 0 h 4024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83216" h="4024765">
                <a:moveTo>
                  <a:pt x="208475" y="0"/>
                </a:moveTo>
                <a:lnTo>
                  <a:pt x="6174741" y="0"/>
                </a:lnTo>
                <a:cubicBezTo>
                  <a:pt x="6289879" y="0"/>
                  <a:pt x="6383216" y="93337"/>
                  <a:pt x="6383216" y="208475"/>
                </a:cubicBezTo>
                <a:lnTo>
                  <a:pt x="6383216" y="3205223"/>
                </a:lnTo>
                <a:cubicBezTo>
                  <a:pt x="6383216" y="3320361"/>
                  <a:pt x="6289879" y="3413698"/>
                  <a:pt x="6174741" y="3413698"/>
                </a:cubicBezTo>
                <a:lnTo>
                  <a:pt x="1145932" y="3413698"/>
                </a:lnTo>
                <a:lnTo>
                  <a:pt x="1145932" y="4024765"/>
                </a:lnTo>
                <a:lnTo>
                  <a:pt x="556953" y="3413698"/>
                </a:lnTo>
                <a:lnTo>
                  <a:pt x="208475" y="3413698"/>
                </a:lnTo>
                <a:cubicBezTo>
                  <a:pt x="93337" y="3413698"/>
                  <a:pt x="0" y="3320361"/>
                  <a:pt x="0" y="3205223"/>
                </a:cubicBezTo>
                <a:lnTo>
                  <a:pt x="0" y="208475"/>
                </a:lnTo>
                <a:cubicBezTo>
                  <a:pt x="0" y="93337"/>
                  <a:pt x="93337" y="0"/>
                  <a:pt x="208475" y="0"/>
                </a:cubicBezTo>
                <a:close/>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solidFill>
                <a:srgbClr val="383838"/>
              </a:solidFill>
              <a:cs typeface="B Nazanin" panose="00000400000000000000" pitchFamily="2" charset="-78"/>
            </a:endParaRPr>
          </a:p>
        </p:txBody>
      </p:sp>
      <p:sp>
        <p:nvSpPr>
          <p:cNvPr id="5" name="Freeform: Shape 11">
            <a:extLst>
              <a:ext uri="{FF2B5EF4-FFF2-40B4-BE49-F238E27FC236}">
                <a16:creationId xmlns:a16="http://schemas.microsoft.com/office/drawing/2014/main" id="{896AF7C8-0324-A010-539B-6773428BF448}"/>
              </a:ext>
            </a:extLst>
          </p:cNvPr>
          <p:cNvSpPr/>
          <p:nvPr/>
        </p:nvSpPr>
        <p:spPr>
          <a:xfrm>
            <a:off x="10813677" y="1342854"/>
            <a:ext cx="1066489" cy="986343"/>
          </a:xfrm>
          <a:custGeom>
            <a:avLst/>
            <a:gdLst/>
            <a:ahLst/>
            <a:cxnLst/>
            <a:rect l="l" t="t" r="r" b="b"/>
            <a:pathLst>
              <a:path w="115863" h="107156">
                <a:moveTo>
                  <a:pt x="106040" y="0"/>
                </a:moveTo>
                <a:lnTo>
                  <a:pt x="115863" y="15627"/>
                </a:lnTo>
                <a:cubicBezTo>
                  <a:pt x="107677" y="19050"/>
                  <a:pt x="101650" y="24148"/>
                  <a:pt x="97780" y="30919"/>
                </a:cubicBezTo>
                <a:cubicBezTo>
                  <a:pt x="93911" y="37691"/>
                  <a:pt x="91753" y="47551"/>
                  <a:pt x="91306" y="60499"/>
                </a:cubicBezTo>
                <a:lnTo>
                  <a:pt x="112291" y="60499"/>
                </a:lnTo>
                <a:lnTo>
                  <a:pt x="112291" y="107156"/>
                </a:lnTo>
                <a:lnTo>
                  <a:pt x="69205" y="107156"/>
                </a:lnTo>
                <a:lnTo>
                  <a:pt x="69205" y="70321"/>
                </a:lnTo>
                <a:cubicBezTo>
                  <a:pt x="69205" y="50378"/>
                  <a:pt x="71587" y="35942"/>
                  <a:pt x="76349" y="27012"/>
                </a:cubicBezTo>
                <a:cubicBezTo>
                  <a:pt x="82600" y="15106"/>
                  <a:pt x="92497" y="6102"/>
                  <a:pt x="106040" y="0"/>
                </a:cubicBezTo>
                <a:close/>
                <a:moveTo>
                  <a:pt x="36835" y="0"/>
                </a:moveTo>
                <a:lnTo>
                  <a:pt x="46658" y="15627"/>
                </a:lnTo>
                <a:cubicBezTo>
                  <a:pt x="38472" y="19050"/>
                  <a:pt x="32445" y="24148"/>
                  <a:pt x="28575" y="30919"/>
                </a:cubicBezTo>
                <a:cubicBezTo>
                  <a:pt x="24706" y="37691"/>
                  <a:pt x="22548" y="47551"/>
                  <a:pt x="22101" y="60499"/>
                </a:cubicBezTo>
                <a:lnTo>
                  <a:pt x="43086" y="60499"/>
                </a:lnTo>
                <a:lnTo>
                  <a:pt x="43086" y="107156"/>
                </a:lnTo>
                <a:lnTo>
                  <a:pt x="0" y="107156"/>
                </a:lnTo>
                <a:lnTo>
                  <a:pt x="0" y="70321"/>
                </a:lnTo>
                <a:cubicBezTo>
                  <a:pt x="0" y="50378"/>
                  <a:pt x="2382" y="35942"/>
                  <a:pt x="7144" y="27012"/>
                </a:cubicBezTo>
                <a:cubicBezTo>
                  <a:pt x="13395" y="15106"/>
                  <a:pt x="23292" y="6102"/>
                  <a:pt x="36835"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solidFill>
                <a:srgbClr val="383838"/>
              </a:solidFill>
              <a:cs typeface="B Nazanin" panose="00000400000000000000" pitchFamily="2" charset="-78"/>
            </a:endParaRPr>
          </a:p>
        </p:txBody>
      </p:sp>
      <p:sp>
        <p:nvSpPr>
          <p:cNvPr id="6" name="Title 1">
            <a:extLst>
              <a:ext uri="{FF2B5EF4-FFF2-40B4-BE49-F238E27FC236}">
                <a16:creationId xmlns:a16="http://schemas.microsoft.com/office/drawing/2014/main" id="{CDB21D15-49BD-DD8F-E894-E3EA3508DBEE}"/>
              </a:ext>
            </a:extLst>
          </p:cNvPr>
          <p:cNvSpPr txBox="1"/>
          <p:nvPr/>
        </p:nvSpPr>
        <p:spPr>
          <a:xfrm>
            <a:off x="7621172" y="5097089"/>
            <a:ext cx="3437793" cy="1536696"/>
          </a:xfrm>
          <a:prstGeom prst="rect">
            <a:avLst/>
          </a:prstGeom>
        </p:spPr>
        <p:txBody>
          <a:bodyPr anchor="ctr"/>
          <a:lstStyle>
            <a:lvl1pPr algn="l" defTabSz="914423"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fa-IR" altLang="ko-KR" sz="5400" dirty="0">
                <a:solidFill>
                  <a:srgbClr val="383838"/>
                </a:solidFill>
                <a:cs typeface="B Nazanin" panose="00000400000000000000" pitchFamily="2" charset="-78"/>
              </a:rPr>
              <a:t>سبک ستون ها</a:t>
            </a:r>
            <a:endParaRPr lang="ko-KR" altLang="en-US" sz="5400" dirty="0">
              <a:solidFill>
                <a:srgbClr val="383838"/>
              </a:solidFill>
              <a:cs typeface="B Nazanin" panose="00000400000000000000" pitchFamily="2" charset="-78"/>
            </a:endParaRPr>
          </a:p>
        </p:txBody>
      </p:sp>
      <p:sp>
        <p:nvSpPr>
          <p:cNvPr id="7" name="TextBox 15">
            <a:extLst>
              <a:ext uri="{FF2B5EF4-FFF2-40B4-BE49-F238E27FC236}">
                <a16:creationId xmlns:a16="http://schemas.microsoft.com/office/drawing/2014/main" id="{F0210726-BB06-3E86-1AB4-B7E81109DEEF}"/>
              </a:ext>
            </a:extLst>
          </p:cNvPr>
          <p:cNvSpPr txBox="1"/>
          <p:nvPr/>
        </p:nvSpPr>
        <p:spPr>
          <a:xfrm>
            <a:off x="5495192" y="1705819"/>
            <a:ext cx="5090745" cy="954107"/>
          </a:xfrm>
          <a:prstGeom prst="rect">
            <a:avLst/>
          </a:prstGeom>
          <a:noFill/>
        </p:spPr>
        <p:txBody>
          <a:bodyPr wrap="square" rtlCol="0" anchor="ctr">
            <a:spAutoFit/>
          </a:bodyPr>
          <a:lstStyle/>
          <a:p>
            <a:pPr algn="r" rtl="1"/>
            <a:r>
              <a:rPr lang="fa-IR" altLang="ko-KR" sz="2800" b="1" dirty="0">
                <a:solidFill>
                  <a:srgbClr val="383838"/>
                </a:solidFill>
                <a:cs typeface="B Nazanin" panose="00000400000000000000" pitchFamily="2" charset="-78"/>
              </a:rPr>
              <a:t>در رسانه های اجتماعی سرمایه گذاری کنید</a:t>
            </a:r>
            <a:endParaRPr lang="ko-KR" altLang="en-US" sz="2800" b="1" dirty="0">
              <a:solidFill>
                <a:srgbClr val="383838"/>
              </a:solidFill>
              <a:cs typeface="B Nazanin" panose="00000400000000000000" pitchFamily="2" charset="-78"/>
            </a:endParaRPr>
          </a:p>
        </p:txBody>
      </p:sp>
      <p:sp>
        <p:nvSpPr>
          <p:cNvPr id="8" name="TextBox 16">
            <a:extLst>
              <a:ext uri="{FF2B5EF4-FFF2-40B4-BE49-F238E27FC236}">
                <a16:creationId xmlns:a16="http://schemas.microsoft.com/office/drawing/2014/main" id="{144DE463-BBD5-6B21-CC97-1DD95EBCD11E}"/>
              </a:ext>
            </a:extLst>
          </p:cNvPr>
          <p:cNvSpPr txBox="1"/>
          <p:nvPr/>
        </p:nvSpPr>
        <p:spPr>
          <a:xfrm>
            <a:off x="5495192" y="2579246"/>
            <a:ext cx="5318485" cy="523220"/>
          </a:xfrm>
          <a:prstGeom prst="rect">
            <a:avLst/>
          </a:prstGeom>
          <a:noFill/>
        </p:spPr>
        <p:txBody>
          <a:bodyPr wrap="square" rtlCol="0">
            <a:spAutoFit/>
          </a:bodyPr>
          <a:lstStyle/>
          <a:p>
            <a:pPr algn="r" rtl="1"/>
            <a:r>
              <a:rPr lang="fa-IR" altLang="ko-KR" sz="1400" b="1" dirty="0">
                <a:solidFill>
                  <a:srgbClr val="383838"/>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a:t>
            </a:r>
            <a:endParaRPr lang="ko-KR" altLang="en-US" sz="1400" b="1" dirty="0">
              <a:solidFill>
                <a:srgbClr val="383838"/>
              </a:solidFill>
              <a:cs typeface="B Nazanin" panose="00000400000000000000" pitchFamily="2" charset="-78"/>
            </a:endParaRPr>
          </a:p>
        </p:txBody>
      </p:sp>
      <p:sp>
        <p:nvSpPr>
          <p:cNvPr id="9" name="TextBox 17">
            <a:extLst>
              <a:ext uri="{FF2B5EF4-FFF2-40B4-BE49-F238E27FC236}">
                <a16:creationId xmlns:a16="http://schemas.microsoft.com/office/drawing/2014/main" id="{C1C266B2-C873-00F4-A2C2-2FBE663FBC84}"/>
              </a:ext>
            </a:extLst>
          </p:cNvPr>
          <p:cNvSpPr txBox="1"/>
          <p:nvPr/>
        </p:nvSpPr>
        <p:spPr>
          <a:xfrm>
            <a:off x="5495192" y="3104709"/>
            <a:ext cx="5318485" cy="1731243"/>
          </a:xfrm>
          <a:prstGeom prst="rect">
            <a:avLst/>
          </a:prstGeom>
          <a:noFill/>
        </p:spPr>
        <p:txBody>
          <a:bodyPr wrap="square" rtlCol="0">
            <a:spAutoFit/>
          </a:bodyPr>
          <a:lstStyle/>
          <a:p>
            <a:pPr algn="r" rtl="1">
              <a:lnSpc>
                <a:spcPct val="150000"/>
              </a:lnSpc>
            </a:pPr>
            <a:r>
              <a:rPr lang="fa-IR" altLang="ko-KR" sz="1200" dirty="0">
                <a:solidFill>
                  <a:srgbClr val="383838"/>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من امیدوارم و معتقدم که این الگو زمان، پول و اعتبار شما را جلب کند. شما به سادگی می توانید مخاطبان خود را تحت تاثیر قرار دهید و به ارائه های خود جذابیت و زیبایی بی نظیری اضافه کنید. شما به سادگی می توانید مخاطبان خود را تحت تاثیر قرار دهید و به ارائه های خود جذابیت و زیبایی بی نظیری اضافه کنید. من امیدوارم و معتقدم که این الگو زمان، پول و اعتبار شما را جلب کند. شما به سادگی می توانید مخاطبان خود را تحت تاثیر قرار دهید و به ارائه های خود جذابیت و زیبایی بی نظیری اضافه کنید.</a:t>
            </a:r>
            <a:endParaRPr lang="en-US" altLang="ko-KR" sz="1200" dirty="0">
              <a:solidFill>
                <a:srgbClr val="383838"/>
              </a:solidFill>
              <a:cs typeface="B Nazanin" panose="00000400000000000000" pitchFamily="2" charset="-78"/>
            </a:endParaRPr>
          </a:p>
        </p:txBody>
      </p:sp>
      <p:sp>
        <p:nvSpPr>
          <p:cNvPr id="12" name="等腰三角形 17">
            <a:extLst>
              <a:ext uri="{FF2B5EF4-FFF2-40B4-BE49-F238E27FC236}">
                <a16:creationId xmlns:a16="http://schemas.microsoft.com/office/drawing/2014/main" id="{3D5ECC2E-2B42-9AF6-F326-DA47F85E0175}"/>
              </a:ext>
            </a:extLst>
          </p:cNvPr>
          <p:cNvSpPr/>
          <p:nvPr/>
        </p:nvSpPr>
        <p:spPr>
          <a:xfrm flipV="1">
            <a:off x="0" y="0"/>
            <a:ext cx="8055374" cy="2198545"/>
          </a:xfrm>
          <a:prstGeom prst="triangle">
            <a:avLst>
              <a:gd name="adj" fmla="val 16925"/>
            </a:avLst>
          </a:prstGeom>
          <a:solidFill>
            <a:srgbClr val="00B0F0"/>
          </a:solidFill>
          <a:ln w="12700" cap="flat" cmpd="sng" algn="ctr">
            <a:noFill/>
            <a:prstDash val="solid"/>
            <a:miter lim="800000"/>
          </a:ln>
          <a:effectLst/>
        </p:spPr>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639763" indent="-182563" algn="l" rtl="0" fontAlgn="base">
              <a:spcBef>
                <a:spcPct val="0"/>
              </a:spcBef>
              <a:spcAft>
                <a:spcPct val="0"/>
              </a:spcAft>
              <a:defRPr kern="1200">
                <a:solidFill>
                  <a:schemeClr val="lt1"/>
                </a:solidFill>
                <a:latin typeface="+mn-lt"/>
                <a:ea typeface="+mn-ea"/>
                <a:cs typeface="+mn-cs"/>
              </a:defRPr>
            </a:lvl2pPr>
            <a:lvl3pPr marL="1282700" indent="-368300" algn="l" rtl="0" fontAlgn="base">
              <a:spcBef>
                <a:spcPct val="0"/>
              </a:spcBef>
              <a:spcAft>
                <a:spcPct val="0"/>
              </a:spcAft>
              <a:defRPr kern="1200">
                <a:solidFill>
                  <a:schemeClr val="lt1"/>
                </a:solidFill>
                <a:latin typeface="+mn-lt"/>
                <a:ea typeface="+mn-ea"/>
                <a:cs typeface="+mn-cs"/>
              </a:defRPr>
            </a:lvl3pPr>
            <a:lvl4pPr marL="1925638" indent="-554038" algn="l" rtl="0" fontAlgn="base">
              <a:spcBef>
                <a:spcPct val="0"/>
              </a:spcBef>
              <a:spcAft>
                <a:spcPct val="0"/>
              </a:spcAft>
              <a:defRPr kern="1200">
                <a:solidFill>
                  <a:schemeClr val="lt1"/>
                </a:solidFill>
                <a:latin typeface="+mn-lt"/>
                <a:ea typeface="+mn-ea"/>
                <a:cs typeface="+mn-cs"/>
              </a:defRPr>
            </a:lvl4pPr>
            <a:lvl5pPr marL="2568575" indent="-739775"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r" defTabSz="914400" rtl="1"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ysClr val="window" lastClr="FFFFFF"/>
              </a:solidFill>
              <a:effectLst/>
              <a:uLnTx/>
              <a:uFillTx/>
              <a:latin typeface="Calibri" panose="020F0502020204030204"/>
              <a:ea typeface="宋体" panose="02010600030101010101" pitchFamily="2" charset="-122"/>
              <a:cs typeface="B Nazanin" panose="00000400000000000000" pitchFamily="2" charset="-78"/>
            </a:endParaRPr>
          </a:p>
        </p:txBody>
      </p:sp>
      <p:pic>
        <p:nvPicPr>
          <p:cNvPr id="11" name="Imagen 10">
            <a:extLst>
              <a:ext uri="{FF2B5EF4-FFF2-40B4-BE49-F238E27FC236}">
                <a16:creationId xmlns:a16="http://schemas.microsoft.com/office/drawing/2014/main" id="{D75DCCFB-927B-8427-2C23-C14EF188722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16387" y="8878"/>
            <a:ext cx="4909091" cy="6858000"/>
          </a:xfrm>
          <a:prstGeom prst="rect">
            <a:avLst/>
          </a:prstGeom>
        </p:spPr>
      </p:pic>
    </p:spTree>
    <p:extLst>
      <p:ext uri="{BB962C8B-B14F-4D97-AF65-F5344CB8AC3E}">
        <p14:creationId xmlns:p14="http://schemas.microsoft.com/office/powerpoint/2010/main" val="3900901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Cover and End Slide Master">
  <a:themeElements>
    <a:clrScheme name="mobile">
      <a:dk1>
        <a:sysClr val="windowText" lastClr="000000"/>
      </a:dk1>
      <a:lt1>
        <a:sysClr val="window" lastClr="FFFFFF"/>
      </a:lt1>
      <a:dk2>
        <a:srgbClr val="44546A"/>
      </a:dk2>
      <a:lt2>
        <a:srgbClr val="E7E6E6"/>
      </a:lt2>
      <a:accent1>
        <a:srgbClr val="3282BE"/>
      </a:accent1>
      <a:accent2>
        <a:srgbClr val="28608C"/>
      </a:accent2>
      <a:accent3>
        <a:srgbClr val="262626"/>
      </a:accent3>
      <a:accent4>
        <a:srgbClr val="3282BE"/>
      </a:accent4>
      <a:accent5>
        <a:srgbClr val="28608C"/>
      </a:accent5>
      <a:accent6>
        <a:srgbClr val="262626"/>
      </a:accent6>
      <a:hlink>
        <a:srgbClr val="FFFFFF"/>
      </a:hlink>
      <a:folHlink>
        <a:srgbClr val="FFFFFF"/>
      </a:folHlink>
    </a:clrScheme>
    <a:fontScheme name="MAX-THEME FONT">
      <a:majorFont>
        <a:latin typeface="Arial"/>
        <a:ea typeface="Arial Unicode MS"/>
        <a:cs typeface="Arial"/>
      </a:majorFont>
      <a:minorFont>
        <a:latin typeface="Arial"/>
        <a:ea typeface="Arial Unicode MS"/>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mobile">
      <a:dk1>
        <a:sysClr val="windowText" lastClr="000000"/>
      </a:dk1>
      <a:lt1>
        <a:sysClr val="window" lastClr="FFFFFF"/>
      </a:lt1>
      <a:dk2>
        <a:srgbClr val="44546A"/>
      </a:dk2>
      <a:lt2>
        <a:srgbClr val="E7E6E6"/>
      </a:lt2>
      <a:accent1>
        <a:srgbClr val="3282BE"/>
      </a:accent1>
      <a:accent2>
        <a:srgbClr val="28608C"/>
      </a:accent2>
      <a:accent3>
        <a:srgbClr val="262626"/>
      </a:accent3>
      <a:accent4>
        <a:srgbClr val="3282BE"/>
      </a:accent4>
      <a:accent5>
        <a:srgbClr val="28608C"/>
      </a:accent5>
      <a:accent6>
        <a:srgbClr val="262626"/>
      </a:accent6>
      <a:hlink>
        <a:srgbClr val="FFFFFF"/>
      </a:hlink>
      <a:folHlink>
        <a:srgbClr val="FFFFFF"/>
      </a:folHlink>
    </a:clrScheme>
    <a:fontScheme name="MAX-THEME FONT">
      <a:majorFont>
        <a:latin typeface="Arial"/>
        <a:ea typeface="Arial Unicode MS"/>
        <a:cs typeface="Arial"/>
      </a:majorFont>
      <a:minorFont>
        <a:latin typeface="Arial"/>
        <a:ea typeface="Arial Unicode MS"/>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1141</Words>
  <Application>Microsoft Office PowerPoint</Application>
  <PresentationFormat>Widescreen</PresentationFormat>
  <Paragraphs>94</Paragraphs>
  <Slides>9</Slides>
  <Notes>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9</vt:i4>
      </vt:variant>
    </vt:vector>
  </HeadingPairs>
  <TitlesOfParts>
    <vt:vector size="20" baseType="lpstr">
      <vt:lpstr>等线</vt:lpstr>
      <vt:lpstr>Arial</vt:lpstr>
      <vt:lpstr>Arial Narrow</vt:lpstr>
      <vt:lpstr>Calibri</vt:lpstr>
      <vt:lpstr>Century Gothic</vt:lpstr>
      <vt:lpstr>Franklin Gothic Medium Cond</vt:lpstr>
      <vt:lpstr>HelveticaNeueLT Pro 67 MdCn</vt:lpstr>
      <vt:lpstr>Wingdings</vt:lpstr>
      <vt:lpstr>冬青黑体简体中文 W6</vt:lpstr>
      <vt:lpstr>Cover and End Slide Master</vt:lpstr>
      <vt:lpstr>Contents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2024-03-17T13:10:38Z</dcterms:created>
  <dcterms:modified xsi:type="dcterms:W3CDTF">2024-03-31T20:23:30Z</dcterms:modified>
  <cp:category/>
</cp:coreProperties>
</file>