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82" r:id="rId1"/>
  </p:sldMasterIdLst>
  <p:notesMasterIdLst>
    <p:notesMasterId r:id="rId10"/>
  </p:notesMasterIdLst>
  <p:sldIdLst>
    <p:sldId id="287" r:id="rId2"/>
    <p:sldId id="306" r:id="rId3"/>
    <p:sldId id="256" r:id="rId4"/>
    <p:sldId id="260" r:id="rId5"/>
    <p:sldId id="263" r:id="rId6"/>
    <p:sldId id="264" r:id="rId7"/>
    <p:sldId id="277" r:id="rId8"/>
    <p:sldId id="301" r:id="rId9"/>
  </p:sldIdLst>
  <p:sldSz cx="12192000" cy="6858000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48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62626"/>
    <a:srgbClr val="4472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162" autoAdjust="0"/>
    <p:restoredTop sz="94579" autoAdjust="0"/>
  </p:normalViewPr>
  <p:slideViewPr>
    <p:cSldViewPr snapToGrid="0" showGuides="1">
      <p:cViewPr varScale="1">
        <p:scale>
          <a:sx n="66" d="100"/>
          <a:sy n="66" d="100"/>
        </p:scale>
        <p:origin x="894" y="84"/>
      </p:cViewPr>
      <p:guideLst>
        <p:guide orient="horz" pos="2448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47" d="100"/>
        <a:sy n="47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7E6B4C-CC74-4006-BB71-C0124A865255}" type="datetimeFigureOut">
              <a:rPr lang="es-ES" smtClean="0"/>
              <a:t>31/03/2024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366A93-842D-487B-9792-1FB48246D671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462483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>
            <a:extLst>
              <a:ext uri="{FF2B5EF4-FFF2-40B4-BE49-F238E27FC236}">
                <a16:creationId xmlns:a16="http://schemas.microsoft.com/office/drawing/2014/main" id="{12016498-0FF2-4A3F-A806-71CAA3C50BF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Marcador de notas 2">
            <a:extLst>
              <a:ext uri="{FF2B5EF4-FFF2-40B4-BE49-F238E27FC236}">
                <a16:creationId xmlns:a16="http://schemas.microsoft.com/office/drawing/2014/main" id="{BA9DD256-F0E3-41C4-8566-F2E1BD32535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lvl="0"/>
            <a:endParaRPr lang="en-US" dirty="0">
              <a:solidFill>
                <a:srgbClr val="0070C0"/>
              </a:solidFill>
              <a:latin typeface="Arial" pitchFamily="34"/>
              <a:cs typeface="Arial" pitchFamily="34"/>
            </a:endParaRPr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8B202FFF-5796-4FD3-ABBB-66ACC9B5FEA7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16EADC4A-2BC1-431C-8D79-C8C174940500}" type="slidenum">
              <a:t>1</a:t>
            </a:fld>
            <a:endParaRPr lang="es-ES" sz="120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771611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5A6995-277D-4C47-B075-AD85F466DE52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3405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2366A93-842D-487B-9792-1FB48246D671}" type="slidenum">
              <a:rPr lang="es-ES" smtClean="0"/>
              <a:t>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518736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2366A93-842D-487B-9792-1FB48246D671}" type="slidenum">
              <a:rPr lang="es-ES" smtClean="0"/>
              <a:t>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035827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2366A93-842D-487B-9792-1FB48246D671}" type="slidenum">
              <a:rPr lang="es-ES" smtClean="0"/>
              <a:t>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975202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9C46312-15F0-433B-BDBA-B0128DAE02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9F24A54-E449-4162-B4A9-0C30963E89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5F2FAAF-77CA-495E-A2C6-428B3E6E67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3/31/2024</a:t>
            </a:fld>
            <a:endParaRPr lang="en-US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1079977-7C24-42FF-868A-147CA8CA86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A4B873B-A5FE-40B6-8072-45BF579029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71375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6A08A29-4968-4528-A1B4-E90C6DCEC5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6374462-F2A3-49AA-82BC-14478C6932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8756662-A6E8-43AC-B471-7684E93A20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3/31/2024</a:t>
            </a:fld>
            <a:endParaRPr lang="en-US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368865E-D22E-44CF-B426-6C11EC0168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42B37D1-4DB6-41E5-8A8E-859FD5244C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5560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97275B87-9938-494A-BF75-5E985424CBC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900E8A2-A462-4E32-9874-4CF0FA4C17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7EE594-BC1C-4388-A50E-EDFE093B99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3/31/2024</a:t>
            </a:fld>
            <a:endParaRPr lang="en-US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79200C3-801F-40B5-B0D3-445867EC70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BC5F949-4193-4327-9004-51447E028D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97747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A170FC26-6C0E-4082-A6BF-7455DD59E75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65965" r="-119"/>
          <a:stretch/>
        </p:blipFill>
        <p:spPr>
          <a:xfrm rot="10800000">
            <a:off x="-1" y="-8533"/>
            <a:ext cx="12192000" cy="3762883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5E499488-A666-44F8-AFA6-C122C82385D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65965" r="-119"/>
          <a:stretch/>
        </p:blipFill>
        <p:spPr>
          <a:xfrm>
            <a:off x="0" y="3095120"/>
            <a:ext cx="12192000" cy="37628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90393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End slide layout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044926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6BB998F8-5F60-4F3A-941E-65C7CA793196}"/>
              </a:ext>
            </a:extLst>
          </p:cNvPr>
          <p:cNvSpPr/>
          <p:nvPr userDrawn="1"/>
        </p:nvSpPr>
        <p:spPr>
          <a:xfrm>
            <a:off x="0" y="0"/>
            <a:ext cx="3981450" cy="6858000"/>
          </a:xfrm>
          <a:prstGeom prst="rect">
            <a:avLst/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53952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CBA09CE-057E-45DA-B350-F4A8B8B6A8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B0B7F31-E959-454C-ACCA-780BCAE612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44E0666-DFD7-433B-81E9-1F19732C4B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3/31/2024</a:t>
            </a:fld>
            <a:endParaRPr lang="en-US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3738EDA-13BB-482A-ACCB-3EFB187623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BA96533-7093-4342-BF02-F3DBDF7A13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01313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1D03A21-BFA9-44CE-BE26-9D715AC365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F5A79B4-C0A9-4F56-81E8-49F9D94E3D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E497AE9-58E0-40CC-92AD-2DA1CF0AAE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3/31/2024</a:t>
            </a:fld>
            <a:endParaRPr lang="en-US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9FF3FC7-1AF0-42F8-95E4-0F2E3702AA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292C99D-702A-46B5-9799-3102AD2029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4532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5A55A05-A8C6-4249-AB18-C9D8354A7E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D3C0918-0C5E-4341-A4D6-E01371FFBD6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B8E9B97-0689-4667-BF89-0C22352374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1F636F6-28AC-4504-A4CE-0E5FFE210A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3/31/2024</a:t>
            </a:fld>
            <a:endParaRPr lang="en-US" dirty="0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F1D1968-701B-4DB6-B928-384E9C0ED3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DDF389A-8751-4C6E-B4F3-8A103195D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99348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9D52C3D-21D6-47F9-ACF5-3E1CF54B38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4DF066C-4314-4497-8483-343E82981F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B3EBB87-D958-4213-89B0-46A6F13F2D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2150A576-95D0-410B-95A9-4A61B318B4D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8E8EBDCC-E169-4520-946E-448E29E070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99604E18-771A-466F-9D3F-81CF4BC36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3/31/2024</a:t>
            </a:fld>
            <a:endParaRPr lang="en-US" dirty="0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4679CEE6-5DF2-4EB7-AE54-7ACFFFB69B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15B6082C-4BC4-43A7-B144-7480A45624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3548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7749E46-7934-43AB-BEFA-536BA0204E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F5201946-7195-485C-A629-D2D49571EF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3/31/2024</a:t>
            </a:fld>
            <a:endParaRPr lang="en-US" dirty="0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3A4B3865-624C-49B1-9852-883BFA41D7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2E392E8E-1192-48A3-9C8E-AE77E90455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83067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81CE148F-2EAA-4C3E-83DF-D47D20A3F7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0F2024BD-6ECE-4FDA-B1D1-0731CCAA0974}" type="datetime1">
              <a:rPr lang="es-CO" smtClean="0"/>
              <a:pPr lvl="0"/>
              <a:t>31/03/2024</a:t>
            </a:fld>
            <a:endParaRPr lang="es-CO" dirty="0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DD433BB7-F915-4F33-BF9A-8AFB7D2158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s-CO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5B77046E-8CF8-4041-864D-878EAD235C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5F841FD-EB34-44C7-AF67-F5AE179980DC}" type="slidenum">
              <a:rPr lang="es-PE" smtClean="0"/>
              <a:t>‹#›</a:t>
            </a:fld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1941762966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5156E93-398C-4A72-BB27-9D26DB56D1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A63948F-5400-415C-91E2-FABBCE4005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B9AF7EE-DC62-4FDD-8B30-CE43C53636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7CC12DA-4158-4312-B529-E115A80982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3/31/2024</a:t>
            </a:fld>
            <a:endParaRPr lang="en-US" dirty="0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5CAFAD8-65AB-4507-B688-55C9A0AFDE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3E3E0FC-5A4F-4513-849A-3A4CF120BA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43626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547A52E-3A5A-4BAB-8E16-DDB1A62CAC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BE616280-DF34-4D1E-AEFF-9A21365FE90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3EDC778-9FE3-4AF8-AE06-9C85833C6E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FA831DE-F37F-4E35-BD61-BEEDC3A734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3/31/2024</a:t>
            </a:fld>
            <a:endParaRPr lang="en-US" dirty="0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B3E940A-199E-4863-9FAA-B16B079792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65FFB92-502A-4BDC-BDCA-4D02C23593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30710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4EAD6039-813E-42DC-A56E-A3DEE07DB3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D431DAC-F6DB-4419-8FCF-47ECCBA37A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1E4A162-57EC-4072-BB9B-F536EA0297C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smtClean="0"/>
              <a:t>3/31/2024</a:t>
            </a:fld>
            <a:endParaRPr lang="en-US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2B3CA5E-1A7C-44DA-A31A-4B1FE11521E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04A5962-07CE-49FE-9421-4A70DA82A34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7132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  <p:sldLayoutId id="2147483694" r:id="rId12"/>
    <p:sldLayoutId id="2147483695" r:id="rId13"/>
    <p:sldLayoutId id="2147483698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3">
            <a:extLst>
              <a:ext uri="{FF2B5EF4-FFF2-40B4-BE49-F238E27FC236}">
                <a16:creationId xmlns:a16="http://schemas.microsoft.com/office/drawing/2014/main" id="{2D1221F2-B439-4DF2-8614-A3A55F975F97}"/>
              </a:ext>
            </a:extLst>
          </p:cNvPr>
          <p:cNvSpPr/>
          <p:nvPr/>
        </p:nvSpPr>
        <p:spPr>
          <a:xfrm>
            <a:off x="245976" y="235634"/>
            <a:ext cx="11700486" cy="6386736"/>
          </a:xfrm>
          <a:prstGeom prst="rect">
            <a:avLst/>
          </a:prstGeom>
          <a:solidFill>
            <a:schemeClr val="tx1">
              <a:alpha val="60000"/>
            </a:schemeClr>
          </a:solidFill>
          <a:ln w="38100" cap="flat">
            <a:solidFill>
              <a:srgbClr val="4472C4"/>
            </a:solidFill>
            <a:prstDash val="solid"/>
            <a:miter/>
          </a:ln>
        </p:spPr>
        <p:txBody>
          <a:bodyPr vert="horz" wrap="square" lIns="91440" tIns="45721" rIns="91440" bIns="45721" anchor="ctr" anchorCtr="1" compatLnSpc="1">
            <a:noAutofit/>
          </a:bodyPr>
          <a:lstStyle/>
          <a:p>
            <a:pPr algn="ctr" defTabSz="914423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CO" sz="1801" dirty="0">
              <a:solidFill>
                <a:srgbClr val="FFFFFF"/>
              </a:solidFill>
              <a:latin typeface="Calibri"/>
              <a:cs typeface="B Nazanin" panose="00000700000000000000" pitchFamily="2" charset="-78"/>
            </a:endParaRP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B7B8A633-0307-4323-B99F-724CE2EAA58E}"/>
              </a:ext>
            </a:extLst>
          </p:cNvPr>
          <p:cNvSpPr txBox="1"/>
          <p:nvPr/>
        </p:nvSpPr>
        <p:spPr>
          <a:xfrm>
            <a:off x="851005" y="3810513"/>
            <a:ext cx="4645607" cy="83099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1" rIns="91440" bIns="45721" anchor="t" anchorCtr="1" compatLnSpc="1">
            <a:spAutoFit/>
          </a:bodyPr>
          <a:lstStyle/>
          <a:p>
            <a:pPr algn="ctr" defTabSz="914423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a-IR" sz="4800" b="1" dirty="0">
                <a:solidFill>
                  <a:schemeClr val="bg1"/>
                </a:solidFill>
                <a:latin typeface="Oswald" pitchFamily="2"/>
                <a:cs typeface="B Nazanin" panose="00000700000000000000" pitchFamily="2" charset="-78"/>
              </a:rPr>
              <a:t>تم : طرح بیزینس پلن</a:t>
            </a:r>
            <a:endParaRPr lang="es-CO" sz="4800" b="1" dirty="0">
              <a:solidFill>
                <a:schemeClr val="bg1"/>
              </a:solidFill>
              <a:latin typeface="Oswald" pitchFamily="2"/>
              <a:cs typeface="B Nazanin" panose="00000700000000000000" pitchFamily="2" charset="-78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0F505F7C-4B83-4494-B7D2-5B0808EC0093}"/>
              </a:ext>
            </a:extLst>
          </p:cNvPr>
          <p:cNvSpPr txBox="1"/>
          <p:nvPr/>
        </p:nvSpPr>
        <p:spPr>
          <a:xfrm>
            <a:off x="1018992" y="5102734"/>
            <a:ext cx="4645606" cy="353945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1" rIns="91440" bIns="45721" anchor="t" anchorCtr="1" compatLnSpc="1">
            <a:spAutoFit/>
          </a:bodyPr>
          <a:lstStyle/>
          <a:p>
            <a:pPr algn="ctr" defTabSz="914423">
              <a:lnSpc>
                <a:spcPct val="80000"/>
              </a:lnSpc>
              <a:spcBef>
                <a:spcPts val="1801"/>
              </a:spcBef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a-IR" sz="2000" dirty="0">
                <a:solidFill>
                  <a:schemeClr val="bg1"/>
                </a:solidFill>
                <a:latin typeface="Oswald" pitchFamily="2"/>
                <a:ea typeface="Open Sans" pitchFamily="34"/>
                <a:cs typeface="B Nazanin" panose="00000700000000000000" pitchFamily="2" charset="-78"/>
              </a:rPr>
              <a:t>در صورت لزوم ارائه شخصی خود را وارد کنید.</a:t>
            </a:r>
            <a:endParaRPr lang="es-CO" sz="2000" dirty="0">
              <a:solidFill>
                <a:schemeClr val="bg1"/>
              </a:solidFill>
              <a:latin typeface="Oswald" pitchFamily="2"/>
              <a:ea typeface="Open Sans" pitchFamily="34"/>
              <a:cs typeface="B Nazanin" panose="00000700000000000000" pitchFamily="2" charset="-78"/>
            </a:endParaRPr>
          </a:p>
        </p:txBody>
      </p:sp>
      <p:sp>
        <p:nvSpPr>
          <p:cNvPr id="5" name="Rectángulo 10">
            <a:extLst>
              <a:ext uri="{FF2B5EF4-FFF2-40B4-BE49-F238E27FC236}">
                <a16:creationId xmlns:a16="http://schemas.microsoft.com/office/drawing/2014/main" id="{85588139-7DA9-46C1-B048-4A8BA7C02ACC}"/>
              </a:ext>
            </a:extLst>
          </p:cNvPr>
          <p:cNvSpPr/>
          <p:nvPr/>
        </p:nvSpPr>
        <p:spPr>
          <a:xfrm>
            <a:off x="2234828" y="4864471"/>
            <a:ext cx="1927308" cy="74743"/>
          </a:xfrm>
          <a:prstGeom prst="rect">
            <a:avLst/>
          </a:prstGeom>
          <a:solidFill>
            <a:srgbClr val="FFFFFF"/>
          </a:solidFill>
          <a:ln cap="flat">
            <a:noFill/>
            <a:prstDash val="solid"/>
          </a:ln>
        </p:spPr>
        <p:txBody>
          <a:bodyPr vert="horz" wrap="square" lIns="91440" tIns="45721" rIns="91440" bIns="45721" anchor="ctr" anchorCtr="1" compatLnSpc="1">
            <a:noAutofit/>
          </a:bodyPr>
          <a:lstStyle/>
          <a:p>
            <a:pPr algn="ctr" defTabSz="914423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CO" sz="1801" dirty="0">
              <a:solidFill>
                <a:srgbClr val="FFFFFF"/>
              </a:solidFill>
              <a:latin typeface="Calibri"/>
              <a:cs typeface="B Nazanin" panose="00000700000000000000" pitchFamily="2" charset="-78"/>
            </a:endParaRPr>
          </a:p>
        </p:txBody>
      </p:sp>
      <p:sp>
        <p:nvSpPr>
          <p:cNvPr id="6" name="CuadroTexto 12">
            <a:extLst>
              <a:ext uri="{FF2B5EF4-FFF2-40B4-BE49-F238E27FC236}">
                <a16:creationId xmlns:a16="http://schemas.microsoft.com/office/drawing/2014/main" id="{98CD1BA3-1FC6-4FFE-81F9-2B6A91F0864C}"/>
              </a:ext>
            </a:extLst>
          </p:cNvPr>
          <p:cNvSpPr txBox="1"/>
          <p:nvPr/>
        </p:nvSpPr>
        <p:spPr>
          <a:xfrm>
            <a:off x="2105894" y="5622712"/>
            <a:ext cx="2185178" cy="400112"/>
          </a:xfrm>
          <a:prstGeom prst="rect">
            <a:avLst/>
          </a:prstGeom>
          <a:solidFill>
            <a:schemeClr val="accent2">
              <a:lumMod val="75000"/>
            </a:schemeClr>
          </a:solidFill>
          <a:ln cap="flat">
            <a:noFill/>
          </a:ln>
        </p:spPr>
        <p:txBody>
          <a:bodyPr vert="horz" wrap="square" lIns="91440" tIns="45721" rIns="91440" bIns="45721" anchor="t" anchorCtr="1" compatLnSpc="1">
            <a:spAutoFit/>
          </a:bodyPr>
          <a:lstStyle/>
          <a:p>
            <a:pPr algn="ctr" defTabSz="914423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000" dirty="0">
                <a:solidFill>
                  <a:srgbClr val="FFFFFF"/>
                </a:solidFill>
                <a:latin typeface="Arial" pitchFamily="34"/>
                <a:cs typeface="B Nazanin" panose="00000700000000000000" pitchFamily="2" charset="-78"/>
              </a:rPr>
              <a:t>20begir.com</a:t>
            </a:r>
          </a:p>
        </p:txBody>
      </p:sp>
      <p:grpSp>
        <p:nvGrpSpPr>
          <p:cNvPr id="7" name="Grupo 6">
            <a:extLst>
              <a:ext uri="{FF2B5EF4-FFF2-40B4-BE49-F238E27FC236}">
                <a16:creationId xmlns:a16="http://schemas.microsoft.com/office/drawing/2014/main" id="{B95AFF5B-AD2F-4782-1A25-2050F08E6C69}"/>
              </a:ext>
            </a:extLst>
          </p:cNvPr>
          <p:cNvGrpSpPr/>
          <p:nvPr/>
        </p:nvGrpSpPr>
        <p:grpSpPr>
          <a:xfrm>
            <a:off x="2235595" y="1176518"/>
            <a:ext cx="2308225" cy="2301875"/>
            <a:chOff x="2235595" y="1176518"/>
            <a:chExt cx="2308225" cy="2301875"/>
          </a:xfrm>
        </p:grpSpPr>
        <p:sp>
          <p:nvSpPr>
            <p:cNvPr id="11" name="Freeform 5">
              <a:extLst>
                <a:ext uri="{FF2B5EF4-FFF2-40B4-BE49-F238E27FC236}">
                  <a16:creationId xmlns:a16="http://schemas.microsoft.com/office/drawing/2014/main" id="{327D708E-1BA9-44AD-B2E6-EF5B614F2B9B}"/>
                </a:ext>
              </a:extLst>
            </p:cNvPr>
            <p:cNvSpPr>
              <a:spLocks/>
            </p:cNvSpPr>
            <p:nvPr/>
          </p:nvSpPr>
          <p:spPr bwMode="auto">
            <a:xfrm>
              <a:off x="2235595" y="1449568"/>
              <a:ext cx="1876425" cy="1600200"/>
            </a:xfrm>
            <a:custGeom>
              <a:avLst/>
              <a:gdLst>
                <a:gd name="T0" fmla="*/ 0 w 578"/>
                <a:gd name="T1" fmla="*/ 247 h 493"/>
                <a:gd name="T2" fmla="*/ 1 w 578"/>
                <a:gd name="T3" fmla="*/ 57 h 493"/>
                <a:gd name="T4" fmla="*/ 49 w 578"/>
                <a:gd name="T5" fmla="*/ 3 h 493"/>
                <a:gd name="T6" fmla="*/ 71 w 578"/>
                <a:gd name="T7" fmla="*/ 21 h 493"/>
                <a:gd name="T8" fmla="*/ 112 w 578"/>
                <a:gd name="T9" fmla="*/ 67 h 493"/>
                <a:gd name="T10" fmla="*/ 154 w 578"/>
                <a:gd name="T11" fmla="*/ 22 h 493"/>
                <a:gd name="T12" fmla="*/ 176 w 578"/>
                <a:gd name="T13" fmla="*/ 3 h 493"/>
                <a:gd name="T14" fmla="*/ 402 w 578"/>
                <a:gd name="T15" fmla="*/ 3 h 493"/>
                <a:gd name="T16" fmla="*/ 424 w 578"/>
                <a:gd name="T17" fmla="*/ 24 h 493"/>
                <a:gd name="T18" fmla="*/ 465 w 578"/>
                <a:gd name="T19" fmla="*/ 67 h 493"/>
                <a:gd name="T20" fmla="*/ 507 w 578"/>
                <a:gd name="T21" fmla="*/ 25 h 493"/>
                <a:gd name="T22" fmla="*/ 539 w 578"/>
                <a:gd name="T23" fmla="*/ 5 h 493"/>
                <a:gd name="T24" fmla="*/ 577 w 578"/>
                <a:gd name="T25" fmla="*/ 50 h 493"/>
                <a:gd name="T26" fmla="*/ 578 w 578"/>
                <a:gd name="T27" fmla="*/ 207 h 493"/>
                <a:gd name="T28" fmla="*/ 553 w 578"/>
                <a:gd name="T29" fmla="*/ 228 h 493"/>
                <a:gd name="T30" fmla="*/ 530 w 578"/>
                <a:gd name="T31" fmla="*/ 208 h 493"/>
                <a:gd name="T32" fmla="*/ 530 w 578"/>
                <a:gd name="T33" fmla="*/ 197 h 493"/>
                <a:gd name="T34" fmla="*/ 470 w 578"/>
                <a:gd name="T35" fmla="*/ 139 h 493"/>
                <a:gd name="T36" fmla="*/ 79 w 578"/>
                <a:gd name="T37" fmla="*/ 139 h 493"/>
                <a:gd name="T38" fmla="*/ 48 w 578"/>
                <a:gd name="T39" fmla="*/ 170 h 493"/>
                <a:gd name="T40" fmla="*/ 48 w 578"/>
                <a:gd name="T41" fmla="*/ 413 h 493"/>
                <a:gd name="T42" fmla="*/ 81 w 578"/>
                <a:gd name="T43" fmla="*/ 445 h 493"/>
                <a:gd name="T44" fmla="*/ 283 w 578"/>
                <a:gd name="T45" fmla="*/ 444 h 493"/>
                <a:gd name="T46" fmla="*/ 313 w 578"/>
                <a:gd name="T47" fmla="*/ 468 h 493"/>
                <a:gd name="T48" fmla="*/ 284 w 578"/>
                <a:gd name="T49" fmla="*/ 493 h 493"/>
                <a:gd name="T50" fmla="*/ 55 w 578"/>
                <a:gd name="T51" fmla="*/ 492 h 493"/>
                <a:gd name="T52" fmla="*/ 0 w 578"/>
                <a:gd name="T53" fmla="*/ 437 h 493"/>
                <a:gd name="T54" fmla="*/ 0 w 578"/>
                <a:gd name="T55" fmla="*/ 247 h 4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578" h="493">
                  <a:moveTo>
                    <a:pt x="0" y="247"/>
                  </a:moveTo>
                  <a:cubicBezTo>
                    <a:pt x="0" y="183"/>
                    <a:pt x="0" y="120"/>
                    <a:pt x="1" y="57"/>
                  </a:cubicBezTo>
                  <a:cubicBezTo>
                    <a:pt x="1" y="26"/>
                    <a:pt x="22" y="4"/>
                    <a:pt x="49" y="3"/>
                  </a:cubicBezTo>
                  <a:cubicBezTo>
                    <a:pt x="61" y="3"/>
                    <a:pt x="70" y="5"/>
                    <a:pt x="71" y="21"/>
                  </a:cubicBezTo>
                  <a:cubicBezTo>
                    <a:pt x="72" y="46"/>
                    <a:pt x="85" y="67"/>
                    <a:pt x="112" y="67"/>
                  </a:cubicBezTo>
                  <a:cubicBezTo>
                    <a:pt x="139" y="67"/>
                    <a:pt x="152" y="47"/>
                    <a:pt x="154" y="22"/>
                  </a:cubicBezTo>
                  <a:cubicBezTo>
                    <a:pt x="156" y="7"/>
                    <a:pt x="162" y="3"/>
                    <a:pt x="176" y="3"/>
                  </a:cubicBezTo>
                  <a:cubicBezTo>
                    <a:pt x="251" y="3"/>
                    <a:pt x="326" y="3"/>
                    <a:pt x="402" y="3"/>
                  </a:cubicBezTo>
                  <a:cubicBezTo>
                    <a:pt x="417" y="3"/>
                    <a:pt x="423" y="8"/>
                    <a:pt x="424" y="24"/>
                  </a:cubicBezTo>
                  <a:cubicBezTo>
                    <a:pt x="426" y="48"/>
                    <a:pt x="440" y="67"/>
                    <a:pt x="465" y="67"/>
                  </a:cubicBezTo>
                  <a:cubicBezTo>
                    <a:pt x="491" y="68"/>
                    <a:pt x="506" y="49"/>
                    <a:pt x="507" y="25"/>
                  </a:cubicBezTo>
                  <a:cubicBezTo>
                    <a:pt x="509" y="0"/>
                    <a:pt x="523" y="1"/>
                    <a:pt x="539" y="5"/>
                  </a:cubicBezTo>
                  <a:cubicBezTo>
                    <a:pt x="562" y="11"/>
                    <a:pt x="577" y="26"/>
                    <a:pt x="577" y="50"/>
                  </a:cubicBezTo>
                  <a:cubicBezTo>
                    <a:pt x="578" y="102"/>
                    <a:pt x="577" y="155"/>
                    <a:pt x="578" y="207"/>
                  </a:cubicBezTo>
                  <a:cubicBezTo>
                    <a:pt x="578" y="226"/>
                    <a:pt x="567" y="228"/>
                    <a:pt x="553" y="228"/>
                  </a:cubicBezTo>
                  <a:cubicBezTo>
                    <a:pt x="539" y="228"/>
                    <a:pt x="529" y="224"/>
                    <a:pt x="530" y="208"/>
                  </a:cubicBezTo>
                  <a:cubicBezTo>
                    <a:pt x="530" y="204"/>
                    <a:pt x="530" y="200"/>
                    <a:pt x="530" y="197"/>
                  </a:cubicBezTo>
                  <a:cubicBezTo>
                    <a:pt x="529" y="139"/>
                    <a:pt x="529" y="139"/>
                    <a:pt x="470" y="139"/>
                  </a:cubicBezTo>
                  <a:cubicBezTo>
                    <a:pt x="340" y="139"/>
                    <a:pt x="209" y="140"/>
                    <a:pt x="79" y="139"/>
                  </a:cubicBezTo>
                  <a:cubicBezTo>
                    <a:pt x="54" y="139"/>
                    <a:pt x="47" y="146"/>
                    <a:pt x="48" y="170"/>
                  </a:cubicBezTo>
                  <a:cubicBezTo>
                    <a:pt x="49" y="251"/>
                    <a:pt x="49" y="332"/>
                    <a:pt x="48" y="413"/>
                  </a:cubicBezTo>
                  <a:cubicBezTo>
                    <a:pt x="47" y="440"/>
                    <a:pt x="57" y="445"/>
                    <a:pt x="81" y="445"/>
                  </a:cubicBezTo>
                  <a:cubicBezTo>
                    <a:pt x="148" y="444"/>
                    <a:pt x="216" y="445"/>
                    <a:pt x="283" y="444"/>
                  </a:cubicBezTo>
                  <a:cubicBezTo>
                    <a:pt x="299" y="444"/>
                    <a:pt x="313" y="444"/>
                    <a:pt x="313" y="468"/>
                  </a:cubicBezTo>
                  <a:cubicBezTo>
                    <a:pt x="314" y="491"/>
                    <a:pt x="302" y="493"/>
                    <a:pt x="284" y="493"/>
                  </a:cubicBezTo>
                  <a:cubicBezTo>
                    <a:pt x="208" y="492"/>
                    <a:pt x="131" y="493"/>
                    <a:pt x="55" y="492"/>
                  </a:cubicBezTo>
                  <a:cubicBezTo>
                    <a:pt x="20" y="492"/>
                    <a:pt x="1" y="472"/>
                    <a:pt x="0" y="437"/>
                  </a:cubicBezTo>
                  <a:cubicBezTo>
                    <a:pt x="0" y="374"/>
                    <a:pt x="0" y="310"/>
                    <a:pt x="0" y="247"/>
                  </a:cubicBezTo>
                  <a:close/>
                </a:path>
              </a:pathLst>
            </a:custGeom>
            <a:solidFill>
              <a:srgbClr val="4472C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cs typeface="B Nazanin" panose="00000700000000000000" pitchFamily="2" charset="-78"/>
              </a:endParaRPr>
            </a:p>
          </p:txBody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6B8F700B-5C33-4B29-A626-3C04CA8164E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381770" y="2319518"/>
              <a:ext cx="1162050" cy="1158875"/>
            </a:xfrm>
            <a:custGeom>
              <a:avLst/>
              <a:gdLst>
                <a:gd name="T0" fmla="*/ 357 w 358"/>
                <a:gd name="T1" fmla="*/ 177 h 357"/>
                <a:gd name="T2" fmla="*/ 180 w 358"/>
                <a:gd name="T3" fmla="*/ 357 h 357"/>
                <a:gd name="T4" fmla="*/ 0 w 358"/>
                <a:gd name="T5" fmla="*/ 179 h 357"/>
                <a:gd name="T6" fmla="*/ 178 w 358"/>
                <a:gd name="T7" fmla="*/ 0 h 357"/>
                <a:gd name="T8" fmla="*/ 357 w 358"/>
                <a:gd name="T9" fmla="*/ 177 h 357"/>
                <a:gd name="T10" fmla="*/ 178 w 358"/>
                <a:gd name="T11" fmla="*/ 309 h 357"/>
                <a:gd name="T12" fmla="*/ 309 w 358"/>
                <a:gd name="T13" fmla="*/ 178 h 357"/>
                <a:gd name="T14" fmla="*/ 178 w 358"/>
                <a:gd name="T15" fmla="*/ 48 h 357"/>
                <a:gd name="T16" fmla="*/ 49 w 358"/>
                <a:gd name="T17" fmla="*/ 177 h 357"/>
                <a:gd name="T18" fmla="*/ 178 w 358"/>
                <a:gd name="T19" fmla="*/ 309 h 3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58" h="357">
                  <a:moveTo>
                    <a:pt x="357" y="177"/>
                  </a:moveTo>
                  <a:cubicBezTo>
                    <a:pt x="358" y="277"/>
                    <a:pt x="279" y="357"/>
                    <a:pt x="180" y="357"/>
                  </a:cubicBezTo>
                  <a:cubicBezTo>
                    <a:pt x="81" y="357"/>
                    <a:pt x="1" y="278"/>
                    <a:pt x="0" y="179"/>
                  </a:cubicBezTo>
                  <a:cubicBezTo>
                    <a:pt x="0" y="80"/>
                    <a:pt x="79" y="0"/>
                    <a:pt x="178" y="0"/>
                  </a:cubicBezTo>
                  <a:cubicBezTo>
                    <a:pt x="277" y="0"/>
                    <a:pt x="357" y="79"/>
                    <a:pt x="357" y="177"/>
                  </a:cubicBezTo>
                  <a:close/>
                  <a:moveTo>
                    <a:pt x="178" y="309"/>
                  </a:moveTo>
                  <a:cubicBezTo>
                    <a:pt x="248" y="309"/>
                    <a:pt x="309" y="248"/>
                    <a:pt x="309" y="178"/>
                  </a:cubicBezTo>
                  <a:cubicBezTo>
                    <a:pt x="308" y="108"/>
                    <a:pt x="248" y="47"/>
                    <a:pt x="178" y="48"/>
                  </a:cubicBezTo>
                  <a:cubicBezTo>
                    <a:pt x="108" y="49"/>
                    <a:pt x="50" y="107"/>
                    <a:pt x="49" y="177"/>
                  </a:cubicBezTo>
                  <a:cubicBezTo>
                    <a:pt x="47" y="246"/>
                    <a:pt x="108" y="308"/>
                    <a:pt x="178" y="309"/>
                  </a:cubicBezTo>
                  <a:close/>
                </a:path>
              </a:pathLst>
            </a:custGeom>
            <a:solidFill>
              <a:srgbClr val="4472C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cs typeface="B Nazanin" panose="00000700000000000000" pitchFamily="2" charset="-78"/>
              </a:endParaRPr>
            </a:p>
          </p:txBody>
        </p:sp>
        <p:sp>
          <p:nvSpPr>
            <p:cNvPr id="16" name="Freeform 7">
              <a:extLst>
                <a:ext uri="{FF2B5EF4-FFF2-40B4-BE49-F238E27FC236}">
                  <a16:creationId xmlns:a16="http://schemas.microsoft.com/office/drawing/2014/main" id="{0681BAD0-F174-4E21-8089-5653BEA089E3}"/>
                </a:ext>
              </a:extLst>
            </p:cNvPr>
            <p:cNvSpPr>
              <a:spLocks/>
            </p:cNvSpPr>
            <p:nvPr/>
          </p:nvSpPr>
          <p:spPr bwMode="auto">
            <a:xfrm>
              <a:off x="2953145" y="2462393"/>
              <a:ext cx="298450" cy="298450"/>
            </a:xfrm>
            <a:custGeom>
              <a:avLst/>
              <a:gdLst>
                <a:gd name="T0" fmla="*/ 92 w 92"/>
                <a:gd name="T1" fmla="*/ 48 h 92"/>
                <a:gd name="T2" fmla="*/ 44 w 92"/>
                <a:gd name="T3" fmla="*/ 92 h 92"/>
                <a:gd name="T4" fmla="*/ 0 w 92"/>
                <a:gd name="T5" fmla="*/ 44 h 92"/>
                <a:gd name="T6" fmla="*/ 51 w 92"/>
                <a:gd name="T7" fmla="*/ 0 h 92"/>
                <a:gd name="T8" fmla="*/ 92 w 92"/>
                <a:gd name="T9" fmla="*/ 48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2" h="92">
                  <a:moveTo>
                    <a:pt x="92" y="48"/>
                  </a:moveTo>
                  <a:cubicBezTo>
                    <a:pt x="92" y="92"/>
                    <a:pt x="92" y="92"/>
                    <a:pt x="44" y="92"/>
                  </a:cubicBezTo>
                  <a:cubicBezTo>
                    <a:pt x="0" y="92"/>
                    <a:pt x="0" y="92"/>
                    <a:pt x="0" y="44"/>
                  </a:cubicBezTo>
                  <a:cubicBezTo>
                    <a:pt x="0" y="0"/>
                    <a:pt x="0" y="0"/>
                    <a:pt x="51" y="0"/>
                  </a:cubicBezTo>
                  <a:cubicBezTo>
                    <a:pt x="92" y="0"/>
                    <a:pt x="92" y="0"/>
                    <a:pt x="92" y="48"/>
                  </a:cubicBezTo>
                  <a:close/>
                </a:path>
              </a:pathLst>
            </a:custGeom>
            <a:solidFill>
              <a:srgbClr val="4472C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cs typeface="B Nazanin" panose="00000700000000000000" pitchFamily="2" charset="-78"/>
              </a:endParaRPr>
            </a:p>
          </p:txBody>
        </p:sp>
        <p:sp>
          <p:nvSpPr>
            <p:cNvPr id="20" name="Freeform 8">
              <a:extLst>
                <a:ext uri="{FF2B5EF4-FFF2-40B4-BE49-F238E27FC236}">
                  <a16:creationId xmlns:a16="http://schemas.microsoft.com/office/drawing/2014/main" id="{4C95E35F-9D5C-4900-919D-DDD7F0B7309E}"/>
                </a:ext>
              </a:extLst>
            </p:cNvPr>
            <p:cNvSpPr>
              <a:spLocks/>
            </p:cNvSpPr>
            <p:nvPr/>
          </p:nvSpPr>
          <p:spPr bwMode="auto">
            <a:xfrm>
              <a:off x="2524520" y="2462393"/>
              <a:ext cx="298450" cy="298450"/>
            </a:xfrm>
            <a:custGeom>
              <a:avLst/>
              <a:gdLst>
                <a:gd name="T0" fmla="*/ 46 w 92"/>
                <a:gd name="T1" fmla="*/ 92 h 92"/>
                <a:gd name="T2" fmla="*/ 0 w 92"/>
                <a:gd name="T3" fmla="*/ 46 h 92"/>
                <a:gd name="T4" fmla="*/ 46 w 92"/>
                <a:gd name="T5" fmla="*/ 0 h 92"/>
                <a:gd name="T6" fmla="*/ 92 w 92"/>
                <a:gd name="T7" fmla="*/ 49 h 92"/>
                <a:gd name="T8" fmla="*/ 46 w 92"/>
                <a:gd name="T9" fmla="*/ 92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2" h="92">
                  <a:moveTo>
                    <a:pt x="46" y="92"/>
                  </a:moveTo>
                  <a:cubicBezTo>
                    <a:pt x="0" y="92"/>
                    <a:pt x="0" y="92"/>
                    <a:pt x="0" y="46"/>
                  </a:cubicBezTo>
                  <a:cubicBezTo>
                    <a:pt x="0" y="0"/>
                    <a:pt x="0" y="0"/>
                    <a:pt x="46" y="0"/>
                  </a:cubicBezTo>
                  <a:cubicBezTo>
                    <a:pt x="92" y="0"/>
                    <a:pt x="92" y="0"/>
                    <a:pt x="92" y="49"/>
                  </a:cubicBezTo>
                  <a:cubicBezTo>
                    <a:pt x="92" y="92"/>
                    <a:pt x="92" y="92"/>
                    <a:pt x="46" y="92"/>
                  </a:cubicBezTo>
                  <a:close/>
                </a:path>
              </a:pathLst>
            </a:custGeom>
            <a:solidFill>
              <a:srgbClr val="4472C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cs typeface="B Nazanin" panose="00000700000000000000" pitchFamily="2" charset="-78"/>
              </a:endParaRPr>
            </a:p>
          </p:txBody>
        </p:sp>
        <p:sp>
          <p:nvSpPr>
            <p:cNvPr id="22" name="Freeform 9">
              <a:extLst>
                <a:ext uri="{FF2B5EF4-FFF2-40B4-BE49-F238E27FC236}">
                  <a16:creationId xmlns:a16="http://schemas.microsoft.com/office/drawing/2014/main" id="{B3FE01F6-BA56-4A8F-A8D3-3D0DFC63D15E}"/>
                </a:ext>
              </a:extLst>
            </p:cNvPr>
            <p:cNvSpPr>
              <a:spLocks/>
            </p:cNvSpPr>
            <p:nvPr/>
          </p:nvSpPr>
          <p:spPr bwMode="auto">
            <a:xfrm>
              <a:off x="3381770" y="2033768"/>
              <a:ext cx="298450" cy="298450"/>
            </a:xfrm>
            <a:custGeom>
              <a:avLst/>
              <a:gdLst>
                <a:gd name="T0" fmla="*/ 92 w 92"/>
                <a:gd name="T1" fmla="*/ 46 h 92"/>
                <a:gd name="T2" fmla="*/ 46 w 92"/>
                <a:gd name="T3" fmla="*/ 92 h 92"/>
                <a:gd name="T4" fmla="*/ 0 w 92"/>
                <a:gd name="T5" fmla="*/ 43 h 92"/>
                <a:gd name="T6" fmla="*/ 49 w 92"/>
                <a:gd name="T7" fmla="*/ 0 h 92"/>
                <a:gd name="T8" fmla="*/ 92 w 92"/>
                <a:gd name="T9" fmla="*/ 46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2" h="92">
                  <a:moveTo>
                    <a:pt x="92" y="46"/>
                  </a:moveTo>
                  <a:cubicBezTo>
                    <a:pt x="92" y="92"/>
                    <a:pt x="92" y="92"/>
                    <a:pt x="46" y="92"/>
                  </a:cubicBezTo>
                  <a:cubicBezTo>
                    <a:pt x="0" y="92"/>
                    <a:pt x="0" y="92"/>
                    <a:pt x="0" y="43"/>
                  </a:cubicBezTo>
                  <a:cubicBezTo>
                    <a:pt x="0" y="0"/>
                    <a:pt x="0" y="0"/>
                    <a:pt x="49" y="0"/>
                  </a:cubicBezTo>
                  <a:cubicBezTo>
                    <a:pt x="92" y="0"/>
                    <a:pt x="92" y="0"/>
                    <a:pt x="92" y="46"/>
                  </a:cubicBezTo>
                  <a:close/>
                </a:path>
              </a:pathLst>
            </a:custGeom>
            <a:solidFill>
              <a:srgbClr val="4472C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cs typeface="B Nazanin" panose="00000700000000000000" pitchFamily="2" charset="-78"/>
              </a:endParaRPr>
            </a:p>
          </p:txBody>
        </p:sp>
        <p:sp>
          <p:nvSpPr>
            <p:cNvPr id="24" name="Freeform 10">
              <a:extLst>
                <a:ext uri="{FF2B5EF4-FFF2-40B4-BE49-F238E27FC236}">
                  <a16:creationId xmlns:a16="http://schemas.microsoft.com/office/drawing/2014/main" id="{80687418-0742-4C60-BC2C-A74C4123EA60}"/>
                </a:ext>
              </a:extLst>
            </p:cNvPr>
            <p:cNvSpPr>
              <a:spLocks/>
            </p:cNvSpPr>
            <p:nvPr/>
          </p:nvSpPr>
          <p:spPr bwMode="auto">
            <a:xfrm>
              <a:off x="2524520" y="2033768"/>
              <a:ext cx="311150" cy="311150"/>
            </a:xfrm>
            <a:custGeom>
              <a:avLst/>
              <a:gdLst>
                <a:gd name="T0" fmla="*/ 92 w 96"/>
                <a:gd name="T1" fmla="*/ 44 h 96"/>
                <a:gd name="T2" fmla="*/ 45 w 96"/>
                <a:gd name="T3" fmla="*/ 92 h 96"/>
                <a:gd name="T4" fmla="*/ 0 w 96"/>
                <a:gd name="T5" fmla="*/ 45 h 96"/>
                <a:gd name="T6" fmla="*/ 46 w 96"/>
                <a:gd name="T7" fmla="*/ 0 h 96"/>
                <a:gd name="T8" fmla="*/ 92 w 96"/>
                <a:gd name="T9" fmla="*/ 44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6" h="96">
                  <a:moveTo>
                    <a:pt x="92" y="44"/>
                  </a:moveTo>
                  <a:cubicBezTo>
                    <a:pt x="91" y="96"/>
                    <a:pt x="96" y="91"/>
                    <a:pt x="45" y="92"/>
                  </a:cubicBezTo>
                  <a:cubicBezTo>
                    <a:pt x="0" y="92"/>
                    <a:pt x="0" y="92"/>
                    <a:pt x="0" y="45"/>
                  </a:cubicBezTo>
                  <a:cubicBezTo>
                    <a:pt x="0" y="0"/>
                    <a:pt x="0" y="0"/>
                    <a:pt x="46" y="0"/>
                  </a:cubicBezTo>
                  <a:cubicBezTo>
                    <a:pt x="92" y="0"/>
                    <a:pt x="92" y="0"/>
                    <a:pt x="92" y="44"/>
                  </a:cubicBezTo>
                  <a:close/>
                </a:path>
              </a:pathLst>
            </a:custGeom>
            <a:solidFill>
              <a:srgbClr val="4472C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cs typeface="B Nazanin" panose="00000700000000000000" pitchFamily="2" charset="-78"/>
              </a:endParaRPr>
            </a:p>
          </p:txBody>
        </p:sp>
        <p:sp>
          <p:nvSpPr>
            <p:cNvPr id="25" name="Freeform 11">
              <a:extLst>
                <a:ext uri="{FF2B5EF4-FFF2-40B4-BE49-F238E27FC236}">
                  <a16:creationId xmlns:a16="http://schemas.microsoft.com/office/drawing/2014/main" id="{78D11F6F-F96D-4ABC-943D-FA4FCFCF4ABF}"/>
                </a:ext>
              </a:extLst>
            </p:cNvPr>
            <p:cNvSpPr>
              <a:spLocks/>
            </p:cNvSpPr>
            <p:nvPr/>
          </p:nvSpPr>
          <p:spPr bwMode="auto">
            <a:xfrm>
              <a:off x="2953145" y="2033768"/>
              <a:ext cx="298450" cy="298450"/>
            </a:xfrm>
            <a:custGeom>
              <a:avLst/>
              <a:gdLst>
                <a:gd name="T0" fmla="*/ 92 w 92"/>
                <a:gd name="T1" fmla="*/ 46 h 92"/>
                <a:gd name="T2" fmla="*/ 46 w 92"/>
                <a:gd name="T3" fmla="*/ 92 h 92"/>
                <a:gd name="T4" fmla="*/ 0 w 92"/>
                <a:gd name="T5" fmla="*/ 43 h 92"/>
                <a:gd name="T6" fmla="*/ 49 w 92"/>
                <a:gd name="T7" fmla="*/ 0 h 92"/>
                <a:gd name="T8" fmla="*/ 92 w 92"/>
                <a:gd name="T9" fmla="*/ 46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2" h="92">
                  <a:moveTo>
                    <a:pt x="92" y="46"/>
                  </a:moveTo>
                  <a:cubicBezTo>
                    <a:pt x="92" y="92"/>
                    <a:pt x="92" y="92"/>
                    <a:pt x="46" y="92"/>
                  </a:cubicBezTo>
                  <a:cubicBezTo>
                    <a:pt x="0" y="92"/>
                    <a:pt x="0" y="92"/>
                    <a:pt x="0" y="43"/>
                  </a:cubicBezTo>
                  <a:cubicBezTo>
                    <a:pt x="0" y="0"/>
                    <a:pt x="0" y="0"/>
                    <a:pt x="49" y="0"/>
                  </a:cubicBezTo>
                  <a:cubicBezTo>
                    <a:pt x="92" y="0"/>
                    <a:pt x="92" y="0"/>
                    <a:pt x="92" y="46"/>
                  </a:cubicBezTo>
                  <a:close/>
                </a:path>
              </a:pathLst>
            </a:custGeom>
            <a:solidFill>
              <a:srgbClr val="4472C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cs typeface="B Nazanin" panose="00000700000000000000" pitchFamily="2" charset="-78"/>
              </a:endParaRPr>
            </a:p>
          </p:txBody>
        </p:sp>
        <p:sp>
          <p:nvSpPr>
            <p:cNvPr id="26" name="Freeform 12">
              <a:extLst>
                <a:ext uri="{FF2B5EF4-FFF2-40B4-BE49-F238E27FC236}">
                  <a16:creationId xmlns:a16="http://schemas.microsoft.com/office/drawing/2014/main" id="{797DE29F-A7E7-48E9-AFA1-7696C9C326CB}"/>
                </a:ext>
              </a:extLst>
            </p:cNvPr>
            <p:cNvSpPr>
              <a:spLocks/>
            </p:cNvSpPr>
            <p:nvPr/>
          </p:nvSpPr>
          <p:spPr bwMode="auto">
            <a:xfrm>
              <a:off x="3667520" y="1176518"/>
              <a:ext cx="158750" cy="434975"/>
            </a:xfrm>
            <a:custGeom>
              <a:avLst/>
              <a:gdLst>
                <a:gd name="T0" fmla="*/ 48 w 49"/>
                <a:gd name="T1" fmla="*/ 67 h 134"/>
                <a:gd name="T2" fmla="*/ 48 w 49"/>
                <a:gd name="T3" fmla="*/ 108 h 134"/>
                <a:gd name="T4" fmla="*/ 25 w 49"/>
                <a:gd name="T5" fmla="*/ 134 h 134"/>
                <a:gd name="T6" fmla="*/ 1 w 49"/>
                <a:gd name="T7" fmla="*/ 110 h 134"/>
                <a:gd name="T8" fmla="*/ 1 w 49"/>
                <a:gd name="T9" fmla="*/ 24 h 134"/>
                <a:gd name="T10" fmla="*/ 25 w 49"/>
                <a:gd name="T11" fmla="*/ 0 h 134"/>
                <a:gd name="T12" fmla="*/ 48 w 49"/>
                <a:gd name="T13" fmla="*/ 26 h 134"/>
                <a:gd name="T14" fmla="*/ 48 w 49"/>
                <a:gd name="T15" fmla="*/ 67 h 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9" h="134">
                  <a:moveTo>
                    <a:pt x="48" y="67"/>
                  </a:moveTo>
                  <a:cubicBezTo>
                    <a:pt x="48" y="81"/>
                    <a:pt x="49" y="94"/>
                    <a:pt x="48" y="108"/>
                  </a:cubicBezTo>
                  <a:cubicBezTo>
                    <a:pt x="48" y="123"/>
                    <a:pt x="41" y="133"/>
                    <a:pt x="25" y="134"/>
                  </a:cubicBezTo>
                  <a:cubicBezTo>
                    <a:pt x="10" y="134"/>
                    <a:pt x="2" y="124"/>
                    <a:pt x="1" y="110"/>
                  </a:cubicBezTo>
                  <a:cubicBezTo>
                    <a:pt x="1" y="81"/>
                    <a:pt x="0" y="53"/>
                    <a:pt x="1" y="24"/>
                  </a:cubicBezTo>
                  <a:cubicBezTo>
                    <a:pt x="2" y="10"/>
                    <a:pt x="10" y="0"/>
                    <a:pt x="25" y="0"/>
                  </a:cubicBezTo>
                  <a:cubicBezTo>
                    <a:pt x="41" y="0"/>
                    <a:pt x="48" y="11"/>
                    <a:pt x="48" y="26"/>
                  </a:cubicBezTo>
                  <a:cubicBezTo>
                    <a:pt x="49" y="39"/>
                    <a:pt x="48" y="53"/>
                    <a:pt x="48" y="67"/>
                  </a:cubicBezTo>
                  <a:close/>
                </a:path>
              </a:pathLst>
            </a:custGeom>
            <a:solidFill>
              <a:srgbClr val="4472C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cs typeface="B Nazanin" panose="00000700000000000000" pitchFamily="2" charset="-78"/>
              </a:endParaRPr>
            </a:p>
          </p:txBody>
        </p:sp>
        <p:sp>
          <p:nvSpPr>
            <p:cNvPr id="27" name="Freeform 13">
              <a:extLst>
                <a:ext uri="{FF2B5EF4-FFF2-40B4-BE49-F238E27FC236}">
                  <a16:creationId xmlns:a16="http://schemas.microsoft.com/office/drawing/2014/main" id="{321A26A1-4CB4-451C-A3DD-1CF26DDD6E5F}"/>
                </a:ext>
              </a:extLst>
            </p:cNvPr>
            <p:cNvSpPr>
              <a:spLocks/>
            </p:cNvSpPr>
            <p:nvPr/>
          </p:nvSpPr>
          <p:spPr bwMode="auto">
            <a:xfrm>
              <a:off x="2521345" y="1176518"/>
              <a:ext cx="158750" cy="434975"/>
            </a:xfrm>
            <a:custGeom>
              <a:avLst/>
              <a:gdLst>
                <a:gd name="T0" fmla="*/ 48 w 49"/>
                <a:gd name="T1" fmla="*/ 68 h 134"/>
                <a:gd name="T2" fmla="*/ 48 w 49"/>
                <a:gd name="T3" fmla="*/ 109 h 134"/>
                <a:gd name="T4" fmla="*/ 24 w 49"/>
                <a:gd name="T5" fmla="*/ 134 h 134"/>
                <a:gd name="T6" fmla="*/ 1 w 49"/>
                <a:gd name="T7" fmla="*/ 111 h 134"/>
                <a:gd name="T8" fmla="*/ 1 w 49"/>
                <a:gd name="T9" fmla="*/ 23 h 134"/>
                <a:gd name="T10" fmla="*/ 24 w 49"/>
                <a:gd name="T11" fmla="*/ 0 h 134"/>
                <a:gd name="T12" fmla="*/ 48 w 49"/>
                <a:gd name="T13" fmla="*/ 24 h 134"/>
                <a:gd name="T14" fmla="*/ 48 w 49"/>
                <a:gd name="T15" fmla="*/ 68 h 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9" h="134">
                  <a:moveTo>
                    <a:pt x="48" y="68"/>
                  </a:moveTo>
                  <a:cubicBezTo>
                    <a:pt x="48" y="82"/>
                    <a:pt x="49" y="96"/>
                    <a:pt x="48" y="109"/>
                  </a:cubicBezTo>
                  <a:cubicBezTo>
                    <a:pt x="47" y="124"/>
                    <a:pt x="40" y="134"/>
                    <a:pt x="24" y="134"/>
                  </a:cubicBezTo>
                  <a:cubicBezTo>
                    <a:pt x="10" y="134"/>
                    <a:pt x="2" y="124"/>
                    <a:pt x="1" y="111"/>
                  </a:cubicBezTo>
                  <a:cubicBezTo>
                    <a:pt x="0" y="82"/>
                    <a:pt x="0" y="52"/>
                    <a:pt x="1" y="23"/>
                  </a:cubicBezTo>
                  <a:cubicBezTo>
                    <a:pt x="2" y="10"/>
                    <a:pt x="10" y="0"/>
                    <a:pt x="24" y="0"/>
                  </a:cubicBezTo>
                  <a:cubicBezTo>
                    <a:pt x="39" y="0"/>
                    <a:pt x="47" y="10"/>
                    <a:pt x="48" y="24"/>
                  </a:cubicBezTo>
                  <a:cubicBezTo>
                    <a:pt x="49" y="39"/>
                    <a:pt x="48" y="53"/>
                    <a:pt x="48" y="68"/>
                  </a:cubicBezTo>
                  <a:close/>
                </a:path>
              </a:pathLst>
            </a:custGeom>
            <a:solidFill>
              <a:srgbClr val="4472C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cs typeface="B Nazanin" panose="00000700000000000000" pitchFamily="2" charset="-78"/>
              </a:endParaRPr>
            </a:p>
          </p:txBody>
        </p:sp>
        <p:sp>
          <p:nvSpPr>
            <p:cNvPr id="28" name="Freeform 14">
              <a:extLst>
                <a:ext uri="{FF2B5EF4-FFF2-40B4-BE49-F238E27FC236}">
                  <a16:creationId xmlns:a16="http://schemas.microsoft.com/office/drawing/2014/main" id="{6FD1D72A-2B33-445A-AFD5-C7F19E43815B}"/>
                </a:ext>
              </a:extLst>
            </p:cNvPr>
            <p:cNvSpPr>
              <a:spLocks/>
            </p:cNvSpPr>
            <p:nvPr/>
          </p:nvSpPr>
          <p:spPr bwMode="auto">
            <a:xfrm>
              <a:off x="3810395" y="2608443"/>
              <a:ext cx="441325" cy="441325"/>
            </a:xfrm>
            <a:custGeom>
              <a:avLst/>
              <a:gdLst>
                <a:gd name="T0" fmla="*/ 67 w 136"/>
                <a:gd name="T1" fmla="*/ 135 h 136"/>
                <a:gd name="T2" fmla="*/ 1 w 136"/>
                <a:gd name="T3" fmla="*/ 68 h 136"/>
                <a:gd name="T4" fmla="*/ 1 w 136"/>
                <a:gd name="T5" fmla="*/ 24 h 136"/>
                <a:gd name="T6" fmla="*/ 26 w 136"/>
                <a:gd name="T7" fmla="*/ 0 h 136"/>
                <a:gd name="T8" fmla="*/ 48 w 136"/>
                <a:gd name="T9" fmla="*/ 24 h 136"/>
                <a:gd name="T10" fmla="*/ 49 w 136"/>
                <a:gd name="T11" fmla="*/ 63 h 136"/>
                <a:gd name="T12" fmla="*/ 75 w 136"/>
                <a:gd name="T13" fmla="*/ 88 h 136"/>
                <a:gd name="T14" fmla="*/ 113 w 136"/>
                <a:gd name="T15" fmla="*/ 88 h 136"/>
                <a:gd name="T16" fmla="*/ 136 w 136"/>
                <a:gd name="T17" fmla="*/ 111 h 136"/>
                <a:gd name="T18" fmla="*/ 114 w 136"/>
                <a:gd name="T19" fmla="*/ 135 h 136"/>
                <a:gd name="T20" fmla="*/ 67 w 136"/>
                <a:gd name="T21" fmla="*/ 135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36" h="136">
                  <a:moveTo>
                    <a:pt x="67" y="135"/>
                  </a:moveTo>
                  <a:cubicBezTo>
                    <a:pt x="1" y="135"/>
                    <a:pt x="1" y="135"/>
                    <a:pt x="1" y="68"/>
                  </a:cubicBezTo>
                  <a:cubicBezTo>
                    <a:pt x="1" y="54"/>
                    <a:pt x="0" y="39"/>
                    <a:pt x="1" y="24"/>
                  </a:cubicBezTo>
                  <a:cubicBezTo>
                    <a:pt x="2" y="9"/>
                    <a:pt x="11" y="0"/>
                    <a:pt x="26" y="0"/>
                  </a:cubicBezTo>
                  <a:cubicBezTo>
                    <a:pt x="40" y="1"/>
                    <a:pt x="47" y="11"/>
                    <a:pt x="48" y="24"/>
                  </a:cubicBezTo>
                  <a:cubicBezTo>
                    <a:pt x="49" y="37"/>
                    <a:pt x="50" y="50"/>
                    <a:pt x="49" y="63"/>
                  </a:cubicBezTo>
                  <a:cubicBezTo>
                    <a:pt x="47" y="82"/>
                    <a:pt x="56" y="89"/>
                    <a:pt x="75" y="88"/>
                  </a:cubicBezTo>
                  <a:cubicBezTo>
                    <a:pt x="87" y="87"/>
                    <a:pt x="100" y="87"/>
                    <a:pt x="113" y="88"/>
                  </a:cubicBezTo>
                  <a:cubicBezTo>
                    <a:pt x="126" y="89"/>
                    <a:pt x="136" y="97"/>
                    <a:pt x="136" y="111"/>
                  </a:cubicBezTo>
                  <a:cubicBezTo>
                    <a:pt x="136" y="125"/>
                    <a:pt x="127" y="133"/>
                    <a:pt x="114" y="135"/>
                  </a:cubicBezTo>
                  <a:cubicBezTo>
                    <a:pt x="98" y="136"/>
                    <a:pt x="82" y="135"/>
                    <a:pt x="67" y="135"/>
                  </a:cubicBezTo>
                  <a:close/>
                </a:path>
              </a:pathLst>
            </a:custGeom>
            <a:solidFill>
              <a:srgbClr val="4472C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cs typeface="B Nazanin" panose="00000700000000000000" pitchFamily="2" charset="-78"/>
              </a:endParaRPr>
            </a:p>
          </p:txBody>
        </p:sp>
      </p:grpSp>
      <p:sp>
        <p:nvSpPr>
          <p:cNvPr id="30" name="Elipse 29">
            <a:extLst>
              <a:ext uri="{FF2B5EF4-FFF2-40B4-BE49-F238E27FC236}">
                <a16:creationId xmlns:a16="http://schemas.microsoft.com/office/drawing/2014/main" id="{DA6BB41E-2A00-4A05-A63B-B7700522FF06}"/>
              </a:ext>
            </a:extLst>
          </p:cNvPr>
          <p:cNvSpPr/>
          <p:nvPr/>
        </p:nvSpPr>
        <p:spPr>
          <a:xfrm>
            <a:off x="6294302" y="851474"/>
            <a:ext cx="5225143" cy="5225143"/>
          </a:xfrm>
          <a:prstGeom prst="ellipse">
            <a:avLst/>
          </a:prstGeom>
          <a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cs typeface="B Nazanin" panose="00000700000000000000" pitchFamily="2" charset="-78"/>
            </a:endParaRPr>
          </a:p>
        </p:txBody>
      </p:sp>
      <p:sp>
        <p:nvSpPr>
          <p:cNvPr id="32" name="Paralelogramo 31">
            <a:extLst>
              <a:ext uri="{FF2B5EF4-FFF2-40B4-BE49-F238E27FC236}">
                <a16:creationId xmlns:a16="http://schemas.microsoft.com/office/drawing/2014/main" id="{E7131817-B1AB-43DC-AB4C-FA46171D3BDF}"/>
              </a:ext>
            </a:extLst>
          </p:cNvPr>
          <p:cNvSpPr/>
          <p:nvPr/>
        </p:nvSpPr>
        <p:spPr>
          <a:xfrm>
            <a:off x="694010" y="-3814"/>
            <a:ext cx="2394858" cy="609600"/>
          </a:xfrm>
          <a:prstGeom prst="parallelogram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cs typeface="B Nazanin" panose="00000700000000000000" pitchFamily="2" charset="-78"/>
            </a:endParaRPr>
          </a:p>
        </p:txBody>
      </p:sp>
      <p:sp>
        <p:nvSpPr>
          <p:cNvPr id="33" name="Paralelogramo 32">
            <a:extLst>
              <a:ext uri="{FF2B5EF4-FFF2-40B4-BE49-F238E27FC236}">
                <a16:creationId xmlns:a16="http://schemas.microsoft.com/office/drawing/2014/main" id="{0F3ABDE9-A674-48AC-B292-702877FDE0B2}"/>
              </a:ext>
            </a:extLst>
          </p:cNvPr>
          <p:cNvSpPr/>
          <p:nvPr/>
        </p:nvSpPr>
        <p:spPr>
          <a:xfrm>
            <a:off x="9103134" y="0"/>
            <a:ext cx="2394858" cy="609600"/>
          </a:xfrm>
          <a:prstGeom prst="parallelogram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cs typeface="B Nazanin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7366223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TextBox 139">
            <a:extLst>
              <a:ext uri="{FF2B5EF4-FFF2-40B4-BE49-F238E27FC236}">
                <a16:creationId xmlns:a16="http://schemas.microsoft.com/office/drawing/2014/main" id="{13623931-15D2-4834-8280-54ACC1445BD1}"/>
              </a:ext>
            </a:extLst>
          </p:cNvPr>
          <p:cNvSpPr txBox="1"/>
          <p:nvPr/>
        </p:nvSpPr>
        <p:spPr>
          <a:xfrm>
            <a:off x="4864662" y="391514"/>
            <a:ext cx="6603439" cy="92333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 rtl="1"/>
            <a:r>
              <a:rPr lang="fa-IR" altLang="ko-KR" sz="5400" dirty="0">
                <a:solidFill>
                  <a:srgbClr val="F86F5C"/>
                </a:solidFill>
                <a:cs typeface="B Nazanin" panose="00000400000000000000" pitchFamily="2" charset="-78"/>
              </a:rPr>
              <a:t>سبک </a:t>
            </a:r>
            <a:r>
              <a:rPr lang="fa-IR" altLang="ko-KR" sz="5400" dirty="0">
                <a:cs typeface="B Nazanin" panose="00000400000000000000" pitchFamily="2" charset="-78"/>
              </a:rPr>
              <a:t>دستور کار</a:t>
            </a:r>
            <a:endParaRPr lang="ko-KR" altLang="en-US" sz="5400" dirty="0">
              <a:cs typeface="B Nazanin" panose="00000400000000000000" pitchFamily="2" charset="-78"/>
            </a:endParaRPr>
          </a:p>
        </p:txBody>
      </p:sp>
      <p:sp>
        <p:nvSpPr>
          <p:cNvPr id="122" name="TextBox 121">
            <a:extLst>
              <a:ext uri="{FF2B5EF4-FFF2-40B4-BE49-F238E27FC236}">
                <a16:creationId xmlns:a16="http://schemas.microsoft.com/office/drawing/2014/main" id="{CC8905E8-278A-4BD2-B75B-0CAAFBDB26F1}"/>
              </a:ext>
            </a:extLst>
          </p:cNvPr>
          <p:cNvSpPr txBox="1"/>
          <p:nvPr/>
        </p:nvSpPr>
        <p:spPr>
          <a:xfrm>
            <a:off x="4660065" y="1624437"/>
            <a:ext cx="958096" cy="646331"/>
          </a:xfrm>
          <a:prstGeom prst="rect">
            <a:avLst/>
          </a:prstGeom>
          <a:noFill/>
        </p:spPr>
        <p:txBody>
          <a:bodyPr wrap="square" lIns="108000" rIns="108000" rtlCol="0" anchor="ctr">
            <a:spAutoFit/>
          </a:bodyPr>
          <a:lstStyle/>
          <a:p>
            <a:pPr algn="ctr" rtl="1"/>
            <a:r>
              <a:rPr lang="en-US" altLang="ko-KR" sz="3600" b="1" dirty="0">
                <a:solidFill>
                  <a:srgbClr val="374562"/>
                </a:solidFill>
                <a:cs typeface="B Nazanin" panose="00000400000000000000" pitchFamily="2" charset="-78"/>
              </a:rPr>
              <a:t>01</a:t>
            </a:r>
            <a:endParaRPr lang="ko-KR" altLang="en-US" sz="3600" b="1" dirty="0">
              <a:solidFill>
                <a:srgbClr val="374562"/>
              </a:solidFill>
              <a:cs typeface="B Nazanin" panose="00000400000000000000" pitchFamily="2" charset="-78"/>
            </a:endParaRP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CB904A8F-9E53-4454-9EE8-7899E445985B}"/>
              </a:ext>
            </a:extLst>
          </p:cNvPr>
          <p:cNvGrpSpPr/>
          <p:nvPr/>
        </p:nvGrpSpPr>
        <p:grpSpPr>
          <a:xfrm>
            <a:off x="5730920" y="1736115"/>
            <a:ext cx="5737181" cy="956690"/>
            <a:chOff x="665833" y="2698787"/>
            <a:chExt cx="3322837" cy="956690"/>
          </a:xfrm>
        </p:grpSpPr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3D67D6A4-5513-4B78-82BC-5AE8CFA67E7E}"/>
                </a:ext>
              </a:extLst>
            </p:cNvPr>
            <p:cNvSpPr txBox="1"/>
            <p:nvPr/>
          </p:nvSpPr>
          <p:spPr>
            <a:xfrm>
              <a:off x="787499" y="3193812"/>
              <a:ext cx="3201171" cy="461665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r" rtl="1"/>
              <a:r>
                <a:rPr lang="fa-IR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B Nazanin" panose="00000400000000000000" pitchFamily="2" charset="-78"/>
                </a:rPr>
                <a:t>شما به سادگی می توانید مخاطبان خود را تحت تاثیر قرار دهید و به ارائه های خود جذابیت و زیبایی بی نظیری اضافه کنید. آسان برای تغییر رنگ، عکس و متن.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6BEEEB66-0819-4EF7-B983-0AFE673F7D27}"/>
                </a:ext>
              </a:extLst>
            </p:cNvPr>
            <p:cNvSpPr txBox="1"/>
            <p:nvPr/>
          </p:nvSpPr>
          <p:spPr>
            <a:xfrm>
              <a:off x="665833" y="2698787"/>
              <a:ext cx="3322837" cy="432792"/>
            </a:xfrm>
            <a:prstGeom prst="roundRect">
              <a:avLst>
                <a:gd name="adj" fmla="val 50000"/>
              </a:avLst>
            </a:prstGeom>
            <a:solidFill>
              <a:srgbClr val="F86F5C"/>
            </a:solidFill>
          </p:spPr>
          <p:txBody>
            <a:bodyPr wrap="square" lIns="274320" rtlCol="0" anchor="ctr">
              <a:spAutoFit/>
            </a:bodyPr>
            <a:lstStyle/>
            <a:p>
              <a:pPr algn="r" rtl="1"/>
              <a:r>
                <a:rPr lang="fa-IR" altLang="ko-KR" sz="1400" b="1" dirty="0">
                  <a:solidFill>
                    <a:schemeClr val="bg1"/>
                  </a:solidFill>
                  <a:cs typeface="B Nazanin" panose="00000400000000000000" pitchFamily="2" charset="-78"/>
                </a:rPr>
                <a:t>عنوان مطالب</a:t>
              </a:r>
              <a:endParaRPr lang="ko-KR" altLang="en-US" sz="1400" b="1" dirty="0">
                <a:solidFill>
                  <a:schemeClr val="bg1"/>
                </a:solidFill>
                <a:cs typeface="B Nazanin" panose="00000400000000000000" pitchFamily="2" charset="-78"/>
              </a:endParaRPr>
            </a:p>
          </p:txBody>
        </p:sp>
      </p:grpSp>
      <p:sp>
        <p:nvSpPr>
          <p:cNvPr id="29" name="TextBox 28">
            <a:extLst>
              <a:ext uri="{FF2B5EF4-FFF2-40B4-BE49-F238E27FC236}">
                <a16:creationId xmlns:a16="http://schemas.microsoft.com/office/drawing/2014/main" id="{84E08AEC-260E-4620-A344-02DA4D7253FC}"/>
              </a:ext>
            </a:extLst>
          </p:cNvPr>
          <p:cNvSpPr txBox="1"/>
          <p:nvPr/>
        </p:nvSpPr>
        <p:spPr>
          <a:xfrm>
            <a:off x="4660065" y="2828487"/>
            <a:ext cx="958096" cy="646331"/>
          </a:xfrm>
          <a:prstGeom prst="rect">
            <a:avLst/>
          </a:prstGeom>
          <a:noFill/>
        </p:spPr>
        <p:txBody>
          <a:bodyPr wrap="square" lIns="108000" rIns="108000" rtlCol="0" anchor="ctr">
            <a:spAutoFit/>
          </a:bodyPr>
          <a:lstStyle/>
          <a:p>
            <a:pPr algn="ctr" rtl="1"/>
            <a:r>
              <a:rPr lang="en-US" altLang="ko-KR" sz="3600" b="1" dirty="0">
                <a:solidFill>
                  <a:srgbClr val="F86F5C"/>
                </a:solidFill>
                <a:cs typeface="B Nazanin" panose="00000400000000000000" pitchFamily="2" charset="-78"/>
              </a:rPr>
              <a:t>02</a:t>
            </a:r>
            <a:endParaRPr lang="ko-KR" altLang="en-US" sz="3600" b="1" dirty="0">
              <a:solidFill>
                <a:srgbClr val="F86F5C"/>
              </a:solidFill>
              <a:cs typeface="B Nazanin" panose="00000400000000000000" pitchFamily="2" charset="-78"/>
            </a:endParaRP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8AC77AEE-019F-4BEE-AF9D-872FD75C4204}"/>
              </a:ext>
            </a:extLst>
          </p:cNvPr>
          <p:cNvGrpSpPr/>
          <p:nvPr/>
        </p:nvGrpSpPr>
        <p:grpSpPr>
          <a:xfrm>
            <a:off x="5730920" y="2940165"/>
            <a:ext cx="5737181" cy="956690"/>
            <a:chOff x="665833" y="2698787"/>
            <a:chExt cx="3322837" cy="956690"/>
          </a:xfrm>
        </p:grpSpPr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5047AA3C-D7A9-417B-9843-A86F77CCD3B5}"/>
                </a:ext>
              </a:extLst>
            </p:cNvPr>
            <p:cNvSpPr txBox="1"/>
            <p:nvPr/>
          </p:nvSpPr>
          <p:spPr>
            <a:xfrm>
              <a:off x="787499" y="3193812"/>
              <a:ext cx="3201171" cy="461665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r" rtl="1"/>
              <a:r>
                <a:rPr lang="fa-IR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B Nazanin" panose="00000400000000000000" pitchFamily="2" charset="-78"/>
                </a:rPr>
                <a:t>شما به سادگی می توانید مخاطبان خود را تحت تاثیر قرار دهید و به ارائه های خود جذابیت و زیبایی بی نظیری اضافه کنید. آسان برای تغییر رنگ، عکس و متن.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163675F2-9A72-4B96-9291-9F0BED2AF5D7}"/>
                </a:ext>
              </a:extLst>
            </p:cNvPr>
            <p:cNvSpPr txBox="1"/>
            <p:nvPr/>
          </p:nvSpPr>
          <p:spPr>
            <a:xfrm>
              <a:off x="665833" y="2698787"/>
              <a:ext cx="3322837" cy="432792"/>
            </a:xfrm>
            <a:prstGeom prst="roundRect">
              <a:avLst>
                <a:gd name="adj" fmla="val 50000"/>
              </a:avLst>
            </a:prstGeom>
            <a:solidFill>
              <a:srgbClr val="374562"/>
            </a:solidFill>
          </p:spPr>
          <p:txBody>
            <a:bodyPr wrap="square" lIns="274320" rtlCol="0" anchor="ctr">
              <a:spAutoFit/>
            </a:bodyPr>
            <a:lstStyle/>
            <a:p>
              <a:pPr algn="r" rtl="1"/>
              <a:r>
                <a:rPr lang="fa-IR" altLang="ko-KR" sz="1400" b="1" dirty="0">
                  <a:solidFill>
                    <a:schemeClr val="bg1"/>
                  </a:solidFill>
                  <a:cs typeface="B Nazanin" panose="00000400000000000000" pitchFamily="2" charset="-78"/>
                </a:rPr>
                <a:t>عنوان مطالب</a:t>
              </a:r>
              <a:endParaRPr lang="ko-KR" altLang="en-US" sz="1400" b="1" dirty="0">
                <a:solidFill>
                  <a:schemeClr val="bg1"/>
                </a:solidFill>
                <a:cs typeface="B Nazanin" panose="00000400000000000000" pitchFamily="2" charset="-78"/>
              </a:endParaRPr>
            </a:p>
          </p:txBody>
        </p:sp>
      </p:grpSp>
      <p:sp>
        <p:nvSpPr>
          <p:cNvPr id="34" name="TextBox 33">
            <a:extLst>
              <a:ext uri="{FF2B5EF4-FFF2-40B4-BE49-F238E27FC236}">
                <a16:creationId xmlns:a16="http://schemas.microsoft.com/office/drawing/2014/main" id="{9DC92E20-0B25-47A5-9ABF-8CBCF8F31CF5}"/>
              </a:ext>
            </a:extLst>
          </p:cNvPr>
          <p:cNvSpPr txBox="1"/>
          <p:nvPr/>
        </p:nvSpPr>
        <p:spPr>
          <a:xfrm>
            <a:off x="4660065" y="4032537"/>
            <a:ext cx="958096" cy="646331"/>
          </a:xfrm>
          <a:prstGeom prst="rect">
            <a:avLst/>
          </a:prstGeom>
          <a:noFill/>
        </p:spPr>
        <p:txBody>
          <a:bodyPr wrap="square" lIns="108000" rIns="108000" rtlCol="0" anchor="ctr">
            <a:spAutoFit/>
          </a:bodyPr>
          <a:lstStyle/>
          <a:p>
            <a:pPr algn="ctr" rtl="1"/>
            <a:r>
              <a:rPr lang="en-US" altLang="ko-KR" sz="3600" b="1" dirty="0">
                <a:solidFill>
                  <a:srgbClr val="374562"/>
                </a:solidFill>
                <a:cs typeface="B Nazanin" panose="00000400000000000000" pitchFamily="2" charset="-78"/>
              </a:rPr>
              <a:t>03</a:t>
            </a:r>
            <a:endParaRPr lang="ko-KR" altLang="en-US" sz="3600" b="1" dirty="0">
              <a:solidFill>
                <a:srgbClr val="374562"/>
              </a:solidFill>
              <a:cs typeface="B Nazanin" panose="00000400000000000000" pitchFamily="2" charset="-78"/>
            </a:endParaRPr>
          </a:p>
        </p:txBody>
      </p:sp>
      <p:grpSp>
        <p:nvGrpSpPr>
          <p:cNvPr id="35" name="Group 34">
            <a:extLst>
              <a:ext uri="{FF2B5EF4-FFF2-40B4-BE49-F238E27FC236}">
                <a16:creationId xmlns:a16="http://schemas.microsoft.com/office/drawing/2014/main" id="{276C0250-0F2C-4CDC-A275-45F8850F9452}"/>
              </a:ext>
            </a:extLst>
          </p:cNvPr>
          <p:cNvGrpSpPr/>
          <p:nvPr/>
        </p:nvGrpSpPr>
        <p:grpSpPr>
          <a:xfrm>
            <a:off x="5730920" y="4144215"/>
            <a:ext cx="5737181" cy="956690"/>
            <a:chOff x="665833" y="2698787"/>
            <a:chExt cx="3322837" cy="956690"/>
          </a:xfrm>
        </p:grpSpPr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B939549C-B0C1-4F98-A44B-8A7A73279643}"/>
                </a:ext>
              </a:extLst>
            </p:cNvPr>
            <p:cNvSpPr txBox="1"/>
            <p:nvPr/>
          </p:nvSpPr>
          <p:spPr>
            <a:xfrm>
              <a:off x="787499" y="3193812"/>
              <a:ext cx="3201171" cy="461665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r" rtl="1"/>
              <a:r>
                <a:rPr lang="fa-IR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B Nazanin" panose="00000400000000000000" pitchFamily="2" charset="-78"/>
                </a:rPr>
                <a:t>شما به سادگی می توانید مخاطبان خود را تحت تاثیر قرار دهید و به ارائه های خود جذابیت و زیبایی بی نظیری اضافه کنید. آسان برای تغییر رنگ، عکس و متن.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FB2A0BE8-4E1C-478F-AE7B-D913C667D3CA}"/>
                </a:ext>
              </a:extLst>
            </p:cNvPr>
            <p:cNvSpPr txBox="1"/>
            <p:nvPr/>
          </p:nvSpPr>
          <p:spPr>
            <a:xfrm>
              <a:off x="665833" y="2698787"/>
              <a:ext cx="3322837" cy="432792"/>
            </a:xfrm>
            <a:prstGeom prst="roundRect">
              <a:avLst>
                <a:gd name="adj" fmla="val 50000"/>
              </a:avLst>
            </a:prstGeom>
            <a:solidFill>
              <a:srgbClr val="F86F5C"/>
            </a:solidFill>
          </p:spPr>
          <p:txBody>
            <a:bodyPr wrap="square" lIns="274320" rtlCol="0" anchor="ctr">
              <a:spAutoFit/>
            </a:bodyPr>
            <a:lstStyle/>
            <a:p>
              <a:pPr algn="r" rtl="1"/>
              <a:r>
                <a:rPr lang="fa-IR" altLang="ko-KR" sz="1400" b="1" dirty="0">
                  <a:solidFill>
                    <a:schemeClr val="bg1"/>
                  </a:solidFill>
                  <a:cs typeface="B Nazanin" panose="00000400000000000000" pitchFamily="2" charset="-78"/>
                </a:rPr>
                <a:t>عنوان مطالب</a:t>
              </a:r>
              <a:endParaRPr lang="ko-KR" altLang="en-US" sz="1400" b="1" dirty="0">
                <a:solidFill>
                  <a:schemeClr val="bg1"/>
                </a:solidFill>
                <a:cs typeface="B Nazanin" panose="00000400000000000000" pitchFamily="2" charset="-78"/>
              </a:endParaRPr>
            </a:p>
          </p:txBody>
        </p:sp>
      </p:grpSp>
      <p:sp>
        <p:nvSpPr>
          <p:cNvPr id="39" name="TextBox 38">
            <a:extLst>
              <a:ext uri="{FF2B5EF4-FFF2-40B4-BE49-F238E27FC236}">
                <a16:creationId xmlns:a16="http://schemas.microsoft.com/office/drawing/2014/main" id="{A775E27B-4D35-43D7-8422-85D445BDB7E1}"/>
              </a:ext>
            </a:extLst>
          </p:cNvPr>
          <p:cNvSpPr txBox="1"/>
          <p:nvPr/>
        </p:nvSpPr>
        <p:spPr>
          <a:xfrm>
            <a:off x="4660065" y="5236587"/>
            <a:ext cx="958096" cy="646331"/>
          </a:xfrm>
          <a:prstGeom prst="rect">
            <a:avLst/>
          </a:prstGeom>
          <a:noFill/>
        </p:spPr>
        <p:txBody>
          <a:bodyPr wrap="square" lIns="108000" rIns="108000" rtlCol="0" anchor="ctr">
            <a:spAutoFit/>
          </a:bodyPr>
          <a:lstStyle/>
          <a:p>
            <a:pPr algn="ctr" rtl="1"/>
            <a:r>
              <a:rPr lang="en-US" altLang="ko-KR" sz="3600" b="1" dirty="0">
                <a:solidFill>
                  <a:srgbClr val="F86F5C"/>
                </a:solidFill>
                <a:cs typeface="B Nazanin" panose="00000400000000000000" pitchFamily="2" charset="-78"/>
              </a:rPr>
              <a:t>04</a:t>
            </a:r>
            <a:endParaRPr lang="ko-KR" altLang="en-US" sz="3600" b="1" dirty="0">
              <a:solidFill>
                <a:srgbClr val="F86F5C"/>
              </a:solidFill>
              <a:cs typeface="B Nazanin" panose="00000400000000000000" pitchFamily="2" charset="-78"/>
            </a:endParaRPr>
          </a:p>
        </p:txBody>
      </p:sp>
      <p:grpSp>
        <p:nvGrpSpPr>
          <p:cNvPr id="40" name="Group 39">
            <a:extLst>
              <a:ext uri="{FF2B5EF4-FFF2-40B4-BE49-F238E27FC236}">
                <a16:creationId xmlns:a16="http://schemas.microsoft.com/office/drawing/2014/main" id="{3A0B77FE-28D5-4EC6-9841-F3FD55BE7F0E}"/>
              </a:ext>
            </a:extLst>
          </p:cNvPr>
          <p:cNvGrpSpPr/>
          <p:nvPr/>
        </p:nvGrpSpPr>
        <p:grpSpPr>
          <a:xfrm>
            <a:off x="5730920" y="5348265"/>
            <a:ext cx="5737181" cy="956690"/>
            <a:chOff x="665833" y="2698787"/>
            <a:chExt cx="3322837" cy="956690"/>
          </a:xfrm>
        </p:grpSpPr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FA086495-D0E6-4EDF-B0A3-3E7C7F8378EA}"/>
                </a:ext>
              </a:extLst>
            </p:cNvPr>
            <p:cNvSpPr txBox="1"/>
            <p:nvPr/>
          </p:nvSpPr>
          <p:spPr>
            <a:xfrm>
              <a:off x="787499" y="3193812"/>
              <a:ext cx="3201171" cy="461665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r" rtl="1"/>
              <a:r>
                <a:rPr lang="fa-IR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B Nazanin" panose="00000400000000000000" pitchFamily="2" charset="-78"/>
                </a:rPr>
                <a:t>شما به سادگی می توانید مخاطبان خود را تحت تاثیر قرار دهید و به ارائه های خود جذابیت و زیبایی بی نظیری اضافه کنید. آسان برای تغییر رنگ، عکس و متن.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04AE23BF-9144-41BB-82CF-6D901195B783}"/>
                </a:ext>
              </a:extLst>
            </p:cNvPr>
            <p:cNvSpPr txBox="1"/>
            <p:nvPr/>
          </p:nvSpPr>
          <p:spPr>
            <a:xfrm>
              <a:off x="665833" y="2698787"/>
              <a:ext cx="3322837" cy="432792"/>
            </a:xfrm>
            <a:prstGeom prst="roundRect">
              <a:avLst>
                <a:gd name="adj" fmla="val 50000"/>
              </a:avLst>
            </a:prstGeom>
            <a:solidFill>
              <a:srgbClr val="374562"/>
            </a:solidFill>
          </p:spPr>
          <p:txBody>
            <a:bodyPr wrap="square" lIns="274320" rtlCol="0" anchor="ctr">
              <a:spAutoFit/>
            </a:bodyPr>
            <a:lstStyle/>
            <a:p>
              <a:pPr algn="r" rtl="1"/>
              <a:r>
                <a:rPr lang="fa-IR" altLang="ko-KR" sz="1400" b="1" dirty="0">
                  <a:solidFill>
                    <a:schemeClr val="bg1"/>
                  </a:solidFill>
                  <a:cs typeface="B Nazanin" panose="00000400000000000000" pitchFamily="2" charset="-78"/>
                </a:rPr>
                <a:t>عنوان مطالب</a:t>
              </a:r>
              <a:endParaRPr lang="ko-KR" altLang="en-US" sz="1400" b="1" dirty="0">
                <a:solidFill>
                  <a:schemeClr val="bg1"/>
                </a:solidFill>
                <a:cs typeface="B Nazanin" panose="00000400000000000000" pitchFamily="2" charset="-78"/>
              </a:endParaRPr>
            </a:p>
          </p:txBody>
        </p:sp>
      </p:grpSp>
      <p:sp>
        <p:nvSpPr>
          <p:cNvPr id="27" name="Title 1">
            <a:extLst>
              <a:ext uri="{FF2B5EF4-FFF2-40B4-BE49-F238E27FC236}">
                <a16:creationId xmlns:a16="http://schemas.microsoft.com/office/drawing/2014/main" id="{05F513BB-7580-428B-9F69-E4D79421EF88}"/>
              </a:ext>
            </a:extLst>
          </p:cNvPr>
          <p:cNvSpPr txBox="1"/>
          <p:nvPr/>
        </p:nvSpPr>
        <p:spPr>
          <a:xfrm>
            <a:off x="-390012" y="4577007"/>
            <a:ext cx="4645607" cy="1569662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1" rIns="91440" bIns="45721" anchor="t" anchorCtr="1" compatLnSpc="1">
            <a:spAutoFit/>
          </a:bodyPr>
          <a:lstStyle/>
          <a:p>
            <a:pPr algn="ctr" defTabSz="914423" rtl="1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a-IR" sz="4800" b="1" dirty="0">
                <a:solidFill>
                  <a:schemeClr val="bg1"/>
                </a:solidFill>
                <a:latin typeface="Oswald" pitchFamily="2"/>
                <a:cs typeface="B Nazanin" panose="00000400000000000000" pitchFamily="2" charset="-78"/>
              </a:rPr>
              <a:t>کسب و کار</a:t>
            </a:r>
          </a:p>
          <a:p>
            <a:pPr algn="ctr" defTabSz="914423" rtl="1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a-IR" sz="4800" b="1" dirty="0">
                <a:solidFill>
                  <a:schemeClr val="bg1"/>
                </a:solidFill>
                <a:latin typeface="Oswald" pitchFamily="2"/>
                <a:cs typeface="B Nazanin" panose="00000400000000000000" pitchFamily="2" charset="-78"/>
              </a:rPr>
              <a:t>طرح</a:t>
            </a:r>
            <a:endParaRPr lang="es-CO" sz="4800" b="1" dirty="0">
              <a:solidFill>
                <a:schemeClr val="bg1"/>
              </a:solidFill>
              <a:latin typeface="Oswald" pitchFamily="2"/>
              <a:cs typeface="B Nazanin" panose="00000400000000000000" pitchFamily="2" charset="-78"/>
            </a:endParaRPr>
          </a:p>
        </p:txBody>
      </p:sp>
      <p:grpSp>
        <p:nvGrpSpPr>
          <p:cNvPr id="2" name="Grupo 1">
            <a:extLst>
              <a:ext uri="{FF2B5EF4-FFF2-40B4-BE49-F238E27FC236}">
                <a16:creationId xmlns:a16="http://schemas.microsoft.com/office/drawing/2014/main" id="{AB3CD3C4-2B7E-FAE7-8F9D-9CBAC4E02A43}"/>
              </a:ext>
            </a:extLst>
          </p:cNvPr>
          <p:cNvGrpSpPr/>
          <p:nvPr/>
        </p:nvGrpSpPr>
        <p:grpSpPr>
          <a:xfrm>
            <a:off x="768820" y="1291062"/>
            <a:ext cx="2738438" cy="2687638"/>
            <a:chOff x="768820" y="1291062"/>
            <a:chExt cx="2738438" cy="2687638"/>
          </a:xfrm>
        </p:grpSpPr>
        <p:sp>
          <p:nvSpPr>
            <p:cNvPr id="14" name="Freeform 5">
              <a:extLst>
                <a:ext uri="{FF2B5EF4-FFF2-40B4-BE49-F238E27FC236}">
                  <a16:creationId xmlns:a16="http://schemas.microsoft.com/office/drawing/2014/main" id="{5763A637-6596-42C8-BB87-4B98AFC51B8B}"/>
                </a:ext>
              </a:extLst>
            </p:cNvPr>
            <p:cNvSpPr>
              <a:spLocks/>
            </p:cNvSpPr>
            <p:nvPr/>
          </p:nvSpPr>
          <p:spPr bwMode="auto">
            <a:xfrm>
              <a:off x="768820" y="1624437"/>
              <a:ext cx="2360613" cy="2354263"/>
            </a:xfrm>
            <a:custGeom>
              <a:avLst/>
              <a:gdLst>
                <a:gd name="T0" fmla="*/ 467 w 625"/>
                <a:gd name="T1" fmla="*/ 4 h 623"/>
                <a:gd name="T2" fmla="*/ 384 w 625"/>
                <a:gd name="T3" fmla="*/ 86 h 623"/>
                <a:gd name="T4" fmla="*/ 353 w 625"/>
                <a:gd name="T5" fmla="*/ 92 h 623"/>
                <a:gd name="T6" fmla="*/ 124 w 625"/>
                <a:gd name="T7" fmla="*/ 92 h 623"/>
                <a:gd name="T8" fmla="*/ 92 w 625"/>
                <a:gd name="T9" fmla="*/ 122 h 623"/>
                <a:gd name="T10" fmla="*/ 92 w 625"/>
                <a:gd name="T11" fmla="*/ 500 h 623"/>
                <a:gd name="T12" fmla="*/ 122 w 625"/>
                <a:gd name="T13" fmla="*/ 530 h 623"/>
                <a:gd name="T14" fmla="*/ 502 w 625"/>
                <a:gd name="T15" fmla="*/ 530 h 623"/>
                <a:gd name="T16" fmla="*/ 530 w 625"/>
                <a:gd name="T17" fmla="*/ 501 h 623"/>
                <a:gd name="T18" fmla="*/ 530 w 625"/>
                <a:gd name="T19" fmla="*/ 273 h 623"/>
                <a:gd name="T20" fmla="*/ 549 w 625"/>
                <a:gd name="T21" fmla="*/ 224 h 623"/>
                <a:gd name="T22" fmla="*/ 610 w 625"/>
                <a:gd name="T23" fmla="*/ 158 h 623"/>
                <a:gd name="T24" fmla="*/ 622 w 625"/>
                <a:gd name="T25" fmla="*/ 184 h 623"/>
                <a:gd name="T26" fmla="*/ 622 w 625"/>
                <a:gd name="T27" fmla="*/ 592 h 623"/>
                <a:gd name="T28" fmla="*/ 593 w 625"/>
                <a:gd name="T29" fmla="*/ 622 h 623"/>
                <a:gd name="T30" fmla="*/ 30 w 625"/>
                <a:gd name="T31" fmla="*/ 622 h 623"/>
                <a:gd name="T32" fmla="*/ 0 w 625"/>
                <a:gd name="T33" fmla="*/ 593 h 623"/>
                <a:gd name="T34" fmla="*/ 0 w 625"/>
                <a:gd name="T35" fmla="*/ 30 h 623"/>
                <a:gd name="T36" fmla="*/ 25 w 625"/>
                <a:gd name="T37" fmla="*/ 0 h 623"/>
                <a:gd name="T38" fmla="*/ 447 w 625"/>
                <a:gd name="T39" fmla="*/ 0 h 623"/>
                <a:gd name="T40" fmla="*/ 467 w 625"/>
                <a:gd name="T41" fmla="*/ 4 h 6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25" h="623">
                  <a:moveTo>
                    <a:pt x="467" y="4"/>
                  </a:moveTo>
                  <a:cubicBezTo>
                    <a:pt x="437" y="34"/>
                    <a:pt x="411" y="60"/>
                    <a:pt x="384" y="86"/>
                  </a:cubicBezTo>
                  <a:cubicBezTo>
                    <a:pt x="376" y="94"/>
                    <a:pt x="364" y="92"/>
                    <a:pt x="353" y="92"/>
                  </a:cubicBezTo>
                  <a:cubicBezTo>
                    <a:pt x="277" y="92"/>
                    <a:pt x="200" y="93"/>
                    <a:pt x="124" y="92"/>
                  </a:cubicBezTo>
                  <a:cubicBezTo>
                    <a:pt x="101" y="92"/>
                    <a:pt x="92" y="97"/>
                    <a:pt x="92" y="122"/>
                  </a:cubicBezTo>
                  <a:cubicBezTo>
                    <a:pt x="93" y="248"/>
                    <a:pt x="93" y="374"/>
                    <a:pt x="92" y="500"/>
                  </a:cubicBezTo>
                  <a:cubicBezTo>
                    <a:pt x="92" y="523"/>
                    <a:pt x="98" y="531"/>
                    <a:pt x="122" y="530"/>
                  </a:cubicBezTo>
                  <a:cubicBezTo>
                    <a:pt x="249" y="529"/>
                    <a:pt x="375" y="529"/>
                    <a:pt x="502" y="530"/>
                  </a:cubicBezTo>
                  <a:cubicBezTo>
                    <a:pt x="525" y="531"/>
                    <a:pt x="531" y="523"/>
                    <a:pt x="530" y="501"/>
                  </a:cubicBezTo>
                  <a:cubicBezTo>
                    <a:pt x="529" y="425"/>
                    <a:pt x="530" y="349"/>
                    <a:pt x="530" y="273"/>
                  </a:cubicBezTo>
                  <a:cubicBezTo>
                    <a:pt x="529" y="253"/>
                    <a:pt x="535" y="238"/>
                    <a:pt x="549" y="224"/>
                  </a:cubicBezTo>
                  <a:cubicBezTo>
                    <a:pt x="571" y="203"/>
                    <a:pt x="590" y="179"/>
                    <a:pt x="610" y="158"/>
                  </a:cubicBezTo>
                  <a:cubicBezTo>
                    <a:pt x="625" y="167"/>
                    <a:pt x="622" y="176"/>
                    <a:pt x="622" y="184"/>
                  </a:cubicBezTo>
                  <a:cubicBezTo>
                    <a:pt x="622" y="320"/>
                    <a:pt x="622" y="456"/>
                    <a:pt x="622" y="592"/>
                  </a:cubicBezTo>
                  <a:cubicBezTo>
                    <a:pt x="623" y="614"/>
                    <a:pt x="616" y="623"/>
                    <a:pt x="593" y="622"/>
                  </a:cubicBezTo>
                  <a:cubicBezTo>
                    <a:pt x="405" y="622"/>
                    <a:pt x="218" y="622"/>
                    <a:pt x="30" y="622"/>
                  </a:cubicBezTo>
                  <a:cubicBezTo>
                    <a:pt x="8" y="623"/>
                    <a:pt x="0" y="615"/>
                    <a:pt x="0" y="593"/>
                  </a:cubicBezTo>
                  <a:cubicBezTo>
                    <a:pt x="1" y="405"/>
                    <a:pt x="0" y="217"/>
                    <a:pt x="0" y="30"/>
                  </a:cubicBezTo>
                  <a:cubicBezTo>
                    <a:pt x="0" y="12"/>
                    <a:pt x="1" y="0"/>
                    <a:pt x="25" y="0"/>
                  </a:cubicBezTo>
                  <a:cubicBezTo>
                    <a:pt x="165" y="1"/>
                    <a:pt x="306" y="0"/>
                    <a:pt x="447" y="0"/>
                  </a:cubicBezTo>
                  <a:cubicBezTo>
                    <a:pt x="451" y="0"/>
                    <a:pt x="455" y="2"/>
                    <a:pt x="467" y="4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ES">
                <a:cs typeface="B Nazanin" panose="00000400000000000000" pitchFamily="2" charset="-78"/>
              </a:endParaRPr>
            </a:p>
          </p:txBody>
        </p:sp>
        <p:sp>
          <p:nvSpPr>
            <p:cNvPr id="15" name="Freeform 6">
              <a:extLst>
                <a:ext uri="{FF2B5EF4-FFF2-40B4-BE49-F238E27FC236}">
                  <a16:creationId xmlns:a16="http://schemas.microsoft.com/office/drawing/2014/main" id="{AA6D48BD-6C7C-4054-90C6-02A6DFCE93A5}"/>
                </a:ext>
              </a:extLst>
            </p:cNvPr>
            <p:cNvSpPr>
              <a:spLocks/>
            </p:cNvSpPr>
            <p:nvPr/>
          </p:nvSpPr>
          <p:spPr bwMode="auto">
            <a:xfrm>
              <a:off x="1475258" y="1605387"/>
              <a:ext cx="1665288" cy="1658938"/>
            </a:xfrm>
            <a:custGeom>
              <a:avLst/>
              <a:gdLst>
                <a:gd name="T0" fmla="*/ 4 w 441"/>
                <a:gd name="T1" fmla="*/ 422 h 439"/>
                <a:gd name="T2" fmla="*/ 80 w 441"/>
                <a:gd name="T3" fmla="*/ 259 h 439"/>
                <a:gd name="T4" fmla="*/ 323 w 441"/>
                <a:gd name="T5" fmla="*/ 19 h 439"/>
                <a:gd name="T6" fmla="*/ 369 w 441"/>
                <a:gd name="T7" fmla="*/ 19 h 439"/>
                <a:gd name="T8" fmla="*/ 427 w 441"/>
                <a:gd name="T9" fmla="*/ 78 h 439"/>
                <a:gd name="T10" fmla="*/ 429 w 441"/>
                <a:gd name="T11" fmla="*/ 110 h 439"/>
                <a:gd name="T12" fmla="*/ 138 w 441"/>
                <a:gd name="T13" fmla="*/ 400 h 439"/>
                <a:gd name="T14" fmla="*/ 122 w 441"/>
                <a:gd name="T15" fmla="*/ 410 h 439"/>
                <a:gd name="T16" fmla="*/ 21 w 441"/>
                <a:gd name="T17" fmla="*/ 436 h 439"/>
                <a:gd name="T18" fmla="*/ 4 w 441"/>
                <a:gd name="T19" fmla="*/ 422 h 4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41" h="439">
                  <a:moveTo>
                    <a:pt x="4" y="422"/>
                  </a:moveTo>
                  <a:cubicBezTo>
                    <a:pt x="19" y="363"/>
                    <a:pt x="29" y="305"/>
                    <a:pt x="80" y="259"/>
                  </a:cubicBezTo>
                  <a:cubicBezTo>
                    <a:pt x="165" y="184"/>
                    <a:pt x="243" y="100"/>
                    <a:pt x="323" y="19"/>
                  </a:cubicBezTo>
                  <a:cubicBezTo>
                    <a:pt x="341" y="0"/>
                    <a:pt x="352" y="1"/>
                    <a:pt x="369" y="19"/>
                  </a:cubicBezTo>
                  <a:cubicBezTo>
                    <a:pt x="387" y="40"/>
                    <a:pt x="407" y="59"/>
                    <a:pt x="427" y="78"/>
                  </a:cubicBezTo>
                  <a:cubicBezTo>
                    <a:pt x="438" y="89"/>
                    <a:pt x="441" y="97"/>
                    <a:pt x="429" y="110"/>
                  </a:cubicBezTo>
                  <a:cubicBezTo>
                    <a:pt x="332" y="206"/>
                    <a:pt x="235" y="303"/>
                    <a:pt x="138" y="400"/>
                  </a:cubicBezTo>
                  <a:cubicBezTo>
                    <a:pt x="134" y="404"/>
                    <a:pt x="128" y="409"/>
                    <a:pt x="122" y="410"/>
                  </a:cubicBezTo>
                  <a:cubicBezTo>
                    <a:pt x="88" y="419"/>
                    <a:pt x="54" y="427"/>
                    <a:pt x="21" y="436"/>
                  </a:cubicBezTo>
                  <a:cubicBezTo>
                    <a:pt x="8" y="439"/>
                    <a:pt x="0" y="437"/>
                    <a:pt x="4" y="422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ES">
                <a:cs typeface="B Nazanin" panose="00000400000000000000" pitchFamily="2" charset="-78"/>
              </a:endParaRPr>
            </a:p>
          </p:txBody>
        </p:sp>
        <p:sp>
          <p:nvSpPr>
            <p:cNvPr id="16" name="Freeform 7">
              <a:extLst>
                <a:ext uri="{FF2B5EF4-FFF2-40B4-BE49-F238E27FC236}">
                  <a16:creationId xmlns:a16="http://schemas.microsoft.com/office/drawing/2014/main" id="{64C1E3C0-E569-4B57-A29E-05253FE0F34F}"/>
                </a:ext>
              </a:extLst>
            </p:cNvPr>
            <p:cNvSpPr>
              <a:spLocks/>
            </p:cNvSpPr>
            <p:nvPr/>
          </p:nvSpPr>
          <p:spPr bwMode="auto">
            <a:xfrm>
              <a:off x="2884958" y="1291062"/>
              <a:ext cx="622300" cy="577850"/>
            </a:xfrm>
            <a:custGeom>
              <a:avLst/>
              <a:gdLst>
                <a:gd name="T0" fmla="*/ 76 w 165"/>
                <a:gd name="T1" fmla="*/ 0 h 153"/>
                <a:gd name="T2" fmla="*/ 143 w 165"/>
                <a:gd name="T3" fmla="*/ 98 h 153"/>
                <a:gd name="T4" fmla="*/ 133 w 165"/>
                <a:gd name="T5" fmla="*/ 114 h 153"/>
                <a:gd name="T6" fmla="*/ 68 w 165"/>
                <a:gd name="T7" fmla="*/ 120 h 153"/>
                <a:gd name="T8" fmla="*/ 15 w 165"/>
                <a:gd name="T9" fmla="*/ 67 h 153"/>
                <a:gd name="T10" fmla="*/ 9 w 165"/>
                <a:gd name="T11" fmla="*/ 44 h 153"/>
                <a:gd name="T12" fmla="*/ 76 w 165"/>
                <a:gd name="T13" fmla="*/ 0 h 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5" h="153">
                  <a:moveTo>
                    <a:pt x="76" y="0"/>
                  </a:moveTo>
                  <a:cubicBezTo>
                    <a:pt x="132" y="0"/>
                    <a:pt x="165" y="53"/>
                    <a:pt x="143" y="98"/>
                  </a:cubicBezTo>
                  <a:cubicBezTo>
                    <a:pt x="140" y="103"/>
                    <a:pt x="136" y="109"/>
                    <a:pt x="133" y="114"/>
                  </a:cubicBezTo>
                  <a:cubicBezTo>
                    <a:pt x="104" y="153"/>
                    <a:pt x="101" y="153"/>
                    <a:pt x="68" y="120"/>
                  </a:cubicBezTo>
                  <a:cubicBezTo>
                    <a:pt x="50" y="102"/>
                    <a:pt x="33" y="85"/>
                    <a:pt x="15" y="67"/>
                  </a:cubicBezTo>
                  <a:cubicBezTo>
                    <a:pt x="9" y="61"/>
                    <a:pt x="0" y="54"/>
                    <a:pt x="9" y="44"/>
                  </a:cubicBezTo>
                  <a:cubicBezTo>
                    <a:pt x="29" y="22"/>
                    <a:pt x="50" y="2"/>
                    <a:pt x="76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ES">
                <a:cs typeface="B Nazanin" panose="00000400000000000000" pitchFamily="2" charset="-78"/>
              </a:endParaRPr>
            </a:p>
          </p:txBody>
        </p:sp>
      </p:grpSp>
      <p:sp>
        <p:nvSpPr>
          <p:cNvPr id="38" name="Paralelogramo 37">
            <a:extLst>
              <a:ext uri="{FF2B5EF4-FFF2-40B4-BE49-F238E27FC236}">
                <a16:creationId xmlns:a16="http://schemas.microsoft.com/office/drawing/2014/main" id="{4D89F62B-72DD-4323-B6E1-9A007269483D}"/>
              </a:ext>
            </a:extLst>
          </p:cNvPr>
          <p:cNvSpPr/>
          <p:nvPr/>
        </p:nvSpPr>
        <p:spPr>
          <a:xfrm>
            <a:off x="694010" y="-3814"/>
            <a:ext cx="2394858" cy="609600"/>
          </a:xfrm>
          <a:prstGeom prst="parallelogram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es-ES">
              <a:cs typeface="B Nazanin" panose="00000400000000000000" pitchFamily="2" charset="-78"/>
            </a:endParaRPr>
          </a:p>
        </p:txBody>
      </p:sp>
      <p:sp>
        <p:nvSpPr>
          <p:cNvPr id="43" name="Paralelogramo 42">
            <a:extLst>
              <a:ext uri="{FF2B5EF4-FFF2-40B4-BE49-F238E27FC236}">
                <a16:creationId xmlns:a16="http://schemas.microsoft.com/office/drawing/2014/main" id="{6F8B99F4-0048-4755-B2F9-E04D6BAB2CD6}"/>
              </a:ext>
            </a:extLst>
          </p:cNvPr>
          <p:cNvSpPr/>
          <p:nvPr/>
        </p:nvSpPr>
        <p:spPr>
          <a:xfrm>
            <a:off x="9103134" y="0"/>
            <a:ext cx="2394858" cy="609600"/>
          </a:xfrm>
          <a:prstGeom prst="parallelogram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es-ES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46671210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B4D408E6-550A-4498-A703-4F20A68B934F}"/>
              </a:ext>
            </a:extLst>
          </p:cNvPr>
          <p:cNvSpPr/>
          <p:nvPr/>
        </p:nvSpPr>
        <p:spPr>
          <a:xfrm>
            <a:off x="0" y="-234767"/>
            <a:ext cx="12192000" cy="21377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a-IR" sz="6646" dirty="0"/>
              <a:t>برنامه ریز</a:t>
            </a:r>
            <a:endParaRPr lang="en-US" sz="6646" dirty="0"/>
          </a:p>
          <a:p>
            <a:pPr algn="ctr"/>
            <a:r>
              <a:rPr lang="fa-IR" sz="6646" dirty="0"/>
              <a:t> </a:t>
            </a:r>
            <a:r>
              <a:rPr lang="fa-IR" sz="6646" dirty="0">
                <a:solidFill>
                  <a:schemeClr val="accent1"/>
                </a:solidFill>
              </a:rPr>
              <a:t>سالانه</a:t>
            </a:r>
            <a:endParaRPr lang="en-US" sz="6646" dirty="0">
              <a:latin typeface="+mj-lt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8518C46B-ADA3-4173-912D-A7839360F3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2207001"/>
              </p:ext>
            </p:extLst>
          </p:nvPr>
        </p:nvGraphicFramePr>
        <p:xfrm>
          <a:off x="637736" y="1634247"/>
          <a:ext cx="10916526" cy="50643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135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52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752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7524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7524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7524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7524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7524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7524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7524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75249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675249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675249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56270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500" dirty="0">
                          <a:latin typeface="+mn-lt"/>
                          <a:cs typeface="B Nazanin" panose="00000400000000000000" pitchFamily="2" charset="-78"/>
                        </a:rPr>
                        <a:t>2019</a:t>
                      </a:r>
                      <a:endParaRPr lang="ko-KR" altLang="en-US" sz="2500" dirty="0"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fa-IR" altLang="ko-KR" sz="1500" dirty="0">
                          <a:latin typeface="+mn-lt"/>
                          <a:cs typeface="B Nazanin" panose="00000400000000000000" pitchFamily="2" charset="-78"/>
                        </a:rPr>
                        <a:t>ژان</a:t>
                      </a:r>
                      <a:endParaRPr lang="ko-KR" altLang="en-US" sz="1500" dirty="0"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fa-IR" altLang="ko-KR" sz="1500" dirty="0">
                          <a:latin typeface="+mn-lt"/>
                          <a:cs typeface="B Nazanin" panose="00000400000000000000" pitchFamily="2" charset="-78"/>
                        </a:rPr>
                        <a:t>فوریه</a:t>
                      </a:r>
                      <a:endParaRPr lang="ko-KR" altLang="en-US" sz="1500" dirty="0"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fa-IR" altLang="ko-KR" sz="1500" dirty="0">
                          <a:latin typeface="+mn-lt"/>
                          <a:cs typeface="B Nazanin" panose="00000400000000000000" pitchFamily="2" charset="-78"/>
                        </a:rPr>
                        <a:t>مارس</a:t>
                      </a:r>
                      <a:endParaRPr lang="ko-KR" altLang="en-US" sz="1500" dirty="0"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fa-IR" altLang="ko-KR" sz="1500" dirty="0">
                          <a:latin typeface="+mn-lt"/>
                          <a:cs typeface="B Nazanin" panose="00000400000000000000" pitchFamily="2" charset="-78"/>
                        </a:rPr>
                        <a:t>آوریل</a:t>
                      </a:r>
                      <a:endParaRPr lang="ko-KR" altLang="en-US" sz="1500" dirty="0"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fa-IR" altLang="ko-KR" sz="1500" dirty="0">
                          <a:latin typeface="+mn-lt"/>
                          <a:cs typeface="B Nazanin" panose="00000400000000000000" pitchFamily="2" charset="-78"/>
                        </a:rPr>
                        <a:t>ماه می</a:t>
                      </a:r>
                      <a:endParaRPr lang="ko-KR" altLang="en-US" sz="1500" dirty="0"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fa-IR" altLang="ko-KR" sz="1500" dirty="0">
                          <a:latin typeface="+mn-lt"/>
                          <a:cs typeface="B Nazanin" panose="00000400000000000000" pitchFamily="2" charset="-78"/>
                        </a:rPr>
                        <a:t>ژوئن</a:t>
                      </a:r>
                      <a:endParaRPr lang="ko-KR" altLang="en-US" sz="1500" dirty="0"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fa-IR" altLang="ko-KR" sz="1500" dirty="0">
                          <a:latin typeface="+mn-lt"/>
                          <a:cs typeface="B Nazanin" panose="00000400000000000000" pitchFamily="2" charset="-78"/>
                        </a:rPr>
                        <a:t>ژوئیه</a:t>
                      </a:r>
                      <a:endParaRPr lang="ko-KR" altLang="en-US" sz="1500" dirty="0"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fa-IR" altLang="ko-KR" sz="1500" dirty="0">
                          <a:latin typeface="+mn-lt"/>
                          <a:cs typeface="B Nazanin" panose="00000400000000000000" pitchFamily="2" charset="-78"/>
                        </a:rPr>
                        <a:t>ژوئیه</a:t>
                      </a:r>
                      <a:endParaRPr lang="ko-KR" altLang="en-US" sz="1500" dirty="0"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fa-IR" altLang="ko-KR" sz="1500" dirty="0">
                          <a:latin typeface="+mn-lt"/>
                          <a:cs typeface="B Nazanin" panose="00000400000000000000" pitchFamily="2" charset="-78"/>
                        </a:rPr>
                        <a:t>سپتامبر</a:t>
                      </a:r>
                      <a:endParaRPr lang="ko-KR" altLang="en-US" sz="1500" dirty="0"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fa-IR" altLang="ko-KR" sz="1500" dirty="0">
                          <a:latin typeface="+mn-lt"/>
                          <a:cs typeface="B Nazanin" panose="00000400000000000000" pitchFamily="2" charset="-78"/>
                        </a:rPr>
                        <a:t>اکتبر</a:t>
                      </a:r>
                      <a:endParaRPr lang="ko-KR" altLang="en-US" sz="1500" dirty="0"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fa-IR" altLang="ko-KR" sz="1500" dirty="0">
                          <a:latin typeface="+mn-lt"/>
                          <a:cs typeface="B Nazanin" panose="00000400000000000000" pitchFamily="2" charset="-78"/>
                        </a:rPr>
                        <a:t>نوامبر</a:t>
                      </a:r>
                      <a:endParaRPr lang="ko-KR" altLang="en-US" sz="1500" dirty="0"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fa-IR" altLang="ko-KR" sz="1500" dirty="0">
                          <a:latin typeface="+mn-lt"/>
                          <a:cs typeface="B Nazanin" panose="00000400000000000000" pitchFamily="2" charset="-78"/>
                        </a:rPr>
                        <a:t>دسامبر</a:t>
                      </a:r>
                      <a:endParaRPr lang="ko-KR" altLang="en-US" sz="1500" dirty="0"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2708">
                <a:tc>
                  <a:txBody>
                    <a:bodyPr/>
                    <a:lstStyle/>
                    <a:p>
                      <a:pPr algn="ctr" latinLnBrk="1"/>
                      <a:r>
                        <a:rPr lang="fa-IR" altLang="ko-KR" sz="1500" dirty="0">
                          <a:latin typeface="+mn-lt"/>
                          <a:cs typeface="B Nazanin" panose="00000400000000000000" pitchFamily="2" charset="-78"/>
                        </a:rPr>
                        <a:t>پروژه</a:t>
                      </a:r>
                      <a:r>
                        <a:rPr lang="en-US" altLang="ko-KR" sz="1500" dirty="0">
                          <a:latin typeface="+mn-lt"/>
                          <a:cs typeface="B Nazanin" panose="00000400000000000000" pitchFamily="2" charset="-78"/>
                        </a:rPr>
                        <a:t> 1</a:t>
                      </a:r>
                      <a:endParaRPr lang="ko-KR" altLang="en-US" sz="1500" dirty="0"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500" dirty="0"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500" dirty="0"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500" dirty="0"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500" dirty="0"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500" dirty="0"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500" dirty="0"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500" dirty="0"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500" dirty="0"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500" dirty="0"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500" dirty="0"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500" dirty="0"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500" dirty="0"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2708">
                <a:tc>
                  <a:txBody>
                    <a:bodyPr/>
                    <a:lstStyle/>
                    <a:p>
                      <a:pPr algn="ctr" latinLnBrk="1"/>
                      <a:r>
                        <a:rPr lang="fa-IR" altLang="ko-KR" sz="1500" dirty="0">
                          <a:latin typeface="+mn-lt"/>
                          <a:cs typeface="B Nazanin" panose="00000400000000000000" pitchFamily="2" charset="-78"/>
                        </a:rPr>
                        <a:t>پروژه</a:t>
                      </a:r>
                      <a:r>
                        <a:rPr lang="en-US" altLang="ko-KR" sz="1500" dirty="0">
                          <a:latin typeface="+mn-lt"/>
                          <a:cs typeface="B Nazanin" panose="00000400000000000000" pitchFamily="2" charset="-78"/>
                        </a:rPr>
                        <a:t> 2</a:t>
                      </a:r>
                      <a:endParaRPr lang="ko-KR" altLang="en-US" sz="1500" dirty="0"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500" dirty="0"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500" dirty="0"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500" dirty="0"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500" dirty="0"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500" dirty="0"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500" dirty="0"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500" dirty="0"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500" dirty="0"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500" dirty="0"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500" dirty="0"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500" dirty="0"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500" dirty="0"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2708">
                <a:tc>
                  <a:txBody>
                    <a:bodyPr/>
                    <a:lstStyle/>
                    <a:p>
                      <a:pPr algn="ctr" latinLnBrk="1"/>
                      <a:r>
                        <a:rPr lang="fa-IR" altLang="ko-KR" sz="1500" dirty="0">
                          <a:latin typeface="+mn-lt"/>
                          <a:cs typeface="B Nazanin" panose="00000400000000000000" pitchFamily="2" charset="-78"/>
                        </a:rPr>
                        <a:t>پروژه</a:t>
                      </a:r>
                      <a:r>
                        <a:rPr lang="en-US" altLang="ko-KR" sz="1500" dirty="0">
                          <a:latin typeface="+mn-lt"/>
                          <a:cs typeface="B Nazanin" panose="00000400000000000000" pitchFamily="2" charset="-78"/>
                        </a:rPr>
                        <a:t> 3</a:t>
                      </a:r>
                      <a:endParaRPr lang="ko-KR" altLang="en-US" sz="1500" dirty="0"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500" dirty="0"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500" dirty="0"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500" dirty="0"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500" dirty="0"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500" dirty="0"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500" dirty="0"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500" dirty="0"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500" dirty="0"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500" dirty="0"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500" dirty="0"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500" dirty="0"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500" dirty="0"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2708">
                <a:tc>
                  <a:txBody>
                    <a:bodyPr/>
                    <a:lstStyle/>
                    <a:p>
                      <a:pPr algn="ctr" latinLnBrk="1"/>
                      <a:r>
                        <a:rPr lang="fa-IR" altLang="ko-KR" sz="1500" dirty="0">
                          <a:latin typeface="+mn-lt"/>
                          <a:cs typeface="B Nazanin" panose="00000400000000000000" pitchFamily="2" charset="-78"/>
                        </a:rPr>
                        <a:t>پروژه</a:t>
                      </a:r>
                      <a:r>
                        <a:rPr lang="en-US" altLang="ko-KR" sz="1500" dirty="0">
                          <a:latin typeface="+mn-lt"/>
                          <a:cs typeface="B Nazanin" panose="00000400000000000000" pitchFamily="2" charset="-78"/>
                        </a:rPr>
                        <a:t> 4</a:t>
                      </a:r>
                      <a:endParaRPr lang="ko-KR" altLang="en-US" sz="1500" dirty="0"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500" dirty="0"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500" dirty="0"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500" dirty="0"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500" dirty="0"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500" dirty="0"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500" dirty="0"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500" dirty="0"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500" dirty="0"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500" dirty="0"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500" dirty="0"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500" dirty="0"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500" dirty="0"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62708">
                <a:tc>
                  <a:txBody>
                    <a:bodyPr/>
                    <a:lstStyle/>
                    <a:p>
                      <a:pPr algn="ctr" latinLnBrk="1"/>
                      <a:r>
                        <a:rPr lang="fa-IR" altLang="ko-KR" sz="1500" dirty="0">
                          <a:latin typeface="+mn-lt"/>
                          <a:cs typeface="B Nazanin" panose="00000400000000000000" pitchFamily="2" charset="-78"/>
                        </a:rPr>
                        <a:t>پروژه</a:t>
                      </a:r>
                      <a:r>
                        <a:rPr lang="en-US" altLang="ko-KR" sz="1500" dirty="0">
                          <a:latin typeface="+mn-lt"/>
                          <a:cs typeface="B Nazanin" panose="00000400000000000000" pitchFamily="2" charset="-78"/>
                        </a:rPr>
                        <a:t> 5</a:t>
                      </a:r>
                      <a:endParaRPr lang="ko-KR" altLang="en-US" sz="1500" dirty="0"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500" dirty="0"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500" dirty="0"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500" dirty="0"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500" dirty="0"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500" dirty="0"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500" dirty="0"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500" dirty="0"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500" dirty="0"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500" dirty="0"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500" dirty="0"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500" dirty="0"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500" dirty="0"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9257365"/>
                  </a:ext>
                </a:extLst>
              </a:tr>
              <a:tr h="562708">
                <a:tc>
                  <a:txBody>
                    <a:bodyPr/>
                    <a:lstStyle/>
                    <a:p>
                      <a:pPr algn="ctr" latinLnBrk="1"/>
                      <a:r>
                        <a:rPr lang="fa-IR" altLang="ko-KR" sz="1500" dirty="0">
                          <a:latin typeface="+mn-lt"/>
                          <a:cs typeface="B Nazanin" panose="00000400000000000000" pitchFamily="2" charset="-78"/>
                        </a:rPr>
                        <a:t>پروژه</a:t>
                      </a:r>
                      <a:r>
                        <a:rPr lang="en-US" altLang="ko-KR" sz="1500" dirty="0">
                          <a:latin typeface="+mn-lt"/>
                          <a:cs typeface="B Nazanin" panose="00000400000000000000" pitchFamily="2" charset="-78"/>
                        </a:rPr>
                        <a:t> 6</a:t>
                      </a:r>
                      <a:endParaRPr lang="ko-KR" altLang="en-US" sz="1500" dirty="0"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500" dirty="0"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500" dirty="0"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500" dirty="0"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500" dirty="0"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500" dirty="0"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500" dirty="0"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500" dirty="0"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500" dirty="0"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500" dirty="0"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500" dirty="0"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500" dirty="0"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500" dirty="0"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330384"/>
                  </a:ext>
                </a:extLst>
              </a:tr>
              <a:tr h="562708">
                <a:tc>
                  <a:txBody>
                    <a:bodyPr/>
                    <a:lstStyle/>
                    <a:p>
                      <a:pPr algn="ctr" latinLnBrk="1"/>
                      <a:r>
                        <a:rPr lang="fa-IR" altLang="ko-KR" sz="1500" dirty="0">
                          <a:latin typeface="+mn-lt"/>
                          <a:cs typeface="B Nazanin" panose="00000400000000000000" pitchFamily="2" charset="-78"/>
                        </a:rPr>
                        <a:t>پروژه</a:t>
                      </a:r>
                      <a:r>
                        <a:rPr lang="en-US" altLang="ko-KR" sz="1500" dirty="0">
                          <a:latin typeface="+mn-lt"/>
                          <a:cs typeface="B Nazanin" panose="00000400000000000000" pitchFamily="2" charset="-78"/>
                        </a:rPr>
                        <a:t> 7</a:t>
                      </a:r>
                      <a:endParaRPr lang="ko-KR" altLang="en-US" sz="1500" dirty="0"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500" dirty="0"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500" dirty="0"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500" dirty="0"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500" dirty="0"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500" dirty="0"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500" dirty="0"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500" dirty="0"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500" dirty="0"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500" dirty="0"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500" dirty="0"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500" dirty="0"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500" dirty="0"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4457859"/>
                  </a:ext>
                </a:extLst>
              </a:tr>
              <a:tr h="562708">
                <a:tc>
                  <a:txBody>
                    <a:bodyPr/>
                    <a:lstStyle/>
                    <a:p>
                      <a:pPr algn="ctr" latinLnBrk="1"/>
                      <a:r>
                        <a:rPr lang="fa-IR" altLang="ko-KR" sz="1500" dirty="0">
                          <a:latin typeface="+mn-lt"/>
                          <a:cs typeface="B Nazanin" panose="00000400000000000000" pitchFamily="2" charset="-78"/>
                        </a:rPr>
                        <a:t>پروژه</a:t>
                      </a:r>
                      <a:r>
                        <a:rPr lang="en-US" altLang="ko-KR" sz="1500" dirty="0">
                          <a:latin typeface="+mn-lt"/>
                          <a:cs typeface="B Nazanin" panose="00000400000000000000" pitchFamily="2" charset="-78"/>
                        </a:rPr>
                        <a:t> 8</a:t>
                      </a:r>
                      <a:endParaRPr lang="ko-KR" altLang="en-US" sz="1500" dirty="0"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500" dirty="0"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500" dirty="0"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500" dirty="0"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500" dirty="0"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500" dirty="0"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500" dirty="0"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500" dirty="0"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500" dirty="0"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500" dirty="0"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500" dirty="0"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500" dirty="0"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500" dirty="0"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3844939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16A75988-77A3-46C1-B5E0-C69340A05DB6}"/>
              </a:ext>
            </a:extLst>
          </p:cNvPr>
          <p:cNvSpPr/>
          <p:nvPr/>
        </p:nvSpPr>
        <p:spPr>
          <a:xfrm>
            <a:off x="4816859" y="3991967"/>
            <a:ext cx="5370497" cy="3376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12542" tIns="56271" rIns="112542" bIns="5627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fa-IR" altLang="ko-KR" sz="1723" dirty="0"/>
              <a:t>متن</a:t>
            </a:r>
            <a:endParaRPr lang="ko-KR" altLang="en-US" sz="1723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2A9D59E-2A4B-4F69-8F5F-916FCDB35FBA}"/>
              </a:ext>
            </a:extLst>
          </p:cNvPr>
          <p:cNvSpPr/>
          <p:nvPr/>
        </p:nvSpPr>
        <p:spPr>
          <a:xfrm>
            <a:off x="7494865" y="5682413"/>
            <a:ext cx="4059399" cy="3376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12542" tIns="56271" rIns="112542" bIns="5627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fa-IR" altLang="ko-KR" sz="1723" dirty="0"/>
              <a:t>متن</a:t>
            </a:r>
            <a:endParaRPr lang="ko-KR" altLang="en-US" sz="1723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98599B2-6956-43B4-8D83-E0C3E1F4A16B}"/>
              </a:ext>
            </a:extLst>
          </p:cNvPr>
          <p:cNvSpPr/>
          <p:nvPr/>
        </p:nvSpPr>
        <p:spPr>
          <a:xfrm>
            <a:off x="4139285" y="3428485"/>
            <a:ext cx="2015330" cy="3376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12542" tIns="56271" rIns="112542" bIns="5627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fa-IR" altLang="ko-KR" sz="1723" dirty="0"/>
              <a:t>متن</a:t>
            </a:r>
            <a:endParaRPr lang="ko-KR" altLang="en-US" sz="1723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5E34E98-EDB9-44E7-A03E-8E26771E13FF}"/>
              </a:ext>
            </a:extLst>
          </p:cNvPr>
          <p:cNvSpPr/>
          <p:nvPr/>
        </p:nvSpPr>
        <p:spPr>
          <a:xfrm>
            <a:off x="9530862" y="6245891"/>
            <a:ext cx="2039815" cy="3376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12542" tIns="56271" rIns="112542" bIns="5627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fa-IR" altLang="ko-KR" sz="1723" dirty="0"/>
              <a:t>متن</a:t>
            </a:r>
            <a:endParaRPr lang="ko-KR" altLang="en-US" sz="1723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89C0680-CD09-4426-8001-1F6202A1FDEA}"/>
              </a:ext>
            </a:extLst>
          </p:cNvPr>
          <p:cNvSpPr/>
          <p:nvPr/>
        </p:nvSpPr>
        <p:spPr>
          <a:xfrm>
            <a:off x="4139285" y="2865004"/>
            <a:ext cx="3355582" cy="33762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12542" tIns="56271" rIns="112542" bIns="5627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fa-IR" altLang="ko-KR" sz="1723" dirty="0">
                <a:cs typeface="B Nazanin" panose="00000400000000000000" pitchFamily="2" charset="-78"/>
              </a:rPr>
              <a:t>متن</a:t>
            </a:r>
            <a:endParaRPr lang="ko-KR" altLang="en-US" sz="1723" dirty="0">
              <a:cs typeface="B Nazanin" panose="00000400000000000000" pitchFamily="2" charset="-78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32D0B68-D44B-42E7-B474-A27A0263FDC2}"/>
              </a:ext>
            </a:extLst>
          </p:cNvPr>
          <p:cNvSpPr/>
          <p:nvPr/>
        </p:nvSpPr>
        <p:spPr>
          <a:xfrm>
            <a:off x="5486400" y="4555449"/>
            <a:ext cx="2696308" cy="3376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12542" tIns="56271" rIns="112542" bIns="5627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fa-IR" altLang="ko-KR" sz="1723" dirty="0"/>
              <a:t>متن</a:t>
            </a:r>
            <a:endParaRPr lang="ko-KR" altLang="en-US" sz="1723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4EB11C1-8936-40ED-9FB6-F337732CBDE2}"/>
              </a:ext>
            </a:extLst>
          </p:cNvPr>
          <p:cNvSpPr/>
          <p:nvPr/>
        </p:nvSpPr>
        <p:spPr>
          <a:xfrm>
            <a:off x="6154615" y="5118931"/>
            <a:ext cx="3352800" cy="33762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12542" tIns="56271" rIns="112542" bIns="5627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fa-IR" altLang="ko-KR" sz="1723" dirty="0"/>
              <a:t>متن</a:t>
            </a:r>
            <a:endParaRPr lang="ko-KR" altLang="en-US" sz="1723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84F4A84-C6D4-4A9D-8229-55F3D0EF46CA}"/>
              </a:ext>
            </a:extLst>
          </p:cNvPr>
          <p:cNvSpPr/>
          <p:nvPr/>
        </p:nvSpPr>
        <p:spPr>
          <a:xfrm>
            <a:off x="3447616" y="2301522"/>
            <a:ext cx="3355582" cy="3376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12542" tIns="56271" rIns="112542" bIns="5627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fa-IR" altLang="ko-KR" sz="1723" dirty="0"/>
              <a:t>متن</a:t>
            </a:r>
            <a:endParaRPr lang="ko-KR" altLang="en-US" sz="1723" dirty="0"/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2E6897C6-245C-4EE3-8DF2-52A58E2BB97E}"/>
              </a:ext>
            </a:extLst>
          </p:cNvPr>
          <p:cNvSpPr/>
          <p:nvPr/>
        </p:nvSpPr>
        <p:spPr>
          <a:xfrm>
            <a:off x="1597230" y="41997"/>
            <a:ext cx="855024" cy="234767"/>
          </a:xfrm>
          <a:prstGeom prst="rect">
            <a:avLst/>
          </a:prstGeom>
          <a:solidFill>
            <a:srgbClr val="4472C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1890113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33">
            <a:extLst>
              <a:ext uri="{FF2B5EF4-FFF2-40B4-BE49-F238E27FC236}">
                <a16:creationId xmlns:a16="http://schemas.microsoft.com/office/drawing/2014/main" id="{C34EAB59-F72A-4303-B85B-ADA69AED82DC}"/>
              </a:ext>
            </a:extLst>
          </p:cNvPr>
          <p:cNvSpPr/>
          <p:nvPr/>
        </p:nvSpPr>
        <p:spPr>
          <a:xfrm>
            <a:off x="0" y="277"/>
            <a:ext cx="7845444" cy="11470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15" dirty="0">
              <a:latin typeface="+mj-lt"/>
              <a:cs typeface="B Nazanin" panose="00000400000000000000" pitchFamily="2" charset="-78"/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FE4C51C5-85CA-4CFD-9B43-278E78CA0A46}"/>
              </a:ext>
            </a:extLst>
          </p:cNvPr>
          <p:cNvSpPr/>
          <p:nvPr/>
        </p:nvSpPr>
        <p:spPr>
          <a:xfrm>
            <a:off x="0" y="16281"/>
            <a:ext cx="7217808" cy="11150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fa-IR" sz="6646" spc="369" dirty="0">
                <a:solidFill>
                  <a:schemeClr val="bg1"/>
                </a:solidFill>
                <a:cs typeface="B Nazanin" panose="00000400000000000000" pitchFamily="2" charset="-78"/>
              </a:rPr>
              <a:t>برنامه ریز ماهانه</a:t>
            </a:r>
            <a:endParaRPr lang="en-US" sz="6646" spc="369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graphicFrame>
        <p:nvGraphicFramePr>
          <p:cNvPr id="48" name="Table Placeholder 5">
            <a:extLst>
              <a:ext uri="{FF2B5EF4-FFF2-40B4-BE49-F238E27FC236}">
                <a16:creationId xmlns:a16="http://schemas.microsoft.com/office/drawing/2014/main" id="{7C2B23A4-C4AB-46B0-9889-5C84F436DA9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12351314"/>
              </p:ext>
            </p:extLst>
          </p:nvPr>
        </p:nvGraphicFramePr>
        <p:xfrm>
          <a:off x="654616" y="1634247"/>
          <a:ext cx="10916534" cy="5064372"/>
        </p:xfrm>
        <a:graphic>
          <a:graphicData uri="http://schemas.openxmlformats.org/drawingml/2006/table">
            <a:tbl>
              <a:tblPr firstRow="1" lastCol="1" bandRow="1" bandCol="1">
                <a:tableStyleId>{912C8C85-51F0-491E-9774-3900AFEF0FD7}</a:tableStyleId>
              </a:tblPr>
              <a:tblGrid>
                <a:gridCol w="14675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480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048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0480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0480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0480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0480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0480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0480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0480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0480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04805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04805">
                  <a:extLst>
                    <a:ext uri="{9D8B030D-6E8A-4147-A177-3AD203B41FA5}">
                      <a16:colId xmlns:a16="http://schemas.microsoft.com/office/drawing/2014/main" val="3236173471"/>
                    </a:ext>
                  </a:extLst>
                </a:gridCol>
                <a:gridCol w="304805">
                  <a:extLst>
                    <a:ext uri="{9D8B030D-6E8A-4147-A177-3AD203B41FA5}">
                      <a16:colId xmlns:a16="http://schemas.microsoft.com/office/drawing/2014/main" val="2737333165"/>
                    </a:ext>
                  </a:extLst>
                </a:gridCol>
                <a:gridCol w="304805">
                  <a:extLst>
                    <a:ext uri="{9D8B030D-6E8A-4147-A177-3AD203B41FA5}">
                      <a16:colId xmlns:a16="http://schemas.microsoft.com/office/drawing/2014/main" val="2725669553"/>
                    </a:ext>
                  </a:extLst>
                </a:gridCol>
                <a:gridCol w="304805">
                  <a:extLst>
                    <a:ext uri="{9D8B030D-6E8A-4147-A177-3AD203B41FA5}">
                      <a16:colId xmlns:a16="http://schemas.microsoft.com/office/drawing/2014/main" val="4286593148"/>
                    </a:ext>
                  </a:extLst>
                </a:gridCol>
                <a:gridCol w="304805">
                  <a:extLst>
                    <a:ext uri="{9D8B030D-6E8A-4147-A177-3AD203B41FA5}">
                      <a16:colId xmlns:a16="http://schemas.microsoft.com/office/drawing/2014/main" val="205752415"/>
                    </a:ext>
                  </a:extLst>
                </a:gridCol>
                <a:gridCol w="304805">
                  <a:extLst>
                    <a:ext uri="{9D8B030D-6E8A-4147-A177-3AD203B41FA5}">
                      <a16:colId xmlns:a16="http://schemas.microsoft.com/office/drawing/2014/main" val="4007387873"/>
                    </a:ext>
                  </a:extLst>
                </a:gridCol>
                <a:gridCol w="304805">
                  <a:extLst>
                    <a:ext uri="{9D8B030D-6E8A-4147-A177-3AD203B41FA5}">
                      <a16:colId xmlns:a16="http://schemas.microsoft.com/office/drawing/2014/main" val="1631200815"/>
                    </a:ext>
                  </a:extLst>
                </a:gridCol>
                <a:gridCol w="304805">
                  <a:extLst>
                    <a:ext uri="{9D8B030D-6E8A-4147-A177-3AD203B41FA5}">
                      <a16:colId xmlns:a16="http://schemas.microsoft.com/office/drawing/2014/main" val="2345656181"/>
                    </a:ext>
                  </a:extLst>
                </a:gridCol>
                <a:gridCol w="304805">
                  <a:extLst>
                    <a:ext uri="{9D8B030D-6E8A-4147-A177-3AD203B41FA5}">
                      <a16:colId xmlns:a16="http://schemas.microsoft.com/office/drawing/2014/main" val="2898321756"/>
                    </a:ext>
                  </a:extLst>
                </a:gridCol>
                <a:gridCol w="304805">
                  <a:extLst>
                    <a:ext uri="{9D8B030D-6E8A-4147-A177-3AD203B41FA5}">
                      <a16:colId xmlns:a16="http://schemas.microsoft.com/office/drawing/2014/main" val="2123025674"/>
                    </a:ext>
                  </a:extLst>
                </a:gridCol>
                <a:gridCol w="304805">
                  <a:extLst>
                    <a:ext uri="{9D8B030D-6E8A-4147-A177-3AD203B41FA5}">
                      <a16:colId xmlns:a16="http://schemas.microsoft.com/office/drawing/2014/main" val="2051075875"/>
                    </a:ext>
                  </a:extLst>
                </a:gridCol>
                <a:gridCol w="304805">
                  <a:extLst>
                    <a:ext uri="{9D8B030D-6E8A-4147-A177-3AD203B41FA5}">
                      <a16:colId xmlns:a16="http://schemas.microsoft.com/office/drawing/2014/main" val="1573561088"/>
                    </a:ext>
                  </a:extLst>
                </a:gridCol>
                <a:gridCol w="304805">
                  <a:extLst>
                    <a:ext uri="{9D8B030D-6E8A-4147-A177-3AD203B41FA5}">
                      <a16:colId xmlns:a16="http://schemas.microsoft.com/office/drawing/2014/main" val="2725451340"/>
                    </a:ext>
                  </a:extLst>
                </a:gridCol>
                <a:gridCol w="304805">
                  <a:extLst>
                    <a:ext uri="{9D8B030D-6E8A-4147-A177-3AD203B41FA5}">
                      <a16:colId xmlns:a16="http://schemas.microsoft.com/office/drawing/2014/main" val="2553204255"/>
                    </a:ext>
                  </a:extLst>
                </a:gridCol>
                <a:gridCol w="304805">
                  <a:extLst>
                    <a:ext uri="{9D8B030D-6E8A-4147-A177-3AD203B41FA5}">
                      <a16:colId xmlns:a16="http://schemas.microsoft.com/office/drawing/2014/main" val="3122855011"/>
                    </a:ext>
                  </a:extLst>
                </a:gridCol>
                <a:gridCol w="304805">
                  <a:extLst>
                    <a:ext uri="{9D8B030D-6E8A-4147-A177-3AD203B41FA5}">
                      <a16:colId xmlns:a16="http://schemas.microsoft.com/office/drawing/2014/main" val="2113940703"/>
                    </a:ext>
                  </a:extLst>
                </a:gridCol>
                <a:gridCol w="304805">
                  <a:extLst>
                    <a:ext uri="{9D8B030D-6E8A-4147-A177-3AD203B41FA5}">
                      <a16:colId xmlns:a16="http://schemas.microsoft.com/office/drawing/2014/main" val="894469725"/>
                    </a:ext>
                  </a:extLst>
                </a:gridCol>
                <a:gridCol w="304805">
                  <a:extLst>
                    <a:ext uri="{9D8B030D-6E8A-4147-A177-3AD203B41FA5}">
                      <a16:colId xmlns:a16="http://schemas.microsoft.com/office/drawing/2014/main" val="120446301"/>
                    </a:ext>
                  </a:extLst>
                </a:gridCol>
                <a:gridCol w="304805">
                  <a:extLst>
                    <a:ext uri="{9D8B030D-6E8A-4147-A177-3AD203B41FA5}">
                      <a16:colId xmlns:a16="http://schemas.microsoft.com/office/drawing/2014/main" val="3025910940"/>
                    </a:ext>
                  </a:extLst>
                </a:gridCol>
              </a:tblGrid>
              <a:tr h="562708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altLang="ko-KR" sz="1700" dirty="0">
                          <a:cs typeface="B Nazanin" panose="00000400000000000000" pitchFamily="2" charset="-78"/>
                        </a:rPr>
                        <a:t>محتوا</a:t>
                      </a:r>
                      <a:endParaRPr lang="en-US" altLang="ko-KR" sz="1700" dirty="0"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 gridSpan="31"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altLang="ko-KR" sz="3000" b="1" spc="600" dirty="0">
                          <a:solidFill>
                            <a:schemeClr val="bg1"/>
                          </a:solidFill>
                          <a:latin typeface="+mn-lt"/>
                          <a:cs typeface="B Nazanin" panose="00000400000000000000" pitchFamily="2" charset="-78"/>
                        </a:rPr>
                        <a:t>ماه</a:t>
                      </a:r>
                      <a:endParaRPr lang="en-JM" altLang="ko-KR" sz="3000" b="1" spc="600" dirty="0">
                        <a:solidFill>
                          <a:schemeClr val="bg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200" b="1" spc="-15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200" b="1" spc="-15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200" b="1" spc="-15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200" b="1" spc="-15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200" b="1" spc="-15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200" b="1" spc="-15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200" b="1" spc="-15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200" b="1" spc="-15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200" b="1" spc="-15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200" b="1" spc="-15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200" b="1" spc="-15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200" b="1" spc="-15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200" b="1" spc="-15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200" b="1" spc="-15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200" b="1" spc="-15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200" b="1" spc="-15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200" b="1" spc="-15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200" b="1" spc="-15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200" b="1" spc="-15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200" b="1" spc="-15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200" b="1" spc="-15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200" b="1" spc="-15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200" b="1" spc="-15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200" b="1" spc="-15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200" b="1" spc="-15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200" b="1" spc="-15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200" b="1" spc="-15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200" b="1" spc="-15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200" b="1" spc="-15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200" b="1" spc="-15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270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M" altLang="ko-KR" sz="1500" spc="-150" dirty="0">
                          <a:solidFill>
                            <a:schemeClr val="bg1"/>
                          </a:solidFill>
                          <a:cs typeface="B Nazanin" panose="00000400000000000000" pitchFamily="2" charset="-78"/>
                        </a:rPr>
                        <a:t>1</a:t>
                      </a:r>
                      <a:endParaRPr lang="en-JM" altLang="ko-KR" sz="1500" b="1" spc="-150" dirty="0">
                        <a:solidFill>
                          <a:schemeClr val="bg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M" altLang="ko-KR" sz="1500" spc="-150" dirty="0">
                          <a:solidFill>
                            <a:schemeClr val="bg1"/>
                          </a:solidFill>
                          <a:cs typeface="B Nazanin" panose="00000400000000000000" pitchFamily="2" charset="-78"/>
                        </a:rPr>
                        <a:t>2</a:t>
                      </a:r>
                      <a:endParaRPr lang="en-JM" altLang="ko-KR" sz="1500" b="1" spc="-150" dirty="0">
                        <a:solidFill>
                          <a:schemeClr val="bg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M" altLang="ko-KR" sz="1500" spc="-150" dirty="0">
                          <a:solidFill>
                            <a:schemeClr val="bg1"/>
                          </a:solidFill>
                          <a:cs typeface="B Nazanin" panose="00000400000000000000" pitchFamily="2" charset="-78"/>
                        </a:rPr>
                        <a:t>3</a:t>
                      </a:r>
                      <a:endParaRPr lang="en-JM" altLang="ko-KR" sz="1500" b="1" spc="-150" dirty="0">
                        <a:solidFill>
                          <a:schemeClr val="bg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M" altLang="ko-KR" sz="1500" spc="-150" dirty="0">
                          <a:solidFill>
                            <a:schemeClr val="bg1"/>
                          </a:solidFill>
                          <a:cs typeface="B Nazanin" panose="00000400000000000000" pitchFamily="2" charset="-78"/>
                        </a:rPr>
                        <a:t>4</a:t>
                      </a:r>
                      <a:endParaRPr lang="en-JM" altLang="ko-KR" sz="1500" b="1" spc="-150" dirty="0">
                        <a:solidFill>
                          <a:schemeClr val="bg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M" altLang="ko-KR" sz="1500" spc="-150" dirty="0">
                          <a:solidFill>
                            <a:schemeClr val="bg1"/>
                          </a:solidFill>
                          <a:cs typeface="B Nazanin" panose="00000400000000000000" pitchFamily="2" charset="-78"/>
                        </a:rPr>
                        <a:t>5</a:t>
                      </a:r>
                      <a:endParaRPr lang="en-JM" altLang="ko-KR" sz="1500" b="1" spc="-150" dirty="0">
                        <a:solidFill>
                          <a:schemeClr val="bg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M" altLang="ko-KR" sz="1500" spc="-150" dirty="0">
                          <a:solidFill>
                            <a:schemeClr val="bg1"/>
                          </a:solidFill>
                          <a:cs typeface="B Nazanin" panose="00000400000000000000" pitchFamily="2" charset="-78"/>
                        </a:rPr>
                        <a:t>6</a:t>
                      </a:r>
                      <a:endParaRPr lang="en-JM" altLang="ko-KR" sz="1500" b="1" spc="-150" dirty="0">
                        <a:solidFill>
                          <a:schemeClr val="bg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M" altLang="ko-KR" sz="1500" spc="-150" dirty="0">
                          <a:solidFill>
                            <a:schemeClr val="bg1"/>
                          </a:solidFill>
                          <a:cs typeface="B Nazanin" panose="00000400000000000000" pitchFamily="2" charset="-78"/>
                        </a:rPr>
                        <a:t>7</a:t>
                      </a:r>
                      <a:endParaRPr lang="en-JM" altLang="ko-KR" sz="1500" b="1" spc="-150" dirty="0">
                        <a:solidFill>
                          <a:schemeClr val="bg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M" altLang="ko-KR" sz="1500" spc="-150" dirty="0">
                          <a:solidFill>
                            <a:schemeClr val="bg1"/>
                          </a:solidFill>
                          <a:cs typeface="B Nazanin" panose="00000400000000000000" pitchFamily="2" charset="-78"/>
                        </a:rPr>
                        <a:t>8</a:t>
                      </a:r>
                      <a:endParaRPr lang="en-JM" altLang="ko-KR" sz="1500" b="1" spc="-150" dirty="0">
                        <a:solidFill>
                          <a:schemeClr val="bg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M" altLang="ko-KR" sz="1500" spc="-150" dirty="0">
                          <a:solidFill>
                            <a:schemeClr val="bg1"/>
                          </a:solidFill>
                          <a:cs typeface="B Nazanin" panose="00000400000000000000" pitchFamily="2" charset="-78"/>
                        </a:rPr>
                        <a:t>9</a:t>
                      </a:r>
                      <a:endParaRPr lang="en-JM" altLang="ko-KR" sz="1500" b="1" spc="-150" dirty="0">
                        <a:solidFill>
                          <a:schemeClr val="bg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M" altLang="ko-KR" sz="1500" spc="-150" dirty="0">
                          <a:solidFill>
                            <a:schemeClr val="bg1"/>
                          </a:solidFill>
                          <a:cs typeface="B Nazanin" panose="00000400000000000000" pitchFamily="2" charset="-78"/>
                        </a:rPr>
                        <a:t>10</a:t>
                      </a:r>
                      <a:endParaRPr lang="en-JM" altLang="ko-KR" sz="1500" b="1" spc="-150" dirty="0">
                        <a:solidFill>
                          <a:schemeClr val="bg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M" altLang="ko-KR" sz="1500" spc="-150" dirty="0">
                          <a:solidFill>
                            <a:schemeClr val="bg1"/>
                          </a:solidFill>
                          <a:cs typeface="B Nazanin" panose="00000400000000000000" pitchFamily="2" charset="-78"/>
                        </a:rPr>
                        <a:t>11</a:t>
                      </a:r>
                      <a:endParaRPr lang="en-JM" altLang="ko-KR" sz="1500" b="1" spc="-150" dirty="0">
                        <a:solidFill>
                          <a:schemeClr val="bg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M" altLang="ko-KR" sz="1500" spc="-150" dirty="0">
                          <a:solidFill>
                            <a:schemeClr val="bg1"/>
                          </a:solidFill>
                          <a:cs typeface="B Nazanin" panose="00000400000000000000" pitchFamily="2" charset="-78"/>
                        </a:rPr>
                        <a:t>12</a:t>
                      </a:r>
                      <a:endParaRPr lang="en-JM" altLang="ko-KR" sz="1500" b="1" spc="-150" dirty="0">
                        <a:solidFill>
                          <a:schemeClr val="bg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M" altLang="ko-KR" sz="1500" spc="-150" dirty="0">
                          <a:solidFill>
                            <a:schemeClr val="bg1"/>
                          </a:solidFill>
                          <a:cs typeface="B Nazanin" panose="00000400000000000000" pitchFamily="2" charset="-78"/>
                        </a:rPr>
                        <a:t>13</a:t>
                      </a:r>
                      <a:endParaRPr lang="en-JM" altLang="ko-KR" sz="1500" b="1" spc="-150" dirty="0">
                        <a:solidFill>
                          <a:schemeClr val="bg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M" altLang="ko-KR" sz="1500" spc="-150" dirty="0">
                          <a:solidFill>
                            <a:schemeClr val="bg1"/>
                          </a:solidFill>
                          <a:cs typeface="B Nazanin" panose="00000400000000000000" pitchFamily="2" charset="-78"/>
                        </a:rPr>
                        <a:t>14</a:t>
                      </a:r>
                      <a:endParaRPr lang="en-JM" altLang="ko-KR" sz="1500" b="1" spc="-150" dirty="0">
                        <a:solidFill>
                          <a:schemeClr val="bg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M" altLang="ko-KR" sz="1500" spc="-150" dirty="0">
                          <a:solidFill>
                            <a:schemeClr val="bg1"/>
                          </a:solidFill>
                          <a:cs typeface="B Nazanin" panose="00000400000000000000" pitchFamily="2" charset="-78"/>
                        </a:rPr>
                        <a:t>15</a:t>
                      </a:r>
                      <a:endParaRPr lang="en-JM" altLang="ko-KR" sz="1500" b="1" spc="-150" dirty="0">
                        <a:solidFill>
                          <a:schemeClr val="bg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M" altLang="ko-KR" sz="1500" spc="-150" dirty="0">
                          <a:solidFill>
                            <a:schemeClr val="bg1"/>
                          </a:solidFill>
                          <a:cs typeface="B Nazanin" panose="00000400000000000000" pitchFamily="2" charset="-78"/>
                        </a:rPr>
                        <a:t>16</a:t>
                      </a:r>
                      <a:endParaRPr lang="en-JM" altLang="ko-KR" sz="1500" b="1" spc="-150" dirty="0">
                        <a:solidFill>
                          <a:schemeClr val="bg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M" altLang="ko-KR" sz="1500" spc="-150" dirty="0">
                          <a:solidFill>
                            <a:schemeClr val="bg1"/>
                          </a:solidFill>
                          <a:cs typeface="B Nazanin" panose="00000400000000000000" pitchFamily="2" charset="-78"/>
                        </a:rPr>
                        <a:t>17</a:t>
                      </a:r>
                      <a:endParaRPr lang="en-JM" altLang="ko-KR" sz="1500" b="1" spc="-150" dirty="0">
                        <a:solidFill>
                          <a:schemeClr val="bg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M" altLang="ko-KR" sz="1500" spc="-150" dirty="0">
                          <a:solidFill>
                            <a:schemeClr val="bg1"/>
                          </a:solidFill>
                          <a:cs typeface="B Nazanin" panose="00000400000000000000" pitchFamily="2" charset="-78"/>
                        </a:rPr>
                        <a:t>18</a:t>
                      </a:r>
                      <a:endParaRPr lang="en-JM" altLang="ko-KR" sz="1500" b="1" spc="-150" dirty="0">
                        <a:solidFill>
                          <a:schemeClr val="bg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M" altLang="ko-KR" sz="1500" spc="-150" dirty="0">
                          <a:solidFill>
                            <a:schemeClr val="bg1"/>
                          </a:solidFill>
                          <a:cs typeface="B Nazanin" panose="00000400000000000000" pitchFamily="2" charset="-78"/>
                        </a:rPr>
                        <a:t>19</a:t>
                      </a:r>
                      <a:endParaRPr lang="en-JM" altLang="ko-KR" sz="1500" b="1" spc="-150" dirty="0">
                        <a:solidFill>
                          <a:schemeClr val="bg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M" altLang="ko-KR" sz="1500" spc="-150" dirty="0">
                          <a:solidFill>
                            <a:schemeClr val="bg1"/>
                          </a:solidFill>
                          <a:cs typeface="B Nazanin" panose="00000400000000000000" pitchFamily="2" charset="-78"/>
                        </a:rPr>
                        <a:t>20</a:t>
                      </a:r>
                      <a:endParaRPr lang="en-JM" altLang="ko-KR" sz="1500" b="1" spc="-150" dirty="0">
                        <a:solidFill>
                          <a:schemeClr val="bg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M" altLang="ko-KR" sz="1500" spc="-150" dirty="0">
                          <a:solidFill>
                            <a:schemeClr val="bg1"/>
                          </a:solidFill>
                          <a:cs typeface="B Nazanin" panose="00000400000000000000" pitchFamily="2" charset="-78"/>
                        </a:rPr>
                        <a:t>21</a:t>
                      </a:r>
                      <a:endParaRPr lang="en-JM" altLang="ko-KR" sz="1500" b="1" spc="-150" dirty="0">
                        <a:solidFill>
                          <a:schemeClr val="bg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M" altLang="ko-KR" sz="1500" spc="-150" dirty="0">
                          <a:solidFill>
                            <a:schemeClr val="bg1"/>
                          </a:solidFill>
                          <a:cs typeface="B Nazanin" panose="00000400000000000000" pitchFamily="2" charset="-78"/>
                        </a:rPr>
                        <a:t>22</a:t>
                      </a:r>
                      <a:endParaRPr lang="en-JM" altLang="ko-KR" sz="1500" b="1" spc="-150" dirty="0">
                        <a:solidFill>
                          <a:schemeClr val="bg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M" altLang="ko-KR" sz="1500" spc="-150" dirty="0">
                          <a:solidFill>
                            <a:schemeClr val="bg1"/>
                          </a:solidFill>
                          <a:cs typeface="B Nazanin" panose="00000400000000000000" pitchFamily="2" charset="-78"/>
                        </a:rPr>
                        <a:t>23</a:t>
                      </a:r>
                      <a:endParaRPr lang="en-JM" altLang="ko-KR" sz="1500" b="1" spc="-150" dirty="0">
                        <a:solidFill>
                          <a:schemeClr val="bg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M" altLang="ko-KR" sz="1500" spc="-150" dirty="0">
                          <a:solidFill>
                            <a:schemeClr val="bg1"/>
                          </a:solidFill>
                          <a:cs typeface="B Nazanin" panose="00000400000000000000" pitchFamily="2" charset="-78"/>
                        </a:rPr>
                        <a:t>24</a:t>
                      </a:r>
                      <a:endParaRPr lang="en-JM" altLang="ko-KR" sz="1500" b="1" spc="-150" dirty="0">
                        <a:solidFill>
                          <a:schemeClr val="bg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M" altLang="ko-KR" sz="1500" spc="-150" dirty="0">
                          <a:solidFill>
                            <a:schemeClr val="bg1"/>
                          </a:solidFill>
                          <a:cs typeface="B Nazanin" panose="00000400000000000000" pitchFamily="2" charset="-78"/>
                        </a:rPr>
                        <a:t>25</a:t>
                      </a:r>
                      <a:endParaRPr lang="en-JM" altLang="ko-KR" sz="1500" b="1" spc="-150" dirty="0">
                        <a:solidFill>
                          <a:schemeClr val="bg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M" altLang="ko-KR" sz="1500" spc="-150" dirty="0">
                          <a:solidFill>
                            <a:schemeClr val="bg1"/>
                          </a:solidFill>
                          <a:cs typeface="B Nazanin" panose="00000400000000000000" pitchFamily="2" charset="-78"/>
                        </a:rPr>
                        <a:t>26</a:t>
                      </a:r>
                      <a:endParaRPr lang="en-JM" altLang="ko-KR" sz="1500" b="1" spc="-150" dirty="0">
                        <a:solidFill>
                          <a:schemeClr val="bg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M" altLang="ko-KR" sz="1500" spc="-150" dirty="0">
                          <a:solidFill>
                            <a:schemeClr val="bg1"/>
                          </a:solidFill>
                          <a:cs typeface="B Nazanin" panose="00000400000000000000" pitchFamily="2" charset="-78"/>
                        </a:rPr>
                        <a:t>27</a:t>
                      </a:r>
                      <a:endParaRPr lang="en-JM" altLang="ko-KR" sz="1500" b="1" spc="-150" dirty="0">
                        <a:solidFill>
                          <a:schemeClr val="bg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M" altLang="ko-KR" sz="1500" spc="-150" dirty="0">
                          <a:solidFill>
                            <a:schemeClr val="bg1"/>
                          </a:solidFill>
                          <a:cs typeface="B Nazanin" panose="00000400000000000000" pitchFamily="2" charset="-78"/>
                        </a:rPr>
                        <a:t>28</a:t>
                      </a:r>
                      <a:endParaRPr lang="en-JM" altLang="ko-KR" sz="1500" b="1" spc="-150" dirty="0">
                        <a:solidFill>
                          <a:schemeClr val="bg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M" altLang="ko-KR" sz="1500" spc="-150" dirty="0">
                          <a:solidFill>
                            <a:schemeClr val="bg1"/>
                          </a:solidFill>
                          <a:cs typeface="B Nazanin" panose="00000400000000000000" pitchFamily="2" charset="-78"/>
                        </a:rPr>
                        <a:t>29</a:t>
                      </a:r>
                      <a:endParaRPr lang="en-JM" altLang="ko-KR" sz="1500" b="1" spc="-150" dirty="0">
                        <a:solidFill>
                          <a:schemeClr val="bg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M" altLang="ko-KR" sz="1500" spc="-150" dirty="0">
                          <a:solidFill>
                            <a:schemeClr val="bg1"/>
                          </a:solidFill>
                          <a:cs typeface="B Nazanin" panose="00000400000000000000" pitchFamily="2" charset="-78"/>
                        </a:rPr>
                        <a:t>30</a:t>
                      </a:r>
                      <a:endParaRPr lang="en-JM" altLang="ko-KR" sz="1500" b="1" spc="-150" dirty="0">
                        <a:solidFill>
                          <a:schemeClr val="bg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M" altLang="ko-KR" sz="1500" spc="-150" dirty="0">
                          <a:solidFill>
                            <a:schemeClr val="bg1"/>
                          </a:solidFill>
                          <a:cs typeface="B Nazanin" panose="00000400000000000000" pitchFamily="2" charset="-78"/>
                        </a:rPr>
                        <a:t>31</a:t>
                      </a:r>
                      <a:endParaRPr lang="en-JM" altLang="ko-KR" sz="1500" b="1" spc="-150" dirty="0">
                        <a:solidFill>
                          <a:schemeClr val="bg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7551034"/>
                  </a:ext>
                </a:extLst>
              </a:tr>
              <a:tr h="562708">
                <a:tc>
                  <a:txBody>
                    <a:bodyPr/>
                    <a:lstStyle/>
                    <a:p>
                      <a:pPr algn="ctr"/>
                      <a:r>
                        <a:rPr lang="fa-IR" sz="1500" baseline="0" dirty="0">
                          <a:cs typeface="B Nazanin" panose="00000400000000000000" pitchFamily="2" charset="-78"/>
                        </a:rPr>
                        <a:t>تایپ کنید</a:t>
                      </a:r>
                      <a:endParaRPr lang="en-JM" sz="1500" baseline="0" dirty="0">
                        <a:solidFill>
                          <a:schemeClr val="bg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ko-KR" altLang="en-US" sz="3300" dirty="0"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5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5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5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5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5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5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5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5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5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5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5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5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5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5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5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5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5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5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5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5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5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5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5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5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5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5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5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5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5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5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270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altLang="ko-KR" sz="1500" baseline="0" dirty="0">
                          <a:cs typeface="B Nazanin" panose="00000400000000000000" pitchFamily="2" charset="-78"/>
                        </a:rPr>
                        <a:t>تایپ کنید</a:t>
                      </a:r>
                      <a:endParaRPr lang="en-JM" altLang="ko-KR" sz="1500" baseline="0" dirty="0">
                        <a:solidFill>
                          <a:schemeClr val="bg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ko-KR" altLang="en-US" sz="3300" dirty="0"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5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5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5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5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5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5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5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5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5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5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5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5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5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5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5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5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5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5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5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5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5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5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5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5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5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5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5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5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5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5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270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altLang="ko-KR" sz="1500" baseline="0" dirty="0">
                          <a:cs typeface="B Nazanin" panose="00000400000000000000" pitchFamily="2" charset="-78"/>
                        </a:rPr>
                        <a:t>تایپ کنید</a:t>
                      </a:r>
                      <a:endParaRPr lang="en-JM" altLang="ko-KR" sz="1500" baseline="0" dirty="0">
                        <a:solidFill>
                          <a:schemeClr val="bg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ko-KR" altLang="en-US" sz="3300" dirty="0"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5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5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5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5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5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5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5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5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5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5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5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5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5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5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5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5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5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5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5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5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5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5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5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5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5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5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5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5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5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5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270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altLang="ko-KR" sz="1500" baseline="0" dirty="0">
                          <a:cs typeface="B Nazanin" panose="00000400000000000000" pitchFamily="2" charset="-78"/>
                        </a:rPr>
                        <a:t>تایپ کنید</a:t>
                      </a:r>
                      <a:endParaRPr lang="en-JM" altLang="ko-KR" sz="1500" baseline="0" dirty="0">
                        <a:solidFill>
                          <a:schemeClr val="bg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ko-KR" altLang="en-US" sz="3300" dirty="0"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5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5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5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5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5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5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5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5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5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5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5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5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5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5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5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5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5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5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5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5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5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5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5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5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5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5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5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5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5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5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6270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altLang="ko-KR" sz="1500" baseline="0" dirty="0">
                          <a:cs typeface="B Nazanin" panose="00000400000000000000" pitchFamily="2" charset="-78"/>
                        </a:rPr>
                        <a:t>تایپ کنید</a:t>
                      </a:r>
                      <a:endParaRPr lang="en-JM" altLang="ko-KR" sz="1500" baseline="0" dirty="0">
                        <a:solidFill>
                          <a:schemeClr val="bg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ko-KR" altLang="en-US" sz="3300" dirty="0"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5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5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5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5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5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5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5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5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5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5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5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5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5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5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5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5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5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5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5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5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5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5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5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5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5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5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5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5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5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5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6270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altLang="ko-KR" sz="1500" baseline="0" dirty="0">
                          <a:cs typeface="B Nazanin" panose="00000400000000000000" pitchFamily="2" charset="-78"/>
                        </a:rPr>
                        <a:t>تایپ کنید</a:t>
                      </a:r>
                      <a:endParaRPr lang="en-JM" altLang="ko-KR" sz="1500" baseline="0" dirty="0">
                        <a:solidFill>
                          <a:schemeClr val="bg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ko-KR" altLang="en-US" sz="3300" dirty="0"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5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5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5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5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5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5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5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5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5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5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5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5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5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5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5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5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5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5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5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5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5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5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5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5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5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5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5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5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5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5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268500358"/>
                  </a:ext>
                </a:extLst>
              </a:tr>
              <a:tr h="56270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altLang="ko-KR" sz="1700" b="1" baseline="0" dirty="0">
                          <a:solidFill>
                            <a:schemeClr val="bg1"/>
                          </a:solidFill>
                          <a:latin typeface="+mn-lt"/>
                          <a:cs typeface="B Nazanin" panose="00000400000000000000" pitchFamily="2" charset="-78"/>
                        </a:rPr>
                        <a:t>محتوا</a:t>
                      </a:r>
                      <a:endParaRPr lang="en-JM" altLang="ko-KR" sz="1700" b="1" baseline="0" dirty="0">
                        <a:solidFill>
                          <a:schemeClr val="bg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M" altLang="ko-KR" sz="1500" spc="-150" dirty="0">
                          <a:solidFill>
                            <a:schemeClr val="bg1"/>
                          </a:solidFill>
                          <a:cs typeface="B Nazanin" panose="00000400000000000000" pitchFamily="2" charset="-78"/>
                        </a:rPr>
                        <a:t>1</a:t>
                      </a:r>
                      <a:endParaRPr lang="en-JM" altLang="ko-KR" sz="1500" b="1" spc="-150" dirty="0">
                        <a:solidFill>
                          <a:schemeClr val="bg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M" altLang="ko-KR" sz="1500" spc="-150" dirty="0">
                          <a:solidFill>
                            <a:schemeClr val="bg1"/>
                          </a:solidFill>
                          <a:cs typeface="B Nazanin" panose="00000400000000000000" pitchFamily="2" charset="-78"/>
                        </a:rPr>
                        <a:t>2</a:t>
                      </a:r>
                      <a:endParaRPr lang="en-JM" altLang="ko-KR" sz="1500" b="1" spc="-150" dirty="0">
                        <a:solidFill>
                          <a:schemeClr val="bg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M" altLang="ko-KR" sz="1500" spc="-150" dirty="0">
                          <a:solidFill>
                            <a:schemeClr val="bg1"/>
                          </a:solidFill>
                          <a:cs typeface="B Nazanin" panose="00000400000000000000" pitchFamily="2" charset="-78"/>
                        </a:rPr>
                        <a:t>3</a:t>
                      </a:r>
                      <a:endParaRPr lang="en-JM" altLang="ko-KR" sz="1500" b="1" spc="-150" dirty="0">
                        <a:solidFill>
                          <a:schemeClr val="bg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M" altLang="ko-KR" sz="1500" spc="-150" dirty="0">
                          <a:solidFill>
                            <a:schemeClr val="bg1"/>
                          </a:solidFill>
                          <a:cs typeface="B Nazanin" panose="00000400000000000000" pitchFamily="2" charset="-78"/>
                        </a:rPr>
                        <a:t>4</a:t>
                      </a:r>
                      <a:endParaRPr lang="en-JM" altLang="ko-KR" sz="1500" b="1" spc="-150" dirty="0">
                        <a:solidFill>
                          <a:schemeClr val="bg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M" altLang="ko-KR" sz="1500" spc="-150" dirty="0">
                          <a:solidFill>
                            <a:schemeClr val="bg1"/>
                          </a:solidFill>
                          <a:cs typeface="B Nazanin" panose="00000400000000000000" pitchFamily="2" charset="-78"/>
                        </a:rPr>
                        <a:t>5</a:t>
                      </a:r>
                      <a:endParaRPr lang="en-JM" altLang="ko-KR" sz="1500" b="1" spc="-150" dirty="0">
                        <a:solidFill>
                          <a:schemeClr val="bg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M" altLang="ko-KR" sz="1500" spc="-150" dirty="0">
                          <a:solidFill>
                            <a:schemeClr val="bg1"/>
                          </a:solidFill>
                          <a:cs typeface="B Nazanin" panose="00000400000000000000" pitchFamily="2" charset="-78"/>
                        </a:rPr>
                        <a:t>6</a:t>
                      </a:r>
                      <a:endParaRPr lang="en-JM" altLang="ko-KR" sz="1500" b="1" spc="-150" dirty="0">
                        <a:solidFill>
                          <a:schemeClr val="bg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M" altLang="ko-KR" sz="1500" spc="-150" dirty="0">
                          <a:solidFill>
                            <a:schemeClr val="bg1"/>
                          </a:solidFill>
                          <a:cs typeface="B Nazanin" panose="00000400000000000000" pitchFamily="2" charset="-78"/>
                        </a:rPr>
                        <a:t>7</a:t>
                      </a:r>
                      <a:endParaRPr lang="en-JM" altLang="ko-KR" sz="1500" b="1" spc="-150" dirty="0">
                        <a:solidFill>
                          <a:schemeClr val="bg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M" altLang="ko-KR" sz="1500" spc="-150" dirty="0">
                          <a:solidFill>
                            <a:schemeClr val="bg1"/>
                          </a:solidFill>
                          <a:cs typeface="B Nazanin" panose="00000400000000000000" pitchFamily="2" charset="-78"/>
                        </a:rPr>
                        <a:t>8</a:t>
                      </a:r>
                      <a:endParaRPr lang="en-JM" altLang="ko-KR" sz="1500" b="1" spc="-150" dirty="0">
                        <a:solidFill>
                          <a:schemeClr val="bg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M" altLang="ko-KR" sz="1500" spc="-150" dirty="0">
                          <a:solidFill>
                            <a:schemeClr val="bg1"/>
                          </a:solidFill>
                          <a:cs typeface="B Nazanin" panose="00000400000000000000" pitchFamily="2" charset="-78"/>
                        </a:rPr>
                        <a:t>9</a:t>
                      </a:r>
                      <a:endParaRPr lang="en-JM" altLang="ko-KR" sz="1500" b="1" spc="-150" dirty="0">
                        <a:solidFill>
                          <a:schemeClr val="bg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M" altLang="ko-KR" sz="1500" spc="-150" dirty="0">
                          <a:solidFill>
                            <a:schemeClr val="bg1"/>
                          </a:solidFill>
                          <a:cs typeface="B Nazanin" panose="00000400000000000000" pitchFamily="2" charset="-78"/>
                        </a:rPr>
                        <a:t>10</a:t>
                      </a:r>
                      <a:endParaRPr lang="en-JM" altLang="ko-KR" sz="1500" b="1" spc="-150" dirty="0">
                        <a:solidFill>
                          <a:schemeClr val="bg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M" altLang="ko-KR" sz="1500" spc="-150" dirty="0">
                          <a:solidFill>
                            <a:schemeClr val="bg1"/>
                          </a:solidFill>
                          <a:cs typeface="B Nazanin" panose="00000400000000000000" pitchFamily="2" charset="-78"/>
                        </a:rPr>
                        <a:t>11</a:t>
                      </a:r>
                      <a:endParaRPr lang="en-JM" altLang="ko-KR" sz="1500" b="1" spc="-150" dirty="0">
                        <a:solidFill>
                          <a:schemeClr val="bg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M" altLang="ko-KR" sz="1500" spc="-150" dirty="0">
                          <a:solidFill>
                            <a:schemeClr val="bg1"/>
                          </a:solidFill>
                          <a:cs typeface="B Nazanin" panose="00000400000000000000" pitchFamily="2" charset="-78"/>
                        </a:rPr>
                        <a:t>12</a:t>
                      </a:r>
                      <a:endParaRPr lang="en-JM" altLang="ko-KR" sz="1500" b="1" spc="-150" dirty="0">
                        <a:solidFill>
                          <a:schemeClr val="bg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M" altLang="ko-KR" sz="1500" spc="-150" dirty="0">
                          <a:solidFill>
                            <a:schemeClr val="bg1"/>
                          </a:solidFill>
                          <a:cs typeface="B Nazanin" panose="00000400000000000000" pitchFamily="2" charset="-78"/>
                        </a:rPr>
                        <a:t>13</a:t>
                      </a:r>
                      <a:endParaRPr lang="en-JM" altLang="ko-KR" sz="1500" b="1" spc="-150" dirty="0">
                        <a:solidFill>
                          <a:schemeClr val="bg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M" altLang="ko-KR" sz="1500" spc="-150" dirty="0">
                          <a:solidFill>
                            <a:schemeClr val="bg1"/>
                          </a:solidFill>
                          <a:cs typeface="B Nazanin" panose="00000400000000000000" pitchFamily="2" charset="-78"/>
                        </a:rPr>
                        <a:t>14</a:t>
                      </a:r>
                      <a:endParaRPr lang="en-JM" altLang="ko-KR" sz="1500" b="1" spc="-150" dirty="0">
                        <a:solidFill>
                          <a:schemeClr val="bg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M" altLang="ko-KR" sz="1500" spc="-150" dirty="0">
                          <a:solidFill>
                            <a:schemeClr val="bg1"/>
                          </a:solidFill>
                          <a:cs typeface="B Nazanin" panose="00000400000000000000" pitchFamily="2" charset="-78"/>
                        </a:rPr>
                        <a:t>15</a:t>
                      </a:r>
                      <a:endParaRPr lang="en-JM" altLang="ko-KR" sz="1500" b="1" spc="-150" dirty="0">
                        <a:solidFill>
                          <a:schemeClr val="bg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M" altLang="ko-KR" sz="1500" spc="-150" dirty="0">
                          <a:solidFill>
                            <a:schemeClr val="bg1"/>
                          </a:solidFill>
                          <a:cs typeface="B Nazanin" panose="00000400000000000000" pitchFamily="2" charset="-78"/>
                        </a:rPr>
                        <a:t>16</a:t>
                      </a:r>
                      <a:endParaRPr lang="en-JM" altLang="ko-KR" sz="1500" b="1" spc="-150" dirty="0">
                        <a:solidFill>
                          <a:schemeClr val="bg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M" altLang="ko-KR" sz="1500" spc="-150" dirty="0">
                          <a:solidFill>
                            <a:schemeClr val="bg1"/>
                          </a:solidFill>
                          <a:cs typeface="B Nazanin" panose="00000400000000000000" pitchFamily="2" charset="-78"/>
                        </a:rPr>
                        <a:t>17</a:t>
                      </a:r>
                      <a:endParaRPr lang="en-JM" altLang="ko-KR" sz="1500" b="1" spc="-150" dirty="0">
                        <a:solidFill>
                          <a:schemeClr val="bg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M" altLang="ko-KR" sz="1500" spc="-150" dirty="0">
                          <a:solidFill>
                            <a:schemeClr val="bg1"/>
                          </a:solidFill>
                          <a:cs typeface="B Nazanin" panose="00000400000000000000" pitchFamily="2" charset="-78"/>
                        </a:rPr>
                        <a:t>18</a:t>
                      </a:r>
                      <a:endParaRPr lang="en-JM" altLang="ko-KR" sz="1500" b="1" spc="-150" dirty="0">
                        <a:solidFill>
                          <a:schemeClr val="bg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M" altLang="ko-KR" sz="1500" spc="-150" dirty="0">
                          <a:solidFill>
                            <a:schemeClr val="bg1"/>
                          </a:solidFill>
                          <a:cs typeface="B Nazanin" panose="00000400000000000000" pitchFamily="2" charset="-78"/>
                        </a:rPr>
                        <a:t>19</a:t>
                      </a:r>
                      <a:endParaRPr lang="en-JM" altLang="ko-KR" sz="1500" b="1" spc="-150" dirty="0">
                        <a:solidFill>
                          <a:schemeClr val="bg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M" altLang="ko-KR" sz="1500" spc="-150" dirty="0">
                          <a:solidFill>
                            <a:schemeClr val="bg1"/>
                          </a:solidFill>
                          <a:cs typeface="B Nazanin" panose="00000400000000000000" pitchFamily="2" charset="-78"/>
                        </a:rPr>
                        <a:t>20</a:t>
                      </a:r>
                      <a:endParaRPr lang="en-JM" altLang="ko-KR" sz="1500" b="1" spc="-150" dirty="0">
                        <a:solidFill>
                          <a:schemeClr val="bg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M" altLang="ko-KR" sz="1500" spc="-150" dirty="0">
                          <a:solidFill>
                            <a:schemeClr val="bg1"/>
                          </a:solidFill>
                          <a:cs typeface="B Nazanin" panose="00000400000000000000" pitchFamily="2" charset="-78"/>
                        </a:rPr>
                        <a:t>21</a:t>
                      </a:r>
                      <a:endParaRPr lang="en-JM" altLang="ko-KR" sz="1500" b="1" spc="-150" dirty="0">
                        <a:solidFill>
                          <a:schemeClr val="bg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M" altLang="ko-KR" sz="1500" spc="-150" dirty="0">
                          <a:solidFill>
                            <a:schemeClr val="bg1"/>
                          </a:solidFill>
                          <a:cs typeface="B Nazanin" panose="00000400000000000000" pitchFamily="2" charset="-78"/>
                        </a:rPr>
                        <a:t>22</a:t>
                      </a:r>
                      <a:endParaRPr lang="en-JM" altLang="ko-KR" sz="1500" b="1" spc="-150" dirty="0">
                        <a:solidFill>
                          <a:schemeClr val="bg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M" altLang="ko-KR" sz="1500" spc="-150" dirty="0">
                          <a:solidFill>
                            <a:schemeClr val="bg1"/>
                          </a:solidFill>
                          <a:cs typeface="B Nazanin" panose="00000400000000000000" pitchFamily="2" charset="-78"/>
                        </a:rPr>
                        <a:t>23</a:t>
                      </a:r>
                      <a:endParaRPr lang="en-JM" altLang="ko-KR" sz="1500" b="1" spc="-150" dirty="0">
                        <a:solidFill>
                          <a:schemeClr val="bg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M" altLang="ko-KR" sz="1500" spc="-150" dirty="0">
                          <a:solidFill>
                            <a:schemeClr val="bg1"/>
                          </a:solidFill>
                          <a:cs typeface="B Nazanin" panose="00000400000000000000" pitchFamily="2" charset="-78"/>
                        </a:rPr>
                        <a:t>24</a:t>
                      </a:r>
                      <a:endParaRPr lang="en-JM" altLang="ko-KR" sz="1500" b="1" spc="-150" dirty="0">
                        <a:solidFill>
                          <a:schemeClr val="bg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M" altLang="ko-KR" sz="1500" spc="-150" dirty="0">
                          <a:solidFill>
                            <a:schemeClr val="bg1"/>
                          </a:solidFill>
                          <a:cs typeface="B Nazanin" panose="00000400000000000000" pitchFamily="2" charset="-78"/>
                        </a:rPr>
                        <a:t>25</a:t>
                      </a:r>
                      <a:endParaRPr lang="en-JM" altLang="ko-KR" sz="1500" b="1" spc="-150" dirty="0">
                        <a:solidFill>
                          <a:schemeClr val="bg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M" altLang="ko-KR" sz="1500" spc="-150" dirty="0">
                          <a:solidFill>
                            <a:schemeClr val="bg1"/>
                          </a:solidFill>
                          <a:cs typeface="B Nazanin" panose="00000400000000000000" pitchFamily="2" charset="-78"/>
                        </a:rPr>
                        <a:t>26</a:t>
                      </a:r>
                      <a:endParaRPr lang="en-JM" altLang="ko-KR" sz="1500" b="1" spc="-150" dirty="0">
                        <a:solidFill>
                          <a:schemeClr val="bg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M" altLang="ko-KR" sz="1500" spc="-150" dirty="0">
                          <a:solidFill>
                            <a:schemeClr val="bg1"/>
                          </a:solidFill>
                          <a:cs typeface="B Nazanin" panose="00000400000000000000" pitchFamily="2" charset="-78"/>
                        </a:rPr>
                        <a:t>27</a:t>
                      </a:r>
                      <a:endParaRPr lang="en-JM" altLang="ko-KR" sz="1500" b="1" spc="-150" dirty="0">
                        <a:solidFill>
                          <a:schemeClr val="bg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M" altLang="ko-KR" sz="1500" spc="-150" dirty="0">
                          <a:solidFill>
                            <a:schemeClr val="bg1"/>
                          </a:solidFill>
                          <a:cs typeface="B Nazanin" panose="00000400000000000000" pitchFamily="2" charset="-78"/>
                        </a:rPr>
                        <a:t>28</a:t>
                      </a:r>
                      <a:endParaRPr lang="en-JM" altLang="ko-KR" sz="1500" b="1" spc="-150" dirty="0">
                        <a:solidFill>
                          <a:schemeClr val="bg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M" altLang="ko-KR" sz="1500" spc="-150" dirty="0">
                          <a:solidFill>
                            <a:schemeClr val="bg1"/>
                          </a:solidFill>
                          <a:cs typeface="B Nazanin" panose="00000400000000000000" pitchFamily="2" charset="-78"/>
                        </a:rPr>
                        <a:t>29</a:t>
                      </a:r>
                      <a:endParaRPr lang="en-JM" altLang="ko-KR" sz="1500" b="1" spc="-150" dirty="0">
                        <a:solidFill>
                          <a:schemeClr val="bg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M" altLang="ko-KR" sz="1500" spc="-150" dirty="0">
                          <a:solidFill>
                            <a:schemeClr val="bg1"/>
                          </a:solidFill>
                          <a:cs typeface="B Nazanin" panose="00000400000000000000" pitchFamily="2" charset="-78"/>
                        </a:rPr>
                        <a:t>30</a:t>
                      </a:r>
                      <a:endParaRPr lang="en-JM" altLang="ko-KR" sz="1500" b="1" spc="-150" dirty="0">
                        <a:solidFill>
                          <a:schemeClr val="bg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M" altLang="ko-KR" sz="1500" spc="-150" dirty="0">
                          <a:solidFill>
                            <a:schemeClr val="bg1"/>
                          </a:solidFill>
                          <a:cs typeface="B Nazanin" panose="00000400000000000000" pitchFamily="2" charset="-78"/>
                        </a:rPr>
                        <a:t>31</a:t>
                      </a:r>
                      <a:endParaRPr lang="en-JM" altLang="ko-KR" sz="1500" b="1" spc="-150" dirty="0">
                        <a:solidFill>
                          <a:schemeClr val="bg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61" name="Rectangle: Rounded Corners 60">
            <a:extLst>
              <a:ext uri="{FF2B5EF4-FFF2-40B4-BE49-F238E27FC236}">
                <a16:creationId xmlns:a16="http://schemas.microsoft.com/office/drawing/2014/main" id="{476B0657-889A-4461-AE05-355A82DF6D9E}"/>
              </a:ext>
            </a:extLst>
          </p:cNvPr>
          <p:cNvSpPr/>
          <p:nvPr/>
        </p:nvSpPr>
        <p:spPr>
          <a:xfrm>
            <a:off x="3857786" y="3991967"/>
            <a:ext cx="6329568" cy="337625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12542" tIns="56271" rIns="112542" bIns="5627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fa-IR" altLang="ko-KR" sz="1723" dirty="0">
                <a:cs typeface="B Nazanin" panose="00000400000000000000" pitchFamily="2" charset="-78"/>
              </a:rPr>
              <a:t>متن</a:t>
            </a:r>
            <a:endParaRPr lang="ko-KR" altLang="en-US" sz="1723" dirty="0">
              <a:cs typeface="B Nazanin" panose="00000400000000000000" pitchFamily="2" charset="-78"/>
            </a:endParaRPr>
          </a:p>
        </p:txBody>
      </p:sp>
      <p:sp>
        <p:nvSpPr>
          <p:cNvPr id="62" name="Rectangle: Rounded Corners 61">
            <a:extLst>
              <a:ext uri="{FF2B5EF4-FFF2-40B4-BE49-F238E27FC236}">
                <a16:creationId xmlns:a16="http://schemas.microsoft.com/office/drawing/2014/main" id="{04302ADD-7782-4F0D-AEB7-8729508CEEC5}"/>
              </a:ext>
            </a:extLst>
          </p:cNvPr>
          <p:cNvSpPr/>
          <p:nvPr/>
        </p:nvSpPr>
        <p:spPr>
          <a:xfrm>
            <a:off x="6899745" y="5682413"/>
            <a:ext cx="3728946" cy="337625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12542" tIns="56271" rIns="112542" bIns="5627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fa-IR" altLang="ko-KR" sz="1723" dirty="0">
                <a:cs typeface="B Nazanin" panose="00000400000000000000" pitchFamily="2" charset="-78"/>
              </a:rPr>
              <a:t>متن</a:t>
            </a:r>
            <a:endParaRPr lang="ko-KR" altLang="en-US" sz="1723" dirty="0">
              <a:cs typeface="B Nazanin" panose="00000400000000000000" pitchFamily="2" charset="-78"/>
            </a:endParaRPr>
          </a:p>
        </p:txBody>
      </p:sp>
      <p:sp>
        <p:nvSpPr>
          <p:cNvPr id="63" name="Rectangle: Rounded Corners 62">
            <a:extLst>
              <a:ext uri="{FF2B5EF4-FFF2-40B4-BE49-F238E27FC236}">
                <a16:creationId xmlns:a16="http://schemas.microsoft.com/office/drawing/2014/main" id="{53055192-2AF0-438A-905D-3FDAF7028BA8}"/>
              </a:ext>
            </a:extLst>
          </p:cNvPr>
          <p:cNvSpPr/>
          <p:nvPr/>
        </p:nvSpPr>
        <p:spPr>
          <a:xfrm>
            <a:off x="3008120" y="3428485"/>
            <a:ext cx="2892423" cy="337625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12542" tIns="56271" rIns="112542" bIns="5627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fa-IR" altLang="ko-KR" sz="1723" dirty="0">
                <a:cs typeface="B Nazanin" panose="00000400000000000000" pitchFamily="2" charset="-78"/>
              </a:rPr>
              <a:t>متن</a:t>
            </a:r>
            <a:endParaRPr lang="ko-KR" altLang="en-US" sz="1723" dirty="0">
              <a:cs typeface="B Nazanin" panose="00000400000000000000" pitchFamily="2" charset="-78"/>
            </a:endParaRPr>
          </a:p>
        </p:txBody>
      </p:sp>
      <p:sp>
        <p:nvSpPr>
          <p:cNvPr id="65" name="Rectangle: Rounded Corners 64">
            <a:extLst>
              <a:ext uri="{FF2B5EF4-FFF2-40B4-BE49-F238E27FC236}">
                <a16:creationId xmlns:a16="http://schemas.microsoft.com/office/drawing/2014/main" id="{0A285069-D93C-4E7E-A161-6387BA6EEBDF}"/>
              </a:ext>
            </a:extLst>
          </p:cNvPr>
          <p:cNvSpPr/>
          <p:nvPr/>
        </p:nvSpPr>
        <p:spPr>
          <a:xfrm>
            <a:off x="2187723" y="2865004"/>
            <a:ext cx="4512180" cy="337625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12542" tIns="56271" rIns="112542" bIns="5627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fa-IR" altLang="ko-KR" sz="1723" dirty="0">
                <a:cs typeface="B Nazanin" panose="00000400000000000000" pitchFamily="2" charset="-78"/>
              </a:rPr>
              <a:t>متن</a:t>
            </a:r>
            <a:endParaRPr lang="ko-KR" altLang="en-US" sz="1723" dirty="0">
              <a:cs typeface="B Nazanin" panose="00000400000000000000" pitchFamily="2" charset="-78"/>
            </a:endParaRPr>
          </a:p>
        </p:txBody>
      </p:sp>
      <p:sp>
        <p:nvSpPr>
          <p:cNvPr id="66" name="Rectangle: Rounded Corners 65">
            <a:extLst>
              <a:ext uri="{FF2B5EF4-FFF2-40B4-BE49-F238E27FC236}">
                <a16:creationId xmlns:a16="http://schemas.microsoft.com/office/drawing/2014/main" id="{243854CA-09FA-4E1A-92F7-425D40ADD7CC}"/>
              </a:ext>
            </a:extLst>
          </p:cNvPr>
          <p:cNvSpPr/>
          <p:nvPr/>
        </p:nvSpPr>
        <p:spPr>
          <a:xfrm>
            <a:off x="3857784" y="4559639"/>
            <a:ext cx="2696308" cy="337625"/>
          </a:xfrm>
          <a:prstGeom prst="roundRect">
            <a:avLst>
              <a:gd name="adj" fmla="val 50000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12542" tIns="56271" rIns="112542" bIns="5627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fa-IR" altLang="ko-KR" sz="1723" dirty="0">
                <a:cs typeface="B Nazanin" panose="00000400000000000000" pitchFamily="2" charset="-78"/>
              </a:rPr>
              <a:t>متن</a:t>
            </a:r>
            <a:endParaRPr lang="ko-KR" altLang="en-US" sz="1723" dirty="0">
              <a:cs typeface="B Nazanin" panose="00000400000000000000" pitchFamily="2" charset="-78"/>
            </a:endParaRPr>
          </a:p>
        </p:txBody>
      </p:sp>
      <p:sp>
        <p:nvSpPr>
          <p:cNvPr id="67" name="Rectangle: Rounded Corners 66">
            <a:extLst>
              <a:ext uri="{FF2B5EF4-FFF2-40B4-BE49-F238E27FC236}">
                <a16:creationId xmlns:a16="http://schemas.microsoft.com/office/drawing/2014/main" id="{7340DF76-C204-446D-8376-BE8AF1CEC00A}"/>
              </a:ext>
            </a:extLst>
          </p:cNvPr>
          <p:cNvSpPr/>
          <p:nvPr/>
        </p:nvSpPr>
        <p:spPr>
          <a:xfrm>
            <a:off x="4629520" y="5156871"/>
            <a:ext cx="3352800" cy="337625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12542" tIns="56271" rIns="112542" bIns="5627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fa-IR" altLang="ko-KR" sz="1723" dirty="0">
                <a:cs typeface="B Nazanin" panose="00000400000000000000" pitchFamily="2" charset="-78"/>
              </a:rPr>
              <a:t>متن</a:t>
            </a:r>
            <a:endParaRPr lang="ko-KR" altLang="en-US" sz="1723" dirty="0">
              <a:cs typeface="B Nazanin" panose="00000400000000000000" pitchFamily="2" charset="-78"/>
            </a:endParaRPr>
          </a:p>
        </p:txBody>
      </p:sp>
      <p:sp>
        <p:nvSpPr>
          <p:cNvPr id="68" name="Rectangle: Rounded Corners 67">
            <a:extLst>
              <a:ext uri="{FF2B5EF4-FFF2-40B4-BE49-F238E27FC236}">
                <a16:creationId xmlns:a16="http://schemas.microsoft.com/office/drawing/2014/main" id="{069869A6-F79D-4E16-809A-DAB1B8A9BE3C}"/>
              </a:ext>
            </a:extLst>
          </p:cNvPr>
          <p:cNvSpPr/>
          <p:nvPr/>
        </p:nvSpPr>
        <p:spPr>
          <a:xfrm>
            <a:off x="8065477" y="3428485"/>
            <a:ext cx="2892423" cy="337625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12542" tIns="56271" rIns="112542" bIns="5627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fa-IR" altLang="ko-KR" sz="1723" dirty="0">
                <a:cs typeface="B Nazanin" panose="00000400000000000000" pitchFamily="2" charset="-78"/>
              </a:rPr>
              <a:t>متن</a:t>
            </a:r>
            <a:endParaRPr lang="ko-KR" altLang="en-US" sz="1723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8456201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21683DB-17B2-4BC0-BE1C-2553D4468B9E}"/>
              </a:ext>
            </a:extLst>
          </p:cNvPr>
          <p:cNvSpPr/>
          <p:nvPr/>
        </p:nvSpPr>
        <p:spPr>
          <a:xfrm>
            <a:off x="-1" y="0"/>
            <a:ext cx="12192000" cy="11150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a-IR" sz="6646" dirty="0">
                <a:solidFill>
                  <a:srgbClr val="FFC000"/>
                </a:solidFill>
                <a:latin typeface="+mj-lt"/>
                <a:cs typeface="B Nazanin" panose="00000400000000000000" pitchFamily="2" charset="-78"/>
              </a:rPr>
              <a:t>برنامه ریز ماهانه</a:t>
            </a:r>
            <a:endParaRPr lang="en-US" sz="6646" dirty="0">
              <a:solidFill>
                <a:srgbClr val="FFC000"/>
              </a:solidFill>
              <a:latin typeface="+mj-lt"/>
              <a:cs typeface="B Nazanin" panose="00000400000000000000" pitchFamily="2" charset="-78"/>
            </a:endParaRPr>
          </a:p>
        </p:txBody>
      </p:sp>
      <p:graphicFrame>
        <p:nvGraphicFramePr>
          <p:cNvPr id="3" name="Table Placeholder 5">
            <a:extLst>
              <a:ext uri="{FF2B5EF4-FFF2-40B4-BE49-F238E27FC236}">
                <a16:creationId xmlns:a16="http://schemas.microsoft.com/office/drawing/2014/main" id="{83515665-548E-4C98-A904-511196087B1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53456945"/>
              </p:ext>
            </p:extLst>
          </p:nvPr>
        </p:nvGraphicFramePr>
        <p:xfrm>
          <a:off x="967481" y="1317561"/>
          <a:ext cx="10257037" cy="5342201"/>
        </p:xfrm>
        <a:graphic>
          <a:graphicData uri="http://schemas.openxmlformats.org/drawingml/2006/table">
            <a:tbl>
              <a:tblPr firstRow="1" lastCol="1" bandRow="1" bandCol="1">
                <a:tableStyleId>{F5AB1C69-6EDB-4FF4-983F-18BD219EF322}</a:tableStyleId>
              </a:tblPr>
              <a:tblGrid>
                <a:gridCol w="13789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63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63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639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639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8639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8639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8639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8639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8639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86391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286391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286391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286391">
                  <a:extLst>
                    <a:ext uri="{9D8B030D-6E8A-4147-A177-3AD203B41FA5}">
                      <a16:colId xmlns:a16="http://schemas.microsoft.com/office/drawing/2014/main" val="3236173471"/>
                    </a:ext>
                  </a:extLst>
                </a:gridCol>
                <a:gridCol w="286391">
                  <a:extLst>
                    <a:ext uri="{9D8B030D-6E8A-4147-A177-3AD203B41FA5}">
                      <a16:colId xmlns:a16="http://schemas.microsoft.com/office/drawing/2014/main" val="2737333165"/>
                    </a:ext>
                  </a:extLst>
                </a:gridCol>
                <a:gridCol w="286391">
                  <a:extLst>
                    <a:ext uri="{9D8B030D-6E8A-4147-A177-3AD203B41FA5}">
                      <a16:colId xmlns:a16="http://schemas.microsoft.com/office/drawing/2014/main" val="2725669553"/>
                    </a:ext>
                  </a:extLst>
                </a:gridCol>
                <a:gridCol w="286391">
                  <a:extLst>
                    <a:ext uri="{9D8B030D-6E8A-4147-A177-3AD203B41FA5}">
                      <a16:colId xmlns:a16="http://schemas.microsoft.com/office/drawing/2014/main" val="4286593148"/>
                    </a:ext>
                  </a:extLst>
                </a:gridCol>
                <a:gridCol w="286391">
                  <a:extLst>
                    <a:ext uri="{9D8B030D-6E8A-4147-A177-3AD203B41FA5}">
                      <a16:colId xmlns:a16="http://schemas.microsoft.com/office/drawing/2014/main" val="205752415"/>
                    </a:ext>
                  </a:extLst>
                </a:gridCol>
                <a:gridCol w="286391">
                  <a:extLst>
                    <a:ext uri="{9D8B030D-6E8A-4147-A177-3AD203B41FA5}">
                      <a16:colId xmlns:a16="http://schemas.microsoft.com/office/drawing/2014/main" val="4007387873"/>
                    </a:ext>
                  </a:extLst>
                </a:gridCol>
                <a:gridCol w="286391">
                  <a:extLst>
                    <a:ext uri="{9D8B030D-6E8A-4147-A177-3AD203B41FA5}">
                      <a16:colId xmlns:a16="http://schemas.microsoft.com/office/drawing/2014/main" val="1631200815"/>
                    </a:ext>
                  </a:extLst>
                </a:gridCol>
                <a:gridCol w="286391">
                  <a:extLst>
                    <a:ext uri="{9D8B030D-6E8A-4147-A177-3AD203B41FA5}">
                      <a16:colId xmlns:a16="http://schemas.microsoft.com/office/drawing/2014/main" val="2345656181"/>
                    </a:ext>
                  </a:extLst>
                </a:gridCol>
                <a:gridCol w="286391">
                  <a:extLst>
                    <a:ext uri="{9D8B030D-6E8A-4147-A177-3AD203B41FA5}">
                      <a16:colId xmlns:a16="http://schemas.microsoft.com/office/drawing/2014/main" val="2898321756"/>
                    </a:ext>
                  </a:extLst>
                </a:gridCol>
                <a:gridCol w="286391">
                  <a:extLst>
                    <a:ext uri="{9D8B030D-6E8A-4147-A177-3AD203B41FA5}">
                      <a16:colId xmlns:a16="http://schemas.microsoft.com/office/drawing/2014/main" val="2123025674"/>
                    </a:ext>
                  </a:extLst>
                </a:gridCol>
                <a:gridCol w="286391">
                  <a:extLst>
                    <a:ext uri="{9D8B030D-6E8A-4147-A177-3AD203B41FA5}">
                      <a16:colId xmlns:a16="http://schemas.microsoft.com/office/drawing/2014/main" val="2051075875"/>
                    </a:ext>
                  </a:extLst>
                </a:gridCol>
                <a:gridCol w="286391">
                  <a:extLst>
                    <a:ext uri="{9D8B030D-6E8A-4147-A177-3AD203B41FA5}">
                      <a16:colId xmlns:a16="http://schemas.microsoft.com/office/drawing/2014/main" val="1573561088"/>
                    </a:ext>
                  </a:extLst>
                </a:gridCol>
                <a:gridCol w="286391">
                  <a:extLst>
                    <a:ext uri="{9D8B030D-6E8A-4147-A177-3AD203B41FA5}">
                      <a16:colId xmlns:a16="http://schemas.microsoft.com/office/drawing/2014/main" val="2725451340"/>
                    </a:ext>
                  </a:extLst>
                </a:gridCol>
                <a:gridCol w="286391">
                  <a:extLst>
                    <a:ext uri="{9D8B030D-6E8A-4147-A177-3AD203B41FA5}">
                      <a16:colId xmlns:a16="http://schemas.microsoft.com/office/drawing/2014/main" val="2553204255"/>
                    </a:ext>
                  </a:extLst>
                </a:gridCol>
                <a:gridCol w="286391">
                  <a:extLst>
                    <a:ext uri="{9D8B030D-6E8A-4147-A177-3AD203B41FA5}">
                      <a16:colId xmlns:a16="http://schemas.microsoft.com/office/drawing/2014/main" val="3122855011"/>
                    </a:ext>
                  </a:extLst>
                </a:gridCol>
                <a:gridCol w="286391">
                  <a:extLst>
                    <a:ext uri="{9D8B030D-6E8A-4147-A177-3AD203B41FA5}">
                      <a16:colId xmlns:a16="http://schemas.microsoft.com/office/drawing/2014/main" val="2113940703"/>
                    </a:ext>
                  </a:extLst>
                </a:gridCol>
                <a:gridCol w="286391">
                  <a:extLst>
                    <a:ext uri="{9D8B030D-6E8A-4147-A177-3AD203B41FA5}">
                      <a16:colId xmlns:a16="http://schemas.microsoft.com/office/drawing/2014/main" val="894469725"/>
                    </a:ext>
                  </a:extLst>
                </a:gridCol>
                <a:gridCol w="286391">
                  <a:extLst>
                    <a:ext uri="{9D8B030D-6E8A-4147-A177-3AD203B41FA5}">
                      <a16:colId xmlns:a16="http://schemas.microsoft.com/office/drawing/2014/main" val="120446301"/>
                    </a:ext>
                  </a:extLst>
                </a:gridCol>
                <a:gridCol w="286391">
                  <a:extLst>
                    <a:ext uri="{9D8B030D-6E8A-4147-A177-3AD203B41FA5}">
                      <a16:colId xmlns:a16="http://schemas.microsoft.com/office/drawing/2014/main" val="3025910940"/>
                    </a:ext>
                  </a:extLst>
                </a:gridCol>
              </a:tblGrid>
              <a:tr h="552263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altLang="ko-KR" sz="1600" dirty="0">
                          <a:solidFill>
                            <a:schemeClr val="accent5"/>
                          </a:solidFill>
                          <a:cs typeface="B Nazanin" panose="00000400000000000000" pitchFamily="2" charset="-78"/>
                        </a:rPr>
                        <a:t>ژانویه</a:t>
                      </a:r>
                      <a:endParaRPr lang="en-US" altLang="ko-KR" sz="1600" dirty="0">
                        <a:solidFill>
                          <a:schemeClr val="accent5"/>
                        </a:solidFill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M" altLang="ko-KR" sz="1400" spc="-150" dirty="0">
                          <a:solidFill>
                            <a:schemeClr val="bg1"/>
                          </a:solidFill>
                          <a:latin typeface="+mn-lt"/>
                          <a:cs typeface="B Nazanin" panose="00000400000000000000" pitchFamily="2" charset="-78"/>
                        </a:rPr>
                        <a:t>1</a:t>
                      </a:r>
                      <a:endParaRPr lang="en-JM" altLang="ko-KR" sz="1400" b="1" spc="-150" dirty="0">
                        <a:solidFill>
                          <a:schemeClr val="bg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M" altLang="ko-KR" sz="1400" spc="-150" dirty="0">
                          <a:solidFill>
                            <a:schemeClr val="bg1"/>
                          </a:solidFill>
                          <a:latin typeface="+mn-lt"/>
                          <a:cs typeface="B Nazanin" panose="00000400000000000000" pitchFamily="2" charset="-78"/>
                        </a:rPr>
                        <a:t>2</a:t>
                      </a:r>
                      <a:endParaRPr lang="en-JM" altLang="ko-KR" sz="1400" b="1" spc="-150" dirty="0">
                        <a:solidFill>
                          <a:schemeClr val="bg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M" altLang="ko-KR" sz="1400" spc="-150" dirty="0">
                          <a:solidFill>
                            <a:schemeClr val="bg1"/>
                          </a:solidFill>
                          <a:latin typeface="+mn-lt"/>
                          <a:cs typeface="B Nazanin" panose="00000400000000000000" pitchFamily="2" charset="-78"/>
                        </a:rPr>
                        <a:t>3</a:t>
                      </a:r>
                      <a:endParaRPr lang="en-JM" altLang="ko-KR" sz="1400" b="1" spc="-150" dirty="0">
                        <a:solidFill>
                          <a:schemeClr val="bg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M" altLang="ko-KR" sz="1400" spc="-150" dirty="0">
                          <a:solidFill>
                            <a:schemeClr val="bg1"/>
                          </a:solidFill>
                          <a:latin typeface="+mn-lt"/>
                          <a:cs typeface="B Nazanin" panose="00000400000000000000" pitchFamily="2" charset="-78"/>
                        </a:rPr>
                        <a:t>4</a:t>
                      </a:r>
                      <a:endParaRPr lang="en-JM" altLang="ko-KR" sz="1400" b="1" spc="-150" dirty="0">
                        <a:solidFill>
                          <a:schemeClr val="bg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M" altLang="ko-KR" sz="1400" spc="-150" dirty="0">
                          <a:solidFill>
                            <a:schemeClr val="bg1"/>
                          </a:solidFill>
                          <a:latin typeface="+mn-lt"/>
                          <a:cs typeface="B Nazanin" panose="00000400000000000000" pitchFamily="2" charset="-78"/>
                        </a:rPr>
                        <a:t>5</a:t>
                      </a:r>
                      <a:endParaRPr lang="en-JM" altLang="ko-KR" sz="1400" b="1" spc="-150" dirty="0">
                        <a:solidFill>
                          <a:schemeClr val="bg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M" altLang="ko-KR" sz="1400" spc="-150" dirty="0">
                          <a:solidFill>
                            <a:schemeClr val="bg1"/>
                          </a:solidFill>
                          <a:latin typeface="+mn-lt"/>
                          <a:cs typeface="B Nazanin" panose="00000400000000000000" pitchFamily="2" charset="-78"/>
                        </a:rPr>
                        <a:t>6</a:t>
                      </a:r>
                      <a:endParaRPr lang="en-JM" altLang="ko-KR" sz="1400" b="1" spc="-150" dirty="0">
                        <a:solidFill>
                          <a:schemeClr val="bg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M" altLang="ko-KR" sz="1400" spc="-150" dirty="0">
                          <a:solidFill>
                            <a:schemeClr val="bg1"/>
                          </a:solidFill>
                          <a:latin typeface="+mn-lt"/>
                          <a:cs typeface="B Nazanin" panose="00000400000000000000" pitchFamily="2" charset="-78"/>
                        </a:rPr>
                        <a:t>7</a:t>
                      </a:r>
                      <a:endParaRPr lang="en-JM" altLang="ko-KR" sz="1400" b="1" spc="-150" dirty="0">
                        <a:solidFill>
                          <a:schemeClr val="bg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M" altLang="ko-KR" sz="1400" spc="-150" dirty="0">
                          <a:solidFill>
                            <a:schemeClr val="bg1"/>
                          </a:solidFill>
                          <a:latin typeface="+mn-lt"/>
                          <a:cs typeface="B Nazanin" panose="00000400000000000000" pitchFamily="2" charset="-78"/>
                        </a:rPr>
                        <a:t>8</a:t>
                      </a:r>
                      <a:endParaRPr lang="en-JM" altLang="ko-KR" sz="1400" b="1" spc="-150" dirty="0">
                        <a:solidFill>
                          <a:schemeClr val="bg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M" altLang="ko-KR" sz="1400" spc="-150" dirty="0">
                          <a:solidFill>
                            <a:schemeClr val="bg1"/>
                          </a:solidFill>
                          <a:latin typeface="+mn-lt"/>
                          <a:cs typeface="B Nazanin" panose="00000400000000000000" pitchFamily="2" charset="-78"/>
                        </a:rPr>
                        <a:t>9</a:t>
                      </a:r>
                      <a:endParaRPr lang="en-JM" altLang="ko-KR" sz="1400" b="1" spc="-150" dirty="0">
                        <a:solidFill>
                          <a:schemeClr val="bg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M" altLang="ko-KR" sz="1400" spc="-150" dirty="0">
                          <a:solidFill>
                            <a:schemeClr val="bg1"/>
                          </a:solidFill>
                          <a:latin typeface="+mn-lt"/>
                          <a:cs typeface="B Nazanin" panose="00000400000000000000" pitchFamily="2" charset="-78"/>
                        </a:rPr>
                        <a:t>10</a:t>
                      </a:r>
                      <a:endParaRPr lang="en-JM" altLang="ko-KR" sz="1400" b="1" spc="-150" dirty="0">
                        <a:solidFill>
                          <a:schemeClr val="bg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M" altLang="ko-KR" sz="1400" spc="-150" dirty="0">
                          <a:solidFill>
                            <a:schemeClr val="bg1"/>
                          </a:solidFill>
                          <a:latin typeface="+mn-lt"/>
                          <a:cs typeface="B Nazanin" panose="00000400000000000000" pitchFamily="2" charset="-78"/>
                        </a:rPr>
                        <a:t>11</a:t>
                      </a:r>
                      <a:endParaRPr lang="en-JM" altLang="ko-KR" sz="1400" b="1" spc="-150" dirty="0">
                        <a:solidFill>
                          <a:schemeClr val="bg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M" altLang="ko-KR" sz="1400" spc="-150" dirty="0">
                          <a:solidFill>
                            <a:schemeClr val="bg1"/>
                          </a:solidFill>
                          <a:latin typeface="+mn-lt"/>
                          <a:cs typeface="B Nazanin" panose="00000400000000000000" pitchFamily="2" charset="-78"/>
                        </a:rPr>
                        <a:t>12</a:t>
                      </a:r>
                      <a:endParaRPr lang="en-JM" altLang="ko-KR" sz="1400" b="1" spc="-150" dirty="0">
                        <a:solidFill>
                          <a:schemeClr val="bg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M" altLang="ko-KR" sz="1400" b="1" spc="-150" dirty="0">
                          <a:solidFill>
                            <a:schemeClr val="bg1"/>
                          </a:solidFill>
                          <a:latin typeface="+mn-lt"/>
                          <a:cs typeface="B Nazanin" panose="00000400000000000000" pitchFamily="2" charset="-78"/>
                        </a:rPr>
                        <a:t>13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M" altLang="ko-KR" sz="1400" b="1" spc="-150" dirty="0">
                          <a:solidFill>
                            <a:schemeClr val="bg1"/>
                          </a:solidFill>
                          <a:latin typeface="+mn-lt"/>
                          <a:cs typeface="B Nazanin" panose="00000400000000000000" pitchFamily="2" charset="-78"/>
                        </a:rPr>
                        <a:t>14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M" altLang="ko-KR" sz="1400" b="1" spc="-150" dirty="0">
                          <a:solidFill>
                            <a:schemeClr val="bg1"/>
                          </a:solidFill>
                          <a:latin typeface="+mn-lt"/>
                          <a:cs typeface="B Nazanin" panose="00000400000000000000" pitchFamily="2" charset="-78"/>
                        </a:rPr>
                        <a:t>15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M" altLang="ko-KR" sz="1400" b="1" spc="-150" dirty="0">
                          <a:solidFill>
                            <a:schemeClr val="bg1"/>
                          </a:solidFill>
                          <a:latin typeface="+mn-lt"/>
                          <a:cs typeface="B Nazanin" panose="00000400000000000000" pitchFamily="2" charset="-78"/>
                        </a:rPr>
                        <a:t>16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M" altLang="ko-KR" sz="1400" b="1" spc="-150" dirty="0">
                          <a:solidFill>
                            <a:schemeClr val="bg1"/>
                          </a:solidFill>
                          <a:latin typeface="+mn-lt"/>
                          <a:cs typeface="B Nazanin" panose="00000400000000000000" pitchFamily="2" charset="-78"/>
                        </a:rPr>
                        <a:t>17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M" altLang="ko-KR" sz="1400" b="1" spc="-150" dirty="0">
                          <a:solidFill>
                            <a:schemeClr val="bg1"/>
                          </a:solidFill>
                          <a:latin typeface="+mn-lt"/>
                          <a:cs typeface="B Nazanin" panose="00000400000000000000" pitchFamily="2" charset="-78"/>
                        </a:rPr>
                        <a:t>18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M" altLang="ko-KR" sz="1400" b="1" spc="-150" dirty="0">
                          <a:solidFill>
                            <a:schemeClr val="bg1"/>
                          </a:solidFill>
                          <a:latin typeface="+mn-lt"/>
                          <a:cs typeface="B Nazanin" panose="00000400000000000000" pitchFamily="2" charset="-78"/>
                        </a:rPr>
                        <a:t>19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M" altLang="ko-KR" sz="1400" b="1" spc="-150" dirty="0">
                          <a:solidFill>
                            <a:schemeClr val="bg1"/>
                          </a:solidFill>
                          <a:latin typeface="+mn-lt"/>
                          <a:cs typeface="B Nazanin" panose="00000400000000000000" pitchFamily="2" charset="-78"/>
                        </a:rPr>
                        <a:t>20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M" altLang="ko-KR" sz="1400" b="1" spc="-150" dirty="0">
                          <a:solidFill>
                            <a:schemeClr val="bg1"/>
                          </a:solidFill>
                          <a:latin typeface="+mn-lt"/>
                          <a:cs typeface="B Nazanin" panose="00000400000000000000" pitchFamily="2" charset="-78"/>
                        </a:rPr>
                        <a:t>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M" altLang="ko-KR" sz="1400" b="1" spc="-150" dirty="0">
                          <a:solidFill>
                            <a:schemeClr val="bg1"/>
                          </a:solidFill>
                          <a:latin typeface="+mn-lt"/>
                          <a:cs typeface="B Nazanin" panose="00000400000000000000" pitchFamily="2" charset="-78"/>
                        </a:rPr>
                        <a:t>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M" altLang="ko-KR" sz="1400" b="1" spc="-150" dirty="0">
                          <a:solidFill>
                            <a:schemeClr val="bg1"/>
                          </a:solidFill>
                          <a:latin typeface="+mn-lt"/>
                          <a:cs typeface="B Nazanin" panose="00000400000000000000" pitchFamily="2" charset="-78"/>
                        </a:rPr>
                        <a:t>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M" altLang="ko-KR" sz="1400" b="1" spc="-150" dirty="0">
                          <a:solidFill>
                            <a:schemeClr val="bg1"/>
                          </a:solidFill>
                          <a:latin typeface="+mn-lt"/>
                          <a:cs typeface="B Nazanin" panose="00000400000000000000" pitchFamily="2" charset="-78"/>
                        </a:rPr>
                        <a:t>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M" altLang="ko-KR" sz="1400" b="1" spc="-150" dirty="0">
                          <a:solidFill>
                            <a:schemeClr val="bg1"/>
                          </a:solidFill>
                          <a:latin typeface="+mn-lt"/>
                          <a:cs typeface="B Nazanin" panose="00000400000000000000" pitchFamily="2" charset="-78"/>
                        </a:rPr>
                        <a:t>25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M" altLang="ko-KR" sz="1400" b="1" spc="-150" dirty="0">
                          <a:solidFill>
                            <a:schemeClr val="bg1"/>
                          </a:solidFill>
                          <a:latin typeface="+mn-lt"/>
                          <a:cs typeface="B Nazanin" panose="00000400000000000000" pitchFamily="2" charset="-78"/>
                        </a:rPr>
                        <a:t>26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M" altLang="ko-KR" sz="1400" b="1" spc="-150" dirty="0">
                          <a:solidFill>
                            <a:schemeClr val="bg1"/>
                          </a:solidFill>
                          <a:latin typeface="+mn-lt"/>
                          <a:cs typeface="B Nazanin" panose="00000400000000000000" pitchFamily="2" charset="-78"/>
                        </a:rPr>
                        <a:t>27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M" altLang="ko-KR" sz="1400" b="1" spc="-150" dirty="0">
                          <a:solidFill>
                            <a:schemeClr val="bg1"/>
                          </a:solidFill>
                          <a:latin typeface="+mn-lt"/>
                          <a:cs typeface="B Nazanin" panose="00000400000000000000" pitchFamily="2" charset="-78"/>
                        </a:rPr>
                        <a:t>28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M" altLang="ko-KR" sz="1400" b="1" spc="-150" dirty="0">
                          <a:solidFill>
                            <a:schemeClr val="bg1"/>
                          </a:solidFill>
                          <a:latin typeface="+mn-lt"/>
                          <a:cs typeface="B Nazanin" panose="00000400000000000000" pitchFamily="2" charset="-78"/>
                        </a:rPr>
                        <a:t>29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M" altLang="ko-KR" sz="1400" b="1" spc="-150" dirty="0">
                          <a:solidFill>
                            <a:schemeClr val="bg1"/>
                          </a:solidFill>
                          <a:latin typeface="+mn-lt"/>
                          <a:cs typeface="B Nazanin" panose="00000400000000000000" pitchFamily="2" charset="-78"/>
                        </a:rPr>
                        <a:t>30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M" altLang="ko-KR" sz="1400" b="1" spc="-150" dirty="0">
                          <a:solidFill>
                            <a:schemeClr val="bg1"/>
                          </a:solidFill>
                          <a:latin typeface="+mn-lt"/>
                          <a:cs typeface="B Nazanin" panose="00000400000000000000" pitchFamily="2" charset="-78"/>
                        </a:rPr>
                        <a:t>31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5437">
                <a:tc rowSpan="2">
                  <a:txBody>
                    <a:bodyPr/>
                    <a:lstStyle/>
                    <a:p>
                      <a:pPr algn="ctr" rtl="1"/>
                      <a:r>
                        <a:rPr lang="fa-IR" sz="1400" baseline="0" dirty="0">
                          <a:solidFill>
                            <a:schemeClr val="accent5"/>
                          </a:solidFill>
                          <a:latin typeface="+mn-lt"/>
                          <a:cs typeface="B Nazanin" panose="00000400000000000000" pitchFamily="2" charset="-78"/>
                        </a:rPr>
                        <a:t>نوع مطالب</a:t>
                      </a:r>
                      <a:endParaRPr lang="en-JM" sz="1400" baseline="0" dirty="0">
                        <a:solidFill>
                          <a:schemeClr val="accent5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86811" marR="86811" marT="43405" marB="4340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31">
                  <a:txBody>
                    <a:bodyPr/>
                    <a:lstStyle/>
                    <a:p>
                      <a:pPr algn="r" rtl="1"/>
                      <a:r>
                        <a:rPr lang="fa-IR" altLang="ko-KR" sz="1400" b="0" dirty="0">
                          <a:solidFill>
                            <a:schemeClr val="tx1"/>
                          </a:solidFill>
                          <a:cs typeface="B Nazanin" panose="00000400000000000000" pitchFamily="2" charset="-78"/>
                        </a:rPr>
                        <a:t>برنامه پروژه 01-03 تغییر رنگ، عکس و متن آسان است.</a:t>
                      </a:r>
                      <a:endParaRPr lang="ko-KR" altLang="en-US" sz="1400" b="0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200" b="0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200" b="0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200" b="0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200" b="0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200" b="0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200" b="0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200" b="0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200" b="0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200" b="0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200" b="0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200" b="0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200" b="0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200" b="0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200" b="0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200" b="0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200" b="0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200" b="0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200" b="0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200" b="0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200" b="0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200" b="0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200" b="0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200" b="0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200" b="0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200" b="0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200" b="0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200" b="0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200" b="0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200" b="0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200" b="0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288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endParaRPr lang="ko-KR" altLang="en-US" sz="100" baseline="0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00" b="0" baseline="0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00" b="0" baseline="0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00" b="0" baseline="0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00" b="0" baseline="0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00" b="0" baseline="0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00" b="0" baseline="0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00" b="0" baseline="0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00" b="0" baseline="0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00" b="0" baseline="0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00" b="0" baseline="0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00" b="0" baseline="0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00" b="0" baseline="0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00" b="0" baseline="0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00" b="0" baseline="0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00" b="0" baseline="0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00" b="0" baseline="0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00" b="0" baseline="0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00" b="0" baseline="0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00" b="0" baseline="0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00" b="0" baseline="0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00" b="0" baseline="0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00" b="0" baseline="0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00" b="0" baseline="0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00" b="0" baseline="0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00" b="0" baseline="0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00" b="0" baseline="0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00" b="0" baseline="0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00" b="0" baseline="0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00" b="0" baseline="0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00" b="0" baseline="0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4017646"/>
                  </a:ext>
                </a:extLst>
              </a:tr>
              <a:tr h="585437">
                <a:tc rowSpan="2">
                  <a:txBody>
                    <a:bodyPr/>
                    <a:lstStyle/>
                    <a:p>
                      <a:pPr marL="0" marR="0" indent="0" algn="ctr" defTabSz="914400" rtl="1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altLang="ko-KR" sz="1400" baseline="0" dirty="0">
                          <a:solidFill>
                            <a:schemeClr val="accent5"/>
                          </a:solidFill>
                          <a:latin typeface="+mn-lt"/>
                          <a:cs typeface="B Nazanin" panose="00000400000000000000" pitchFamily="2" charset="-78"/>
                        </a:rPr>
                        <a:t>نوع مطالب</a:t>
                      </a:r>
                      <a:endParaRPr lang="en-JM" altLang="ko-KR" sz="1400" baseline="0" dirty="0">
                        <a:solidFill>
                          <a:schemeClr val="accent5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86811" marR="86811" marT="43405" marB="4340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31"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altLang="ko-KR" sz="1400" b="0" dirty="0">
                          <a:solidFill>
                            <a:schemeClr val="tx1"/>
                          </a:solidFill>
                          <a:cs typeface="B Nazanin" panose="00000400000000000000" pitchFamily="2" charset="-78"/>
                        </a:rPr>
                        <a:t>برنامه زمانبندی پروژه 03-04 ارائه پاورپوینت مدرنی را دریافت کنید که به زیبایی طراحی شده است.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altLang="ko-KR" sz="1400" b="0" dirty="0">
                          <a:solidFill>
                            <a:schemeClr val="tx1"/>
                          </a:solidFill>
                          <a:cs typeface="B Nazanin" panose="00000400000000000000" pitchFamily="2" charset="-78"/>
                        </a:rPr>
                        <a:t>برنامه پروژه 04-05 تغییر رنگ، عکس و متن آسان است.</a:t>
                      </a:r>
                      <a:endParaRPr lang="ko-KR" altLang="en-US" sz="1400" b="0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200" b="0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200" b="0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200" b="0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200" b="0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200" b="0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200" b="0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200" b="0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200" b="0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200" b="0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200" b="0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200" b="0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200" b="0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200" b="0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200" b="0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200" b="0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200" b="0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200" b="0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200" b="0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200" b="0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200" b="0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200" b="0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200" b="0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200" b="0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200" b="0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200" b="0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200" b="0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200" b="0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200" b="0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200" b="0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200" b="0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288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endParaRPr lang="ko-KR" altLang="en-US" sz="100" baseline="0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00" b="0" baseline="0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00" b="0" baseline="0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00" b="0" baseline="0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00" b="0" baseline="0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00" b="0" baseline="0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00" b="0" baseline="0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00" b="0" baseline="0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00" b="0" baseline="0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00" b="0" baseline="0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00" b="0" baseline="0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00" b="0" baseline="0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00" b="0" baseline="0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00" b="0" baseline="0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00" b="0" baseline="0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00" b="0" baseline="0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00" b="0" baseline="0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00" b="0" baseline="0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00" b="0" baseline="0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00" b="0" baseline="0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00" b="0" baseline="0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00" b="0" baseline="0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00" b="0" baseline="0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00" b="0" baseline="0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00" b="0" baseline="0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00" b="0" baseline="0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00" b="0" baseline="0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00" b="0" baseline="0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00" b="0" baseline="0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00" b="0" baseline="0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00" b="0" baseline="0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8862218"/>
                  </a:ext>
                </a:extLst>
              </a:tr>
              <a:tr h="585437">
                <a:tc rowSpan="2">
                  <a:txBody>
                    <a:bodyPr/>
                    <a:lstStyle/>
                    <a:p>
                      <a:pPr marL="0" marR="0" indent="0" algn="ctr" defTabSz="914400" rtl="1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altLang="ko-KR" sz="1400" baseline="0" dirty="0">
                          <a:solidFill>
                            <a:schemeClr val="accent5"/>
                          </a:solidFill>
                          <a:latin typeface="+mn-lt"/>
                          <a:cs typeface="B Nazanin" panose="00000400000000000000" pitchFamily="2" charset="-78"/>
                        </a:rPr>
                        <a:t>نوع مطالب</a:t>
                      </a:r>
                      <a:endParaRPr lang="en-JM" altLang="ko-KR" sz="1400" baseline="0" dirty="0">
                        <a:solidFill>
                          <a:schemeClr val="accent5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86811" marR="86811" marT="43405" marB="4340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31"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altLang="ko-KR" sz="1400" b="0" dirty="0">
                          <a:solidFill>
                            <a:schemeClr val="tx1"/>
                          </a:solidFill>
                          <a:cs typeface="B Nazanin" panose="00000400000000000000" pitchFamily="2" charset="-78"/>
                        </a:rPr>
                        <a:t>برنامه پروژه 03-04 تغییر رنگ، عکس و متن آسان است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altLang="ko-KR" sz="1400" b="0" dirty="0">
                          <a:solidFill>
                            <a:schemeClr val="tx1"/>
                          </a:solidFill>
                          <a:cs typeface="B Nazanin" panose="00000400000000000000" pitchFamily="2" charset="-78"/>
                        </a:rPr>
                        <a:t>برنامه زمانبندی پروژه 04-05 ارائه پاورپوینت مدرنی را دریافت کنید که به زیبایی طراحی شده است.</a:t>
                      </a:r>
                      <a:endParaRPr lang="en-US" altLang="ko-KR" sz="1400" b="0" dirty="0">
                        <a:solidFill>
                          <a:schemeClr val="tx1"/>
                        </a:solidFill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200" b="0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200" b="0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200" b="0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200" b="0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200" b="0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200" b="0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200" b="0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200" b="0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200" b="0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200" b="0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200" b="0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200" b="0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200" b="0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200" b="0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200" b="0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200" b="0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200" b="0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200" b="0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200" b="0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200" b="0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200" b="0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200" b="0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200" b="0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200" b="0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200" b="0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200" b="0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200" b="0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200" b="0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200" b="0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200" b="0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288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endParaRPr lang="ko-KR" altLang="en-US" sz="100" baseline="0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00" b="0" baseline="0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00" b="0" baseline="0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00" b="0" baseline="0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00" b="0" baseline="0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00" b="0" baseline="0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00" b="0" baseline="0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00" b="0" baseline="0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00" b="0" baseline="0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00" b="0" baseline="0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00" b="0" baseline="0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00" b="0" baseline="0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00" b="0" baseline="0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00" b="0" baseline="0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00" b="0" baseline="0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00" b="0" baseline="0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00" b="0" baseline="0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00" b="0" baseline="0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00" b="0" baseline="0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00" b="0" baseline="0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00" b="0" baseline="0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00" b="0" baseline="0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00" b="0" baseline="0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00" b="0" baseline="0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00" b="0" baseline="0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00" b="0" baseline="0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00" b="0" baseline="0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00" b="0" baseline="0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00" b="0" baseline="0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00" b="0" baseline="0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00" b="0" baseline="0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7630602"/>
                  </a:ext>
                </a:extLst>
              </a:tr>
              <a:tr h="585437">
                <a:tc rowSpan="2">
                  <a:txBody>
                    <a:bodyPr/>
                    <a:lstStyle/>
                    <a:p>
                      <a:pPr marL="0" marR="0" indent="0" algn="ctr" defTabSz="914400" rtl="1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altLang="ko-KR" sz="1400" baseline="0" dirty="0">
                          <a:solidFill>
                            <a:schemeClr val="accent5"/>
                          </a:solidFill>
                          <a:latin typeface="+mn-lt"/>
                          <a:cs typeface="B Nazanin" panose="00000400000000000000" pitchFamily="2" charset="-78"/>
                        </a:rPr>
                        <a:t>نوع مطالب</a:t>
                      </a:r>
                      <a:endParaRPr lang="en-JM" altLang="ko-KR" sz="1400" baseline="0" dirty="0">
                        <a:solidFill>
                          <a:schemeClr val="accent5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86811" marR="86811" marT="43405" marB="4340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31">
                  <a:txBody>
                    <a:bodyPr/>
                    <a:lstStyle/>
                    <a:p>
                      <a:pPr algn="r" rtl="1"/>
                      <a:r>
                        <a:rPr lang="fa-IR" altLang="ko-KR" sz="1400" b="0" dirty="0">
                          <a:solidFill>
                            <a:schemeClr val="tx1"/>
                          </a:solidFill>
                          <a:cs typeface="B Nazanin" panose="00000400000000000000" pitchFamily="2" charset="-78"/>
                        </a:rPr>
                        <a:t>برنامه پروژه 01-03 تغییر رنگ، عکس و متن آسان است</a:t>
                      </a:r>
                      <a:endParaRPr lang="ko-KR" altLang="en-US" sz="1400" b="0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200" b="0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200" b="0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200" b="0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200" b="0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200" b="0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200" b="0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200" b="0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200" b="0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200" b="0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200" b="0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200" b="0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200" b="0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200" b="0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200" b="0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200" b="0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200" b="0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200" b="0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200" b="0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200" b="0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200" b="0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200" b="0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200" b="0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200" b="0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200" b="0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200" b="0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200" b="0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200" b="0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200" b="0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200" b="0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200" b="0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288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endParaRPr lang="ko-KR" altLang="en-US" sz="100" baseline="0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00" b="0" baseline="0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00" b="0" baseline="0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00" b="0" baseline="0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00" b="0" baseline="0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00" b="0" baseline="0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00" b="0" baseline="0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00" b="0" baseline="0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00" b="0" baseline="0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00" b="0" baseline="0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00" b="0" baseline="0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00" b="0" baseline="0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00" b="0" baseline="0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00" b="0" baseline="0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00" b="0" baseline="0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00" b="0" baseline="0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00" b="0" baseline="0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00" b="0" baseline="0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00" b="0" baseline="0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00" b="0" baseline="0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00" b="0" baseline="0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00" b="0" baseline="0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00" b="0" baseline="0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00" b="0" baseline="0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00" b="0" baseline="0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00" b="0" baseline="0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00" b="0" baseline="0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00" b="0" baseline="0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00" b="0" baseline="0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00" b="0" baseline="0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00" b="0" baseline="0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5848314"/>
                  </a:ext>
                </a:extLst>
              </a:tr>
              <a:tr h="585437">
                <a:tc rowSpan="2">
                  <a:txBody>
                    <a:bodyPr/>
                    <a:lstStyle/>
                    <a:p>
                      <a:pPr marL="0" marR="0" indent="0" algn="ctr" defTabSz="914400" rtl="1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altLang="ko-KR" sz="1400" baseline="0" dirty="0">
                          <a:solidFill>
                            <a:schemeClr val="accent5"/>
                          </a:solidFill>
                          <a:latin typeface="+mn-lt"/>
                          <a:cs typeface="B Nazanin" panose="00000400000000000000" pitchFamily="2" charset="-78"/>
                        </a:rPr>
                        <a:t>نوع مطالب</a:t>
                      </a:r>
                      <a:endParaRPr lang="en-JM" altLang="ko-KR" sz="1400" baseline="0" dirty="0">
                        <a:solidFill>
                          <a:schemeClr val="accent5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86811" marR="86811" marT="43405" marB="4340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31"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altLang="ko-KR" sz="1400" b="0" dirty="0">
                          <a:solidFill>
                            <a:schemeClr val="tx1"/>
                          </a:solidFill>
                          <a:cs typeface="B Nazanin" panose="00000400000000000000" pitchFamily="2" charset="-78"/>
                        </a:rPr>
                        <a:t>برنامه زمانبندی پروژه 03-04 ارائه پاورپوینت مدرنی را دریافت کنید که به زیبایی طراحی شده است.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altLang="ko-KR" sz="1400" b="0" dirty="0">
                          <a:solidFill>
                            <a:schemeClr val="tx1"/>
                          </a:solidFill>
                          <a:cs typeface="B Nazanin" panose="00000400000000000000" pitchFamily="2" charset="-78"/>
                        </a:rPr>
                        <a:t>برنامه پروژه 04-05 تغییر رنگ، عکس و متن آسان است</a:t>
                      </a:r>
                      <a:endParaRPr lang="ko-KR" altLang="en-US" sz="1400" b="0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200" b="0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200" b="0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200" b="0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200" b="0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200" b="0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200" b="0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200" b="0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200" b="0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200" b="0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200" b="0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200" b="0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200" b="0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200" b="0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200" b="0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200" b="0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200" b="0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200" b="0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200" b="0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200" b="0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200" b="0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200" b="0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200" b="0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200" b="0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200" b="0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200" b="0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200" b="0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200" b="0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200" b="0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200" b="0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200" b="0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288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endParaRPr lang="ko-KR" altLang="en-US" sz="100" baseline="0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00" b="0" baseline="0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00" b="0" baseline="0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00" b="0" baseline="0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00" b="0" baseline="0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00" b="0" baseline="0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00" b="0" baseline="0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00" b="0" baseline="0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00" b="0" baseline="0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00" b="0" baseline="0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00" b="0" baseline="0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00" b="0" baseline="0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00" b="0" baseline="0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00" b="0" baseline="0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00" b="0" baseline="0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00" b="0" baseline="0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00" b="0" baseline="0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00" b="0" baseline="0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00" b="0" baseline="0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00" b="0" baseline="0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00" b="0" baseline="0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00" b="0" baseline="0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00" b="0" baseline="0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00" b="0" baseline="0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00" b="0" baseline="0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00" b="0" baseline="0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00" b="0" baseline="0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00" b="0" baseline="0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00" b="0" baseline="0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00" b="0" baseline="0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00" b="0" baseline="0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3234853"/>
                  </a:ext>
                </a:extLst>
              </a:tr>
              <a:tr h="585437">
                <a:tc rowSpan="2">
                  <a:txBody>
                    <a:bodyPr/>
                    <a:lstStyle/>
                    <a:p>
                      <a:pPr marL="0" marR="0" indent="0" algn="ctr" defTabSz="914400" rtl="1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altLang="ko-KR" sz="1400" baseline="0" dirty="0">
                          <a:solidFill>
                            <a:schemeClr val="accent5"/>
                          </a:solidFill>
                          <a:latin typeface="+mn-lt"/>
                          <a:cs typeface="B Nazanin" panose="00000400000000000000" pitchFamily="2" charset="-78"/>
                        </a:rPr>
                        <a:t>نوع مطالب</a:t>
                      </a:r>
                      <a:endParaRPr lang="en-JM" altLang="ko-KR" sz="1400" baseline="0" dirty="0">
                        <a:solidFill>
                          <a:schemeClr val="accent5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86811" marR="86811" marT="43405" marB="4340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31"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altLang="ko-KR" sz="1400" b="0" dirty="0">
                          <a:solidFill>
                            <a:schemeClr val="tx1"/>
                          </a:solidFill>
                          <a:cs typeface="B Nazanin" panose="00000400000000000000" pitchFamily="2" charset="-78"/>
                        </a:rPr>
                        <a:t>برنامه زمانبندی پروژه 01-03 ارائه پاورپوینت مدرنی را دریافت کنید که به زیبایی طراحی شده است</a:t>
                      </a:r>
                      <a:r>
                        <a:rPr lang="en-US" altLang="ko-KR" sz="14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cs typeface="B Nazanin" panose="00000400000000000000" pitchFamily="2" charset="-78"/>
                        </a:rPr>
                        <a:t>.</a:t>
                      </a:r>
                      <a:endParaRPr lang="en-US" altLang="ko-KR" sz="1400" b="0" dirty="0">
                        <a:solidFill>
                          <a:schemeClr val="tx1"/>
                        </a:solidFill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200" b="0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200" b="0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200" b="0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200" b="0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200" b="0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200" b="0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200" b="0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200" b="0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200" b="0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200" b="0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200" b="0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200" b="0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200" b="0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200" b="0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200" b="0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200" b="0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200" b="0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200" b="0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200" b="0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200" b="0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200" b="0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200" b="0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200" b="0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200" b="0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200" b="0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200" b="0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200" b="0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200" b="0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200" b="0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200" b="0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288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endParaRPr lang="ko-KR" altLang="en-US" sz="100" baseline="0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00" b="0" baseline="0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00" b="0" baseline="0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00" b="0" baseline="0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00" b="0" baseline="0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00" b="0" baseline="0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00" b="0" baseline="0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00" b="0" baseline="0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00" b="0" baseline="0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00" b="0" baseline="0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00" b="0" baseline="0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00" b="0" baseline="0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00" b="0" baseline="0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00" b="0" baseline="0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00" b="0" baseline="0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00" b="0" baseline="0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00" b="0" baseline="0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00" b="0" baseline="0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00" b="0" baseline="0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00" b="0" baseline="0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00" b="0" baseline="0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00" b="0" baseline="0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00" b="0" baseline="0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00" b="0" baseline="0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00" b="0" baseline="0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00" b="0" baseline="0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00" b="0" baseline="0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00" b="0" baseline="0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00" b="0" baseline="0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00" b="0" baseline="0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M" altLang="ko-KR" sz="100" b="0" baseline="0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5602151"/>
                  </a:ext>
                </a:extLst>
              </a:tr>
            </a:tbl>
          </a:graphicData>
        </a:graphic>
      </p:graphicFrame>
      <p:sp>
        <p:nvSpPr>
          <p:cNvPr id="4" name="Paralelogramo 3">
            <a:extLst>
              <a:ext uri="{FF2B5EF4-FFF2-40B4-BE49-F238E27FC236}">
                <a16:creationId xmlns:a16="http://schemas.microsoft.com/office/drawing/2014/main" id="{C04F6F1A-7BC4-440D-93F4-B43B67256A0F}"/>
              </a:ext>
            </a:extLst>
          </p:cNvPr>
          <p:cNvSpPr/>
          <p:nvPr/>
        </p:nvSpPr>
        <p:spPr>
          <a:xfrm rot="16200000">
            <a:off x="-2797831" y="3146173"/>
            <a:ext cx="6205259" cy="609600"/>
          </a:xfrm>
          <a:prstGeom prst="parallelogram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cs typeface="B Nazanin" panose="00000400000000000000" pitchFamily="2" charset="-78"/>
            </a:endParaRPr>
          </a:p>
        </p:txBody>
      </p:sp>
      <p:sp>
        <p:nvSpPr>
          <p:cNvPr id="5" name="Paralelogramo 4">
            <a:extLst>
              <a:ext uri="{FF2B5EF4-FFF2-40B4-BE49-F238E27FC236}">
                <a16:creationId xmlns:a16="http://schemas.microsoft.com/office/drawing/2014/main" id="{EE6C232C-6582-42EB-BA75-74F3DE5D4770}"/>
              </a:ext>
            </a:extLst>
          </p:cNvPr>
          <p:cNvSpPr/>
          <p:nvPr/>
        </p:nvSpPr>
        <p:spPr>
          <a:xfrm rot="16200000" flipV="1">
            <a:off x="8768797" y="3136900"/>
            <a:ext cx="6233983" cy="612422"/>
          </a:xfrm>
          <a:prstGeom prst="parallelogram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16483108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D850DA1-DD5A-42B2-AFD1-9B800EAECE12}"/>
              </a:ext>
            </a:extLst>
          </p:cNvPr>
          <p:cNvSpPr/>
          <p:nvPr/>
        </p:nvSpPr>
        <p:spPr>
          <a:xfrm>
            <a:off x="0" y="-234767"/>
            <a:ext cx="12192000" cy="11150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a-IR" sz="6646" dirty="0">
                <a:solidFill>
                  <a:schemeClr val="accent1"/>
                </a:solidFill>
                <a:cs typeface="B Nazanin" panose="00000400000000000000" pitchFamily="2" charset="-78"/>
              </a:rPr>
              <a:t>برنامه ریز سالانه</a:t>
            </a:r>
            <a:endParaRPr lang="en-US" sz="6646" dirty="0">
              <a:latin typeface="+mj-lt"/>
              <a:cs typeface="B Nazanin" panose="00000400000000000000" pitchFamily="2" charset="-78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4C3F0ED7-BE8A-4B4B-8863-FBD6E187D96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5512556"/>
              </p:ext>
            </p:extLst>
          </p:nvPr>
        </p:nvGraphicFramePr>
        <p:xfrm>
          <a:off x="694010" y="1045029"/>
          <a:ext cx="10803980" cy="556837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197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70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570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570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570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570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570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5702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5702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5702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75702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75702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75702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74517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200" dirty="0">
                          <a:solidFill>
                            <a:schemeClr val="bg1"/>
                          </a:solidFill>
                          <a:latin typeface="+mn-lt"/>
                          <a:cs typeface="B Nazanin" panose="00000400000000000000" pitchFamily="2" charset="-78"/>
                        </a:rPr>
                        <a:t>2019</a:t>
                      </a:r>
                      <a:endParaRPr lang="ko-KR" altLang="en-US" sz="2200" dirty="0">
                        <a:solidFill>
                          <a:schemeClr val="bg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fa-IR" altLang="ko-KR" sz="1500" dirty="0">
                          <a:solidFill>
                            <a:schemeClr val="bg1"/>
                          </a:solidFill>
                          <a:latin typeface="+mn-lt"/>
                          <a:cs typeface="B Nazanin" panose="00000400000000000000" pitchFamily="2" charset="-78"/>
                        </a:rPr>
                        <a:t>ژان</a:t>
                      </a:r>
                      <a:endParaRPr lang="ko-KR" altLang="en-US" sz="1500" dirty="0">
                        <a:solidFill>
                          <a:schemeClr val="bg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fa-IR" altLang="ko-KR" sz="1500" dirty="0">
                          <a:solidFill>
                            <a:schemeClr val="bg1"/>
                          </a:solidFill>
                          <a:latin typeface="+mn-lt"/>
                          <a:cs typeface="B Nazanin" panose="00000400000000000000" pitchFamily="2" charset="-78"/>
                        </a:rPr>
                        <a:t>فوریه</a:t>
                      </a:r>
                      <a:endParaRPr lang="ko-KR" altLang="en-US" sz="1500" dirty="0">
                        <a:solidFill>
                          <a:schemeClr val="bg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fa-IR" altLang="ko-KR" sz="1500" dirty="0">
                          <a:solidFill>
                            <a:schemeClr val="bg1"/>
                          </a:solidFill>
                          <a:latin typeface="+mn-lt"/>
                          <a:cs typeface="B Nazanin" panose="00000400000000000000" pitchFamily="2" charset="-78"/>
                        </a:rPr>
                        <a:t>مارس</a:t>
                      </a:r>
                      <a:endParaRPr lang="ko-KR" altLang="en-US" sz="1500" dirty="0">
                        <a:solidFill>
                          <a:schemeClr val="bg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fa-IR" altLang="ko-KR" sz="1500" dirty="0">
                          <a:solidFill>
                            <a:schemeClr val="bg1"/>
                          </a:solidFill>
                          <a:latin typeface="+mn-lt"/>
                          <a:cs typeface="B Nazanin" panose="00000400000000000000" pitchFamily="2" charset="-78"/>
                        </a:rPr>
                        <a:t>آوریل</a:t>
                      </a:r>
                      <a:endParaRPr lang="ko-KR" altLang="en-US" sz="1500" dirty="0">
                        <a:solidFill>
                          <a:schemeClr val="bg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fa-IR" altLang="ko-KR" sz="1500" dirty="0">
                          <a:solidFill>
                            <a:schemeClr val="bg1"/>
                          </a:solidFill>
                          <a:latin typeface="+mn-lt"/>
                          <a:cs typeface="B Nazanin" panose="00000400000000000000" pitchFamily="2" charset="-78"/>
                        </a:rPr>
                        <a:t>ماه می</a:t>
                      </a:r>
                      <a:endParaRPr lang="ko-KR" altLang="en-US" sz="1500" dirty="0">
                        <a:solidFill>
                          <a:schemeClr val="bg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fa-IR" altLang="ko-KR" sz="1500" dirty="0">
                          <a:solidFill>
                            <a:schemeClr val="bg1"/>
                          </a:solidFill>
                          <a:latin typeface="+mn-lt"/>
                          <a:cs typeface="B Nazanin" panose="00000400000000000000" pitchFamily="2" charset="-78"/>
                        </a:rPr>
                        <a:t>ژوئن</a:t>
                      </a:r>
                      <a:endParaRPr lang="ko-KR" altLang="en-US" sz="1500" dirty="0">
                        <a:solidFill>
                          <a:schemeClr val="bg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fa-IR" altLang="ko-KR" sz="1500" dirty="0">
                          <a:solidFill>
                            <a:schemeClr val="bg1"/>
                          </a:solidFill>
                          <a:latin typeface="+mn-lt"/>
                          <a:cs typeface="B Nazanin" panose="00000400000000000000" pitchFamily="2" charset="-78"/>
                        </a:rPr>
                        <a:t>ژوئیه</a:t>
                      </a:r>
                      <a:endParaRPr lang="ko-KR" altLang="en-US" sz="1500" dirty="0">
                        <a:solidFill>
                          <a:schemeClr val="bg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fa-IR" altLang="ko-KR" sz="1500" dirty="0">
                          <a:solidFill>
                            <a:schemeClr val="bg1"/>
                          </a:solidFill>
                          <a:latin typeface="+mn-lt"/>
                          <a:cs typeface="B Nazanin" panose="00000400000000000000" pitchFamily="2" charset="-78"/>
                        </a:rPr>
                        <a:t>اوت</a:t>
                      </a:r>
                      <a:endParaRPr lang="ko-KR" altLang="en-US" sz="1500" dirty="0">
                        <a:solidFill>
                          <a:schemeClr val="bg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fa-IR" altLang="ko-KR" sz="1500" dirty="0">
                          <a:solidFill>
                            <a:schemeClr val="bg1"/>
                          </a:solidFill>
                          <a:latin typeface="+mn-lt"/>
                          <a:cs typeface="B Nazanin" panose="00000400000000000000" pitchFamily="2" charset="-78"/>
                        </a:rPr>
                        <a:t>سپتامبر</a:t>
                      </a:r>
                      <a:endParaRPr lang="ko-KR" altLang="en-US" sz="1500" dirty="0">
                        <a:solidFill>
                          <a:schemeClr val="bg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fa-IR" altLang="ko-KR" sz="1500" dirty="0">
                          <a:solidFill>
                            <a:schemeClr val="bg1"/>
                          </a:solidFill>
                          <a:latin typeface="+mn-lt"/>
                          <a:cs typeface="B Nazanin" panose="00000400000000000000" pitchFamily="2" charset="-78"/>
                        </a:rPr>
                        <a:t>اکتبر</a:t>
                      </a:r>
                      <a:endParaRPr lang="ko-KR" altLang="en-US" sz="1500" dirty="0">
                        <a:solidFill>
                          <a:schemeClr val="bg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fa-IR" altLang="ko-KR" sz="1500" dirty="0">
                          <a:solidFill>
                            <a:schemeClr val="bg1"/>
                          </a:solidFill>
                          <a:latin typeface="+mn-lt"/>
                          <a:cs typeface="B Nazanin" panose="00000400000000000000" pitchFamily="2" charset="-78"/>
                        </a:rPr>
                        <a:t>نوامبر</a:t>
                      </a:r>
                      <a:endParaRPr lang="ko-KR" altLang="en-US" sz="1500" dirty="0">
                        <a:solidFill>
                          <a:schemeClr val="bg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fa-IR" altLang="ko-KR" sz="1500" dirty="0">
                          <a:solidFill>
                            <a:schemeClr val="bg1"/>
                          </a:solidFill>
                          <a:latin typeface="+mn-lt"/>
                          <a:cs typeface="B Nazanin" panose="00000400000000000000" pitchFamily="2" charset="-78"/>
                        </a:rPr>
                        <a:t>دسامبر</a:t>
                      </a:r>
                      <a:endParaRPr lang="ko-KR" altLang="en-US" sz="1500" dirty="0">
                        <a:solidFill>
                          <a:schemeClr val="bg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03868">
                <a:tc>
                  <a:txBody>
                    <a:bodyPr/>
                    <a:lstStyle/>
                    <a:p>
                      <a:pPr algn="ctr" latinLnBrk="1"/>
                      <a:r>
                        <a:rPr lang="fa-IR" altLang="ko-KR" sz="1500" dirty="0">
                          <a:latin typeface="+mn-lt"/>
                          <a:cs typeface="B Nazanin" panose="00000400000000000000" pitchFamily="2" charset="-78"/>
                        </a:rPr>
                        <a:t>پروژه</a:t>
                      </a:r>
                      <a:r>
                        <a:rPr lang="en-US" altLang="ko-KR" sz="1500" dirty="0">
                          <a:latin typeface="+mn-lt"/>
                          <a:cs typeface="B Nazanin" panose="00000400000000000000" pitchFamily="2" charset="-78"/>
                        </a:rPr>
                        <a:t> 1</a:t>
                      </a:r>
                      <a:endParaRPr lang="ko-KR" altLang="en-US" sz="1500" dirty="0"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500" dirty="0"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500" dirty="0"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500" dirty="0"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500" dirty="0"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500" dirty="0"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500" dirty="0"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500" dirty="0"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500" dirty="0"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500" dirty="0"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500" dirty="0"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500" dirty="0"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500" dirty="0"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03868">
                <a:tc>
                  <a:txBody>
                    <a:bodyPr/>
                    <a:lstStyle/>
                    <a:p>
                      <a:pPr algn="ctr" latinLnBrk="1"/>
                      <a:r>
                        <a:rPr lang="fa-IR" altLang="ko-KR" sz="1500" dirty="0">
                          <a:latin typeface="+mn-lt"/>
                          <a:cs typeface="B Nazanin" panose="00000400000000000000" pitchFamily="2" charset="-78"/>
                        </a:rPr>
                        <a:t>پروژه</a:t>
                      </a:r>
                      <a:r>
                        <a:rPr lang="en-US" altLang="ko-KR" sz="1500" dirty="0">
                          <a:latin typeface="+mn-lt"/>
                          <a:cs typeface="B Nazanin" panose="00000400000000000000" pitchFamily="2" charset="-78"/>
                        </a:rPr>
                        <a:t> 2</a:t>
                      </a:r>
                      <a:endParaRPr lang="ko-KR" altLang="en-US" sz="1500" dirty="0"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500" dirty="0"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500" dirty="0"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500" dirty="0"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500" dirty="0"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500" dirty="0"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500" dirty="0"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500" dirty="0"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500" dirty="0"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500" dirty="0"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500" dirty="0"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500" dirty="0"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500" dirty="0"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03868">
                <a:tc>
                  <a:txBody>
                    <a:bodyPr/>
                    <a:lstStyle/>
                    <a:p>
                      <a:pPr algn="ctr" latinLnBrk="1"/>
                      <a:r>
                        <a:rPr lang="fa-IR" altLang="ko-KR" sz="1500" dirty="0">
                          <a:latin typeface="+mn-lt"/>
                          <a:cs typeface="B Nazanin" panose="00000400000000000000" pitchFamily="2" charset="-78"/>
                        </a:rPr>
                        <a:t>پروژه</a:t>
                      </a:r>
                      <a:r>
                        <a:rPr lang="en-US" altLang="ko-KR" sz="1500" dirty="0">
                          <a:latin typeface="+mn-lt"/>
                          <a:cs typeface="B Nazanin" panose="00000400000000000000" pitchFamily="2" charset="-78"/>
                        </a:rPr>
                        <a:t> 3</a:t>
                      </a:r>
                      <a:endParaRPr lang="ko-KR" altLang="en-US" sz="1500" dirty="0"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500" dirty="0"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500" dirty="0"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500" dirty="0"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500" dirty="0"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500" dirty="0"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500" dirty="0"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500" dirty="0"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500" dirty="0"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500" dirty="0"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500" dirty="0"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500" dirty="0"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500" dirty="0"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03868">
                <a:tc>
                  <a:txBody>
                    <a:bodyPr/>
                    <a:lstStyle/>
                    <a:p>
                      <a:pPr algn="ctr" latinLnBrk="1"/>
                      <a:r>
                        <a:rPr lang="fa-IR" altLang="ko-KR" sz="1500" dirty="0">
                          <a:latin typeface="+mn-lt"/>
                          <a:cs typeface="B Nazanin" panose="00000400000000000000" pitchFamily="2" charset="-78"/>
                        </a:rPr>
                        <a:t>پروژه</a:t>
                      </a:r>
                      <a:r>
                        <a:rPr lang="en-US" altLang="ko-KR" sz="1500" dirty="0">
                          <a:latin typeface="+mn-lt"/>
                          <a:cs typeface="B Nazanin" panose="00000400000000000000" pitchFamily="2" charset="-78"/>
                        </a:rPr>
                        <a:t> 4</a:t>
                      </a:r>
                      <a:endParaRPr lang="ko-KR" altLang="en-US" sz="1500" dirty="0"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500" dirty="0"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500" dirty="0"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500"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500" dirty="0"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500" dirty="0"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500" dirty="0"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500" dirty="0"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500" dirty="0"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500" dirty="0"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500" dirty="0"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500" dirty="0"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500" dirty="0"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03868">
                <a:tc>
                  <a:txBody>
                    <a:bodyPr/>
                    <a:lstStyle/>
                    <a:p>
                      <a:pPr algn="ctr" latinLnBrk="1"/>
                      <a:r>
                        <a:rPr lang="fa-IR" altLang="ko-KR" sz="1500" dirty="0">
                          <a:latin typeface="+mn-lt"/>
                          <a:cs typeface="B Nazanin" panose="00000400000000000000" pitchFamily="2" charset="-78"/>
                        </a:rPr>
                        <a:t>پروژه</a:t>
                      </a:r>
                      <a:r>
                        <a:rPr lang="en-US" altLang="ko-KR" sz="1500" dirty="0">
                          <a:latin typeface="+mn-lt"/>
                          <a:cs typeface="B Nazanin" panose="00000400000000000000" pitchFamily="2" charset="-78"/>
                        </a:rPr>
                        <a:t> 5</a:t>
                      </a:r>
                      <a:endParaRPr lang="ko-KR" altLang="en-US" sz="1500" dirty="0"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500" dirty="0"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500" dirty="0"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500"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500" dirty="0"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500"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500" dirty="0"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500" dirty="0"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500" dirty="0"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500" dirty="0"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500" dirty="0"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500" dirty="0"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500" dirty="0"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03868">
                <a:tc>
                  <a:txBody>
                    <a:bodyPr/>
                    <a:lstStyle/>
                    <a:p>
                      <a:pPr algn="ctr" latinLnBrk="1"/>
                      <a:r>
                        <a:rPr lang="fa-IR" altLang="ko-KR" sz="1500" dirty="0">
                          <a:latin typeface="+mn-lt"/>
                          <a:cs typeface="B Nazanin" panose="00000400000000000000" pitchFamily="2" charset="-78"/>
                        </a:rPr>
                        <a:t>پروژه</a:t>
                      </a:r>
                      <a:r>
                        <a:rPr lang="en-US" altLang="ko-KR" sz="1500" dirty="0">
                          <a:latin typeface="+mn-lt"/>
                          <a:cs typeface="B Nazanin" panose="00000400000000000000" pitchFamily="2" charset="-78"/>
                        </a:rPr>
                        <a:t> 6</a:t>
                      </a:r>
                      <a:endParaRPr lang="ko-KR" altLang="en-US" sz="1500" dirty="0"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500" dirty="0"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500" dirty="0"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500" dirty="0"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500" dirty="0"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500" dirty="0"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500" dirty="0"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500" dirty="0"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500" dirty="0"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500" dirty="0"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500" dirty="0"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500" dirty="0"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500" dirty="0"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4" name="Paralelogramo 3">
            <a:extLst>
              <a:ext uri="{FF2B5EF4-FFF2-40B4-BE49-F238E27FC236}">
                <a16:creationId xmlns:a16="http://schemas.microsoft.com/office/drawing/2014/main" id="{769479BC-ECDB-43D0-B0A7-63D41D4849A1}"/>
              </a:ext>
            </a:extLst>
          </p:cNvPr>
          <p:cNvSpPr/>
          <p:nvPr/>
        </p:nvSpPr>
        <p:spPr>
          <a:xfrm>
            <a:off x="694010" y="-3814"/>
            <a:ext cx="2394858" cy="609600"/>
          </a:xfrm>
          <a:prstGeom prst="parallelogram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cs typeface="B Nazanin" panose="00000400000000000000" pitchFamily="2" charset="-78"/>
            </a:endParaRPr>
          </a:p>
        </p:txBody>
      </p:sp>
      <p:sp>
        <p:nvSpPr>
          <p:cNvPr id="5" name="Paralelogramo 4">
            <a:extLst>
              <a:ext uri="{FF2B5EF4-FFF2-40B4-BE49-F238E27FC236}">
                <a16:creationId xmlns:a16="http://schemas.microsoft.com/office/drawing/2014/main" id="{33C938D3-1988-438D-B23C-A561386DD615}"/>
              </a:ext>
            </a:extLst>
          </p:cNvPr>
          <p:cNvSpPr/>
          <p:nvPr/>
        </p:nvSpPr>
        <p:spPr>
          <a:xfrm>
            <a:off x="9103134" y="0"/>
            <a:ext cx="2394858" cy="609600"/>
          </a:xfrm>
          <a:prstGeom prst="parallelogram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85397862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D850DA1-DD5A-42B2-AFD1-9B800EAECE12}"/>
              </a:ext>
            </a:extLst>
          </p:cNvPr>
          <p:cNvSpPr/>
          <p:nvPr/>
        </p:nvSpPr>
        <p:spPr>
          <a:xfrm>
            <a:off x="-1" y="-157105"/>
            <a:ext cx="12192000" cy="11150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a-IR" sz="6646" dirty="0">
                <a:solidFill>
                  <a:schemeClr val="accent1"/>
                </a:solidFill>
                <a:cs typeface="B Nazanin" panose="00000400000000000000" pitchFamily="2" charset="-78"/>
              </a:rPr>
              <a:t>برنامه 3 ساله</a:t>
            </a:r>
            <a:endParaRPr lang="en-US" sz="6646" dirty="0">
              <a:latin typeface="+mj-lt"/>
              <a:cs typeface="B Nazanin" panose="00000400000000000000" pitchFamily="2" charset="-78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AD83D634-EF8A-4A8E-8756-492C76BA07E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5506113"/>
              </p:ext>
            </p:extLst>
          </p:nvPr>
        </p:nvGraphicFramePr>
        <p:xfrm>
          <a:off x="606417" y="957944"/>
          <a:ext cx="10979165" cy="5638801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9045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248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0248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02487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26533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ماه</a:t>
                      </a:r>
                      <a:endParaRPr lang="ko-KR" altLang="en-US" sz="2200" b="1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latinLnBrk="1"/>
                      <a:r>
                        <a:rPr lang="en-US" altLang="ko-KR" sz="2200" b="1" dirty="0">
                          <a:solidFill>
                            <a:schemeClr val="tx1"/>
                          </a:solidFill>
                          <a:latin typeface="+mn-lt"/>
                          <a:cs typeface="B Nazanin" panose="00000400000000000000" pitchFamily="2" charset="-78"/>
                        </a:rPr>
                        <a:t>2019</a:t>
                      </a:r>
                      <a:endParaRPr lang="ko-KR" altLang="en-US" sz="2200" b="1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latinLnBrk="1"/>
                      <a:r>
                        <a:rPr lang="en-US" altLang="ko-KR" sz="2200" b="1" dirty="0">
                          <a:solidFill>
                            <a:schemeClr val="tx1"/>
                          </a:solidFill>
                          <a:latin typeface="+mn-lt"/>
                          <a:cs typeface="B Nazanin" panose="00000400000000000000" pitchFamily="2" charset="-78"/>
                        </a:rPr>
                        <a:t>2020</a:t>
                      </a:r>
                      <a:endParaRPr lang="ko-KR" altLang="en-US" sz="2200" b="1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latinLnBrk="1"/>
                      <a:r>
                        <a:rPr lang="en-US" altLang="ko-KR" sz="2200" b="1" dirty="0">
                          <a:solidFill>
                            <a:schemeClr val="tx1"/>
                          </a:solidFill>
                          <a:latin typeface="+mn-lt"/>
                          <a:cs typeface="B Nazanin" panose="00000400000000000000" pitchFamily="2" charset="-78"/>
                        </a:rPr>
                        <a:t>2021</a:t>
                      </a:r>
                      <a:endParaRPr lang="ko-KR" altLang="en-US" sz="2200" b="1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7689">
                <a:tc>
                  <a:txBody>
                    <a:bodyPr/>
                    <a:lstStyle/>
                    <a:p>
                      <a:pPr algn="ctr" rtl="1"/>
                      <a:r>
                        <a:rPr lang="fa-IR" altLang="ko-KR" sz="1500" b="1" dirty="0">
                          <a:latin typeface="+mn-lt"/>
                          <a:cs typeface="B Nazanin" panose="00000400000000000000" pitchFamily="2" charset="-78"/>
                        </a:rPr>
                        <a:t>ژانویه</a:t>
                      </a:r>
                      <a:endParaRPr lang="en-US" altLang="ko-KR" sz="1500" b="1" dirty="0"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112542" marR="112542" marT="0" marB="0" anchor="ctr"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500" dirty="0">
                          <a:solidFill>
                            <a:schemeClr val="bg1"/>
                          </a:solidFill>
                          <a:cs typeface="B Nazanin" panose="00000400000000000000" pitchFamily="2" charset="-78"/>
                        </a:rPr>
                        <a:t>اینجا برنامه ریزی کنید</a:t>
                      </a:r>
                      <a:endParaRPr lang="en-US" sz="1500" dirty="0">
                        <a:solidFill>
                          <a:schemeClr val="bg1"/>
                        </a:solidFill>
                        <a:cs typeface="B Nazanin" panose="00000400000000000000" pitchFamily="2" charset="-78"/>
                      </a:endParaRPr>
                    </a:p>
                  </a:txBody>
                  <a:tcPr marL="112542" marR="112542" marT="0" marB="0" anchor="ctr"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500" dirty="0">
                          <a:solidFill>
                            <a:schemeClr val="bg1"/>
                          </a:solidFill>
                          <a:cs typeface="B Nazanin" panose="00000400000000000000" pitchFamily="2" charset="-78"/>
                        </a:rPr>
                        <a:t>اینجا برنامه ریزی کنید</a:t>
                      </a:r>
                      <a:endParaRPr lang="en-US" sz="1500" dirty="0">
                        <a:solidFill>
                          <a:schemeClr val="bg1"/>
                        </a:solidFill>
                        <a:cs typeface="B Nazanin" panose="00000400000000000000" pitchFamily="2" charset="-78"/>
                      </a:endParaRPr>
                    </a:p>
                  </a:txBody>
                  <a:tcPr marL="112542" marR="112542" marT="0" marB="0" anchor="ctr"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500" dirty="0">
                          <a:solidFill>
                            <a:schemeClr val="bg1"/>
                          </a:solidFill>
                          <a:cs typeface="B Nazanin" panose="00000400000000000000" pitchFamily="2" charset="-78"/>
                        </a:rPr>
                        <a:t>اینجا برنامه ریزی کنید</a:t>
                      </a:r>
                      <a:endParaRPr lang="en-US" sz="1500" dirty="0">
                        <a:solidFill>
                          <a:schemeClr val="bg1"/>
                        </a:solidFill>
                        <a:cs typeface="B Nazanin" panose="00000400000000000000" pitchFamily="2" charset="-78"/>
                      </a:endParaRPr>
                    </a:p>
                  </a:txBody>
                  <a:tcPr marL="112542" marR="112542" marT="0" marB="0" anchor="ctr"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7689">
                <a:tc>
                  <a:txBody>
                    <a:bodyPr/>
                    <a:lstStyle/>
                    <a:p>
                      <a:pPr algn="ctr" rtl="1"/>
                      <a:r>
                        <a:rPr lang="fa-IR" altLang="ko-KR" sz="1500" b="1" dirty="0">
                          <a:latin typeface="+mn-lt"/>
                          <a:cs typeface="B Nazanin" panose="00000400000000000000" pitchFamily="2" charset="-78"/>
                        </a:rPr>
                        <a:t>فوریه</a:t>
                      </a:r>
                      <a:endParaRPr lang="en-US" altLang="ko-KR" sz="1500" b="1" dirty="0"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112542" marR="112542" marT="0" marB="0" anchor="ctr"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>
                          <a:solidFill>
                            <a:schemeClr val="bg1"/>
                          </a:solidFill>
                          <a:cs typeface="B Nazanin" panose="00000400000000000000" pitchFamily="2" charset="-78"/>
                        </a:rPr>
                        <a:t>Schedule here</a:t>
                      </a:r>
                    </a:p>
                  </a:txBody>
                  <a:tcPr marL="112542" marR="112542" marT="0" marB="0" anchor="ctr"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500" dirty="0">
                          <a:solidFill>
                            <a:schemeClr val="bg1"/>
                          </a:solidFill>
                          <a:cs typeface="B Nazanin" panose="00000400000000000000" pitchFamily="2" charset="-78"/>
                        </a:rPr>
                        <a:t>اینجا برنامه ریزی کنید</a:t>
                      </a:r>
                      <a:endParaRPr lang="en-US" sz="1500" dirty="0">
                        <a:solidFill>
                          <a:schemeClr val="bg1"/>
                        </a:solidFill>
                        <a:cs typeface="B Nazanin" panose="00000400000000000000" pitchFamily="2" charset="-78"/>
                      </a:endParaRPr>
                    </a:p>
                  </a:txBody>
                  <a:tcPr marL="112542" marR="112542" marT="0" marB="0" anchor="ctr"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 latinLnBrk="1"/>
                      <a:r>
                        <a:rPr lang="fa-IR" altLang="ko-KR" sz="1500" b="1" dirty="0">
                          <a:solidFill>
                            <a:schemeClr val="bg1"/>
                          </a:solidFill>
                          <a:latin typeface="+mn-lt"/>
                          <a:cs typeface="B Nazanin" panose="00000400000000000000" pitchFamily="2" charset="-78"/>
                        </a:rPr>
                        <a:t>اینجا برنامه ریزی کنید</a:t>
                      </a:r>
                      <a:endParaRPr lang="ko-KR" altLang="en-US" sz="1500" b="1" dirty="0">
                        <a:solidFill>
                          <a:schemeClr val="bg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112542" marR="112542" marT="0" marB="0" anchor="ctr"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7689">
                <a:tc>
                  <a:txBody>
                    <a:bodyPr/>
                    <a:lstStyle/>
                    <a:p>
                      <a:pPr algn="ctr" rtl="1"/>
                      <a:r>
                        <a:rPr lang="fa-IR" altLang="ko-KR" sz="1500" b="1" dirty="0">
                          <a:latin typeface="+mn-lt"/>
                          <a:cs typeface="B Nazanin" panose="00000400000000000000" pitchFamily="2" charset="-78"/>
                        </a:rPr>
                        <a:t>مارس</a:t>
                      </a:r>
                      <a:endParaRPr lang="en-US" altLang="ko-KR" sz="1500" b="1" dirty="0"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112542" marR="112542" marT="0" marB="0" anchor="ctr"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500" dirty="0">
                          <a:solidFill>
                            <a:schemeClr val="bg1"/>
                          </a:solidFill>
                          <a:cs typeface="B Nazanin" panose="00000400000000000000" pitchFamily="2" charset="-78"/>
                        </a:rPr>
                        <a:t>اینجا برنامه ریزی کنید</a:t>
                      </a:r>
                      <a:endParaRPr lang="en-US" sz="1500" dirty="0">
                        <a:solidFill>
                          <a:schemeClr val="bg1"/>
                        </a:solidFill>
                        <a:cs typeface="B Nazanin" panose="00000400000000000000" pitchFamily="2" charset="-78"/>
                      </a:endParaRPr>
                    </a:p>
                  </a:txBody>
                  <a:tcPr marL="112542" marR="112542" marT="0" marB="0" anchor="ctr"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 latinLnBrk="1"/>
                      <a:r>
                        <a:rPr lang="fa-IR" altLang="ko-KR" sz="1500" b="1">
                          <a:solidFill>
                            <a:schemeClr val="bg1"/>
                          </a:solidFill>
                          <a:latin typeface="+mn-lt"/>
                          <a:cs typeface="B Nazanin" panose="00000400000000000000" pitchFamily="2" charset="-78"/>
                        </a:rPr>
                        <a:t>اینجا برنامه ریزی کنید</a:t>
                      </a:r>
                      <a:endParaRPr lang="ko-KR" altLang="en-US" sz="1500" b="1" dirty="0">
                        <a:solidFill>
                          <a:schemeClr val="bg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112542" marR="112542" marT="0" marB="0" anchor="ctr"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 latinLnBrk="1"/>
                      <a:endParaRPr lang="ko-KR" altLang="en-US" sz="1500" b="1" dirty="0">
                        <a:solidFill>
                          <a:schemeClr val="bg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112542" marR="112542" marT="0" marB="0" anchor="ctr"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7689">
                <a:tc>
                  <a:txBody>
                    <a:bodyPr/>
                    <a:lstStyle/>
                    <a:p>
                      <a:pPr algn="ctr" rtl="1"/>
                      <a:r>
                        <a:rPr lang="fa-IR" altLang="ko-KR" sz="1500" b="1" dirty="0">
                          <a:latin typeface="+mn-lt"/>
                          <a:cs typeface="B Nazanin" panose="00000400000000000000" pitchFamily="2" charset="-78"/>
                        </a:rPr>
                        <a:t>آوریل</a:t>
                      </a:r>
                      <a:endParaRPr lang="en-US" altLang="ko-KR" sz="1500" b="1" dirty="0"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112542" marR="112542" marT="0" marB="0" anchor="ctr"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 latinLnBrk="1"/>
                      <a:endParaRPr lang="ko-KR" altLang="en-US" sz="1500" b="1" dirty="0">
                        <a:solidFill>
                          <a:schemeClr val="bg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112542" marR="112542" marT="0" marB="0" anchor="ctr"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500">
                          <a:solidFill>
                            <a:schemeClr val="bg1"/>
                          </a:solidFill>
                          <a:cs typeface="B Nazanin" panose="00000400000000000000" pitchFamily="2" charset="-78"/>
                        </a:rPr>
                        <a:t>اینجا برنامه ریزی کنید</a:t>
                      </a:r>
                      <a:endParaRPr lang="en-US" sz="1500" dirty="0">
                        <a:solidFill>
                          <a:schemeClr val="bg1"/>
                        </a:solidFill>
                        <a:cs typeface="B Nazanin" panose="00000400000000000000" pitchFamily="2" charset="-78"/>
                      </a:endParaRPr>
                    </a:p>
                  </a:txBody>
                  <a:tcPr marL="112542" marR="112542" marT="0" marB="0" anchor="ctr"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500" dirty="0">
                          <a:solidFill>
                            <a:schemeClr val="bg1"/>
                          </a:solidFill>
                          <a:cs typeface="B Nazanin" panose="00000400000000000000" pitchFamily="2" charset="-78"/>
                        </a:rPr>
                        <a:t>اینجا برنامه ریزی کنید</a:t>
                      </a:r>
                      <a:endParaRPr lang="en-US" sz="1500" dirty="0">
                        <a:solidFill>
                          <a:schemeClr val="bg1"/>
                        </a:solidFill>
                        <a:cs typeface="B Nazanin" panose="00000400000000000000" pitchFamily="2" charset="-78"/>
                      </a:endParaRPr>
                    </a:p>
                  </a:txBody>
                  <a:tcPr marL="112542" marR="112542" marT="0" marB="0" anchor="ctr"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7689">
                <a:tc>
                  <a:txBody>
                    <a:bodyPr/>
                    <a:lstStyle/>
                    <a:p>
                      <a:pPr algn="ctr" rtl="1"/>
                      <a:r>
                        <a:rPr lang="fa-IR" altLang="ko-KR" sz="1500" b="1" dirty="0">
                          <a:latin typeface="+mn-lt"/>
                          <a:cs typeface="B Nazanin" panose="00000400000000000000" pitchFamily="2" charset="-78"/>
                        </a:rPr>
                        <a:t>مه</a:t>
                      </a:r>
                      <a:endParaRPr lang="en-US" altLang="ko-KR" sz="1500" b="1" dirty="0"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112542" marR="112542" marT="0" marB="0" anchor="ctr"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500" dirty="0">
                          <a:solidFill>
                            <a:schemeClr val="bg1"/>
                          </a:solidFill>
                          <a:cs typeface="B Nazanin" panose="00000400000000000000" pitchFamily="2" charset="-78"/>
                        </a:rPr>
                        <a:t>اینجا برنامه ریزی کنید</a:t>
                      </a:r>
                      <a:endParaRPr lang="en-US" sz="1500" dirty="0">
                        <a:solidFill>
                          <a:schemeClr val="bg1"/>
                        </a:solidFill>
                        <a:cs typeface="B Nazanin" panose="00000400000000000000" pitchFamily="2" charset="-78"/>
                      </a:endParaRPr>
                    </a:p>
                  </a:txBody>
                  <a:tcPr marL="112542" marR="112542" marT="0" marB="0" anchor="ctr"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 latinLnBrk="1"/>
                      <a:r>
                        <a:rPr lang="fa-IR" altLang="ko-KR" sz="1500" b="1">
                          <a:solidFill>
                            <a:schemeClr val="bg1"/>
                          </a:solidFill>
                          <a:latin typeface="+mn-lt"/>
                          <a:cs typeface="B Nazanin" panose="00000400000000000000" pitchFamily="2" charset="-78"/>
                        </a:rPr>
                        <a:t>اینجا برنامه ریزی کنید</a:t>
                      </a:r>
                      <a:endParaRPr lang="ko-KR" altLang="en-US" sz="1500" b="1" dirty="0">
                        <a:solidFill>
                          <a:schemeClr val="bg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112542" marR="112542" marT="0" marB="0" anchor="ctr"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 latinLnBrk="1"/>
                      <a:endParaRPr lang="ko-KR" altLang="en-US" sz="1500" b="1" dirty="0">
                        <a:solidFill>
                          <a:schemeClr val="bg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112542" marR="112542" marT="0" marB="0" anchor="ctr"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7689">
                <a:tc>
                  <a:txBody>
                    <a:bodyPr/>
                    <a:lstStyle/>
                    <a:p>
                      <a:pPr algn="ctr" rtl="1"/>
                      <a:r>
                        <a:rPr lang="fa-IR" altLang="ko-KR" sz="1500" b="1" dirty="0">
                          <a:latin typeface="+mn-lt"/>
                          <a:cs typeface="B Nazanin" panose="00000400000000000000" pitchFamily="2" charset="-78"/>
                        </a:rPr>
                        <a:t>ژوئن</a:t>
                      </a:r>
                      <a:endParaRPr lang="en-US" altLang="ko-KR" sz="1500" b="1" dirty="0"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112542" marR="112542" marT="0" marB="0" anchor="ctr"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500" dirty="0">
                          <a:solidFill>
                            <a:schemeClr val="bg1"/>
                          </a:solidFill>
                          <a:cs typeface="B Nazanin" panose="00000400000000000000" pitchFamily="2" charset="-78"/>
                        </a:rPr>
                        <a:t>اینجا برنامه ریزی کنید</a:t>
                      </a:r>
                      <a:endParaRPr lang="en-US" sz="1500" dirty="0">
                        <a:solidFill>
                          <a:schemeClr val="bg1"/>
                        </a:solidFill>
                        <a:cs typeface="B Nazanin" panose="00000400000000000000" pitchFamily="2" charset="-78"/>
                      </a:endParaRPr>
                    </a:p>
                  </a:txBody>
                  <a:tcPr marL="112542" marR="112542" marT="0" marB="0" anchor="ctr"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500">
                          <a:solidFill>
                            <a:schemeClr val="bg1"/>
                          </a:solidFill>
                          <a:cs typeface="B Nazanin" panose="00000400000000000000" pitchFamily="2" charset="-78"/>
                        </a:rPr>
                        <a:t>اینجا برنامه ریزی کنید</a:t>
                      </a:r>
                      <a:endParaRPr lang="en-US" sz="1500" dirty="0">
                        <a:solidFill>
                          <a:schemeClr val="bg1"/>
                        </a:solidFill>
                        <a:cs typeface="B Nazanin" panose="00000400000000000000" pitchFamily="2" charset="-78"/>
                      </a:endParaRPr>
                    </a:p>
                  </a:txBody>
                  <a:tcPr marL="112542" marR="112542" marT="0" marB="0" anchor="ctr"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500" dirty="0">
                          <a:solidFill>
                            <a:schemeClr val="bg1"/>
                          </a:solidFill>
                          <a:cs typeface="B Nazanin" panose="00000400000000000000" pitchFamily="2" charset="-78"/>
                        </a:rPr>
                        <a:t>اینجا برنامه ریزی کنید</a:t>
                      </a:r>
                      <a:endParaRPr lang="en-US" sz="1500" dirty="0">
                        <a:solidFill>
                          <a:schemeClr val="bg1"/>
                        </a:solidFill>
                        <a:cs typeface="B Nazanin" panose="00000400000000000000" pitchFamily="2" charset="-78"/>
                      </a:endParaRPr>
                    </a:p>
                  </a:txBody>
                  <a:tcPr marL="112542" marR="112542" marT="0" marB="0" anchor="ctr"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17689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altLang="ko-KR" sz="15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맑은 고딕" panose="020B0503020000020004" pitchFamily="50" charset="-127"/>
                          <a:cs typeface="B Nazanin" panose="00000400000000000000" pitchFamily="2" charset="-78"/>
                        </a:rPr>
                        <a:t>جولای</a:t>
                      </a:r>
                      <a:endParaRPr kumimoji="0" lang="en-US" altLang="ko-KR" sz="15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맑은 고딕" panose="020B0503020000020004" pitchFamily="50" charset="-127"/>
                        <a:cs typeface="B Nazanin" panose="00000400000000000000" pitchFamily="2" charset="-78"/>
                      </a:endParaRPr>
                    </a:p>
                  </a:txBody>
                  <a:tcPr marL="112542" marR="112542" marT="0" marB="0" anchor="ctr"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500" dirty="0">
                          <a:solidFill>
                            <a:schemeClr val="bg1"/>
                          </a:solidFill>
                          <a:cs typeface="B Nazanin" panose="00000400000000000000" pitchFamily="2" charset="-78"/>
                        </a:rPr>
                        <a:t>اینجا برنامه ریزی کنید</a:t>
                      </a:r>
                      <a:endParaRPr lang="en-US" sz="1500" dirty="0">
                        <a:solidFill>
                          <a:schemeClr val="bg1"/>
                        </a:solidFill>
                        <a:cs typeface="B Nazanin" panose="00000400000000000000" pitchFamily="2" charset="-78"/>
                      </a:endParaRPr>
                    </a:p>
                  </a:txBody>
                  <a:tcPr marL="112542" marR="112542" marT="0" marB="0" anchor="ctr"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500">
                          <a:solidFill>
                            <a:schemeClr val="bg1"/>
                          </a:solidFill>
                          <a:cs typeface="B Nazanin" panose="00000400000000000000" pitchFamily="2" charset="-78"/>
                        </a:rPr>
                        <a:t>اینجا برنامه ریزی کنید</a:t>
                      </a:r>
                      <a:endParaRPr lang="en-US" sz="1500" dirty="0">
                        <a:solidFill>
                          <a:schemeClr val="bg1"/>
                        </a:solidFill>
                        <a:cs typeface="B Nazanin" panose="00000400000000000000" pitchFamily="2" charset="-78"/>
                      </a:endParaRPr>
                    </a:p>
                  </a:txBody>
                  <a:tcPr marL="112542" marR="112542" marT="0" marB="0" anchor="ctr"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 latinLnBrk="1"/>
                      <a:endParaRPr lang="ko-KR" altLang="en-US" sz="1500" b="1" dirty="0">
                        <a:solidFill>
                          <a:schemeClr val="bg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112542" marR="112542" marT="0" marB="0" anchor="ctr"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17689">
                <a:tc>
                  <a:txBody>
                    <a:bodyPr/>
                    <a:lstStyle/>
                    <a:p>
                      <a:pPr algn="ctr" rtl="1"/>
                      <a:r>
                        <a:rPr lang="fa-IR" altLang="ko-KR" sz="1500" b="1" dirty="0">
                          <a:latin typeface="+mn-lt"/>
                          <a:cs typeface="B Nazanin" panose="00000400000000000000" pitchFamily="2" charset="-78"/>
                        </a:rPr>
                        <a:t>آگوست</a:t>
                      </a:r>
                      <a:endParaRPr lang="en-US" altLang="ko-KR" sz="1500" b="1" dirty="0"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112542" marR="112542" marT="0" marB="0" anchor="ctr"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500" dirty="0">
                          <a:solidFill>
                            <a:schemeClr val="bg1"/>
                          </a:solidFill>
                          <a:cs typeface="B Nazanin" panose="00000400000000000000" pitchFamily="2" charset="-78"/>
                        </a:rPr>
                        <a:t>اینجا برنامه ریزی کنید</a:t>
                      </a:r>
                      <a:endParaRPr lang="en-US" sz="1500" dirty="0">
                        <a:solidFill>
                          <a:schemeClr val="bg1"/>
                        </a:solidFill>
                        <a:cs typeface="B Nazanin" panose="00000400000000000000" pitchFamily="2" charset="-78"/>
                      </a:endParaRPr>
                    </a:p>
                  </a:txBody>
                  <a:tcPr marL="112542" marR="112542" marT="0" marB="0" anchor="ctr"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500">
                          <a:solidFill>
                            <a:schemeClr val="bg1"/>
                          </a:solidFill>
                          <a:cs typeface="B Nazanin" panose="00000400000000000000" pitchFamily="2" charset="-78"/>
                        </a:rPr>
                        <a:t>اینجا برنامه ریزی کنید</a:t>
                      </a:r>
                      <a:endParaRPr lang="en-US" sz="1500" dirty="0">
                        <a:solidFill>
                          <a:schemeClr val="bg1"/>
                        </a:solidFill>
                        <a:cs typeface="B Nazanin" panose="00000400000000000000" pitchFamily="2" charset="-78"/>
                      </a:endParaRPr>
                    </a:p>
                  </a:txBody>
                  <a:tcPr marL="112542" marR="112542" marT="0" marB="0" anchor="ctr"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 latinLnBrk="1"/>
                      <a:endParaRPr lang="ko-KR" altLang="en-US" sz="1500" b="1" dirty="0">
                        <a:solidFill>
                          <a:schemeClr val="bg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112542" marR="112542" marT="0" marB="0" anchor="ctr"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17689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altLang="ko-KR" sz="1500" b="1" dirty="0">
                          <a:latin typeface="+mn-lt"/>
                          <a:cs typeface="B Nazanin" panose="00000400000000000000" pitchFamily="2" charset="-78"/>
                        </a:rPr>
                        <a:t>سپتامبر</a:t>
                      </a:r>
                      <a:endParaRPr lang="en-US" altLang="ko-KR" sz="1500" b="1" dirty="0"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112542" marR="112542" marT="0" marB="0" anchor="ctr"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500" dirty="0">
                          <a:solidFill>
                            <a:schemeClr val="bg1"/>
                          </a:solidFill>
                          <a:cs typeface="B Nazanin" panose="00000400000000000000" pitchFamily="2" charset="-78"/>
                        </a:rPr>
                        <a:t>اینجا برنامه ریزی کنید</a:t>
                      </a:r>
                      <a:endParaRPr lang="en-US" sz="1500" dirty="0">
                        <a:solidFill>
                          <a:schemeClr val="bg1"/>
                        </a:solidFill>
                        <a:cs typeface="B Nazanin" panose="00000400000000000000" pitchFamily="2" charset="-78"/>
                      </a:endParaRPr>
                    </a:p>
                  </a:txBody>
                  <a:tcPr marL="112542" marR="112542" marT="0" marB="0" anchor="ctr"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 latinLnBrk="1"/>
                      <a:r>
                        <a:rPr lang="fa-IR" altLang="ko-KR" sz="1500" b="1" dirty="0">
                          <a:solidFill>
                            <a:schemeClr val="tx1"/>
                          </a:solidFill>
                          <a:highlight>
                            <a:srgbClr val="00FF00"/>
                          </a:highlight>
                          <a:latin typeface="+mn-lt"/>
                          <a:cs typeface="B Nazanin" panose="00000400000000000000" pitchFamily="2" charset="-78"/>
                        </a:rPr>
                        <a:t>اینجا برنامه ریزی کنید</a:t>
                      </a:r>
                      <a:endParaRPr lang="ko-KR" altLang="en-US" sz="1500" b="1" dirty="0">
                        <a:solidFill>
                          <a:schemeClr val="tx1"/>
                        </a:solidFill>
                        <a:highlight>
                          <a:srgbClr val="00FF00"/>
                        </a:highlight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112542" marR="112542" marT="0" marB="0" anchor="ctr"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 latinLnBrk="1"/>
                      <a:endParaRPr lang="ko-KR" altLang="en-US" sz="1500" b="1" dirty="0">
                        <a:solidFill>
                          <a:schemeClr val="bg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112542" marR="112542" marT="0" marB="0" anchor="ctr"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9950681"/>
                  </a:ext>
                </a:extLst>
              </a:tr>
              <a:tr h="417689">
                <a:tc>
                  <a:txBody>
                    <a:bodyPr/>
                    <a:lstStyle/>
                    <a:p>
                      <a:pPr algn="ctr" rtl="1"/>
                      <a:r>
                        <a:rPr lang="fa-IR" altLang="ko-KR" sz="1500" b="1" dirty="0">
                          <a:latin typeface="+mn-lt"/>
                          <a:cs typeface="B Nazanin" panose="00000400000000000000" pitchFamily="2" charset="-78"/>
                        </a:rPr>
                        <a:t>اکتبر</a:t>
                      </a:r>
                      <a:endParaRPr lang="en-US" altLang="ko-KR" sz="1500" b="1" dirty="0"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112542" marR="112542" marT="0" marB="0" anchor="ctr"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 latinLnBrk="1"/>
                      <a:endParaRPr lang="ko-KR" altLang="en-US" sz="1500" b="1" dirty="0">
                        <a:solidFill>
                          <a:schemeClr val="bg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112542" marR="112542" marT="0" marB="0" anchor="ctr"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 latinLnBrk="1"/>
                      <a:r>
                        <a:rPr lang="fa-IR" altLang="ko-KR" sz="1500" b="1" dirty="0">
                          <a:solidFill>
                            <a:schemeClr val="bg1"/>
                          </a:solidFill>
                          <a:highlight>
                            <a:srgbClr val="FFFF00"/>
                          </a:highlight>
                          <a:latin typeface="+mn-lt"/>
                          <a:cs typeface="B Nazanin" panose="00000400000000000000" pitchFamily="2" charset="-78"/>
                        </a:rPr>
                        <a:t>اینجا برنامه ریزی کنید</a:t>
                      </a:r>
                      <a:endParaRPr lang="ko-KR" altLang="en-US" sz="1500" b="1" dirty="0">
                        <a:solidFill>
                          <a:schemeClr val="bg1"/>
                        </a:solidFill>
                        <a:highlight>
                          <a:srgbClr val="FFFF00"/>
                        </a:highlight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112542" marR="112542" marT="0" marB="0" anchor="ctr"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500" dirty="0">
                          <a:solidFill>
                            <a:schemeClr val="bg1"/>
                          </a:solidFill>
                          <a:cs typeface="B Nazanin" panose="00000400000000000000" pitchFamily="2" charset="-78"/>
                        </a:rPr>
                        <a:t>اینجا برنامه ریزی کنید</a:t>
                      </a:r>
                      <a:endParaRPr lang="en-US" sz="1500" dirty="0">
                        <a:solidFill>
                          <a:schemeClr val="bg1"/>
                        </a:solidFill>
                        <a:cs typeface="B Nazanin" panose="00000400000000000000" pitchFamily="2" charset="-78"/>
                      </a:endParaRPr>
                    </a:p>
                  </a:txBody>
                  <a:tcPr marL="112542" marR="112542" marT="0" marB="0" anchor="ctr"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1492313"/>
                  </a:ext>
                </a:extLst>
              </a:tr>
              <a:tr h="417689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altLang="ko-KR" sz="1500" b="1" dirty="0">
                          <a:latin typeface="+mn-lt"/>
                          <a:cs typeface="B Nazanin" panose="00000400000000000000" pitchFamily="2" charset="-78"/>
                        </a:rPr>
                        <a:t>نوامبر</a:t>
                      </a:r>
                      <a:endParaRPr lang="en-US" altLang="ko-KR" sz="1500" b="1" dirty="0"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112542" marR="112542" marT="0" marB="0" anchor="ctr"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500" dirty="0">
                          <a:solidFill>
                            <a:schemeClr val="bg1"/>
                          </a:solidFill>
                          <a:cs typeface="B Nazanin" panose="00000400000000000000" pitchFamily="2" charset="-78"/>
                        </a:rPr>
                        <a:t>اینجا برنامه ریزی کنید</a:t>
                      </a:r>
                      <a:endParaRPr lang="en-US" sz="1500" dirty="0">
                        <a:solidFill>
                          <a:schemeClr val="bg1"/>
                        </a:solidFill>
                        <a:cs typeface="B Nazanin" panose="00000400000000000000" pitchFamily="2" charset="-78"/>
                      </a:endParaRPr>
                    </a:p>
                  </a:txBody>
                  <a:tcPr marL="112542" marR="112542" marT="0" marB="0" anchor="ctr"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500" dirty="0">
                          <a:solidFill>
                            <a:schemeClr val="bg1"/>
                          </a:solidFill>
                          <a:cs typeface="B Nazanin" panose="00000400000000000000" pitchFamily="2" charset="-78"/>
                        </a:rPr>
                        <a:t>اینجا برنامه ریزی کنید</a:t>
                      </a:r>
                      <a:endParaRPr lang="en-US" sz="1500" dirty="0">
                        <a:solidFill>
                          <a:schemeClr val="bg1"/>
                        </a:solidFill>
                        <a:cs typeface="B Nazanin" panose="00000400000000000000" pitchFamily="2" charset="-78"/>
                      </a:endParaRPr>
                    </a:p>
                  </a:txBody>
                  <a:tcPr marL="112542" marR="112542" marT="0" marB="0" anchor="ctr"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 latinLnBrk="1"/>
                      <a:endParaRPr lang="ko-KR" altLang="en-US" sz="1500" b="1" dirty="0">
                        <a:solidFill>
                          <a:schemeClr val="bg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112542" marR="112542" marT="0" marB="0" anchor="ctr"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9229550"/>
                  </a:ext>
                </a:extLst>
              </a:tr>
              <a:tr h="417689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altLang="ko-KR" sz="1500" b="1" dirty="0">
                          <a:latin typeface="+mn-lt"/>
                          <a:cs typeface="B Nazanin" panose="00000400000000000000" pitchFamily="2" charset="-78"/>
                        </a:rPr>
                        <a:t>دسامبر</a:t>
                      </a:r>
                      <a:endParaRPr lang="en-US" altLang="ko-KR" sz="1500" b="1" dirty="0"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112542" marR="112542" marT="0" marB="0" anchor="ctr"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 latinLnBrk="1"/>
                      <a:endParaRPr lang="ko-KR" altLang="en-US" sz="1500" b="1" dirty="0">
                        <a:solidFill>
                          <a:schemeClr val="bg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112542" marR="112542" marT="0" marB="0" anchor="ctr"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 latinLnBrk="1"/>
                      <a:endParaRPr lang="ko-KR" altLang="en-US" sz="1500" b="1" dirty="0">
                        <a:solidFill>
                          <a:schemeClr val="bg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112542" marR="112542" marT="0" marB="0" anchor="ctr"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 latinLnBrk="1"/>
                      <a:endParaRPr lang="ko-KR" altLang="en-US" sz="1500" b="1" dirty="0">
                        <a:solidFill>
                          <a:schemeClr val="bg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112542" marR="112542" marT="0" marB="0" anchor="ctr"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1303099"/>
                  </a:ext>
                </a:extLst>
              </a:tr>
            </a:tbl>
          </a:graphicData>
        </a:graphic>
      </p:graphicFrame>
      <p:sp>
        <p:nvSpPr>
          <p:cNvPr id="5" name="Paralelogramo 4">
            <a:extLst>
              <a:ext uri="{FF2B5EF4-FFF2-40B4-BE49-F238E27FC236}">
                <a16:creationId xmlns:a16="http://schemas.microsoft.com/office/drawing/2014/main" id="{00CBB077-7566-466C-9579-B6FC685F2040}"/>
              </a:ext>
            </a:extLst>
          </p:cNvPr>
          <p:cNvSpPr/>
          <p:nvPr/>
        </p:nvSpPr>
        <p:spPr>
          <a:xfrm>
            <a:off x="694010" y="-3814"/>
            <a:ext cx="2394858" cy="265069"/>
          </a:xfrm>
          <a:prstGeom prst="parallelogram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cs typeface="B Nazanin" panose="00000400000000000000" pitchFamily="2" charset="-78"/>
            </a:endParaRPr>
          </a:p>
        </p:txBody>
      </p:sp>
      <p:sp>
        <p:nvSpPr>
          <p:cNvPr id="6" name="Paralelogramo 5">
            <a:extLst>
              <a:ext uri="{FF2B5EF4-FFF2-40B4-BE49-F238E27FC236}">
                <a16:creationId xmlns:a16="http://schemas.microsoft.com/office/drawing/2014/main" id="{4656DB1B-61A2-4744-B454-BE251738061E}"/>
              </a:ext>
            </a:extLst>
          </p:cNvPr>
          <p:cNvSpPr/>
          <p:nvPr/>
        </p:nvSpPr>
        <p:spPr>
          <a:xfrm>
            <a:off x="9103134" y="0"/>
            <a:ext cx="2394858" cy="265069"/>
          </a:xfrm>
          <a:prstGeom prst="parallelogram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6939729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Imagen 21">
            <a:extLst>
              <a:ext uri="{FF2B5EF4-FFF2-40B4-BE49-F238E27FC236}">
                <a16:creationId xmlns:a16="http://schemas.microsoft.com/office/drawing/2014/main" id="{539B3B35-87AC-4B50-8160-0959E7AFDCF6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alphaModFix amt="21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21771" y="213917"/>
            <a:ext cx="12213771" cy="6430166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47E9F9A3-41FF-4E8D-BC50-55362F20C346}"/>
              </a:ext>
            </a:extLst>
          </p:cNvPr>
          <p:cNvSpPr txBox="1"/>
          <p:nvPr/>
        </p:nvSpPr>
        <p:spPr>
          <a:xfrm>
            <a:off x="3930315" y="5018520"/>
            <a:ext cx="4331369" cy="99520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fa-IR" altLang="ko-KR" sz="5867" dirty="0">
                <a:solidFill>
                  <a:srgbClr val="F86F5C"/>
                </a:solidFill>
                <a:cs typeface="B Nazanin" panose="00000400000000000000" pitchFamily="2" charset="-78"/>
              </a:rPr>
              <a:t>متشکرم</a:t>
            </a:r>
            <a:endParaRPr lang="ko-KR" altLang="en-US" sz="5867" dirty="0">
              <a:solidFill>
                <a:srgbClr val="F86F5C"/>
              </a:solidFill>
              <a:cs typeface="B Nazanin" panose="00000400000000000000" pitchFamily="2" charset="-78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7A7DDD5-7A69-4408-A169-D3BEB20173D5}"/>
              </a:ext>
            </a:extLst>
          </p:cNvPr>
          <p:cNvSpPr txBox="1"/>
          <p:nvPr/>
        </p:nvSpPr>
        <p:spPr>
          <a:xfrm>
            <a:off x="2511965" y="6024080"/>
            <a:ext cx="6918547" cy="37965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fa-IR" altLang="ko-KR" sz="1867" dirty="0">
                <a:solidFill>
                  <a:srgbClr val="374562"/>
                </a:solidFill>
                <a:cs typeface="B Nazanin" panose="00000400000000000000" pitchFamily="2" charset="-78"/>
              </a:rPr>
              <a:t>عنوان فرعی ارائه خود را وارد کنید</a:t>
            </a:r>
            <a:endParaRPr lang="ko-KR" altLang="en-US" sz="1867" dirty="0">
              <a:solidFill>
                <a:srgbClr val="374562"/>
              </a:solidFill>
              <a:cs typeface="B Nazanin" panose="00000400000000000000" pitchFamily="2" charset="-78"/>
            </a:endParaRPr>
          </a:p>
        </p:txBody>
      </p:sp>
      <p:grpSp>
        <p:nvGrpSpPr>
          <p:cNvPr id="2" name="Grupo 1">
            <a:extLst>
              <a:ext uri="{FF2B5EF4-FFF2-40B4-BE49-F238E27FC236}">
                <a16:creationId xmlns:a16="http://schemas.microsoft.com/office/drawing/2014/main" id="{73E1FE9F-B2F4-4B3D-3DA8-94B321ADB937}"/>
              </a:ext>
            </a:extLst>
          </p:cNvPr>
          <p:cNvGrpSpPr/>
          <p:nvPr/>
        </p:nvGrpSpPr>
        <p:grpSpPr>
          <a:xfrm>
            <a:off x="4195763" y="1163638"/>
            <a:ext cx="3816350" cy="3419475"/>
            <a:chOff x="4195763" y="1163638"/>
            <a:chExt cx="3816350" cy="3419475"/>
          </a:xfrm>
        </p:grpSpPr>
        <p:sp>
          <p:nvSpPr>
            <p:cNvPr id="7" name="Freeform 5">
              <a:extLst>
                <a:ext uri="{FF2B5EF4-FFF2-40B4-BE49-F238E27FC236}">
                  <a16:creationId xmlns:a16="http://schemas.microsoft.com/office/drawing/2014/main" id="{1BDEA2AA-9114-4E62-8A80-0D0126A52DA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373688" y="1163638"/>
              <a:ext cx="2638425" cy="3419475"/>
            </a:xfrm>
            <a:custGeom>
              <a:avLst/>
              <a:gdLst>
                <a:gd name="T0" fmla="*/ 461 w 916"/>
                <a:gd name="T1" fmla="*/ 1 h 1187"/>
                <a:gd name="T2" fmla="*/ 835 w 916"/>
                <a:gd name="T3" fmla="*/ 343 h 1187"/>
                <a:gd name="T4" fmla="*/ 697 w 916"/>
                <a:gd name="T5" fmla="*/ 682 h 1187"/>
                <a:gd name="T6" fmla="*/ 692 w 916"/>
                <a:gd name="T7" fmla="*/ 710 h 1187"/>
                <a:gd name="T8" fmla="*/ 889 w 916"/>
                <a:gd name="T9" fmla="*/ 1069 h 1187"/>
                <a:gd name="T10" fmla="*/ 901 w 916"/>
                <a:gd name="T11" fmla="*/ 1092 h 1187"/>
                <a:gd name="T12" fmla="*/ 875 w 916"/>
                <a:gd name="T13" fmla="*/ 1172 h 1187"/>
                <a:gd name="T14" fmla="*/ 797 w 916"/>
                <a:gd name="T15" fmla="*/ 1145 h 1187"/>
                <a:gd name="T16" fmla="*/ 661 w 916"/>
                <a:gd name="T17" fmla="*/ 896 h 1187"/>
                <a:gd name="T18" fmla="*/ 590 w 916"/>
                <a:gd name="T19" fmla="*/ 766 h 1187"/>
                <a:gd name="T20" fmla="*/ 561 w 916"/>
                <a:gd name="T21" fmla="*/ 754 h 1187"/>
                <a:gd name="T22" fmla="*/ 188 w 916"/>
                <a:gd name="T23" fmla="*/ 654 h 1187"/>
                <a:gd name="T24" fmla="*/ 317 w 916"/>
                <a:gd name="T25" fmla="*/ 29 h 1187"/>
                <a:gd name="T26" fmla="*/ 461 w 916"/>
                <a:gd name="T27" fmla="*/ 1 h 1187"/>
                <a:gd name="T28" fmla="*/ 457 w 916"/>
                <a:gd name="T29" fmla="*/ 691 h 1187"/>
                <a:gd name="T30" fmla="*/ 762 w 916"/>
                <a:gd name="T31" fmla="*/ 385 h 1187"/>
                <a:gd name="T32" fmla="*/ 461 w 916"/>
                <a:gd name="T33" fmla="*/ 78 h 1187"/>
                <a:gd name="T34" fmla="*/ 157 w 916"/>
                <a:gd name="T35" fmla="*/ 386 h 1187"/>
                <a:gd name="T36" fmla="*/ 457 w 916"/>
                <a:gd name="T37" fmla="*/ 691 h 1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916" h="1187">
                  <a:moveTo>
                    <a:pt x="461" y="1"/>
                  </a:moveTo>
                  <a:cubicBezTo>
                    <a:pt x="655" y="2"/>
                    <a:pt x="818" y="150"/>
                    <a:pt x="835" y="343"/>
                  </a:cubicBezTo>
                  <a:cubicBezTo>
                    <a:pt x="848" y="479"/>
                    <a:pt x="801" y="592"/>
                    <a:pt x="697" y="682"/>
                  </a:cubicBezTo>
                  <a:cubicBezTo>
                    <a:pt x="687" y="691"/>
                    <a:pt x="685" y="697"/>
                    <a:pt x="692" y="710"/>
                  </a:cubicBezTo>
                  <a:cubicBezTo>
                    <a:pt x="758" y="829"/>
                    <a:pt x="823" y="949"/>
                    <a:pt x="889" y="1069"/>
                  </a:cubicBezTo>
                  <a:cubicBezTo>
                    <a:pt x="893" y="1076"/>
                    <a:pt x="898" y="1084"/>
                    <a:pt x="901" y="1092"/>
                  </a:cubicBezTo>
                  <a:cubicBezTo>
                    <a:pt x="916" y="1123"/>
                    <a:pt x="904" y="1158"/>
                    <a:pt x="875" y="1172"/>
                  </a:cubicBezTo>
                  <a:cubicBezTo>
                    <a:pt x="847" y="1187"/>
                    <a:pt x="814" y="1175"/>
                    <a:pt x="797" y="1145"/>
                  </a:cubicBezTo>
                  <a:cubicBezTo>
                    <a:pt x="752" y="1062"/>
                    <a:pt x="706" y="979"/>
                    <a:pt x="661" y="896"/>
                  </a:cubicBezTo>
                  <a:cubicBezTo>
                    <a:pt x="637" y="853"/>
                    <a:pt x="613" y="810"/>
                    <a:pt x="590" y="766"/>
                  </a:cubicBezTo>
                  <a:cubicBezTo>
                    <a:pt x="583" y="752"/>
                    <a:pt x="576" y="750"/>
                    <a:pt x="561" y="754"/>
                  </a:cubicBezTo>
                  <a:cubicBezTo>
                    <a:pt x="418" y="790"/>
                    <a:pt x="292" y="759"/>
                    <a:pt x="188" y="654"/>
                  </a:cubicBezTo>
                  <a:cubicBezTo>
                    <a:pt x="0" y="462"/>
                    <a:pt x="69" y="131"/>
                    <a:pt x="317" y="29"/>
                  </a:cubicBezTo>
                  <a:cubicBezTo>
                    <a:pt x="363" y="10"/>
                    <a:pt x="411" y="0"/>
                    <a:pt x="461" y="1"/>
                  </a:cubicBezTo>
                  <a:close/>
                  <a:moveTo>
                    <a:pt x="457" y="691"/>
                  </a:moveTo>
                  <a:cubicBezTo>
                    <a:pt x="626" y="691"/>
                    <a:pt x="762" y="555"/>
                    <a:pt x="762" y="385"/>
                  </a:cubicBezTo>
                  <a:cubicBezTo>
                    <a:pt x="762" y="214"/>
                    <a:pt x="629" y="80"/>
                    <a:pt x="461" y="78"/>
                  </a:cubicBezTo>
                  <a:cubicBezTo>
                    <a:pt x="306" y="77"/>
                    <a:pt x="157" y="201"/>
                    <a:pt x="157" y="386"/>
                  </a:cubicBezTo>
                  <a:cubicBezTo>
                    <a:pt x="156" y="573"/>
                    <a:pt x="310" y="695"/>
                    <a:pt x="457" y="691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cs typeface="B Nazanin" panose="00000400000000000000" pitchFamily="2" charset="-78"/>
              </a:endParaRPr>
            </a:p>
          </p:txBody>
        </p:sp>
        <p:sp>
          <p:nvSpPr>
            <p:cNvPr id="8" name="Freeform 6">
              <a:extLst>
                <a:ext uri="{FF2B5EF4-FFF2-40B4-BE49-F238E27FC236}">
                  <a16:creationId xmlns:a16="http://schemas.microsoft.com/office/drawing/2014/main" id="{D152EDEA-B335-4EB1-80BB-E4C1C605052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195763" y="2889251"/>
              <a:ext cx="1673225" cy="1673225"/>
            </a:xfrm>
            <a:custGeom>
              <a:avLst/>
              <a:gdLst>
                <a:gd name="T0" fmla="*/ 58 w 581"/>
                <a:gd name="T1" fmla="*/ 393 h 581"/>
                <a:gd name="T2" fmla="*/ 12 w 581"/>
                <a:gd name="T3" fmla="*/ 358 h 581"/>
                <a:gd name="T4" fmla="*/ 3 w 581"/>
                <a:gd name="T5" fmla="*/ 301 h 581"/>
                <a:gd name="T6" fmla="*/ 26 w 581"/>
                <a:gd name="T7" fmla="*/ 267 h 581"/>
                <a:gd name="T8" fmla="*/ 46 w 581"/>
                <a:gd name="T9" fmla="*/ 246 h 581"/>
                <a:gd name="T10" fmla="*/ 50 w 581"/>
                <a:gd name="T11" fmla="*/ 220 h 581"/>
                <a:gd name="T12" fmla="*/ 42 w 581"/>
                <a:gd name="T13" fmla="*/ 195 h 581"/>
                <a:gd name="T14" fmla="*/ 36 w 581"/>
                <a:gd name="T15" fmla="*/ 155 h 581"/>
                <a:gd name="T16" fmla="*/ 76 w 581"/>
                <a:gd name="T17" fmla="*/ 98 h 581"/>
                <a:gd name="T18" fmla="*/ 114 w 581"/>
                <a:gd name="T19" fmla="*/ 88 h 581"/>
                <a:gd name="T20" fmla="*/ 136 w 581"/>
                <a:gd name="T21" fmla="*/ 86 h 581"/>
                <a:gd name="T22" fmla="*/ 165 w 581"/>
                <a:gd name="T23" fmla="*/ 65 h 581"/>
                <a:gd name="T24" fmla="*/ 187 w 581"/>
                <a:gd name="T25" fmla="*/ 33 h 581"/>
                <a:gd name="T26" fmla="*/ 206 w 581"/>
                <a:gd name="T27" fmla="*/ 14 h 581"/>
                <a:gd name="T28" fmla="*/ 285 w 581"/>
                <a:gd name="T29" fmla="*/ 2 h 581"/>
                <a:gd name="T30" fmla="*/ 313 w 581"/>
                <a:gd name="T31" fmla="*/ 19 h 581"/>
                <a:gd name="T32" fmla="*/ 328 w 581"/>
                <a:gd name="T33" fmla="*/ 32 h 581"/>
                <a:gd name="T34" fmla="*/ 373 w 581"/>
                <a:gd name="T35" fmla="*/ 42 h 581"/>
                <a:gd name="T36" fmla="*/ 390 w 581"/>
                <a:gd name="T37" fmla="*/ 36 h 581"/>
                <a:gd name="T38" fmla="*/ 422 w 581"/>
                <a:gd name="T39" fmla="*/ 33 h 581"/>
                <a:gd name="T40" fmla="*/ 488 w 581"/>
                <a:gd name="T41" fmla="*/ 79 h 581"/>
                <a:gd name="T42" fmla="*/ 495 w 581"/>
                <a:gd name="T43" fmla="*/ 111 h 581"/>
                <a:gd name="T44" fmla="*/ 496 w 581"/>
                <a:gd name="T45" fmla="*/ 134 h 581"/>
                <a:gd name="T46" fmla="*/ 511 w 581"/>
                <a:gd name="T47" fmla="*/ 158 h 581"/>
                <a:gd name="T48" fmla="*/ 549 w 581"/>
                <a:gd name="T49" fmla="*/ 187 h 581"/>
                <a:gd name="T50" fmla="*/ 567 w 581"/>
                <a:gd name="T51" fmla="*/ 208 h 581"/>
                <a:gd name="T52" fmla="*/ 579 w 581"/>
                <a:gd name="T53" fmla="*/ 284 h 581"/>
                <a:gd name="T54" fmla="*/ 560 w 581"/>
                <a:gd name="T55" fmla="*/ 312 h 581"/>
                <a:gd name="T56" fmla="*/ 536 w 581"/>
                <a:gd name="T57" fmla="*/ 339 h 581"/>
                <a:gd name="T58" fmla="*/ 531 w 581"/>
                <a:gd name="T59" fmla="*/ 356 h 581"/>
                <a:gd name="T60" fmla="*/ 540 w 581"/>
                <a:gd name="T61" fmla="*/ 386 h 581"/>
                <a:gd name="T62" fmla="*/ 547 w 581"/>
                <a:gd name="T63" fmla="*/ 422 h 581"/>
                <a:gd name="T64" fmla="*/ 501 w 581"/>
                <a:gd name="T65" fmla="*/ 487 h 581"/>
                <a:gd name="T66" fmla="*/ 466 w 581"/>
                <a:gd name="T67" fmla="*/ 492 h 581"/>
                <a:gd name="T68" fmla="*/ 424 w 581"/>
                <a:gd name="T69" fmla="*/ 493 h 581"/>
                <a:gd name="T70" fmla="*/ 412 w 581"/>
                <a:gd name="T71" fmla="*/ 499 h 581"/>
                <a:gd name="T72" fmla="*/ 394 w 581"/>
                <a:gd name="T73" fmla="*/ 533 h 581"/>
                <a:gd name="T74" fmla="*/ 370 w 581"/>
                <a:gd name="T75" fmla="*/ 567 h 581"/>
                <a:gd name="T76" fmla="*/ 299 w 581"/>
                <a:gd name="T77" fmla="*/ 578 h 581"/>
                <a:gd name="T78" fmla="*/ 266 w 581"/>
                <a:gd name="T79" fmla="*/ 553 h 581"/>
                <a:gd name="T80" fmla="*/ 214 w 581"/>
                <a:gd name="T81" fmla="*/ 518 h 581"/>
                <a:gd name="T82" fmla="*/ 199 w 581"/>
                <a:gd name="T83" fmla="*/ 533 h 581"/>
                <a:gd name="T84" fmla="*/ 152 w 581"/>
                <a:gd name="T85" fmla="*/ 542 h 581"/>
                <a:gd name="T86" fmla="*/ 98 w 581"/>
                <a:gd name="T87" fmla="*/ 504 h 581"/>
                <a:gd name="T88" fmla="*/ 91 w 581"/>
                <a:gd name="T89" fmla="*/ 462 h 581"/>
                <a:gd name="T90" fmla="*/ 90 w 581"/>
                <a:gd name="T91" fmla="*/ 425 h 581"/>
                <a:gd name="T92" fmla="*/ 76 w 581"/>
                <a:gd name="T93" fmla="*/ 404 h 581"/>
                <a:gd name="T94" fmla="*/ 58 w 581"/>
                <a:gd name="T95" fmla="*/ 393 h 581"/>
                <a:gd name="T96" fmla="*/ 423 w 581"/>
                <a:gd name="T97" fmla="*/ 280 h 581"/>
                <a:gd name="T98" fmla="*/ 293 w 581"/>
                <a:gd name="T99" fmla="*/ 149 h 581"/>
                <a:gd name="T100" fmla="*/ 164 w 581"/>
                <a:gd name="T101" fmla="*/ 279 h 581"/>
                <a:gd name="T102" fmla="*/ 294 w 581"/>
                <a:gd name="T103" fmla="*/ 410 h 581"/>
                <a:gd name="T104" fmla="*/ 423 w 581"/>
                <a:gd name="T105" fmla="*/ 280 h 5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581" h="581">
                  <a:moveTo>
                    <a:pt x="58" y="393"/>
                  </a:moveTo>
                  <a:cubicBezTo>
                    <a:pt x="19" y="395"/>
                    <a:pt x="18" y="394"/>
                    <a:pt x="12" y="358"/>
                  </a:cubicBezTo>
                  <a:cubicBezTo>
                    <a:pt x="8" y="339"/>
                    <a:pt x="5" y="320"/>
                    <a:pt x="3" y="301"/>
                  </a:cubicBezTo>
                  <a:cubicBezTo>
                    <a:pt x="0" y="279"/>
                    <a:pt x="5" y="271"/>
                    <a:pt x="26" y="267"/>
                  </a:cubicBezTo>
                  <a:cubicBezTo>
                    <a:pt x="39" y="264"/>
                    <a:pt x="44" y="258"/>
                    <a:pt x="46" y="246"/>
                  </a:cubicBezTo>
                  <a:cubicBezTo>
                    <a:pt x="47" y="237"/>
                    <a:pt x="48" y="228"/>
                    <a:pt x="50" y="220"/>
                  </a:cubicBezTo>
                  <a:cubicBezTo>
                    <a:pt x="54" y="209"/>
                    <a:pt x="52" y="201"/>
                    <a:pt x="42" y="195"/>
                  </a:cubicBezTo>
                  <a:cubicBezTo>
                    <a:pt x="26" y="184"/>
                    <a:pt x="25" y="171"/>
                    <a:pt x="36" y="155"/>
                  </a:cubicBezTo>
                  <a:cubicBezTo>
                    <a:pt x="49" y="136"/>
                    <a:pt x="63" y="117"/>
                    <a:pt x="76" y="98"/>
                  </a:cubicBezTo>
                  <a:cubicBezTo>
                    <a:pt x="86" y="83"/>
                    <a:pt x="98" y="77"/>
                    <a:pt x="114" y="88"/>
                  </a:cubicBezTo>
                  <a:cubicBezTo>
                    <a:pt x="123" y="94"/>
                    <a:pt x="129" y="91"/>
                    <a:pt x="136" y="86"/>
                  </a:cubicBezTo>
                  <a:cubicBezTo>
                    <a:pt x="145" y="78"/>
                    <a:pt x="155" y="71"/>
                    <a:pt x="165" y="65"/>
                  </a:cubicBezTo>
                  <a:cubicBezTo>
                    <a:pt x="178" y="58"/>
                    <a:pt x="188" y="51"/>
                    <a:pt x="187" y="33"/>
                  </a:cubicBezTo>
                  <a:cubicBezTo>
                    <a:pt x="186" y="22"/>
                    <a:pt x="195" y="16"/>
                    <a:pt x="206" y="14"/>
                  </a:cubicBezTo>
                  <a:cubicBezTo>
                    <a:pt x="233" y="10"/>
                    <a:pt x="259" y="6"/>
                    <a:pt x="285" y="2"/>
                  </a:cubicBezTo>
                  <a:cubicBezTo>
                    <a:pt x="299" y="0"/>
                    <a:pt x="309" y="4"/>
                    <a:pt x="313" y="19"/>
                  </a:cubicBezTo>
                  <a:cubicBezTo>
                    <a:pt x="315" y="27"/>
                    <a:pt x="320" y="30"/>
                    <a:pt x="328" y="32"/>
                  </a:cubicBezTo>
                  <a:cubicBezTo>
                    <a:pt x="343" y="35"/>
                    <a:pt x="358" y="38"/>
                    <a:pt x="373" y="42"/>
                  </a:cubicBezTo>
                  <a:cubicBezTo>
                    <a:pt x="381" y="45"/>
                    <a:pt x="385" y="41"/>
                    <a:pt x="390" y="36"/>
                  </a:cubicBezTo>
                  <a:cubicBezTo>
                    <a:pt x="400" y="25"/>
                    <a:pt x="411" y="25"/>
                    <a:pt x="422" y="33"/>
                  </a:cubicBezTo>
                  <a:cubicBezTo>
                    <a:pt x="444" y="48"/>
                    <a:pt x="466" y="64"/>
                    <a:pt x="488" y="79"/>
                  </a:cubicBezTo>
                  <a:cubicBezTo>
                    <a:pt x="499" y="87"/>
                    <a:pt x="503" y="98"/>
                    <a:pt x="495" y="111"/>
                  </a:cubicBezTo>
                  <a:cubicBezTo>
                    <a:pt x="489" y="119"/>
                    <a:pt x="490" y="126"/>
                    <a:pt x="496" y="134"/>
                  </a:cubicBezTo>
                  <a:cubicBezTo>
                    <a:pt x="502" y="142"/>
                    <a:pt x="508" y="149"/>
                    <a:pt x="511" y="158"/>
                  </a:cubicBezTo>
                  <a:cubicBezTo>
                    <a:pt x="519" y="174"/>
                    <a:pt x="525" y="190"/>
                    <a:pt x="549" y="187"/>
                  </a:cubicBezTo>
                  <a:cubicBezTo>
                    <a:pt x="561" y="185"/>
                    <a:pt x="565" y="197"/>
                    <a:pt x="567" y="208"/>
                  </a:cubicBezTo>
                  <a:cubicBezTo>
                    <a:pt x="571" y="233"/>
                    <a:pt x="576" y="259"/>
                    <a:pt x="579" y="284"/>
                  </a:cubicBezTo>
                  <a:cubicBezTo>
                    <a:pt x="581" y="299"/>
                    <a:pt x="576" y="310"/>
                    <a:pt x="560" y="312"/>
                  </a:cubicBezTo>
                  <a:cubicBezTo>
                    <a:pt x="544" y="315"/>
                    <a:pt x="538" y="324"/>
                    <a:pt x="536" y="339"/>
                  </a:cubicBezTo>
                  <a:cubicBezTo>
                    <a:pt x="535" y="345"/>
                    <a:pt x="533" y="351"/>
                    <a:pt x="531" y="356"/>
                  </a:cubicBezTo>
                  <a:cubicBezTo>
                    <a:pt x="525" y="369"/>
                    <a:pt x="527" y="378"/>
                    <a:pt x="540" y="386"/>
                  </a:cubicBezTo>
                  <a:cubicBezTo>
                    <a:pt x="555" y="394"/>
                    <a:pt x="556" y="408"/>
                    <a:pt x="547" y="422"/>
                  </a:cubicBezTo>
                  <a:cubicBezTo>
                    <a:pt x="532" y="444"/>
                    <a:pt x="517" y="466"/>
                    <a:pt x="501" y="487"/>
                  </a:cubicBezTo>
                  <a:cubicBezTo>
                    <a:pt x="491" y="500"/>
                    <a:pt x="478" y="502"/>
                    <a:pt x="466" y="492"/>
                  </a:cubicBezTo>
                  <a:cubicBezTo>
                    <a:pt x="451" y="479"/>
                    <a:pt x="438" y="480"/>
                    <a:pt x="424" y="493"/>
                  </a:cubicBezTo>
                  <a:cubicBezTo>
                    <a:pt x="421" y="496"/>
                    <a:pt x="416" y="498"/>
                    <a:pt x="412" y="499"/>
                  </a:cubicBezTo>
                  <a:cubicBezTo>
                    <a:pt x="396" y="505"/>
                    <a:pt x="390" y="515"/>
                    <a:pt x="394" y="533"/>
                  </a:cubicBezTo>
                  <a:cubicBezTo>
                    <a:pt x="399" y="553"/>
                    <a:pt x="391" y="563"/>
                    <a:pt x="370" y="567"/>
                  </a:cubicBezTo>
                  <a:cubicBezTo>
                    <a:pt x="347" y="571"/>
                    <a:pt x="323" y="574"/>
                    <a:pt x="299" y="578"/>
                  </a:cubicBezTo>
                  <a:cubicBezTo>
                    <a:pt x="279" y="581"/>
                    <a:pt x="270" y="574"/>
                    <a:pt x="266" y="553"/>
                  </a:cubicBezTo>
                  <a:cubicBezTo>
                    <a:pt x="263" y="533"/>
                    <a:pt x="235" y="514"/>
                    <a:pt x="214" y="518"/>
                  </a:cubicBezTo>
                  <a:cubicBezTo>
                    <a:pt x="206" y="519"/>
                    <a:pt x="204" y="528"/>
                    <a:pt x="199" y="533"/>
                  </a:cubicBezTo>
                  <a:cubicBezTo>
                    <a:pt x="183" y="556"/>
                    <a:pt x="174" y="557"/>
                    <a:pt x="152" y="542"/>
                  </a:cubicBezTo>
                  <a:cubicBezTo>
                    <a:pt x="133" y="529"/>
                    <a:pt x="115" y="517"/>
                    <a:pt x="98" y="504"/>
                  </a:cubicBezTo>
                  <a:cubicBezTo>
                    <a:pt x="80" y="491"/>
                    <a:pt x="77" y="479"/>
                    <a:pt x="91" y="462"/>
                  </a:cubicBezTo>
                  <a:cubicBezTo>
                    <a:pt x="102" y="448"/>
                    <a:pt x="102" y="438"/>
                    <a:pt x="90" y="425"/>
                  </a:cubicBezTo>
                  <a:cubicBezTo>
                    <a:pt x="85" y="419"/>
                    <a:pt x="81" y="411"/>
                    <a:pt x="76" y="404"/>
                  </a:cubicBezTo>
                  <a:cubicBezTo>
                    <a:pt x="72" y="395"/>
                    <a:pt x="65" y="390"/>
                    <a:pt x="58" y="393"/>
                  </a:cubicBezTo>
                  <a:close/>
                  <a:moveTo>
                    <a:pt x="423" y="280"/>
                  </a:moveTo>
                  <a:cubicBezTo>
                    <a:pt x="423" y="207"/>
                    <a:pt x="366" y="149"/>
                    <a:pt x="293" y="149"/>
                  </a:cubicBezTo>
                  <a:cubicBezTo>
                    <a:pt x="222" y="148"/>
                    <a:pt x="164" y="207"/>
                    <a:pt x="164" y="279"/>
                  </a:cubicBezTo>
                  <a:cubicBezTo>
                    <a:pt x="164" y="352"/>
                    <a:pt x="222" y="411"/>
                    <a:pt x="294" y="410"/>
                  </a:cubicBezTo>
                  <a:cubicBezTo>
                    <a:pt x="365" y="410"/>
                    <a:pt x="423" y="351"/>
                    <a:pt x="423" y="280"/>
                  </a:cubicBezTo>
                  <a:close/>
                </a:path>
              </a:pathLst>
            </a:custGeom>
            <a:solidFill>
              <a:srgbClr val="4472C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cs typeface="B Nazanin" panose="00000400000000000000" pitchFamily="2" charset="-78"/>
              </a:endParaRPr>
            </a:p>
          </p:txBody>
        </p:sp>
        <p:sp>
          <p:nvSpPr>
            <p:cNvPr id="9" name="Freeform 7">
              <a:extLst>
                <a:ext uri="{FF2B5EF4-FFF2-40B4-BE49-F238E27FC236}">
                  <a16:creationId xmlns:a16="http://schemas.microsoft.com/office/drawing/2014/main" id="{F7592EC2-CCF9-445D-9F85-E73C0541B79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918200" y="3443288"/>
              <a:ext cx="1116013" cy="1122363"/>
            </a:xfrm>
            <a:custGeom>
              <a:avLst/>
              <a:gdLst>
                <a:gd name="T0" fmla="*/ 350 w 388"/>
                <a:gd name="T1" fmla="*/ 289 h 390"/>
                <a:gd name="T2" fmla="*/ 314 w 388"/>
                <a:gd name="T3" fmla="*/ 305 h 390"/>
                <a:gd name="T4" fmla="*/ 310 w 388"/>
                <a:gd name="T5" fmla="*/ 328 h 390"/>
                <a:gd name="T6" fmla="*/ 300 w 388"/>
                <a:gd name="T7" fmla="*/ 357 h 390"/>
                <a:gd name="T8" fmla="*/ 260 w 388"/>
                <a:gd name="T9" fmla="*/ 376 h 390"/>
                <a:gd name="T10" fmla="*/ 231 w 388"/>
                <a:gd name="T11" fmla="*/ 367 h 390"/>
                <a:gd name="T12" fmla="*/ 211 w 388"/>
                <a:gd name="T13" fmla="*/ 355 h 390"/>
                <a:gd name="T14" fmla="*/ 185 w 388"/>
                <a:gd name="T15" fmla="*/ 371 h 390"/>
                <a:gd name="T16" fmla="*/ 157 w 388"/>
                <a:gd name="T17" fmla="*/ 385 h 390"/>
                <a:gd name="T18" fmla="*/ 115 w 388"/>
                <a:gd name="T19" fmla="*/ 372 h 390"/>
                <a:gd name="T20" fmla="*/ 100 w 388"/>
                <a:gd name="T21" fmla="*/ 344 h 390"/>
                <a:gd name="T22" fmla="*/ 61 w 388"/>
                <a:gd name="T23" fmla="*/ 311 h 390"/>
                <a:gd name="T24" fmla="*/ 30 w 388"/>
                <a:gd name="T25" fmla="*/ 299 h 390"/>
                <a:gd name="T26" fmla="*/ 16 w 388"/>
                <a:gd name="T27" fmla="*/ 270 h 390"/>
                <a:gd name="T28" fmla="*/ 22 w 388"/>
                <a:gd name="T29" fmla="*/ 229 h 390"/>
                <a:gd name="T30" fmla="*/ 16 w 388"/>
                <a:gd name="T31" fmla="*/ 185 h 390"/>
                <a:gd name="T32" fmla="*/ 4 w 388"/>
                <a:gd name="T33" fmla="*/ 154 h 390"/>
                <a:gd name="T34" fmla="*/ 18 w 388"/>
                <a:gd name="T35" fmla="*/ 114 h 390"/>
                <a:gd name="T36" fmla="*/ 38 w 388"/>
                <a:gd name="T37" fmla="*/ 99 h 390"/>
                <a:gd name="T38" fmla="*/ 76 w 388"/>
                <a:gd name="T39" fmla="*/ 56 h 390"/>
                <a:gd name="T40" fmla="*/ 90 w 388"/>
                <a:gd name="T41" fmla="*/ 31 h 390"/>
                <a:gd name="T42" fmla="*/ 124 w 388"/>
                <a:gd name="T43" fmla="*/ 14 h 390"/>
                <a:gd name="T44" fmla="*/ 156 w 388"/>
                <a:gd name="T45" fmla="*/ 16 h 390"/>
                <a:gd name="T46" fmla="*/ 205 w 388"/>
                <a:gd name="T47" fmla="*/ 11 h 390"/>
                <a:gd name="T48" fmla="*/ 228 w 388"/>
                <a:gd name="T49" fmla="*/ 2 h 390"/>
                <a:gd name="T50" fmla="*/ 277 w 388"/>
                <a:gd name="T51" fmla="*/ 18 h 390"/>
                <a:gd name="T52" fmla="*/ 289 w 388"/>
                <a:gd name="T53" fmla="*/ 31 h 390"/>
                <a:gd name="T54" fmla="*/ 317 w 388"/>
                <a:gd name="T55" fmla="*/ 72 h 390"/>
                <a:gd name="T56" fmla="*/ 328 w 388"/>
                <a:gd name="T57" fmla="*/ 77 h 390"/>
                <a:gd name="T58" fmla="*/ 363 w 388"/>
                <a:gd name="T59" fmla="*/ 99 h 390"/>
                <a:gd name="T60" fmla="*/ 376 w 388"/>
                <a:gd name="T61" fmla="*/ 126 h 390"/>
                <a:gd name="T62" fmla="*/ 371 w 388"/>
                <a:gd name="T63" fmla="*/ 156 h 390"/>
                <a:gd name="T64" fmla="*/ 376 w 388"/>
                <a:gd name="T65" fmla="*/ 205 h 390"/>
                <a:gd name="T66" fmla="*/ 385 w 388"/>
                <a:gd name="T67" fmla="*/ 227 h 390"/>
                <a:gd name="T68" fmla="*/ 369 w 388"/>
                <a:gd name="T69" fmla="*/ 278 h 390"/>
                <a:gd name="T70" fmla="*/ 350 w 388"/>
                <a:gd name="T71" fmla="*/ 289 h 390"/>
                <a:gd name="T72" fmla="*/ 280 w 388"/>
                <a:gd name="T73" fmla="*/ 185 h 390"/>
                <a:gd name="T74" fmla="*/ 195 w 388"/>
                <a:gd name="T75" fmla="*/ 100 h 390"/>
                <a:gd name="T76" fmla="*/ 107 w 388"/>
                <a:gd name="T77" fmla="*/ 186 h 390"/>
                <a:gd name="T78" fmla="*/ 192 w 388"/>
                <a:gd name="T79" fmla="*/ 274 h 390"/>
                <a:gd name="T80" fmla="*/ 280 w 388"/>
                <a:gd name="T81" fmla="*/ 185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88" h="390">
                  <a:moveTo>
                    <a:pt x="350" y="289"/>
                  </a:moveTo>
                  <a:cubicBezTo>
                    <a:pt x="333" y="278"/>
                    <a:pt x="325" y="295"/>
                    <a:pt x="314" y="305"/>
                  </a:cubicBezTo>
                  <a:cubicBezTo>
                    <a:pt x="307" y="312"/>
                    <a:pt x="305" y="319"/>
                    <a:pt x="310" y="328"/>
                  </a:cubicBezTo>
                  <a:cubicBezTo>
                    <a:pt x="317" y="341"/>
                    <a:pt x="313" y="351"/>
                    <a:pt x="300" y="357"/>
                  </a:cubicBezTo>
                  <a:cubicBezTo>
                    <a:pt x="286" y="363"/>
                    <a:pt x="273" y="370"/>
                    <a:pt x="260" y="376"/>
                  </a:cubicBezTo>
                  <a:cubicBezTo>
                    <a:pt x="247" y="383"/>
                    <a:pt x="237" y="381"/>
                    <a:pt x="231" y="367"/>
                  </a:cubicBezTo>
                  <a:cubicBezTo>
                    <a:pt x="227" y="359"/>
                    <a:pt x="222" y="352"/>
                    <a:pt x="211" y="355"/>
                  </a:cubicBezTo>
                  <a:cubicBezTo>
                    <a:pt x="200" y="357"/>
                    <a:pt x="189" y="356"/>
                    <a:pt x="185" y="371"/>
                  </a:cubicBezTo>
                  <a:cubicBezTo>
                    <a:pt x="181" y="385"/>
                    <a:pt x="172" y="390"/>
                    <a:pt x="157" y="385"/>
                  </a:cubicBezTo>
                  <a:cubicBezTo>
                    <a:pt x="144" y="380"/>
                    <a:pt x="129" y="376"/>
                    <a:pt x="115" y="372"/>
                  </a:cubicBezTo>
                  <a:cubicBezTo>
                    <a:pt x="102" y="367"/>
                    <a:pt x="97" y="359"/>
                    <a:pt x="100" y="344"/>
                  </a:cubicBezTo>
                  <a:cubicBezTo>
                    <a:pt x="104" y="325"/>
                    <a:pt x="80" y="303"/>
                    <a:pt x="61" y="311"/>
                  </a:cubicBezTo>
                  <a:cubicBezTo>
                    <a:pt x="46" y="316"/>
                    <a:pt x="37" y="313"/>
                    <a:pt x="30" y="299"/>
                  </a:cubicBezTo>
                  <a:cubicBezTo>
                    <a:pt x="26" y="289"/>
                    <a:pt x="21" y="279"/>
                    <a:pt x="16" y="270"/>
                  </a:cubicBezTo>
                  <a:cubicBezTo>
                    <a:pt x="8" y="255"/>
                    <a:pt x="4" y="241"/>
                    <a:pt x="22" y="229"/>
                  </a:cubicBezTo>
                  <a:cubicBezTo>
                    <a:pt x="33" y="222"/>
                    <a:pt x="28" y="191"/>
                    <a:pt x="16" y="185"/>
                  </a:cubicBezTo>
                  <a:cubicBezTo>
                    <a:pt x="1" y="177"/>
                    <a:pt x="0" y="167"/>
                    <a:pt x="4" y="154"/>
                  </a:cubicBezTo>
                  <a:cubicBezTo>
                    <a:pt x="9" y="140"/>
                    <a:pt x="13" y="127"/>
                    <a:pt x="18" y="114"/>
                  </a:cubicBezTo>
                  <a:cubicBezTo>
                    <a:pt x="21" y="104"/>
                    <a:pt x="27" y="98"/>
                    <a:pt x="38" y="99"/>
                  </a:cubicBezTo>
                  <a:cubicBezTo>
                    <a:pt x="52" y="99"/>
                    <a:pt x="78" y="69"/>
                    <a:pt x="76" y="56"/>
                  </a:cubicBezTo>
                  <a:cubicBezTo>
                    <a:pt x="73" y="42"/>
                    <a:pt x="79" y="36"/>
                    <a:pt x="90" y="31"/>
                  </a:cubicBezTo>
                  <a:cubicBezTo>
                    <a:pt x="101" y="25"/>
                    <a:pt x="112" y="19"/>
                    <a:pt x="124" y="14"/>
                  </a:cubicBezTo>
                  <a:cubicBezTo>
                    <a:pt x="135" y="8"/>
                    <a:pt x="145" y="5"/>
                    <a:pt x="156" y="16"/>
                  </a:cubicBezTo>
                  <a:cubicBezTo>
                    <a:pt x="163" y="24"/>
                    <a:pt x="198" y="19"/>
                    <a:pt x="205" y="11"/>
                  </a:cubicBezTo>
                  <a:cubicBezTo>
                    <a:pt x="212" y="3"/>
                    <a:pt x="219" y="0"/>
                    <a:pt x="228" y="2"/>
                  </a:cubicBezTo>
                  <a:cubicBezTo>
                    <a:pt x="244" y="7"/>
                    <a:pt x="261" y="13"/>
                    <a:pt x="277" y="18"/>
                  </a:cubicBezTo>
                  <a:cubicBezTo>
                    <a:pt x="283" y="20"/>
                    <a:pt x="289" y="25"/>
                    <a:pt x="289" y="31"/>
                  </a:cubicBezTo>
                  <a:cubicBezTo>
                    <a:pt x="288" y="52"/>
                    <a:pt x="307" y="59"/>
                    <a:pt x="317" y="72"/>
                  </a:cubicBezTo>
                  <a:cubicBezTo>
                    <a:pt x="320" y="75"/>
                    <a:pt x="324" y="78"/>
                    <a:pt x="328" y="77"/>
                  </a:cubicBezTo>
                  <a:cubicBezTo>
                    <a:pt x="350" y="69"/>
                    <a:pt x="356" y="85"/>
                    <a:pt x="363" y="99"/>
                  </a:cubicBezTo>
                  <a:cubicBezTo>
                    <a:pt x="367" y="108"/>
                    <a:pt x="372" y="117"/>
                    <a:pt x="376" y="126"/>
                  </a:cubicBezTo>
                  <a:cubicBezTo>
                    <a:pt x="382" y="138"/>
                    <a:pt x="382" y="147"/>
                    <a:pt x="371" y="156"/>
                  </a:cubicBezTo>
                  <a:cubicBezTo>
                    <a:pt x="356" y="169"/>
                    <a:pt x="358" y="195"/>
                    <a:pt x="376" y="205"/>
                  </a:cubicBezTo>
                  <a:cubicBezTo>
                    <a:pt x="384" y="211"/>
                    <a:pt x="388" y="218"/>
                    <a:pt x="385" y="227"/>
                  </a:cubicBezTo>
                  <a:cubicBezTo>
                    <a:pt x="381" y="244"/>
                    <a:pt x="375" y="261"/>
                    <a:pt x="369" y="278"/>
                  </a:cubicBezTo>
                  <a:cubicBezTo>
                    <a:pt x="367" y="286"/>
                    <a:pt x="361" y="290"/>
                    <a:pt x="350" y="289"/>
                  </a:cubicBezTo>
                  <a:close/>
                  <a:moveTo>
                    <a:pt x="280" y="185"/>
                  </a:moveTo>
                  <a:cubicBezTo>
                    <a:pt x="280" y="139"/>
                    <a:pt x="241" y="100"/>
                    <a:pt x="195" y="100"/>
                  </a:cubicBezTo>
                  <a:cubicBezTo>
                    <a:pt x="146" y="100"/>
                    <a:pt x="107" y="139"/>
                    <a:pt x="107" y="186"/>
                  </a:cubicBezTo>
                  <a:cubicBezTo>
                    <a:pt x="106" y="232"/>
                    <a:pt x="147" y="274"/>
                    <a:pt x="192" y="274"/>
                  </a:cubicBezTo>
                  <a:cubicBezTo>
                    <a:pt x="241" y="274"/>
                    <a:pt x="281" y="235"/>
                    <a:pt x="280" y="185"/>
                  </a:cubicBezTo>
                  <a:close/>
                </a:path>
              </a:pathLst>
            </a:custGeom>
            <a:solidFill>
              <a:srgbClr val="4472C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cs typeface="B Nazanin" panose="00000400000000000000" pitchFamily="2" charset="-78"/>
              </a:endParaRPr>
            </a:p>
          </p:txBody>
        </p:sp>
        <p:sp>
          <p:nvSpPr>
            <p:cNvPr id="10" name="Freeform 8">
              <a:extLst>
                <a:ext uri="{FF2B5EF4-FFF2-40B4-BE49-F238E27FC236}">
                  <a16:creationId xmlns:a16="http://schemas.microsoft.com/office/drawing/2014/main" id="{58892641-F471-4502-B55E-82A7A3934BD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475163" y="1682751"/>
              <a:ext cx="1131888" cy="1123950"/>
            </a:xfrm>
            <a:custGeom>
              <a:avLst/>
              <a:gdLst>
                <a:gd name="T0" fmla="*/ 352 w 393"/>
                <a:gd name="T1" fmla="*/ 292 h 390"/>
                <a:gd name="T2" fmla="*/ 316 w 393"/>
                <a:gd name="T3" fmla="*/ 304 h 390"/>
                <a:gd name="T4" fmla="*/ 310 w 393"/>
                <a:gd name="T5" fmla="*/ 331 h 390"/>
                <a:gd name="T6" fmla="*/ 300 w 393"/>
                <a:gd name="T7" fmla="*/ 359 h 390"/>
                <a:gd name="T8" fmla="*/ 260 w 393"/>
                <a:gd name="T9" fmla="*/ 378 h 390"/>
                <a:gd name="T10" fmla="*/ 231 w 393"/>
                <a:gd name="T11" fmla="*/ 369 h 390"/>
                <a:gd name="T12" fmla="*/ 209 w 393"/>
                <a:gd name="T13" fmla="*/ 356 h 390"/>
                <a:gd name="T14" fmla="*/ 184 w 393"/>
                <a:gd name="T15" fmla="*/ 373 h 390"/>
                <a:gd name="T16" fmla="*/ 156 w 393"/>
                <a:gd name="T17" fmla="*/ 386 h 390"/>
                <a:gd name="T18" fmla="*/ 124 w 393"/>
                <a:gd name="T19" fmla="*/ 376 h 390"/>
                <a:gd name="T20" fmla="*/ 101 w 393"/>
                <a:gd name="T21" fmla="*/ 341 h 390"/>
                <a:gd name="T22" fmla="*/ 63 w 393"/>
                <a:gd name="T23" fmla="*/ 311 h 390"/>
                <a:gd name="T24" fmla="*/ 28 w 393"/>
                <a:gd name="T25" fmla="*/ 295 h 390"/>
                <a:gd name="T26" fmla="*/ 14 w 393"/>
                <a:gd name="T27" fmla="*/ 268 h 390"/>
                <a:gd name="T28" fmla="*/ 21 w 393"/>
                <a:gd name="T29" fmla="*/ 232 h 390"/>
                <a:gd name="T30" fmla="*/ 16 w 393"/>
                <a:gd name="T31" fmla="*/ 187 h 390"/>
                <a:gd name="T32" fmla="*/ 5 w 393"/>
                <a:gd name="T33" fmla="*/ 154 h 390"/>
                <a:gd name="T34" fmla="*/ 14 w 393"/>
                <a:gd name="T35" fmla="*/ 123 h 390"/>
                <a:gd name="T36" fmla="*/ 41 w 393"/>
                <a:gd name="T37" fmla="*/ 100 h 390"/>
                <a:gd name="T38" fmla="*/ 76 w 393"/>
                <a:gd name="T39" fmla="*/ 59 h 390"/>
                <a:gd name="T40" fmla="*/ 75 w 393"/>
                <a:gd name="T41" fmla="*/ 47 h 390"/>
                <a:gd name="T42" fmla="*/ 153 w 393"/>
                <a:gd name="T43" fmla="*/ 16 h 390"/>
                <a:gd name="T44" fmla="*/ 206 w 393"/>
                <a:gd name="T45" fmla="*/ 10 h 390"/>
                <a:gd name="T46" fmla="*/ 236 w 393"/>
                <a:gd name="T47" fmla="*/ 7 h 390"/>
                <a:gd name="T48" fmla="*/ 289 w 393"/>
                <a:gd name="T49" fmla="*/ 37 h 390"/>
                <a:gd name="T50" fmla="*/ 337 w 393"/>
                <a:gd name="T51" fmla="*/ 78 h 390"/>
                <a:gd name="T52" fmla="*/ 375 w 393"/>
                <a:gd name="T53" fmla="*/ 128 h 390"/>
                <a:gd name="T54" fmla="*/ 375 w 393"/>
                <a:gd name="T55" fmla="*/ 153 h 390"/>
                <a:gd name="T56" fmla="*/ 363 w 393"/>
                <a:gd name="T57" fmla="*/ 189 h 390"/>
                <a:gd name="T58" fmla="*/ 374 w 393"/>
                <a:gd name="T59" fmla="*/ 206 h 390"/>
                <a:gd name="T60" fmla="*/ 377 w 393"/>
                <a:gd name="T61" fmla="*/ 208 h 390"/>
                <a:gd name="T62" fmla="*/ 381 w 393"/>
                <a:gd name="T63" fmla="*/ 244 h 390"/>
                <a:gd name="T64" fmla="*/ 352 w 393"/>
                <a:gd name="T65" fmla="*/ 292 h 390"/>
                <a:gd name="T66" fmla="*/ 195 w 393"/>
                <a:gd name="T67" fmla="*/ 275 h 390"/>
                <a:gd name="T68" fmla="*/ 281 w 393"/>
                <a:gd name="T69" fmla="*/ 187 h 390"/>
                <a:gd name="T70" fmla="*/ 192 w 393"/>
                <a:gd name="T71" fmla="*/ 103 h 390"/>
                <a:gd name="T72" fmla="*/ 107 w 393"/>
                <a:gd name="T73" fmla="*/ 190 h 390"/>
                <a:gd name="T74" fmla="*/ 195 w 393"/>
                <a:gd name="T75" fmla="*/ 275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393" h="390">
                  <a:moveTo>
                    <a:pt x="352" y="292"/>
                  </a:moveTo>
                  <a:cubicBezTo>
                    <a:pt x="336" y="283"/>
                    <a:pt x="326" y="293"/>
                    <a:pt x="316" y="304"/>
                  </a:cubicBezTo>
                  <a:cubicBezTo>
                    <a:pt x="308" y="312"/>
                    <a:pt x="303" y="319"/>
                    <a:pt x="310" y="331"/>
                  </a:cubicBezTo>
                  <a:cubicBezTo>
                    <a:pt x="318" y="344"/>
                    <a:pt x="311" y="353"/>
                    <a:pt x="300" y="359"/>
                  </a:cubicBezTo>
                  <a:cubicBezTo>
                    <a:pt x="287" y="365"/>
                    <a:pt x="273" y="372"/>
                    <a:pt x="260" y="378"/>
                  </a:cubicBezTo>
                  <a:cubicBezTo>
                    <a:pt x="247" y="385"/>
                    <a:pt x="237" y="383"/>
                    <a:pt x="231" y="369"/>
                  </a:cubicBezTo>
                  <a:cubicBezTo>
                    <a:pt x="226" y="360"/>
                    <a:pt x="220" y="354"/>
                    <a:pt x="209" y="356"/>
                  </a:cubicBezTo>
                  <a:cubicBezTo>
                    <a:pt x="198" y="358"/>
                    <a:pt x="188" y="360"/>
                    <a:pt x="184" y="373"/>
                  </a:cubicBezTo>
                  <a:cubicBezTo>
                    <a:pt x="180" y="389"/>
                    <a:pt x="169" y="390"/>
                    <a:pt x="156" y="386"/>
                  </a:cubicBezTo>
                  <a:cubicBezTo>
                    <a:pt x="145" y="383"/>
                    <a:pt x="135" y="379"/>
                    <a:pt x="124" y="376"/>
                  </a:cubicBezTo>
                  <a:cubicBezTo>
                    <a:pt x="105" y="372"/>
                    <a:pt x="94" y="364"/>
                    <a:pt x="101" y="341"/>
                  </a:cubicBezTo>
                  <a:cubicBezTo>
                    <a:pt x="105" y="328"/>
                    <a:pt x="77" y="305"/>
                    <a:pt x="63" y="311"/>
                  </a:cubicBezTo>
                  <a:cubicBezTo>
                    <a:pt x="44" y="320"/>
                    <a:pt x="35" y="312"/>
                    <a:pt x="28" y="295"/>
                  </a:cubicBezTo>
                  <a:cubicBezTo>
                    <a:pt x="24" y="286"/>
                    <a:pt x="19" y="277"/>
                    <a:pt x="14" y="268"/>
                  </a:cubicBezTo>
                  <a:cubicBezTo>
                    <a:pt x="7" y="254"/>
                    <a:pt x="3" y="242"/>
                    <a:pt x="21" y="232"/>
                  </a:cubicBezTo>
                  <a:cubicBezTo>
                    <a:pt x="32" y="226"/>
                    <a:pt x="28" y="192"/>
                    <a:pt x="16" y="187"/>
                  </a:cubicBezTo>
                  <a:cubicBezTo>
                    <a:pt x="0" y="179"/>
                    <a:pt x="0" y="168"/>
                    <a:pt x="5" y="154"/>
                  </a:cubicBezTo>
                  <a:cubicBezTo>
                    <a:pt x="8" y="144"/>
                    <a:pt x="11" y="134"/>
                    <a:pt x="14" y="123"/>
                  </a:cubicBezTo>
                  <a:cubicBezTo>
                    <a:pt x="18" y="110"/>
                    <a:pt x="23" y="98"/>
                    <a:pt x="41" y="100"/>
                  </a:cubicBezTo>
                  <a:cubicBezTo>
                    <a:pt x="51" y="102"/>
                    <a:pt x="76" y="70"/>
                    <a:pt x="76" y="59"/>
                  </a:cubicBezTo>
                  <a:cubicBezTo>
                    <a:pt x="75" y="55"/>
                    <a:pt x="74" y="51"/>
                    <a:pt x="75" y="47"/>
                  </a:cubicBezTo>
                  <a:cubicBezTo>
                    <a:pt x="79" y="29"/>
                    <a:pt x="138" y="7"/>
                    <a:pt x="153" y="16"/>
                  </a:cubicBezTo>
                  <a:cubicBezTo>
                    <a:pt x="168" y="26"/>
                    <a:pt x="194" y="23"/>
                    <a:pt x="206" y="10"/>
                  </a:cubicBezTo>
                  <a:cubicBezTo>
                    <a:pt x="216" y="0"/>
                    <a:pt x="226" y="1"/>
                    <a:pt x="236" y="7"/>
                  </a:cubicBezTo>
                  <a:cubicBezTo>
                    <a:pt x="254" y="17"/>
                    <a:pt x="283" y="9"/>
                    <a:pt x="289" y="37"/>
                  </a:cubicBezTo>
                  <a:cubicBezTo>
                    <a:pt x="293" y="56"/>
                    <a:pt x="317" y="75"/>
                    <a:pt x="337" y="78"/>
                  </a:cubicBezTo>
                  <a:cubicBezTo>
                    <a:pt x="365" y="81"/>
                    <a:pt x="362" y="111"/>
                    <a:pt x="375" y="128"/>
                  </a:cubicBezTo>
                  <a:cubicBezTo>
                    <a:pt x="381" y="136"/>
                    <a:pt x="385" y="148"/>
                    <a:pt x="375" y="153"/>
                  </a:cubicBezTo>
                  <a:cubicBezTo>
                    <a:pt x="358" y="162"/>
                    <a:pt x="363" y="176"/>
                    <a:pt x="363" y="189"/>
                  </a:cubicBezTo>
                  <a:cubicBezTo>
                    <a:pt x="363" y="197"/>
                    <a:pt x="365" y="203"/>
                    <a:pt x="374" y="206"/>
                  </a:cubicBezTo>
                  <a:cubicBezTo>
                    <a:pt x="375" y="207"/>
                    <a:pt x="376" y="207"/>
                    <a:pt x="377" y="208"/>
                  </a:cubicBezTo>
                  <a:cubicBezTo>
                    <a:pt x="393" y="218"/>
                    <a:pt x="386" y="232"/>
                    <a:pt x="381" y="244"/>
                  </a:cubicBezTo>
                  <a:cubicBezTo>
                    <a:pt x="373" y="261"/>
                    <a:pt x="378" y="285"/>
                    <a:pt x="352" y="292"/>
                  </a:cubicBezTo>
                  <a:close/>
                  <a:moveTo>
                    <a:pt x="195" y="275"/>
                  </a:moveTo>
                  <a:cubicBezTo>
                    <a:pt x="243" y="274"/>
                    <a:pt x="282" y="234"/>
                    <a:pt x="281" y="187"/>
                  </a:cubicBezTo>
                  <a:cubicBezTo>
                    <a:pt x="279" y="139"/>
                    <a:pt x="240" y="102"/>
                    <a:pt x="192" y="103"/>
                  </a:cubicBezTo>
                  <a:cubicBezTo>
                    <a:pt x="144" y="103"/>
                    <a:pt x="107" y="142"/>
                    <a:pt x="107" y="190"/>
                  </a:cubicBezTo>
                  <a:cubicBezTo>
                    <a:pt x="108" y="238"/>
                    <a:pt x="146" y="275"/>
                    <a:pt x="195" y="275"/>
                  </a:cubicBezTo>
                  <a:close/>
                </a:path>
              </a:pathLst>
            </a:custGeom>
            <a:solidFill>
              <a:srgbClr val="4472C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cs typeface="B Nazanin" panose="00000400000000000000" pitchFamily="2" charset="-78"/>
              </a:endParaRPr>
            </a:p>
          </p:txBody>
        </p:sp>
        <p:sp>
          <p:nvSpPr>
            <p:cNvPr id="11" name="Freeform 9">
              <a:extLst>
                <a:ext uri="{FF2B5EF4-FFF2-40B4-BE49-F238E27FC236}">
                  <a16:creationId xmlns:a16="http://schemas.microsoft.com/office/drawing/2014/main" id="{B094C89C-98D6-4DD0-A40F-555F8607C8E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567613" y="3024188"/>
              <a:ext cx="434975" cy="450850"/>
            </a:xfrm>
            <a:custGeom>
              <a:avLst/>
              <a:gdLst>
                <a:gd name="T0" fmla="*/ 55 w 151"/>
                <a:gd name="T1" fmla="*/ 3 h 156"/>
                <a:gd name="T2" fmla="*/ 82 w 151"/>
                <a:gd name="T3" fmla="*/ 2 h 156"/>
                <a:gd name="T4" fmla="*/ 95 w 151"/>
                <a:gd name="T5" fmla="*/ 3 h 156"/>
                <a:gd name="T6" fmla="*/ 139 w 151"/>
                <a:gd name="T7" fmla="*/ 40 h 156"/>
                <a:gd name="T8" fmla="*/ 141 w 151"/>
                <a:gd name="T9" fmla="*/ 56 h 156"/>
                <a:gd name="T10" fmla="*/ 141 w 151"/>
                <a:gd name="T11" fmla="*/ 58 h 156"/>
                <a:gd name="T12" fmla="*/ 142 w 151"/>
                <a:gd name="T13" fmla="*/ 98 h 156"/>
                <a:gd name="T14" fmla="*/ 117 w 151"/>
                <a:gd name="T15" fmla="*/ 126 h 156"/>
                <a:gd name="T16" fmla="*/ 97 w 151"/>
                <a:gd name="T17" fmla="*/ 138 h 156"/>
                <a:gd name="T18" fmla="*/ 41 w 151"/>
                <a:gd name="T19" fmla="*/ 131 h 156"/>
                <a:gd name="T20" fmla="*/ 20 w 151"/>
                <a:gd name="T21" fmla="*/ 114 h 156"/>
                <a:gd name="T22" fmla="*/ 17 w 151"/>
                <a:gd name="T23" fmla="*/ 113 h 156"/>
                <a:gd name="T24" fmla="*/ 13 w 151"/>
                <a:gd name="T25" fmla="*/ 38 h 156"/>
                <a:gd name="T26" fmla="*/ 32 w 151"/>
                <a:gd name="T27" fmla="*/ 16 h 156"/>
                <a:gd name="T28" fmla="*/ 55 w 151"/>
                <a:gd name="T29" fmla="*/ 3 h 156"/>
                <a:gd name="T30" fmla="*/ 103 w 151"/>
                <a:gd name="T31" fmla="*/ 68 h 156"/>
                <a:gd name="T32" fmla="*/ 74 w 151"/>
                <a:gd name="T33" fmla="*/ 38 h 156"/>
                <a:gd name="T34" fmla="*/ 45 w 151"/>
                <a:gd name="T35" fmla="*/ 70 h 156"/>
                <a:gd name="T36" fmla="*/ 76 w 151"/>
                <a:gd name="T37" fmla="*/ 98 h 156"/>
                <a:gd name="T38" fmla="*/ 103 w 151"/>
                <a:gd name="T39" fmla="*/ 68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51" h="156">
                  <a:moveTo>
                    <a:pt x="55" y="3"/>
                  </a:moveTo>
                  <a:cubicBezTo>
                    <a:pt x="64" y="8"/>
                    <a:pt x="73" y="5"/>
                    <a:pt x="82" y="2"/>
                  </a:cubicBezTo>
                  <a:cubicBezTo>
                    <a:pt x="85" y="0"/>
                    <a:pt x="91" y="1"/>
                    <a:pt x="95" y="3"/>
                  </a:cubicBezTo>
                  <a:cubicBezTo>
                    <a:pt x="113" y="11"/>
                    <a:pt x="125" y="27"/>
                    <a:pt x="139" y="40"/>
                  </a:cubicBezTo>
                  <a:cubicBezTo>
                    <a:pt x="143" y="43"/>
                    <a:pt x="145" y="50"/>
                    <a:pt x="141" y="56"/>
                  </a:cubicBezTo>
                  <a:cubicBezTo>
                    <a:pt x="141" y="57"/>
                    <a:pt x="141" y="57"/>
                    <a:pt x="141" y="58"/>
                  </a:cubicBezTo>
                  <a:cubicBezTo>
                    <a:pt x="134" y="71"/>
                    <a:pt x="151" y="83"/>
                    <a:pt x="142" y="98"/>
                  </a:cubicBezTo>
                  <a:cubicBezTo>
                    <a:pt x="135" y="109"/>
                    <a:pt x="114" y="106"/>
                    <a:pt x="117" y="126"/>
                  </a:cubicBezTo>
                  <a:cubicBezTo>
                    <a:pt x="118" y="133"/>
                    <a:pt x="101" y="141"/>
                    <a:pt x="97" y="138"/>
                  </a:cubicBezTo>
                  <a:cubicBezTo>
                    <a:pt x="79" y="124"/>
                    <a:pt x="55" y="156"/>
                    <a:pt x="41" y="131"/>
                  </a:cubicBezTo>
                  <a:cubicBezTo>
                    <a:pt x="36" y="121"/>
                    <a:pt x="32" y="113"/>
                    <a:pt x="20" y="114"/>
                  </a:cubicBezTo>
                  <a:cubicBezTo>
                    <a:pt x="19" y="115"/>
                    <a:pt x="18" y="113"/>
                    <a:pt x="17" y="113"/>
                  </a:cubicBezTo>
                  <a:cubicBezTo>
                    <a:pt x="3" y="103"/>
                    <a:pt x="0" y="49"/>
                    <a:pt x="13" y="38"/>
                  </a:cubicBezTo>
                  <a:cubicBezTo>
                    <a:pt x="21" y="32"/>
                    <a:pt x="28" y="26"/>
                    <a:pt x="32" y="16"/>
                  </a:cubicBezTo>
                  <a:cubicBezTo>
                    <a:pt x="35" y="7"/>
                    <a:pt x="45" y="5"/>
                    <a:pt x="55" y="3"/>
                  </a:cubicBezTo>
                  <a:close/>
                  <a:moveTo>
                    <a:pt x="103" y="68"/>
                  </a:moveTo>
                  <a:cubicBezTo>
                    <a:pt x="103" y="51"/>
                    <a:pt x="90" y="38"/>
                    <a:pt x="74" y="38"/>
                  </a:cubicBezTo>
                  <a:cubicBezTo>
                    <a:pt x="58" y="38"/>
                    <a:pt x="45" y="53"/>
                    <a:pt x="45" y="70"/>
                  </a:cubicBezTo>
                  <a:cubicBezTo>
                    <a:pt x="46" y="86"/>
                    <a:pt x="61" y="99"/>
                    <a:pt x="76" y="98"/>
                  </a:cubicBezTo>
                  <a:cubicBezTo>
                    <a:pt x="91" y="97"/>
                    <a:pt x="104" y="84"/>
                    <a:pt x="103" y="68"/>
                  </a:cubicBezTo>
                  <a:close/>
                </a:path>
              </a:pathLst>
            </a:custGeom>
            <a:solidFill>
              <a:srgbClr val="4472C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cs typeface="B Nazanin" panose="00000400000000000000" pitchFamily="2" charset="-78"/>
              </a:endParaRPr>
            </a:p>
          </p:txBody>
        </p:sp>
        <p:sp>
          <p:nvSpPr>
            <p:cNvPr id="12" name="Freeform 10">
              <a:extLst>
                <a:ext uri="{FF2B5EF4-FFF2-40B4-BE49-F238E27FC236}">
                  <a16:creationId xmlns:a16="http://schemas.microsoft.com/office/drawing/2014/main" id="{CF259725-8931-4DBE-8A7E-9DE9A5F7F1E8}"/>
                </a:ext>
              </a:extLst>
            </p:cNvPr>
            <p:cNvSpPr>
              <a:spLocks/>
            </p:cNvSpPr>
            <p:nvPr/>
          </p:nvSpPr>
          <p:spPr bwMode="auto">
            <a:xfrm>
              <a:off x="6877050" y="1498601"/>
              <a:ext cx="495300" cy="463550"/>
            </a:xfrm>
            <a:custGeom>
              <a:avLst/>
              <a:gdLst>
                <a:gd name="T0" fmla="*/ 172 w 172"/>
                <a:gd name="T1" fmla="*/ 131 h 161"/>
                <a:gd name="T2" fmla="*/ 152 w 172"/>
                <a:gd name="T3" fmla="*/ 157 h 161"/>
                <a:gd name="T4" fmla="*/ 122 w 172"/>
                <a:gd name="T5" fmla="*/ 148 h 161"/>
                <a:gd name="T6" fmla="*/ 18 w 172"/>
                <a:gd name="T7" fmla="*/ 56 h 161"/>
                <a:gd name="T8" fmla="*/ 6 w 172"/>
                <a:gd name="T9" fmla="*/ 21 h 161"/>
                <a:gd name="T10" fmla="*/ 40 w 172"/>
                <a:gd name="T11" fmla="*/ 6 h 161"/>
                <a:gd name="T12" fmla="*/ 167 w 172"/>
                <a:gd name="T13" fmla="*/ 117 h 161"/>
                <a:gd name="T14" fmla="*/ 172 w 172"/>
                <a:gd name="T15" fmla="*/ 131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72" h="161">
                  <a:moveTo>
                    <a:pt x="172" y="131"/>
                  </a:moveTo>
                  <a:cubicBezTo>
                    <a:pt x="170" y="144"/>
                    <a:pt x="165" y="154"/>
                    <a:pt x="152" y="157"/>
                  </a:cubicBezTo>
                  <a:cubicBezTo>
                    <a:pt x="140" y="160"/>
                    <a:pt x="130" y="161"/>
                    <a:pt x="122" y="148"/>
                  </a:cubicBezTo>
                  <a:cubicBezTo>
                    <a:pt x="98" y="106"/>
                    <a:pt x="63" y="75"/>
                    <a:pt x="18" y="56"/>
                  </a:cubicBezTo>
                  <a:cubicBezTo>
                    <a:pt x="2" y="49"/>
                    <a:pt x="0" y="35"/>
                    <a:pt x="6" y="21"/>
                  </a:cubicBezTo>
                  <a:cubicBezTo>
                    <a:pt x="12" y="8"/>
                    <a:pt x="24" y="0"/>
                    <a:pt x="40" y="6"/>
                  </a:cubicBezTo>
                  <a:cubicBezTo>
                    <a:pt x="95" y="29"/>
                    <a:pt x="137" y="67"/>
                    <a:pt x="167" y="117"/>
                  </a:cubicBezTo>
                  <a:cubicBezTo>
                    <a:pt x="169" y="122"/>
                    <a:pt x="172" y="127"/>
                    <a:pt x="172" y="131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cs typeface="B Nazanin" panose="00000400000000000000" pitchFamily="2" charset="-78"/>
              </a:endParaRPr>
            </a:p>
          </p:txBody>
        </p:sp>
      </p:grpSp>
      <p:sp>
        <p:nvSpPr>
          <p:cNvPr id="31" name="Paralelogramo 30">
            <a:extLst>
              <a:ext uri="{FF2B5EF4-FFF2-40B4-BE49-F238E27FC236}">
                <a16:creationId xmlns:a16="http://schemas.microsoft.com/office/drawing/2014/main" id="{B7A8FB60-0075-4CBC-A4D6-9ABCE45889B1}"/>
              </a:ext>
            </a:extLst>
          </p:cNvPr>
          <p:cNvSpPr/>
          <p:nvPr/>
        </p:nvSpPr>
        <p:spPr>
          <a:xfrm rot="16200000">
            <a:off x="-2797831" y="3146173"/>
            <a:ext cx="6205259" cy="609600"/>
          </a:xfrm>
          <a:prstGeom prst="parallelogram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cs typeface="B Nazanin" panose="00000400000000000000" pitchFamily="2" charset="-78"/>
            </a:endParaRPr>
          </a:p>
        </p:txBody>
      </p:sp>
      <p:sp>
        <p:nvSpPr>
          <p:cNvPr id="32" name="Paralelogramo 31">
            <a:extLst>
              <a:ext uri="{FF2B5EF4-FFF2-40B4-BE49-F238E27FC236}">
                <a16:creationId xmlns:a16="http://schemas.microsoft.com/office/drawing/2014/main" id="{31B1C4D5-07E5-43EA-964B-A0875C249702}"/>
              </a:ext>
            </a:extLst>
          </p:cNvPr>
          <p:cNvSpPr/>
          <p:nvPr/>
        </p:nvSpPr>
        <p:spPr>
          <a:xfrm rot="16200000" flipV="1">
            <a:off x="8768797" y="3136900"/>
            <a:ext cx="6233983" cy="612422"/>
          </a:xfrm>
          <a:prstGeom prst="parallelogram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cs typeface="B Nazanin" panose="00000400000000000000" pitchFamily="2" charset="-78"/>
            </a:endParaRPr>
          </a:p>
        </p:txBody>
      </p:sp>
      <p:sp>
        <p:nvSpPr>
          <p:cNvPr id="33" name="Paralelogramo 32">
            <a:extLst>
              <a:ext uri="{FF2B5EF4-FFF2-40B4-BE49-F238E27FC236}">
                <a16:creationId xmlns:a16="http://schemas.microsoft.com/office/drawing/2014/main" id="{CD9792E3-87CD-416F-A83D-085DD956AF53}"/>
              </a:ext>
            </a:extLst>
          </p:cNvPr>
          <p:cNvSpPr/>
          <p:nvPr/>
        </p:nvSpPr>
        <p:spPr>
          <a:xfrm>
            <a:off x="694010" y="-3814"/>
            <a:ext cx="2394858" cy="609600"/>
          </a:xfrm>
          <a:prstGeom prst="parallelogram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cs typeface="B Nazanin" panose="00000400000000000000" pitchFamily="2" charset="-78"/>
            </a:endParaRPr>
          </a:p>
        </p:txBody>
      </p:sp>
      <p:sp>
        <p:nvSpPr>
          <p:cNvPr id="34" name="Paralelogramo 33">
            <a:extLst>
              <a:ext uri="{FF2B5EF4-FFF2-40B4-BE49-F238E27FC236}">
                <a16:creationId xmlns:a16="http://schemas.microsoft.com/office/drawing/2014/main" id="{4C7A880F-DA79-4500-B8AF-9226CB4B1F94}"/>
              </a:ext>
            </a:extLst>
          </p:cNvPr>
          <p:cNvSpPr/>
          <p:nvPr/>
        </p:nvSpPr>
        <p:spPr>
          <a:xfrm>
            <a:off x="9103134" y="0"/>
            <a:ext cx="2394858" cy="609600"/>
          </a:xfrm>
          <a:prstGeom prst="parallelogram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70602062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633</Words>
  <Application>Microsoft Office PowerPoint</Application>
  <PresentationFormat>Widescreen</PresentationFormat>
  <Paragraphs>245</Paragraphs>
  <Slides>8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B Nazanin</vt:lpstr>
      <vt:lpstr>Calibri</vt:lpstr>
      <vt:lpstr>Calibri Light</vt:lpstr>
      <vt:lpstr>Oswald</vt:lpstr>
      <vt:lpstr>Tema de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2024-03-16T11:35:28Z</dcterms:created>
  <dcterms:modified xsi:type="dcterms:W3CDTF">2024-03-31T19:42:59Z</dcterms:modified>
  <cp:category/>
</cp:coreProperties>
</file>