
<file path=[Content_Types].xml><?xml version="1.0" encoding="utf-8"?>
<Types xmlns="http://schemas.openxmlformats.org/package/2006/content-types">
  <Default Extension="jpeg" ContentType="image/jpeg"/>
  <Default Extension="jpg" ContentType="image/jp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439" r:id="rId12"/>
    <p:sldId id="440" r:id="rId13"/>
    <p:sldId id="441" r:id="rId14"/>
  </p:sldIdLst>
  <p:sldSz cx="18288000" cy="10287000"/>
  <p:notesSz cx="18288000" cy="10287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39" d="100"/>
          <a:sy n="39" d="100"/>
        </p:scale>
        <p:origin x="1092" y="5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jp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371600" y="3188970"/>
            <a:ext cx="15544800" cy="21602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2743200" y="5760720"/>
            <a:ext cx="12801600" cy="25717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8/31/2023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200" b="1" i="0">
                <a:solidFill>
                  <a:schemeClr val="bg1"/>
                </a:solidFill>
                <a:latin typeface="Tahoma"/>
                <a:cs typeface="Tahom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8/31/2023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wo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9487638" y="1"/>
            <a:ext cx="8800360" cy="10286998"/>
          </a:xfrm>
          <a:prstGeom prst="rect">
            <a:avLst/>
          </a:prstGeom>
        </p:spPr>
      </p:pic>
      <p:sp>
        <p:nvSpPr>
          <p:cNvPr id="17" name="bg object 17"/>
          <p:cNvSpPr/>
          <p:nvPr/>
        </p:nvSpPr>
        <p:spPr>
          <a:xfrm>
            <a:off x="4802428" y="11"/>
            <a:ext cx="12457430" cy="9258300"/>
          </a:xfrm>
          <a:custGeom>
            <a:avLst/>
            <a:gdLst/>
            <a:ahLst/>
            <a:cxnLst/>
            <a:rect l="l" t="t" r="r" b="b"/>
            <a:pathLst>
              <a:path w="12457430" h="9258300">
                <a:moveTo>
                  <a:pt x="4685208" y="0"/>
                </a:moveTo>
                <a:lnTo>
                  <a:pt x="4341558" y="0"/>
                </a:lnTo>
                <a:lnTo>
                  <a:pt x="4341558" y="2600947"/>
                </a:lnTo>
                <a:lnTo>
                  <a:pt x="4685208" y="2600947"/>
                </a:lnTo>
                <a:lnTo>
                  <a:pt x="4685208" y="0"/>
                </a:lnTo>
                <a:close/>
              </a:path>
              <a:path w="12457430" h="9258300">
                <a:moveTo>
                  <a:pt x="12456859" y="5487860"/>
                </a:moveTo>
                <a:lnTo>
                  <a:pt x="0" y="5487860"/>
                </a:lnTo>
                <a:lnTo>
                  <a:pt x="0" y="9258300"/>
                </a:lnTo>
                <a:lnTo>
                  <a:pt x="12456859" y="9258300"/>
                </a:lnTo>
                <a:lnTo>
                  <a:pt x="12456859" y="5487860"/>
                </a:lnTo>
                <a:close/>
              </a:path>
            </a:pathLst>
          </a:custGeom>
          <a:solidFill>
            <a:srgbClr val="D00D11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8" name="bg object 18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469177" y="6286757"/>
            <a:ext cx="733424" cy="733424"/>
          </a:xfrm>
          <a:prstGeom prst="rect">
            <a:avLst/>
          </a:prstGeom>
        </p:spPr>
      </p:pic>
      <p:pic>
        <p:nvPicPr>
          <p:cNvPr id="19" name="bg object 19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028700" y="5487863"/>
            <a:ext cx="3771899" cy="3743324"/>
          </a:xfrm>
          <a:prstGeom prst="rect">
            <a:avLst/>
          </a:prstGeom>
        </p:spPr>
      </p:pic>
      <p:sp>
        <p:nvSpPr>
          <p:cNvPr id="20" name="bg object 20"/>
          <p:cNvSpPr/>
          <p:nvPr/>
        </p:nvSpPr>
        <p:spPr>
          <a:xfrm>
            <a:off x="4816708" y="5487874"/>
            <a:ext cx="0" cy="3772535"/>
          </a:xfrm>
          <a:custGeom>
            <a:avLst/>
            <a:gdLst/>
            <a:ahLst/>
            <a:cxnLst/>
            <a:rect l="l" t="t" r="r" b="b"/>
            <a:pathLst>
              <a:path h="3772534">
                <a:moveTo>
                  <a:pt x="0" y="0"/>
                </a:moveTo>
                <a:lnTo>
                  <a:pt x="0" y="3771928"/>
                </a:lnTo>
              </a:path>
            </a:pathLst>
          </a:custGeom>
          <a:ln w="47643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21" name="bg object 21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11669375" y="6286757"/>
            <a:ext cx="790574" cy="790574"/>
          </a:xfrm>
          <a:prstGeom prst="rect">
            <a:avLst/>
          </a:prstGeom>
        </p:spPr>
      </p:pic>
      <p:sp>
        <p:nvSpPr>
          <p:cNvPr id="22" name="bg object 22"/>
          <p:cNvSpPr/>
          <p:nvPr/>
        </p:nvSpPr>
        <p:spPr>
          <a:xfrm>
            <a:off x="1028700" y="4436463"/>
            <a:ext cx="3979545" cy="95250"/>
          </a:xfrm>
          <a:custGeom>
            <a:avLst/>
            <a:gdLst/>
            <a:ahLst/>
            <a:cxnLst/>
            <a:rect l="l" t="t" r="r" b="b"/>
            <a:pathLst>
              <a:path w="3979545" h="95250">
                <a:moveTo>
                  <a:pt x="3979514" y="95249"/>
                </a:moveTo>
                <a:lnTo>
                  <a:pt x="0" y="95249"/>
                </a:lnTo>
                <a:lnTo>
                  <a:pt x="0" y="0"/>
                </a:lnTo>
                <a:lnTo>
                  <a:pt x="3979514" y="0"/>
                </a:lnTo>
                <a:lnTo>
                  <a:pt x="3979514" y="95249"/>
                </a:lnTo>
                <a:close/>
              </a:path>
            </a:pathLst>
          </a:custGeom>
          <a:solidFill>
            <a:srgbClr val="CC0E1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200" b="1" i="0">
                <a:solidFill>
                  <a:schemeClr val="bg1"/>
                </a:solidFill>
                <a:latin typeface="Tahoma"/>
                <a:cs typeface="Tahom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914400" y="2366010"/>
            <a:ext cx="7955280" cy="67894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9418320" y="2366010"/>
            <a:ext cx="7955280" cy="67894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8/31/2023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200" b="1" i="0">
                <a:solidFill>
                  <a:schemeClr val="bg1"/>
                </a:solidFill>
                <a:latin typeface="Tahoma"/>
                <a:cs typeface="Tahom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8/31/2023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3"/>
            <a:ext cx="18287999" cy="10286999"/>
          </a:xfrm>
          <a:prstGeom prst="rect">
            <a:avLst/>
          </a:prstGeom>
        </p:spPr>
      </p:pic>
      <p:pic>
        <p:nvPicPr>
          <p:cNvPr id="17" name="bg object 17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2979505" y="1548252"/>
            <a:ext cx="12328988" cy="7233794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8/31/2023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 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0" y="0"/>
            <a:ext cx="18288000" cy="1422400"/>
          </a:xfrm>
          <a:prstGeom prst="rect">
            <a:avLst/>
          </a:prstGeom>
        </p:spPr>
      </p:pic>
      <p:sp>
        <p:nvSpPr>
          <p:cNvPr id="9" name="文本框 8"/>
          <p:cNvSpPr txBox="1"/>
          <p:nvPr userDrawn="1"/>
        </p:nvSpPr>
        <p:spPr>
          <a:xfrm>
            <a:off x="914400" y="249535"/>
            <a:ext cx="363298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altLang="zh-CN" sz="4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微软雅黑" panose="020B0503020204020204" pitchFamily="34" charset="-122"/>
              </a:rPr>
              <a:t>Auto Transfer</a:t>
            </a:r>
            <a:endParaRPr lang="zh-CN" altLang="en-US" sz="4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1463736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14:flip dir="r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769644" y="1414936"/>
            <a:ext cx="10748711" cy="6654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200" b="1" i="0">
                <a:solidFill>
                  <a:schemeClr val="bg1"/>
                </a:solidFill>
                <a:latin typeface="Tahoma"/>
                <a:cs typeface="Tahom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2990618" y="3217340"/>
            <a:ext cx="12306762" cy="401065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6217920" y="9566910"/>
            <a:ext cx="5852160" cy="514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914400" y="9566910"/>
            <a:ext cx="4206240" cy="514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8/31/2023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13167361" y="9566910"/>
            <a:ext cx="4206240" cy="514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jpg"/><Relationship Id="rId3" Type="http://schemas.openxmlformats.org/officeDocument/2006/relationships/image" Target="../media/image21.png"/><Relationship Id="rId7" Type="http://schemas.openxmlformats.org/officeDocument/2006/relationships/image" Target="../media/image25.png"/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jp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png"/><Relationship Id="rId3" Type="http://schemas.openxmlformats.org/officeDocument/2006/relationships/image" Target="../media/image9.png"/><Relationship Id="rId7" Type="http://schemas.openxmlformats.org/officeDocument/2006/relationships/image" Target="../media/image22.png"/><Relationship Id="rId2" Type="http://schemas.openxmlformats.org/officeDocument/2006/relationships/image" Target="../media/image30.jp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0"/>
            <a:ext cx="18288000" cy="10287000"/>
            <a:chOff x="0" y="0"/>
            <a:chExt cx="18288000" cy="10287000"/>
          </a:xfrm>
        </p:grpSpPr>
        <p:sp>
          <p:nvSpPr>
            <p:cNvPr id="3" name="object 3"/>
            <p:cNvSpPr/>
            <p:nvPr/>
          </p:nvSpPr>
          <p:spPr>
            <a:xfrm>
              <a:off x="7831773" y="7402052"/>
              <a:ext cx="2624455" cy="0"/>
            </a:xfrm>
            <a:custGeom>
              <a:avLst/>
              <a:gdLst/>
              <a:ahLst/>
              <a:cxnLst/>
              <a:rect l="l" t="t" r="r" b="b"/>
              <a:pathLst>
                <a:path w="2624454">
                  <a:moveTo>
                    <a:pt x="0" y="0"/>
                  </a:moveTo>
                  <a:lnTo>
                    <a:pt x="2624154" y="0"/>
                  </a:lnTo>
                </a:path>
              </a:pathLst>
            </a:custGeom>
            <a:ln w="47624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>
                <a:cs typeface="B Nazanin" panose="00000700000000000000" pitchFamily="2" charset="-78"/>
              </a:endParaRPr>
            </a:p>
          </p:txBody>
        </p:sp>
        <p:sp>
          <p:nvSpPr>
            <p:cNvPr id="4" name="object 4"/>
            <p:cNvSpPr/>
            <p:nvPr/>
          </p:nvSpPr>
          <p:spPr>
            <a:xfrm>
              <a:off x="7819868" y="7330615"/>
              <a:ext cx="2648585" cy="142875"/>
            </a:xfrm>
            <a:custGeom>
              <a:avLst/>
              <a:gdLst/>
              <a:ahLst/>
              <a:cxnLst/>
              <a:rect l="l" t="t" r="r" b="b"/>
              <a:pathLst>
                <a:path w="2648584" h="142875">
                  <a:moveTo>
                    <a:pt x="0" y="0"/>
                  </a:moveTo>
                  <a:lnTo>
                    <a:pt x="0" y="142874"/>
                  </a:lnTo>
                </a:path>
                <a:path w="2648584" h="142875">
                  <a:moveTo>
                    <a:pt x="2647963" y="0"/>
                  </a:moveTo>
                  <a:lnTo>
                    <a:pt x="2647963" y="142874"/>
                  </a:lnTo>
                </a:path>
              </a:pathLst>
            </a:custGeom>
            <a:ln w="47622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>
                <a:cs typeface="B Nazanin" panose="00000700000000000000" pitchFamily="2" charset="-78"/>
              </a:endParaRPr>
            </a:p>
          </p:txBody>
        </p:sp>
        <p:sp>
          <p:nvSpPr>
            <p:cNvPr id="5" name="object 5"/>
            <p:cNvSpPr/>
            <p:nvPr/>
          </p:nvSpPr>
          <p:spPr>
            <a:xfrm>
              <a:off x="8877403" y="7135454"/>
              <a:ext cx="533400" cy="533400"/>
            </a:xfrm>
            <a:custGeom>
              <a:avLst/>
              <a:gdLst/>
              <a:ahLst/>
              <a:cxnLst/>
              <a:rect l="l" t="t" r="r" b="b"/>
              <a:pathLst>
                <a:path w="533400" h="533400">
                  <a:moveTo>
                    <a:pt x="266601" y="533195"/>
                  </a:moveTo>
                  <a:lnTo>
                    <a:pt x="218676" y="528900"/>
                  </a:lnTo>
                  <a:lnTo>
                    <a:pt x="173572" y="516517"/>
                  </a:lnTo>
                  <a:lnTo>
                    <a:pt x="132040" y="496797"/>
                  </a:lnTo>
                  <a:lnTo>
                    <a:pt x="94831" y="470495"/>
                  </a:lnTo>
                  <a:lnTo>
                    <a:pt x="62699" y="438363"/>
                  </a:lnTo>
                  <a:lnTo>
                    <a:pt x="36397" y="401155"/>
                  </a:lnTo>
                  <a:lnTo>
                    <a:pt x="16678" y="359622"/>
                  </a:lnTo>
                  <a:lnTo>
                    <a:pt x="4294" y="314519"/>
                  </a:lnTo>
                  <a:lnTo>
                    <a:pt x="0" y="266591"/>
                  </a:lnTo>
                  <a:lnTo>
                    <a:pt x="4294" y="218676"/>
                  </a:lnTo>
                  <a:lnTo>
                    <a:pt x="16678" y="173573"/>
                  </a:lnTo>
                  <a:lnTo>
                    <a:pt x="36397" y="132041"/>
                  </a:lnTo>
                  <a:lnTo>
                    <a:pt x="62699" y="94832"/>
                  </a:lnTo>
                  <a:lnTo>
                    <a:pt x="94831" y="62700"/>
                  </a:lnTo>
                  <a:lnTo>
                    <a:pt x="132040" y="36398"/>
                  </a:lnTo>
                  <a:lnTo>
                    <a:pt x="173572" y="16679"/>
                  </a:lnTo>
                  <a:lnTo>
                    <a:pt x="218676" y="4295"/>
                  </a:lnTo>
                  <a:lnTo>
                    <a:pt x="266597" y="0"/>
                  </a:lnTo>
                  <a:lnTo>
                    <a:pt x="314518" y="4295"/>
                  </a:lnTo>
                  <a:lnTo>
                    <a:pt x="359621" y="16679"/>
                  </a:lnTo>
                  <a:lnTo>
                    <a:pt x="401154" y="36398"/>
                  </a:lnTo>
                  <a:lnTo>
                    <a:pt x="438363" y="62700"/>
                  </a:lnTo>
                  <a:lnTo>
                    <a:pt x="470494" y="94832"/>
                  </a:lnTo>
                  <a:lnTo>
                    <a:pt x="496796" y="132041"/>
                  </a:lnTo>
                  <a:lnTo>
                    <a:pt x="516516" y="173573"/>
                  </a:lnTo>
                  <a:lnTo>
                    <a:pt x="528900" y="218676"/>
                  </a:lnTo>
                  <a:lnTo>
                    <a:pt x="533194" y="266598"/>
                  </a:lnTo>
                  <a:lnTo>
                    <a:pt x="528900" y="314519"/>
                  </a:lnTo>
                  <a:lnTo>
                    <a:pt x="516516" y="359622"/>
                  </a:lnTo>
                  <a:lnTo>
                    <a:pt x="496796" y="401155"/>
                  </a:lnTo>
                  <a:lnTo>
                    <a:pt x="470494" y="438363"/>
                  </a:lnTo>
                  <a:lnTo>
                    <a:pt x="438363" y="470495"/>
                  </a:lnTo>
                  <a:lnTo>
                    <a:pt x="401154" y="496797"/>
                  </a:lnTo>
                  <a:lnTo>
                    <a:pt x="359621" y="516517"/>
                  </a:lnTo>
                  <a:lnTo>
                    <a:pt x="314518" y="528900"/>
                  </a:lnTo>
                  <a:lnTo>
                    <a:pt x="266601" y="533195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>
                <a:cs typeface="B Nazanin" panose="00000700000000000000" pitchFamily="2" charset="-78"/>
              </a:endParaRPr>
            </a:p>
          </p:txBody>
        </p:sp>
        <p:sp>
          <p:nvSpPr>
            <p:cNvPr id="6" name="object 6"/>
            <p:cNvSpPr/>
            <p:nvPr/>
          </p:nvSpPr>
          <p:spPr>
            <a:xfrm>
              <a:off x="8923426" y="7181478"/>
              <a:ext cx="441325" cy="441325"/>
            </a:xfrm>
            <a:custGeom>
              <a:avLst/>
              <a:gdLst/>
              <a:ahLst/>
              <a:cxnLst/>
              <a:rect l="l" t="t" r="r" b="b"/>
              <a:pathLst>
                <a:path w="441325" h="441325">
                  <a:moveTo>
                    <a:pt x="220573" y="441147"/>
                  </a:moveTo>
                  <a:lnTo>
                    <a:pt x="176120" y="436666"/>
                  </a:lnTo>
                  <a:lnTo>
                    <a:pt x="134716" y="423814"/>
                  </a:lnTo>
                  <a:lnTo>
                    <a:pt x="97248" y="403477"/>
                  </a:lnTo>
                  <a:lnTo>
                    <a:pt x="64604" y="376543"/>
                  </a:lnTo>
                  <a:lnTo>
                    <a:pt x="37670" y="343899"/>
                  </a:lnTo>
                  <a:lnTo>
                    <a:pt x="17333" y="306431"/>
                  </a:lnTo>
                  <a:lnTo>
                    <a:pt x="4481" y="265027"/>
                  </a:lnTo>
                  <a:lnTo>
                    <a:pt x="0" y="220571"/>
                  </a:lnTo>
                  <a:lnTo>
                    <a:pt x="4481" y="176120"/>
                  </a:lnTo>
                  <a:lnTo>
                    <a:pt x="17333" y="134716"/>
                  </a:lnTo>
                  <a:lnTo>
                    <a:pt x="37670" y="97248"/>
                  </a:lnTo>
                  <a:lnTo>
                    <a:pt x="64604" y="64604"/>
                  </a:lnTo>
                  <a:lnTo>
                    <a:pt x="97248" y="37670"/>
                  </a:lnTo>
                  <a:lnTo>
                    <a:pt x="134716" y="17333"/>
                  </a:lnTo>
                  <a:lnTo>
                    <a:pt x="176120" y="4481"/>
                  </a:lnTo>
                  <a:lnTo>
                    <a:pt x="220573" y="0"/>
                  </a:lnTo>
                  <a:lnTo>
                    <a:pt x="265027" y="4481"/>
                  </a:lnTo>
                  <a:lnTo>
                    <a:pt x="306431" y="17333"/>
                  </a:lnTo>
                  <a:lnTo>
                    <a:pt x="343898" y="37670"/>
                  </a:lnTo>
                  <a:lnTo>
                    <a:pt x="376543" y="64604"/>
                  </a:lnTo>
                  <a:lnTo>
                    <a:pt x="403477" y="97248"/>
                  </a:lnTo>
                  <a:lnTo>
                    <a:pt x="423814" y="134716"/>
                  </a:lnTo>
                  <a:lnTo>
                    <a:pt x="436666" y="176120"/>
                  </a:lnTo>
                  <a:lnTo>
                    <a:pt x="441147" y="220573"/>
                  </a:lnTo>
                  <a:lnTo>
                    <a:pt x="436666" y="265027"/>
                  </a:lnTo>
                  <a:lnTo>
                    <a:pt x="423814" y="306431"/>
                  </a:lnTo>
                  <a:lnTo>
                    <a:pt x="403477" y="343899"/>
                  </a:lnTo>
                  <a:lnTo>
                    <a:pt x="376543" y="376543"/>
                  </a:lnTo>
                  <a:lnTo>
                    <a:pt x="343898" y="403477"/>
                  </a:lnTo>
                  <a:lnTo>
                    <a:pt x="306431" y="423814"/>
                  </a:lnTo>
                  <a:lnTo>
                    <a:pt x="265027" y="436666"/>
                  </a:lnTo>
                  <a:lnTo>
                    <a:pt x="220573" y="441147"/>
                  </a:lnTo>
                  <a:close/>
                </a:path>
              </a:pathLst>
            </a:custGeom>
            <a:solidFill>
              <a:srgbClr val="D00D11"/>
            </a:solidFill>
          </p:spPr>
          <p:txBody>
            <a:bodyPr wrap="square" lIns="0" tIns="0" rIns="0" bIns="0" rtlCol="0"/>
            <a:lstStyle/>
            <a:p>
              <a:endParaRPr>
                <a:cs typeface="B Nazanin" panose="00000700000000000000" pitchFamily="2" charset="-78"/>
              </a:endParaRPr>
            </a:p>
          </p:txBody>
        </p:sp>
        <p:sp>
          <p:nvSpPr>
            <p:cNvPr id="7" name="object 7"/>
            <p:cNvSpPr/>
            <p:nvPr/>
          </p:nvSpPr>
          <p:spPr>
            <a:xfrm>
              <a:off x="8957456" y="7215507"/>
              <a:ext cx="373380" cy="373380"/>
            </a:xfrm>
            <a:custGeom>
              <a:avLst/>
              <a:gdLst/>
              <a:ahLst/>
              <a:cxnLst/>
              <a:rect l="l" t="t" r="r" b="b"/>
              <a:pathLst>
                <a:path w="373379" h="373379">
                  <a:moveTo>
                    <a:pt x="186547" y="373088"/>
                  </a:moveTo>
                  <a:lnTo>
                    <a:pt x="136952" y="366425"/>
                  </a:lnTo>
                  <a:lnTo>
                    <a:pt x="92391" y="347620"/>
                  </a:lnTo>
                  <a:lnTo>
                    <a:pt x="54636" y="318451"/>
                  </a:lnTo>
                  <a:lnTo>
                    <a:pt x="25468" y="280696"/>
                  </a:lnTo>
                  <a:lnTo>
                    <a:pt x="6662" y="236135"/>
                  </a:lnTo>
                  <a:lnTo>
                    <a:pt x="0" y="186540"/>
                  </a:lnTo>
                  <a:lnTo>
                    <a:pt x="6662" y="136953"/>
                  </a:lnTo>
                  <a:lnTo>
                    <a:pt x="25468" y="92391"/>
                  </a:lnTo>
                  <a:lnTo>
                    <a:pt x="54636" y="54637"/>
                  </a:lnTo>
                  <a:lnTo>
                    <a:pt x="92391" y="25468"/>
                  </a:lnTo>
                  <a:lnTo>
                    <a:pt x="136952" y="6663"/>
                  </a:lnTo>
                  <a:lnTo>
                    <a:pt x="186543" y="0"/>
                  </a:lnTo>
                  <a:lnTo>
                    <a:pt x="236134" y="6663"/>
                  </a:lnTo>
                  <a:lnTo>
                    <a:pt x="280696" y="25468"/>
                  </a:lnTo>
                  <a:lnTo>
                    <a:pt x="318450" y="54637"/>
                  </a:lnTo>
                  <a:lnTo>
                    <a:pt x="347619" y="92391"/>
                  </a:lnTo>
                  <a:lnTo>
                    <a:pt x="366424" y="136953"/>
                  </a:lnTo>
                  <a:lnTo>
                    <a:pt x="373087" y="186544"/>
                  </a:lnTo>
                  <a:lnTo>
                    <a:pt x="366424" y="236135"/>
                  </a:lnTo>
                  <a:lnTo>
                    <a:pt x="347619" y="280696"/>
                  </a:lnTo>
                  <a:lnTo>
                    <a:pt x="318450" y="318451"/>
                  </a:lnTo>
                  <a:lnTo>
                    <a:pt x="280696" y="347620"/>
                  </a:lnTo>
                  <a:lnTo>
                    <a:pt x="236134" y="366425"/>
                  </a:lnTo>
                  <a:lnTo>
                    <a:pt x="186547" y="373088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>
                <a:cs typeface="B Nazanin" panose="00000700000000000000" pitchFamily="2" charset="-78"/>
              </a:endParaRPr>
            </a:p>
          </p:txBody>
        </p:sp>
        <p:sp>
          <p:nvSpPr>
            <p:cNvPr id="8" name="object 8"/>
            <p:cNvSpPr/>
            <p:nvPr/>
          </p:nvSpPr>
          <p:spPr>
            <a:xfrm>
              <a:off x="8997150" y="7255202"/>
              <a:ext cx="294005" cy="294005"/>
            </a:xfrm>
            <a:custGeom>
              <a:avLst/>
              <a:gdLst/>
              <a:ahLst/>
              <a:cxnLst/>
              <a:rect l="l" t="t" r="r" b="b"/>
              <a:pathLst>
                <a:path w="294004" h="294004">
                  <a:moveTo>
                    <a:pt x="146851" y="293699"/>
                  </a:moveTo>
                  <a:lnTo>
                    <a:pt x="100433" y="286213"/>
                  </a:lnTo>
                  <a:lnTo>
                    <a:pt x="60121" y="265366"/>
                  </a:lnTo>
                  <a:lnTo>
                    <a:pt x="28332" y="233577"/>
                  </a:lnTo>
                  <a:lnTo>
                    <a:pt x="7485" y="193265"/>
                  </a:lnTo>
                  <a:lnTo>
                    <a:pt x="0" y="146845"/>
                  </a:lnTo>
                  <a:lnTo>
                    <a:pt x="7485" y="100433"/>
                  </a:lnTo>
                  <a:lnTo>
                    <a:pt x="28332" y="60122"/>
                  </a:lnTo>
                  <a:lnTo>
                    <a:pt x="60121" y="28333"/>
                  </a:lnTo>
                  <a:lnTo>
                    <a:pt x="100433" y="7486"/>
                  </a:lnTo>
                  <a:lnTo>
                    <a:pt x="146848" y="0"/>
                  </a:lnTo>
                  <a:lnTo>
                    <a:pt x="193264" y="7486"/>
                  </a:lnTo>
                  <a:lnTo>
                    <a:pt x="233576" y="28333"/>
                  </a:lnTo>
                  <a:lnTo>
                    <a:pt x="265365" y="60122"/>
                  </a:lnTo>
                  <a:lnTo>
                    <a:pt x="286212" y="100433"/>
                  </a:lnTo>
                  <a:lnTo>
                    <a:pt x="293697" y="146849"/>
                  </a:lnTo>
                  <a:lnTo>
                    <a:pt x="286212" y="193265"/>
                  </a:lnTo>
                  <a:lnTo>
                    <a:pt x="265365" y="233577"/>
                  </a:lnTo>
                  <a:lnTo>
                    <a:pt x="233576" y="265366"/>
                  </a:lnTo>
                  <a:lnTo>
                    <a:pt x="193264" y="286213"/>
                  </a:lnTo>
                  <a:lnTo>
                    <a:pt x="146851" y="293699"/>
                  </a:lnTo>
                  <a:close/>
                </a:path>
              </a:pathLst>
            </a:custGeom>
            <a:solidFill>
              <a:srgbClr val="D00D11"/>
            </a:solidFill>
          </p:spPr>
          <p:txBody>
            <a:bodyPr wrap="square" lIns="0" tIns="0" rIns="0" bIns="0" rtlCol="0"/>
            <a:lstStyle/>
            <a:p>
              <a:endParaRPr dirty="0">
                <a:cs typeface="B Nazanin" panose="00000700000000000000" pitchFamily="2" charset="-78"/>
              </a:endParaRPr>
            </a:p>
          </p:txBody>
        </p:sp>
      </p:grpSp>
      <p:sp>
        <p:nvSpPr>
          <p:cNvPr id="9" name="object 9"/>
          <p:cNvSpPr txBox="1"/>
          <p:nvPr/>
        </p:nvSpPr>
        <p:spPr>
          <a:xfrm>
            <a:off x="3001280" y="1056556"/>
            <a:ext cx="12579750" cy="5866029"/>
          </a:xfrm>
          <a:prstGeom prst="rect">
            <a:avLst/>
          </a:prstGeom>
          <a:ln w="28574">
            <a:solidFill>
              <a:srgbClr val="FFFFFF"/>
            </a:solidFill>
          </a:ln>
        </p:spPr>
        <p:txBody>
          <a:bodyPr vert="horz" wrap="square" lIns="0" tIns="1051560" rIns="0" bIns="0" rtlCol="0">
            <a:spAutoFit/>
          </a:bodyPr>
          <a:lstStyle/>
          <a:p>
            <a:pPr marL="2376170" marR="2368550" indent="-635" algn="ctr">
              <a:lnSpc>
                <a:spcPct val="100000"/>
              </a:lnSpc>
              <a:spcBef>
                <a:spcPts val="8280"/>
              </a:spcBef>
            </a:pPr>
            <a:r>
              <a:rPr lang="fa-IR" sz="8700" b="1" spc="-180" dirty="0">
                <a:solidFill>
                  <a:srgbClr val="FF0000"/>
                </a:solidFill>
                <a:latin typeface="Tahoma"/>
                <a:cs typeface="B Nazanin" panose="00000700000000000000" pitchFamily="2" charset="-78"/>
              </a:rPr>
              <a:t>خودروقالب پاورپوینت</a:t>
            </a:r>
            <a:endParaRPr lang="fa-IR" sz="8700" b="1" spc="-185" dirty="0">
              <a:solidFill>
                <a:srgbClr val="FFFFFF"/>
              </a:solidFill>
              <a:latin typeface="Tahoma"/>
              <a:cs typeface="B Nazanin" panose="00000700000000000000" pitchFamily="2" charset="-78"/>
            </a:endParaRPr>
          </a:p>
          <a:p>
            <a:pPr marL="2376170" marR="2368550" indent="-635" algn="ctr">
              <a:spcBef>
                <a:spcPts val="8280"/>
              </a:spcBef>
            </a:pPr>
            <a:r>
              <a:rPr lang="fa-IR" sz="8700" b="1" spc="-185" dirty="0">
                <a:solidFill>
                  <a:srgbClr val="FFFFFF"/>
                </a:solidFill>
                <a:latin typeface="Tahoma"/>
                <a:cs typeface="B Nazanin" panose="00000700000000000000" pitchFamily="2" charset="-78"/>
              </a:rPr>
              <a:t>تم: کسب و کار</a:t>
            </a:r>
            <a:endParaRPr lang="fa-IR" sz="8700" dirty="0">
              <a:solidFill>
                <a:srgbClr val="FF0000"/>
              </a:solidFill>
              <a:latin typeface="Tahoma"/>
              <a:cs typeface="B Nazanin" panose="00000700000000000000" pitchFamily="2" charset="-78"/>
            </a:endParaRPr>
          </a:p>
          <a:p>
            <a:pPr marL="1792605" marR="1785620" algn="ctr">
              <a:lnSpc>
                <a:spcPct val="115599"/>
              </a:lnSpc>
              <a:spcBef>
                <a:spcPts val="2985"/>
              </a:spcBef>
            </a:pPr>
            <a:r>
              <a:rPr lang="fa-IR" sz="2000" spc="90" dirty="0">
                <a:solidFill>
                  <a:srgbClr val="FFFFFF"/>
                </a:solidFill>
                <a:latin typeface="Tahoma"/>
                <a:cs typeface="B Nazanin" panose="00000700000000000000" pitchFamily="2" charset="-78"/>
              </a:rPr>
              <a:t>ما می خواهیم بهترین ابزارها را با کیفیت بالا، قابل اعتماد و تا 100% تضمین مادام العمر در اختیار مشتریان خود قرار دهیم.</a:t>
            </a:r>
            <a:endParaRPr lang="en-US" sz="2000" dirty="0">
              <a:latin typeface="Tahoma"/>
              <a:cs typeface="B Nazanin" panose="00000700000000000000" pitchFamily="2" charset="-78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3"/>
            <a:ext cx="18288000" cy="10287000"/>
            <a:chOff x="0" y="3"/>
            <a:chExt cx="18288000" cy="10287000"/>
          </a:xfrm>
        </p:grpSpPr>
        <p:sp>
          <p:nvSpPr>
            <p:cNvPr id="3" name="object 3"/>
            <p:cNvSpPr/>
            <p:nvPr/>
          </p:nvSpPr>
          <p:spPr>
            <a:xfrm>
              <a:off x="7831773" y="6708091"/>
              <a:ext cx="2624455" cy="0"/>
            </a:xfrm>
            <a:custGeom>
              <a:avLst/>
              <a:gdLst/>
              <a:ahLst/>
              <a:cxnLst/>
              <a:rect l="l" t="t" r="r" b="b"/>
              <a:pathLst>
                <a:path w="2624454">
                  <a:moveTo>
                    <a:pt x="0" y="0"/>
                  </a:moveTo>
                  <a:lnTo>
                    <a:pt x="2624154" y="0"/>
                  </a:lnTo>
                </a:path>
              </a:pathLst>
            </a:custGeom>
            <a:ln w="47624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7819868" y="6636653"/>
              <a:ext cx="2648585" cy="142875"/>
            </a:xfrm>
            <a:custGeom>
              <a:avLst/>
              <a:gdLst/>
              <a:ahLst/>
              <a:cxnLst/>
              <a:rect l="l" t="t" r="r" b="b"/>
              <a:pathLst>
                <a:path w="2648584" h="142875">
                  <a:moveTo>
                    <a:pt x="0" y="0"/>
                  </a:moveTo>
                  <a:lnTo>
                    <a:pt x="0" y="142874"/>
                  </a:lnTo>
                </a:path>
                <a:path w="2648584" h="142875">
                  <a:moveTo>
                    <a:pt x="2647963" y="0"/>
                  </a:moveTo>
                  <a:lnTo>
                    <a:pt x="2647963" y="142874"/>
                  </a:lnTo>
                </a:path>
              </a:pathLst>
            </a:custGeom>
            <a:ln w="47622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8877403" y="6441492"/>
              <a:ext cx="533400" cy="533400"/>
            </a:xfrm>
            <a:custGeom>
              <a:avLst/>
              <a:gdLst/>
              <a:ahLst/>
              <a:cxnLst/>
              <a:rect l="l" t="t" r="r" b="b"/>
              <a:pathLst>
                <a:path w="533400" h="533400">
                  <a:moveTo>
                    <a:pt x="266599" y="533195"/>
                  </a:moveTo>
                  <a:lnTo>
                    <a:pt x="218676" y="528900"/>
                  </a:lnTo>
                  <a:lnTo>
                    <a:pt x="173572" y="516516"/>
                  </a:lnTo>
                  <a:lnTo>
                    <a:pt x="132040" y="496797"/>
                  </a:lnTo>
                  <a:lnTo>
                    <a:pt x="94831" y="470495"/>
                  </a:lnTo>
                  <a:lnTo>
                    <a:pt x="62699" y="438363"/>
                  </a:lnTo>
                  <a:lnTo>
                    <a:pt x="36397" y="401154"/>
                  </a:lnTo>
                  <a:lnTo>
                    <a:pt x="16678" y="359622"/>
                  </a:lnTo>
                  <a:lnTo>
                    <a:pt x="4294" y="314519"/>
                  </a:lnTo>
                  <a:lnTo>
                    <a:pt x="0" y="266591"/>
                  </a:lnTo>
                  <a:lnTo>
                    <a:pt x="4294" y="218676"/>
                  </a:lnTo>
                  <a:lnTo>
                    <a:pt x="16678" y="173573"/>
                  </a:lnTo>
                  <a:lnTo>
                    <a:pt x="36397" y="132040"/>
                  </a:lnTo>
                  <a:lnTo>
                    <a:pt x="62699" y="94832"/>
                  </a:lnTo>
                  <a:lnTo>
                    <a:pt x="94831" y="62700"/>
                  </a:lnTo>
                  <a:lnTo>
                    <a:pt x="132040" y="36398"/>
                  </a:lnTo>
                  <a:lnTo>
                    <a:pt x="173572" y="16679"/>
                  </a:lnTo>
                  <a:lnTo>
                    <a:pt x="218676" y="4295"/>
                  </a:lnTo>
                  <a:lnTo>
                    <a:pt x="266596" y="0"/>
                  </a:lnTo>
                  <a:lnTo>
                    <a:pt x="314518" y="4295"/>
                  </a:lnTo>
                  <a:lnTo>
                    <a:pt x="359621" y="16679"/>
                  </a:lnTo>
                  <a:lnTo>
                    <a:pt x="401154" y="36398"/>
                  </a:lnTo>
                  <a:lnTo>
                    <a:pt x="438363" y="62700"/>
                  </a:lnTo>
                  <a:lnTo>
                    <a:pt x="470494" y="94832"/>
                  </a:lnTo>
                  <a:lnTo>
                    <a:pt x="496796" y="132040"/>
                  </a:lnTo>
                  <a:lnTo>
                    <a:pt x="516516" y="173573"/>
                  </a:lnTo>
                  <a:lnTo>
                    <a:pt x="528900" y="218676"/>
                  </a:lnTo>
                  <a:lnTo>
                    <a:pt x="533194" y="266597"/>
                  </a:lnTo>
                  <a:lnTo>
                    <a:pt x="528900" y="314519"/>
                  </a:lnTo>
                  <a:lnTo>
                    <a:pt x="516516" y="359622"/>
                  </a:lnTo>
                  <a:lnTo>
                    <a:pt x="496796" y="401154"/>
                  </a:lnTo>
                  <a:lnTo>
                    <a:pt x="470494" y="438363"/>
                  </a:lnTo>
                  <a:lnTo>
                    <a:pt x="438363" y="470495"/>
                  </a:lnTo>
                  <a:lnTo>
                    <a:pt x="401154" y="496797"/>
                  </a:lnTo>
                  <a:lnTo>
                    <a:pt x="359621" y="516516"/>
                  </a:lnTo>
                  <a:lnTo>
                    <a:pt x="314518" y="528900"/>
                  </a:lnTo>
                  <a:lnTo>
                    <a:pt x="266599" y="533195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8923426" y="6487519"/>
              <a:ext cx="441325" cy="441325"/>
            </a:xfrm>
            <a:custGeom>
              <a:avLst/>
              <a:gdLst/>
              <a:ahLst/>
              <a:cxnLst/>
              <a:rect l="l" t="t" r="r" b="b"/>
              <a:pathLst>
                <a:path w="441325" h="441325">
                  <a:moveTo>
                    <a:pt x="220573" y="441147"/>
                  </a:moveTo>
                  <a:lnTo>
                    <a:pt x="176120" y="436666"/>
                  </a:lnTo>
                  <a:lnTo>
                    <a:pt x="134716" y="423814"/>
                  </a:lnTo>
                  <a:lnTo>
                    <a:pt x="97248" y="403477"/>
                  </a:lnTo>
                  <a:lnTo>
                    <a:pt x="64604" y="376543"/>
                  </a:lnTo>
                  <a:lnTo>
                    <a:pt x="37670" y="343899"/>
                  </a:lnTo>
                  <a:lnTo>
                    <a:pt x="17333" y="306431"/>
                  </a:lnTo>
                  <a:lnTo>
                    <a:pt x="4481" y="265027"/>
                  </a:lnTo>
                  <a:lnTo>
                    <a:pt x="0" y="220575"/>
                  </a:lnTo>
                  <a:lnTo>
                    <a:pt x="4481" y="176120"/>
                  </a:lnTo>
                  <a:lnTo>
                    <a:pt x="17333" y="134716"/>
                  </a:lnTo>
                  <a:lnTo>
                    <a:pt x="37670" y="97248"/>
                  </a:lnTo>
                  <a:lnTo>
                    <a:pt x="64604" y="64604"/>
                  </a:lnTo>
                  <a:lnTo>
                    <a:pt x="97248" y="37670"/>
                  </a:lnTo>
                  <a:lnTo>
                    <a:pt x="134716" y="17333"/>
                  </a:lnTo>
                  <a:lnTo>
                    <a:pt x="176120" y="4481"/>
                  </a:lnTo>
                  <a:lnTo>
                    <a:pt x="220572" y="0"/>
                  </a:lnTo>
                  <a:lnTo>
                    <a:pt x="265027" y="4481"/>
                  </a:lnTo>
                  <a:lnTo>
                    <a:pt x="306431" y="17333"/>
                  </a:lnTo>
                  <a:lnTo>
                    <a:pt x="343898" y="37670"/>
                  </a:lnTo>
                  <a:lnTo>
                    <a:pt x="376543" y="64604"/>
                  </a:lnTo>
                  <a:lnTo>
                    <a:pt x="403477" y="97248"/>
                  </a:lnTo>
                  <a:lnTo>
                    <a:pt x="423814" y="134716"/>
                  </a:lnTo>
                  <a:lnTo>
                    <a:pt x="436666" y="176120"/>
                  </a:lnTo>
                  <a:lnTo>
                    <a:pt x="441147" y="220571"/>
                  </a:lnTo>
                  <a:lnTo>
                    <a:pt x="436666" y="265027"/>
                  </a:lnTo>
                  <a:lnTo>
                    <a:pt x="423814" y="306431"/>
                  </a:lnTo>
                  <a:lnTo>
                    <a:pt x="403477" y="343899"/>
                  </a:lnTo>
                  <a:lnTo>
                    <a:pt x="376543" y="376543"/>
                  </a:lnTo>
                  <a:lnTo>
                    <a:pt x="343898" y="403477"/>
                  </a:lnTo>
                  <a:lnTo>
                    <a:pt x="306431" y="423814"/>
                  </a:lnTo>
                  <a:lnTo>
                    <a:pt x="265027" y="436666"/>
                  </a:lnTo>
                  <a:lnTo>
                    <a:pt x="220573" y="441147"/>
                  </a:lnTo>
                  <a:close/>
                </a:path>
              </a:pathLst>
            </a:custGeom>
            <a:solidFill>
              <a:srgbClr val="D00D1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8957456" y="6521549"/>
              <a:ext cx="373380" cy="373380"/>
            </a:xfrm>
            <a:custGeom>
              <a:avLst/>
              <a:gdLst/>
              <a:ahLst/>
              <a:cxnLst/>
              <a:rect l="l" t="t" r="r" b="b"/>
              <a:pathLst>
                <a:path w="373379" h="373379">
                  <a:moveTo>
                    <a:pt x="186546" y="373088"/>
                  </a:moveTo>
                  <a:lnTo>
                    <a:pt x="136952" y="366425"/>
                  </a:lnTo>
                  <a:lnTo>
                    <a:pt x="92391" y="347620"/>
                  </a:lnTo>
                  <a:lnTo>
                    <a:pt x="54636" y="318451"/>
                  </a:lnTo>
                  <a:lnTo>
                    <a:pt x="25468" y="280696"/>
                  </a:lnTo>
                  <a:lnTo>
                    <a:pt x="6662" y="236135"/>
                  </a:lnTo>
                  <a:lnTo>
                    <a:pt x="0" y="186540"/>
                  </a:lnTo>
                  <a:lnTo>
                    <a:pt x="6662" y="136953"/>
                  </a:lnTo>
                  <a:lnTo>
                    <a:pt x="25468" y="92391"/>
                  </a:lnTo>
                  <a:lnTo>
                    <a:pt x="54636" y="54637"/>
                  </a:lnTo>
                  <a:lnTo>
                    <a:pt x="92391" y="25468"/>
                  </a:lnTo>
                  <a:lnTo>
                    <a:pt x="136952" y="6663"/>
                  </a:lnTo>
                  <a:lnTo>
                    <a:pt x="186542" y="0"/>
                  </a:lnTo>
                  <a:lnTo>
                    <a:pt x="236134" y="6663"/>
                  </a:lnTo>
                  <a:lnTo>
                    <a:pt x="280696" y="25468"/>
                  </a:lnTo>
                  <a:lnTo>
                    <a:pt x="318450" y="54637"/>
                  </a:lnTo>
                  <a:lnTo>
                    <a:pt x="347619" y="92391"/>
                  </a:lnTo>
                  <a:lnTo>
                    <a:pt x="366424" y="136953"/>
                  </a:lnTo>
                  <a:lnTo>
                    <a:pt x="373087" y="186544"/>
                  </a:lnTo>
                  <a:lnTo>
                    <a:pt x="366424" y="236135"/>
                  </a:lnTo>
                  <a:lnTo>
                    <a:pt x="347619" y="280696"/>
                  </a:lnTo>
                  <a:lnTo>
                    <a:pt x="318450" y="318451"/>
                  </a:lnTo>
                  <a:lnTo>
                    <a:pt x="280696" y="347620"/>
                  </a:lnTo>
                  <a:lnTo>
                    <a:pt x="236134" y="366425"/>
                  </a:lnTo>
                  <a:lnTo>
                    <a:pt x="186546" y="373088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8997150" y="6561239"/>
              <a:ext cx="294005" cy="294005"/>
            </a:xfrm>
            <a:custGeom>
              <a:avLst/>
              <a:gdLst/>
              <a:ahLst/>
              <a:cxnLst/>
              <a:rect l="l" t="t" r="r" b="b"/>
              <a:pathLst>
                <a:path w="294004" h="294004">
                  <a:moveTo>
                    <a:pt x="146849" y="293699"/>
                  </a:moveTo>
                  <a:lnTo>
                    <a:pt x="100433" y="286212"/>
                  </a:lnTo>
                  <a:lnTo>
                    <a:pt x="60121" y="265365"/>
                  </a:lnTo>
                  <a:lnTo>
                    <a:pt x="28332" y="233577"/>
                  </a:lnTo>
                  <a:lnTo>
                    <a:pt x="7485" y="193265"/>
                  </a:lnTo>
                  <a:lnTo>
                    <a:pt x="0" y="146845"/>
                  </a:lnTo>
                  <a:lnTo>
                    <a:pt x="7485" y="100433"/>
                  </a:lnTo>
                  <a:lnTo>
                    <a:pt x="28332" y="60122"/>
                  </a:lnTo>
                  <a:lnTo>
                    <a:pt x="60121" y="28333"/>
                  </a:lnTo>
                  <a:lnTo>
                    <a:pt x="100433" y="7486"/>
                  </a:lnTo>
                  <a:lnTo>
                    <a:pt x="146848" y="0"/>
                  </a:lnTo>
                  <a:lnTo>
                    <a:pt x="193264" y="7486"/>
                  </a:lnTo>
                  <a:lnTo>
                    <a:pt x="233576" y="28333"/>
                  </a:lnTo>
                  <a:lnTo>
                    <a:pt x="265365" y="60122"/>
                  </a:lnTo>
                  <a:lnTo>
                    <a:pt x="286212" y="100433"/>
                  </a:lnTo>
                  <a:lnTo>
                    <a:pt x="293697" y="146849"/>
                  </a:lnTo>
                  <a:lnTo>
                    <a:pt x="286212" y="193265"/>
                  </a:lnTo>
                  <a:lnTo>
                    <a:pt x="265365" y="233577"/>
                  </a:lnTo>
                  <a:lnTo>
                    <a:pt x="233576" y="265365"/>
                  </a:lnTo>
                  <a:lnTo>
                    <a:pt x="193264" y="286212"/>
                  </a:lnTo>
                  <a:lnTo>
                    <a:pt x="146849" y="293699"/>
                  </a:lnTo>
                  <a:close/>
                </a:path>
              </a:pathLst>
            </a:custGeom>
            <a:solidFill>
              <a:srgbClr val="D00D1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9" name="object 9"/>
          <p:cNvSpPr txBox="1"/>
          <p:nvPr/>
        </p:nvSpPr>
        <p:spPr>
          <a:xfrm>
            <a:off x="2965215" y="1533965"/>
            <a:ext cx="12357735" cy="7272020"/>
          </a:xfrm>
          <a:prstGeom prst="rect">
            <a:avLst/>
          </a:prstGeom>
          <a:ln w="28574">
            <a:solidFill>
              <a:srgbClr val="FFFFFF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00000"/>
              </a:lnSpc>
            </a:pPr>
            <a:endParaRPr sz="11950">
              <a:latin typeface="Times New Roman"/>
              <a:cs typeface="Times New Roman"/>
            </a:endParaRPr>
          </a:p>
          <a:p>
            <a:pPr marR="419100" algn="ctr">
              <a:lnSpc>
                <a:spcPct val="100000"/>
              </a:lnSpc>
              <a:spcBef>
                <a:spcPts val="5"/>
              </a:spcBef>
            </a:pPr>
            <a:r>
              <a:rPr sz="8700" b="1" spc="170" dirty="0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sz="8700" b="1" spc="50" dirty="0">
                <a:solidFill>
                  <a:srgbClr val="FFFFFF"/>
                </a:solidFill>
                <a:latin typeface="Tahoma"/>
                <a:cs typeface="Tahoma"/>
              </a:rPr>
              <a:t>H</a:t>
            </a:r>
            <a:r>
              <a:rPr sz="8700" b="1" spc="195" dirty="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sz="8700" b="1" spc="200" dirty="0">
                <a:solidFill>
                  <a:srgbClr val="FFFFFF"/>
                </a:solidFill>
                <a:latin typeface="Tahoma"/>
                <a:cs typeface="Tahoma"/>
              </a:rPr>
              <a:t>N</a:t>
            </a:r>
            <a:r>
              <a:rPr sz="8700" b="1" spc="405" dirty="0">
                <a:solidFill>
                  <a:srgbClr val="FFFFFF"/>
                </a:solidFill>
                <a:latin typeface="Tahoma"/>
                <a:cs typeface="Tahoma"/>
              </a:rPr>
              <a:t>K</a:t>
            </a:r>
            <a:r>
              <a:rPr sz="8700" b="1" spc="-625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8700" b="1" spc="-65" dirty="0">
                <a:solidFill>
                  <a:srgbClr val="FF2126"/>
                </a:solidFill>
                <a:latin typeface="Tahoma"/>
                <a:cs typeface="Tahoma"/>
              </a:rPr>
              <a:t>Y</a:t>
            </a:r>
            <a:r>
              <a:rPr sz="8700" b="1" spc="155" dirty="0">
                <a:solidFill>
                  <a:srgbClr val="FF2126"/>
                </a:solidFill>
                <a:latin typeface="Tahoma"/>
                <a:cs typeface="Tahoma"/>
              </a:rPr>
              <a:t>O</a:t>
            </a:r>
            <a:r>
              <a:rPr sz="8700" b="1" spc="-185" dirty="0">
                <a:solidFill>
                  <a:srgbClr val="FF2126"/>
                </a:solidFill>
                <a:latin typeface="Tahoma"/>
                <a:cs typeface="Tahoma"/>
              </a:rPr>
              <a:t>U</a:t>
            </a:r>
            <a:endParaRPr sz="8700">
              <a:latin typeface="Tahoma"/>
              <a:cs typeface="Tahoma"/>
            </a:endParaRPr>
          </a:p>
          <a:p>
            <a:pPr marL="3358515" marR="1785620" indent="-1565910">
              <a:lnSpc>
                <a:spcPct val="115599"/>
              </a:lnSpc>
              <a:spcBef>
                <a:spcPts val="2935"/>
              </a:spcBef>
            </a:pPr>
            <a:r>
              <a:rPr sz="2000" spc="90" dirty="0">
                <a:solidFill>
                  <a:srgbClr val="FFFFFF"/>
                </a:solidFill>
                <a:latin typeface="Tahoma"/>
                <a:cs typeface="Tahoma"/>
              </a:rPr>
              <a:t>We</a:t>
            </a:r>
            <a:r>
              <a:rPr sz="2000" spc="-114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2000" spc="55" dirty="0">
                <a:solidFill>
                  <a:srgbClr val="FFFFFF"/>
                </a:solidFill>
                <a:latin typeface="Tahoma"/>
                <a:cs typeface="Tahoma"/>
              </a:rPr>
              <a:t>want</a:t>
            </a:r>
            <a:r>
              <a:rPr sz="2000" spc="-114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2000" spc="35" dirty="0">
                <a:solidFill>
                  <a:srgbClr val="FFFFFF"/>
                </a:solidFill>
                <a:latin typeface="Tahoma"/>
                <a:cs typeface="Tahoma"/>
              </a:rPr>
              <a:t>to</a:t>
            </a:r>
            <a:r>
              <a:rPr sz="2000" spc="-114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2000" spc="80" dirty="0">
                <a:solidFill>
                  <a:srgbClr val="FFFFFF"/>
                </a:solidFill>
                <a:latin typeface="Tahoma"/>
                <a:cs typeface="Tahoma"/>
              </a:rPr>
              <a:t>provide</a:t>
            </a:r>
            <a:r>
              <a:rPr sz="2000" spc="-114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2000" spc="45" dirty="0">
                <a:solidFill>
                  <a:srgbClr val="FFFFFF"/>
                </a:solidFill>
                <a:latin typeface="Tahoma"/>
                <a:cs typeface="Tahoma"/>
              </a:rPr>
              <a:t>the</a:t>
            </a:r>
            <a:r>
              <a:rPr sz="2000" spc="-110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2000" spc="60" dirty="0">
                <a:solidFill>
                  <a:srgbClr val="FFFFFF"/>
                </a:solidFill>
                <a:latin typeface="Tahoma"/>
                <a:cs typeface="Tahoma"/>
              </a:rPr>
              <a:t>best</a:t>
            </a:r>
            <a:r>
              <a:rPr sz="2000" spc="-114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2000" spc="65" dirty="0">
                <a:solidFill>
                  <a:srgbClr val="FFFFFF"/>
                </a:solidFill>
                <a:latin typeface="Tahoma"/>
                <a:cs typeface="Tahoma"/>
              </a:rPr>
              <a:t>tools</a:t>
            </a:r>
            <a:r>
              <a:rPr sz="2000" spc="-114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2000" spc="35" dirty="0">
                <a:solidFill>
                  <a:srgbClr val="FFFFFF"/>
                </a:solidFill>
                <a:latin typeface="Tahoma"/>
                <a:cs typeface="Tahoma"/>
              </a:rPr>
              <a:t>to</a:t>
            </a:r>
            <a:r>
              <a:rPr sz="2000" spc="-114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2000" spc="50" dirty="0">
                <a:solidFill>
                  <a:srgbClr val="FFFFFF"/>
                </a:solidFill>
                <a:latin typeface="Tahoma"/>
                <a:cs typeface="Tahoma"/>
              </a:rPr>
              <a:t>our</a:t>
            </a:r>
            <a:r>
              <a:rPr sz="2000" spc="-110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2000" spc="65" dirty="0">
                <a:solidFill>
                  <a:srgbClr val="FFFFFF"/>
                </a:solidFill>
                <a:latin typeface="Tahoma"/>
                <a:cs typeface="Tahoma"/>
              </a:rPr>
              <a:t>costumers</a:t>
            </a:r>
            <a:r>
              <a:rPr sz="2000" spc="-114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2000" spc="25" dirty="0">
                <a:solidFill>
                  <a:srgbClr val="FFFFFF"/>
                </a:solidFill>
                <a:latin typeface="Tahoma"/>
                <a:cs typeface="Tahoma"/>
              </a:rPr>
              <a:t>that</a:t>
            </a:r>
            <a:r>
              <a:rPr sz="2000" spc="-114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2000" spc="20" dirty="0">
                <a:solidFill>
                  <a:srgbClr val="FFFFFF"/>
                </a:solidFill>
                <a:latin typeface="Tahoma"/>
                <a:cs typeface="Tahoma"/>
              </a:rPr>
              <a:t>are</a:t>
            </a:r>
            <a:r>
              <a:rPr sz="2000" spc="-114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2000" spc="95" dirty="0">
                <a:solidFill>
                  <a:srgbClr val="FFFFFF"/>
                </a:solidFill>
                <a:latin typeface="Tahoma"/>
                <a:cs typeface="Tahoma"/>
              </a:rPr>
              <a:t>high</a:t>
            </a:r>
            <a:r>
              <a:rPr sz="2000" spc="-110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2000" spc="60" dirty="0">
                <a:solidFill>
                  <a:srgbClr val="FFFFFF"/>
                </a:solidFill>
                <a:latin typeface="Tahoma"/>
                <a:cs typeface="Tahoma"/>
              </a:rPr>
              <a:t>in</a:t>
            </a:r>
            <a:r>
              <a:rPr sz="2000" spc="-114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2000" spc="40" dirty="0">
                <a:solidFill>
                  <a:srgbClr val="FFFFFF"/>
                </a:solidFill>
                <a:latin typeface="Tahoma"/>
                <a:cs typeface="Tahoma"/>
              </a:rPr>
              <a:t>quality, </a:t>
            </a:r>
            <a:r>
              <a:rPr sz="2000" spc="-610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2000" spc="20" dirty="0">
                <a:solidFill>
                  <a:srgbClr val="FFFFFF"/>
                </a:solidFill>
                <a:latin typeface="Tahoma"/>
                <a:cs typeface="Tahoma"/>
              </a:rPr>
              <a:t>trusted,</a:t>
            </a:r>
            <a:r>
              <a:rPr sz="2000" spc="-114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2000" spc="90" dirty="0">
                <a:solidFill>
                  <a:srgbClr val="FFFFFF"/>
                </a:solidFill>
                <a:latin typeface="Tahoma"/>
                <a:cs typeface="Tahoma"/>
              </a:rPr>
              <a:t>and</a:t>
            </a:r>
            <a:r>
              <a:rPr sz="2000" spc="-114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2000" spc="65" dirty="0">
                <a:solidFill>
                  <a:srgbClr val="FFFFFF"/>
                </a:solidFill>
                <a:latin typeface="Tahoma"/>
                <a:cs typeface="Tahoma"/>
              </a:rPr>
              <a:t>have</a:t>
            </a:r>
            <a:r>
              <a:rPr sz="2000" spc="-114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2000" spc="110" dirty="0">
                <a:solidFill>
                  <a:srgbClr val="FFFFFF"/>
                </a:solidFill>
                <a:latin typeface="Tahoma"/>
                <a:cs typeface="Tahoma"/>
              </a:rPr>
              <a:t>up</a:t>
            </a:r>
            <a:r>
              <a:rPr sz="2000" spc="-114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2000" spc="35" dirty="0">
                <a:solidFill>
                  <a:srgbClr val="FFFFFF"/>
                </a:solidFill>
                <a:latin typeface="Tahoma"/>
                <a:cs typeface="Tahoma"/>
              </a:rPr>
              <a:t>to</a:t>
            </a:r>
            <a:r>
              <a:rPr sz="2000" spc="-114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2000" spc="-45" dirty="0">
                <a:solidFill>
                  <a:srgbClr val="FFFFFF"/>
                </a:solidFill>
                <a:latin typeface="Tahoma"/>
                <a:cs typeface="Tahoma"/>
              </a:rPr>
              <a:t>100%</a:t>
            </a:r>
            <a:r>
              <a:rPr sz="2000" spc="-114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2000" spc="40" dirty="0">
                <a:solidFill>
                  <a:srgbClr val="FFFFFF"/>
                </a:solidFill>
                <a:latin typeface="Tahoma"/>
                <a:cs typeface="Tahoma"/>
              </a:rPr>
              <a:t>lifetime</a:t>
            </a:r>
            <a:r>
              <a:rPr sz="2000" spc="-114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2000" spc="60" dirty="0">
                <a:solidFill>
                  <a:srgbClr val="FFFFFF"/>
                </a:solidFill>
                <a:latin typeface="Tahoma"/>
                <a:cs typeface="Tahoma"/>
              </a:rPr>
              <a:t>guarantee</a:t>
            </a:r>
            <a:endParaRPr sz="2000">
              <a:latin typeface="Tahoma"/>
              <a:cs typeface="Tahom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Word"/>
      </p:transition>
    </mc:Choice>
    <mc:Fallback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1">
            <a:extLst>
              <a:ext uri="{FF2B5EF4-FFF2-40B4-BE49-F238E27FC236}">
                <a16:creationId xmlns:a16="http://schemas.microsoft.com/office/drawing/2014/main" id="{BF39C161-223C-1A81-C7C8-7F71A972EF69}"/>
              </a:ext>
            </a:extLst>
          </p:cNvPr>
          <p:cNvSpPr>
            <a:spLocks noGrp="1"/>
          </p:cNvSpPr>
          <p:nvPr>
            <p:ph type="body" sz="quarter" idx="4294967295"/>
          </p:nvPr>
        </p:nvSpPr>
        <p:spPr>
          <a:xfrm>
            <a:off x="1124770" y="319330"/>
            <a:ext cx="14824075" cy="1085850"/>
          </a:xfrm>
          <a:prstGeom prst="rect">
            <a:avLst/>
          </a:prstGeom>
        </p:spPr>
        <p:txBody>
          <a:bodyPr>
            <a:normAutofit lnSpcReduction="10000"/>
          </a:bodyPr>
          <a:lstStyle>
            <a:defPPr/>
          </a:lstStyle>
          <a:p>
            <a:pPr rtl="1"/>
            <a:r>
              <a:rPr lang="fa-IR" sz="7200" dirty="0">
                <a:solidFill>
                  <a:schemeClr val="bg1"/>
                </a:solidFill>
                <a:cs typeface="B Nazanin" panose="00000700000000000000" pitchFamily="2" charset="-78"/>
              </a:rPr>
              <a:t>مجموعه آیکون های کاملا قابل ویرایش: </a:t>
            </a:r>
            <a:r>
              <a:rPr lang="en-US" sz="7200" dirty="0">
                <a:solidFill>
                  <a:schemeClr val="bg1"/>
                </a:solidFill>
                <a:cs typeface="B Nazanin" panose="00000700000000000000" pitchFamily="2" charset="-78"/>
              </a:rPr>
              <a:t>A</a:t>
            </a:r>
          </a:p>
        </p:txBody>
      </p:sp>
      <p:sp>
        <p:nvSpPr>
          <p:cNvPr id="4" name="Diamond 5">
            <a:extLst>
              <a:ext uri="{FF2B5EF4-FFF2-40B4-BE49-F238E27FC236}">
                <a16:creationId xmlns:a16="http://schemas.microsoft.com/office/drawing/2014/main" id="{7FC923C8-D553-A25E-021B-65D06820379F}"/>
              </a:ext>
            </a:extLst>
          </p:cNvPr>
          <p:cNvSpPr/>
          <p:nvPr/>
        </p:nvSpPr>
        <p:spPr>
          <a:xfrm>
            <a:off x="6376506" y="1733335"/>
            <a:ext cx="784724" cy="787042"/>
          </a:xfrm>
          <a:custGeom>
            <a:avLst/>
            <a:gdLst/>
            <a:ahLst/>
            <a:cxnLst/>
            <a:rect l="l" t="t" r="r" b="b"/>
            <a:pathLst>
              <a:path w="3240001" h="3249575">
                <a:moveTo>
                  <a:pt x="1275349" y="2002569"/>
                </a:moveTo>
                <a:lnTo>
                  <a:pt x="1625117" y="2233002"/>
                </a:lnTo>
                <a:lnTo>
                  <a:pt x="1968772" y="2006596"/>
                </a:lnTo>
                <a:lnTo>
                  <a:pt x="3240001" y="3249575"/>
                </a:lnTo>
                <a:lnTo>
                  <a:pt x="0" y="3249575"/>
                </a:lnTo>
                <a:close/>
                <a:moveTo>
                  <a:pt x="1067116" y="1473605"/>
                </a:moveTo>
                <a:lnTo>
                  <a:pt x="1067116" y="1581605"/>
                </a:lnTo>
                <a:lnTo>
                  <a:pt x="2183116" y="1581605"/>
                </a:lnTo>
                <a:lnTo>
                  <a:pt x="2183116" y="1473605"/>
                </a:lnTo>
                <a:close/>
                <a:moveTo>
                  <a:pt x="1067116" y="1267205"/>
                </a:moveTo>
                <a:lnTo>
                  <a:pt x="1067116" y="1375205"/>
                </a:lnTo>
                <a:lnTo>
                  <a:pt x="2183116" y="1375205"/>
                </a:lnTo>
                <a:lnTo>
                  <a:pt x="2183116" y="1267205"/>
                </a:lnTo>
                <a:close/>
                <a:moveTo>
                  <a:pt x="3240001" y="1172196"/>
                </a:moveTo>
                <a:lnTo>
                  <a:pt x="3240001" y="3142550"/>
                </a:lnTo>
                <a:lnTo>
                  <a:pt x="2026252" y="1968728"/>
                </a:lnTo>
                <a:lnTo>
                  <a:pt x="3049854" y="1294362"/>
                </a:lnTo>
                <a:close/>
                <a:moveTo>
                  <a:pt x="0" y="1172196"/>
                </a:moveTo>
                <a:lnTo>
                  <a:pt x="602850" y="1559516"/>
                </a:lnTo>
                <a:lnTo>
                  <a:pt x="1217896" y="1964719"/>
                </a:lnTo>
                <a:lnTo>
                  <a:pt x="0" y="3142550"/>
                </a:lnTo>
                <a:close/>
                <a:moveTo>
                  <a:pt x="1067116" y="1060805"/>
                </a:moveTo>
                <a:lnTo>
                  <a:pt x="1067116" y="1168805"/>
                </a:lnTo>
                <a:lnTo>
                  <a:pt x="2183116" y="1168805"/>
                </a:lnTo>
                <a:lnTo>
                  <a:pt x="2183116" y="1060805"/>
                </a:lnTo>
                <a:close/>
                <a:moveTo>
                  <a:pt x="869032" y="816137"/>
                </a:moveTo>
                <a:lnTo>
                  <a:pt x="2381200" y="816137"/>
                </a:lnTo>
                <a:lnTo>
                  <a:pt x="2381200" y="1623491"/>
                </a:lnTo>
                <a:lnTo>
                  <a:pt x="1668045" y="2093329"/>
                </a:lnTo>
                <a:lnTo>
                  <a:pt x="1625116" y="2121611"/>
                </a:lnTo>
                <a:lnTo>
                  <a:pt x="869032" y="1623491"/>
                </a:lnTo>
                <a:close/>
                <a:moveTo>
                  <a:pt x="1625116" y="0"/>
                </a:moveTo>
                <a:lnTo>
                  <a:pt x="3235286" y="1060806"/>
                </a:lnTo>
                <a:lnTo>
                  <a:pt x="2489212" y="1552331"/>
                </a:lnTo>
                <a:lnTo>
                  <a:pt x="2489212" y="708008"/>
                </a:lnTo>
                <a:lnTo>
                  <a:pt x="761020" y="708008"/>
                </a:lnTo>
                <a:lnTo>
                  <a:pt x="761020" y="1552331"/>
                </a:lnTo>
                <a:lnTo>
                  <a:pt x="14946" y="1060806"/>
                </a:lnTo>
                <a:close/>
              </a:path>
            </a:pathLst>
          </a:cu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37160" tIns="68580" rIns="137160" bIns="6858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/>
          </a:lstStyle>
          <a:p>
            <a:pPr algn="ctr"/>
            <a:endParaRPr lang="ko-KR" altLang="en-US" sz="2100">
              <a:solidFill>
                <a:srgbClr val="AE4500"/>
              </a:solidFill>
            </a:endParaRPr>
          </a:p>
        </p:txBody>
      </p:sp>
      <p:sp>
        <p:nvSpPr>
          <p:cNvPr id="5" name="Isosceles Triangle 51">
            <a:extLst>
              <a:ext uri="{FF2B5EF4-FFF2-40B4-BE49-F238E27FC236}">
                <a16:creationId xmlns:a16="http://schemas.microsoft.com/office/drawing/2014/main" id="{57D4F318-888F-24EB-7530-15DCD81FB386}"/>
              </a:ext>
            </a:extLst>
          </p:cNvPr>
          <p:cNvSpPr/>
          <p:nvPr/>
        </p:nvSpPr>
        <p:spPr>
          <a:xfrm>
            <a:off x="5118374" y="1839126"/>
            <a:ext cx="784720" cy="575440"/>
          </a:xfrm>
          <a:custGeom>
            <a:avLst/>
            <a:gdLst/>
            <a:ahLst/>
            <a:cxnLst/>
            <a:rect l="l" t="t" r="r" b="b"/>
            <a:pathLst>
              <a:path w="3240001" h="2375905">
                <a:moveTo>
                  <a:pt x="1974640" y="1379575"/>
                </a:moveTo>
                <a:lnTo>
                  <a:pt x="3240001" y="2375905"/>
                </a:lnTo>
                <a:lnTo>
                  <a:pt x="1" y="2375905"/>
                </a:lnTo>
                <a:lnTo>
                  <a:pt x="1269863" y="1399042"/>
                </a:lnTo>
                <a:lnTo>
                  <a:pt x="1610574" y="1745545"/>
                </a:lnTo>
                <a:close/>
                <a:moveTo>
                  <a:pt x="3240001" y="126952"/>
                </a:moveTo>
                <a:lnTo>
                  <a:pt x="3240001" y="2258912"/>
                </a:lnTo>
                <a:lnTo>
                  <a:pt x="2032457" y="1334195"/>
                </a:lnTo>
                <a:close/>
                <a:moveTo>
                  <a:pt x="0" y="117525"/>
                </a:moveTo>
                <a:lnTo>
                  <a:pt x="1207545" y="1324768"/>
                </a:lnTo>
                <a:lnTo>
                  <a:pt x="0" y="2249485"/>
                </a:lnTo>
                <a:close/>
                <a:moveTo>
                  <a:pt x="0" y="0"/>
                </a:moveTo>
                <a:lnTo>
                  <a:pt x="3240000" y="0"/>
                </a:lnTo>
                <a:lnTo>
                  <a:pt x="1610572" y="1620513"/>
                </a:lnTo>
                <a:close/>
              </a:path>
            </a:pathLst>
          </a:cu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37160" tIns="68580" rIns="137160" bIns="6858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/>
          </a:lstStyle>
          <a:p>
            <a:pPr algn="ctr"/>
            <a:endParaRPr lang="ko-KR" altLang="en-US" sz="2100">
              <a:solidFill>
                <a:srgbClr val="AE4500"/>
              </a:solidFill>
            </a:endParaRPr>
          </a:p>
        </p:txBody>
      </p:sp>
      <p:sp>
        <p:nvSpPr>
          <p:cNvPr id="6" name="Isosceles Triangle 57">
            <a:extLst>
              <a:ext uri="{FF2B5EF4-FFF2-40B4-BE49-F238E27FC236}">
                <a16:creationId xmlns:a16="http://schemas.microsoft.com/office/drawing/2014/main" id="{B9952616-591A-6A82-4687-1A5363CFE45B}"/>
              </a:ext>
            </a:extLst>
          </p:cNvPr>
          <p:cNvSpPr/>
          <p:nvPr/>
        </p:nvSpPr>
        <p:spPr>
          <a:xfrm>
            <a:off x="6379632" y="6275406"/>
            <a:ext cx="469700" cy="1061848"/>
          </a:xfrm>
          <a:custGeom>
            <a:avLst/>
            <a:gdLst>
              <a:gd name="connsiteX0" fmla="*/ 1148449 w 1346449"/>
              <a:gd name="connsiteY0" fmla="*/ 2374775 h 3166775"/>
              <a:gd name="connsiteX1" fmla="*/ 198001 w 1346449"/>
              <a:gd name="connsiteY1" fmla="*/ 2374775 h 3166775"/>
              <a:gd name="connsiteX2" fmla="*/ 1 w 1346449"/>
              <a:gd name="connsiteY2" fmla="*/ 3166775 h 3166775"/>
              <a:gd name="connsiteX3" fmla="*/ 1346449 w 1346449"/>
              <a:gd name="connsiteY3" fmla="*/ 3166775 h 3166775"/>
              <a:gd name="connsiteX4" fmla="*/ 1148449 w 1346449"/>
              <a:gd name="connsiteY4" fmla="*/ 2374775 h 3166775"/>
              <a:gd name="connsiteX5" fmla="*/ 755186 w 1346449"/>
              <a:gd name="connsiteY5" fmla="*/ 0 h 3166775"/>
              <a:gd name="connsiteX6" fmla="*/ 734449 w 1346449"/>
              <a:gd name="connsiteY6" fmla="*/ 1231644 h 3166775"/>
              <a:gd name="connsiteX7" fmla="*/ 853246 w 1346449"/>
              <a:gd name="connsiteY7" fmla="*/ 1400264 h 3166775"/>
              <a:gd name="connsiteX8" fmla="*/ 673226 w 1346449"/>
              <a:gd name="connsiteY8" fmla="*/ 1580284 h 3166775"/>
              <a:gd name="connsiteX9" fmla="*/ 493206 w 1346449"/>
              <a:gd name="connsiteY9" fmla="*/ 1400264 h 3166775"/>
              <a:gd name="connsiteX10" fmla="*/ 612000 w 1346449"/>
              <a:gd name="connsiteY10" fmla="*/ 1231645 h 3166775"/>
              <a:gd name="connsiteX11" fmla="*/ 591263 w 1346449"/>
              <a:gd name="connsiteY11" fmla="*/ 10368 h 3166775"/>
              <a:gd name="connsiteX12" fmla="*/ 2939 w 1346449"/>
              <a:gd name="connsiteY12" fmla="*/ 1491744 h 3166775"/>
              <a:gd name="connsiteX13" fmla="*/ 0 w 1346449"/>
              <a:gd name="connsiteY13" fmla="*/ 1491744 h 3166775"/>
              <a:gd name="connsiteX14" fmla="*/ 2009 w 1346449"/>
              <a:gd name="connsiteY14" fmla="*/ 1494147 h 3166775"/>
              <a:gd name="connsiteX15" fmla="*/ 0 w 1346449"/>
              <a:gd name="connsiteY15" fmla="*/ 1499342 h 3166775"/>
              <a:gd name="connsiteX16" fmla="*/ 6353 w 1346449"/>
              <a:gd name="connsiteY16" fmla="*/ 1499342 h 3166775"/>
              <a:gd name="connsiteX17" fmla="*/ 273414 w 1346449"/>
              <a:gd name="connsiteY17" fmla="*/ 2293171 h 3166775"/>
              <a:gd name="connsiteX18" fmla="*/ 1091887 w 1346449"/>
              <a:gd name="connsiteY18" fmla="*/ 2283744 h 3166775"/>
              <a:gd name="connsiteX19" fmla="*/ 1340768 w 1346449"/>
              <a:gd name="connsiteY19" fmla="*/ 1499342 h 3166775"/>
              <a:gd name="connsiteX20" fmla="*/ 1346449 w 1346449"/>
              <a:gd name="connsiteY20" fmla="*/ 1499342 h 3166775"/>
              <a:gd name="connsiteX21" fmla="*/ 1344512 w 1346449"/>
              <a:gd name="connsiteY21" fmla="*/ 1494334 h 3166775"/>
              <a:gd name="connsiteX22" fmla="*/ 1346448 w 1346449"/>
              <a:gd name="connsiteY22" fmla="*/ 1491744 h 3166775"/>
              <a:gd name="connsiteX23" fmla="*/ 1343510 w 1346449"/>
              <a:gd name="connsiteY23" fmla="*/ 1491744 h 3166775"/>
              <a:gd name="connsiteX24" fmla="*/ 755186 w 1346449"/>
              <a:gd name="connsiteY24" fmla="*/ 0 h 31667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1346449" h="3166775">
                <a:moveTo>
                  <a:pt x="1148449" y="2374775"/>
                </a:moveTo>
                <a:lnTo>
                  <a:pt x="198001" y="2374775"/>
                </a:lnTo>
                <a:lnTo>
                  <a:pt x="1" y="3166775"/>
                </a:lnTo>
                <a:lnTo>
                  <a:pt x="1346449" y="3166775"/>
                </a:lnTo>
                <a:lnTo>
                  <a:pt x="1148449" y="2374775"/>
                </a:lnTo>
                <a:close/>
                <a:moveTo>
                  <a:pt x="755186" y="0"/>
                </a:moveTo>
                <a:cubicBezTo>
                  <a:pt x="755186" y="438198"/>
                  <a:pt x="734449" y="793446"/>
                  <a:pt x="734449" y="1231644"/>
                </a:cubicBezTo>
                <a:cubicBezTo>
                  <a:pt x="803843" y="1256124"/>
                  <a:pt x="853246" y="1322425"/>
                  <a:pt x="853246" y="1400264"/>
                </a:cubicBezTo>
                <a:cubicBezTo>
                  <a:pt x="853246" y="1499686"/>
                  <a:pt x="772648" y="1580284"/>
                  <a:pt x="673226" y="1580284"/>
                </a:cubicBezTo>
                <a:cubicBezTo>
                  <a:pt x="573804" y="1580284"/>
                  <a:pt x="493206" y="1499686"/>
                  <a:pt x="493206" y="1400264"/>
                </a:cubicBezTo>
                <a:cubicBezTo>
                  <a:pt x="493206" y="1322426"/>
                  <a:pt x="542608" y="1256126"/>
                  <a:pt x="612000" y="1231645"/>
                </a:cubicBezTo>
                <a:lnTo>
                  <a:pt x="591263" y="10368"/>
                </a:lnTo>
                <a:lnTo>
                  <a:pt x="2939" y="1491744"/>
                </a:lnTo>
                <a:lnTo>
                  <a:pt x="0" y="1491744"/>
                </a:lnTo>
                <a:lnTo>
                  <a:pt x="2009" y="1494147"/>
                </a:lnTo>
                <a:lnTo>
                  <a:pt x="0" y="1499342"/>
                </a:lnTo>
                <a:lnTo>
                  <a:pt x="6353" y="1499342"/>
                </a:lnTo>
                <a:cubicBezTo>
                  <a:pt x="274151" y="1797289"/>
                  <a:pt x="320153" y="2031319"/>
                  <a:pt x="273414" y="2293171"/>
                </a:cubicBezTo>
                <a:lnTo>
                  <a:pt x="1091887" y="2283744"/>
                </a:lnTo>
                <a:cubicBezTo>
                  <a:pt x="1035756" y="1984266"/>
                  <a:pt x="1081794" y="1833397"/>
                  <a:pt x="1340768" y="1499342"/>
                </a:cubicBezTo>
                <a:lnTo>
                  <a:pt x="1346449" y="1499342"/>
                </a:lnTo>
                <a:lnTo>
                  <a:pt x="1344512" y="1494334"/>
                </a:lnTo>
                <a:cubicBezTo>
                  <a:pt x="1345124" y="1493447"/>
                  <a:pt x="1345785" y="1492596"/>
                  <a:pt x="1346448" y="1491744"/>
                </a:cubicBezTo>
                <a:lnTo>
                  <a:pt x="1343510" y="1491744"/>
                </a:lnTo>
                <a:cubicBezTo>
                  <a:pt x="1140490" y="966846"/>
                  <a:pt x="958206" y="524898"/>
                  <a:pt x="755186" y="0"/>
                </a:cubicBezTo>
                <a:close/>
              </a:path>
            </a:pathLst>
          </a:cu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37160" tIns="68580" rIns="137160" bIns="6858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/>
          </a:lstStyle>
          <a:p>
            <a:pPr algn="ctr"/>
            <a:endParaRPr lang="ko-KR" altLang="en-US" sz="2100">
              <a:solidFill>
                <a:srgbClr val="AE4500"/>
              </a:solidFill>
            </a:endParaRPr>
          </a:p>
        </p:txBody>
      </p:sp>
      <p:sp>
        <p:nvSpPr>
          <p:cNvPr id="7" name="Rectangle 7">
            <a:extLst>
              <a:ext uri="{FF2B5EF4-FFF2-40B4-BE49-F238E27FC236}">
                <a16:creationId xmlns:a16="http://schemas.microsoft.com/office/drawing/2014/main" id="{FE58436D-A35D-807C-DC07-87750B4B224F}"/>
              </a:ext>
            </a:extLst>
          </p:cNvPr>
          <p:cNvSpPr/>
          <p:nvPr/>
        </p:nvSpPr>
        <p:spPr>
          <a:xfrm rot="18900000">
            <a:off x="11587000" y="4976937"/>
            <a:ext cx="338496" cy="754098"/>
          </a:xfrm>
          <a:custGeom>
            <a:avLst/>
            <a:gdLst/>
            <a:ahLst/>
            <a:cxnLst/>
            <a:rect l="l" t="t" r="r" b="b"/>
            <a:pathLst>
              <a:path w="154109" h="343323">
                <a:moveTo>
                  <a:pt x="102909" y="313772"/>
                </a:moveTo>
                <a:lnTo>
                  <a:pt x="102909" y="328547"/>
                </a:lnTo>
                <a:cubicBezTo>
                  <a:pt x="102909" y="336708"/>
                  <a:pt x="96294" y="343322"/>
                  <a:pt x="88133" y="343323"/>
                </a:cubicBezTo>
                <a:lnTo>
                  <a:pt x="65975" y="343322"/>
                </a:lnTo>
                <a:cubicBezTo>
                  <a:pt x="57814" y="343322"/>
                  <a:pt x="51199" y="336708"/>
                  <a:pt x="51199" y="328547"/>
                </a:cubicBezTo>
                <a:cubicBezTo>
                  <a:pt x="51199" y="323622"/>
                  <a:pt x="51200" y="318696"/>
                  <a:pt x="51200" y="313771"/>
                </a:cubicBezTo>
                <a:close/>
                <a:moveTo>
                  <a:pt x="123327" y="15459"/>
                </a:moveTo>
                <a:cubicBezTo>
                  <a:pt x="141678" y="29245"/>
                  <a:pt x="152926" y="50497"/>
                  <a:pt x="154008" y="73425"/>
                </a:cubicBezTo>
                <a:cubicBezTo>
                  <a:pt x="155089" y="96353"/>
                  <a:pt x="145890" y="118568"/>
                  <a:pt x="128916" y="134021"/>
                </a:cubicBezTo>
                <a:lnTo>
                  <a:pt x="119294" y="123450"/>
                </a:lnTo>
                <a:cubicBezTo>
                  <a:pt x="133118" y="110865"/>
                  <a:pt x="140611" y="92772"/>
                  <a:pt x="139730" y="74098"/>
                </a:cubicBezTo>
                <a:cubicBezTo>
                  <a:pt x="138850" y="55424"/>
                  <a:pt x="129689" y="38115"/>
                  <a:pt x="114743" y="26887"/>
                </a:cubicBezTo>
                <a:close/>
                <a:moveTo>
                  <a:pt x="136698" y="17411"/>
                </a:moveTo>
                <a:cubicBezTo>
                  <a:pt x="103758" y="-15529"/>
                  <a:pt x="50351" y="-15529"/>
                  <a:pt x="17412" y="17411"/>
                </a:cubicBezTo>
                <a:cubicBezTo>
                  <a:pt x="-15528" y="50351"/>
                  <a:pt x="-15528" y="103757"/>
                  <a:pt x="17412" y="136697"/>
                </a:cubicBezTo>
                <a:cubicBezTo>
                  <a:pt x="50351" y="169637"/>
                  <a:pt x="103758" y="169637"/>
                  <a:pt x="136698" y="136697"/>
                </a:cubicBezTo>
                <a:cubicBezTo>
                  <a:pt x="169637" y="103757"/>
                  <a:pt x="169637" y="50351"/>
                  <a:pt x="136698" y="17411"/>
                </a:cubicBezTo>
                <a:close/>
                <a:moveTo>
                  <a:pt x="154109" y="0"/>
                </a:moveTo>
                <a:cubicBezTo>
                  <a:pt x="196665" y="42556"/>
                  <a:pt x="196665" y="111552"/>
                  <a:pt x="154109" y="154108"/>
                </a:cubicBezTo>
                <a:cubicBezTo>
                  <a:pt x="139576" y="168641"/>
                  <a:pt x="121959" y="178211"/>
                  <a:pt x="102912" y="180994"/>
                </a:cubicBezTo>
                <a:lnTo>
                  <a:pt x="102912" y="308310"/>
                </a:lnTo>
                <a:lnTo>
                  <a:pt x="51197" y="308310"/>
                </a:lnTo>
                <a:lnTo>
                  <a:pt x="51197" y="180994"/>
                </a:lnTo>
                <a:cubicBezTo>
                  <a:pt x="32150" y="178211"/>
                  <a:pt x="14534" y="168641"/>
                  <a:pt x="0" y="154108"/>
                </a:cubicBezTo>
                <a:cubicBezTo>
                  <a:pt x="-42555" y="111552"/>
                  <a:pt x="-42555" y="42556"/>
                  <a:pt x="0" y="0"/>
                </a:cubicBezTo>
                <a:cubicBezTo>
                  <a:pt x="42556" y="-42556"/>
                  <a:pt x="111553" y="-42556"/>
                  <a:pt x="154109" y="0"/>
                </a:cubicBezTo>
                <a:close/>
              </a:path>
            </a:pathLst>
          </a:cu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37160" tIns="68580" rIns="137160" bIns="6858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/>
          </a:lstStyle>
          <a:p>
            <a:pPr algn="ctr"/>
            <a:endParaRPr lang="ko-KR" altLang="en-US" sz="2100">
              <a:solidFill>
                <a:srgbClr val="AE4500"/>
              </a:solidFill>
            </a:endParaRPr>
          </a:p>
        </p:txBody>
      </p:sp>
      <p:sp>
        <p:nvSpPr>
          <p:cNvPr id="8" name="Parallelogram 15">
            <a:extLst>
              <a:ext uri="{FF2B5EF4-FFF2-40B4-BE49-F238E27FC236}">
                <a16:creationId xmlns:a16="http://schemas.microsoft.com/office/drawing/2014/main" id="{84B3F997-14A9-C791-F543-A47494347A9E}"/>
              </a:ext>
            </a:extLst>
          </p:cNvPr>
          <p:cNvSpPr/>
          <p:nvPr/>
        </p:nvSpPr>
        <p:spPr>
          <a:xfrm flipH="1">
            <a:off x="5108940" y="6457960"/>
            <a:ext cx="696740" cy="696740"/>
          </a:xfrm>
          <a:custGeom>
            <a:avLst/>
            <a:gdLst/>
            <a:ahLst/>
            <a:cxnLst/>
            <a:rect l="l" t="t" r="r" b="b"/>
            <a:pathLst>
              <a:path w="3242753" h="3227814">
                <a:moveTo>
                  <a:pt x="1621376" y="1043635"/>
                </a:moveTo>
                <a:cubicBezTo>
                  <a:pt x="1557188" y="1043635"/>
                  <a:pt x="1505154" y="1095669"/>
                  <a:pt x="1505154" y="1159857"/>
                </a:cubicBezTo>
                <a:lnTo>
                  <a:pt x="1505154" y="1625483"/>
                </a:lnTo>
                <a:lnTo>
                  <a:pt x="1033577" y="1625483"/>
                </a:lnTo>
                <a:cubicBezTo>
                  <a:pt x="969389" y="1625483"/>
                  <a:pt x="917355" y="1677517"/>
                  <a:pt x="917355" y="1741705"/>
                </a:cubicBezTo>
                <a:cubicBezTo>
                  <a:pt x="917355" y="1805893"/>
                  <a:pt x="969389" y="1857927"/>
                  <a:pt x="1033577" y="1857927"/>
                </a:cubicBezTo>
                <a:lnTo>
                  <a:pt x="1614688" y="1857927"/>
                </a:lnTo>
                <a:lnTo>
                  <a:pt x="1619859" y="1856884"/>
                </a:lnTo>
                <a:cubicBezTo>
                  <a:pt x="1620361" y="1857187"/>
                  <a:pt x="1620868" y="1857190"/>
                  <a:pt x="1621376" y="1857190"/>
                </a:cubicBezTo>
                <a:cubicBezTo>
                  <a:pt x="1685564" y="1857190"/>
                  <a:pt x="1737598" y="1805156"/>
                  <a:pt x="1737598" y="1740968"/>
                </a:cubicBezTo>
                <a:lnTo>
                  <a:pt x="1737598" y="1159857"/>
                </a:lnTo>
                <a:cubicBezTo>
                  <a:pt x="1737598" y="1095669"/>
                  <a:pt x="1685564" y="1043635"/>
                  <a:pt x="1621376" y="1043635"/>
                </a:cubicBezTo>
                <a:close/>
                <a:moveTo>
                  <a:pt x="1621376" y="628818"/>
                </a:moveTo>
                <a:cubicBezTo>
                  <a:pt x="2206882" y="628818"/>
                  <a:pt x="2681529" y="1103464"/>
                  <a:pt x="2681529" y="1688970"/>
                </a:cubicBezTo>
                <a:cubicBezTo>
                  <a:pt x="2681529" y="2274476"/>
                  <a:pt x="2206882" y="2749122"/>
                  <a:pt x="1621376" y="2749122"/>
                </a:cubicBezTo>
                <a:cubicBezTo>
                  <a:pt x="1035870" y="2749122"/>
                  <a:pt x="561223" y="2274476"/>
                  <a:pt x="561223" y="1688970"/>
                </a:cubicBezTo>
                <a:cubicBezTo>
                  <a:pt x="561223" y="1103464"/>
                  <a:pt x="1035870" y="628818"/>
                  <a:pt x="1621376" y="628818"/>
                </a:cubicBezTo>
                <a:close/>
                <a:moveTo>
                  <a:pt x="1621376" y="424596"/>
                </a:moveTo>
                <a:cubicBezTo>
                  <a:pt x="923081" y="424596"/>
                  <a:pt x="357001" y="990676"/>
                  <a:pt x="357001" y="1688970"/>
                </a:cubicBezTo>
                <a:cubicBezTo>
                  <a:pt x="357001" y="2128645"/>
                  <a:pt x="581423" y="2515905"/>
                  <a:pt x="922189" y="2742109"/>
                </a:cubicBezTo>
                <a:lnTo>
                  <a:pt x="652992" y="3227814"/>
                </a:lnTo>
                <a:lnTo>
                  <a:pt x="911997" y="3227814"/>
                </a:lnTo>
                <a:lnTo>
                  <a:pt x="1121304" y="2850168"/>
                </a:lnTo>
                <a:cubicBezTo>
                  <a:pt x="1274563" y="2916691"/>
                  <a:pt x="1443689" y="2953344"/>
                  <a:pt x="1621376" y="2953344"/>
                </a:cubicBezTo>
                <a:cubicBezTo>
                  <a:pt x="1799063" y="2953344"/>
                  <a:pt x="1968189" y="2916691"/>
                  <a:pt x="2121449" y="2850168"/>
                </a:cubicBezTo>
                <a:lnTo>
                  <a:pt x="2330755" y="3227814"/>
                </a:lnTo>
                <a:lnTo>
                  <a:pt x="2589760" y="3227814"/>
                </a:lnTo>
                <a:lnTo>
                  <a:pt x="2320563" y="2742109"/>
                </a:lnTo>
                <a:cubicBezTo>
                  <a:pt x="2661329" y="2515905"/>
                  <a:pt x="2885751" y="2128645"/>
                  <a:pt x="2885751" y="1688970"/>
                </a:cubicBezTo>
                <a:cubicBezTo>
                  <a:pt x="2885751" y="990676"/>
                  <a:pt x="2319671" y="424596"/>
                  <a:pt x="1621376" y="424596"/>
                </a:cubicBezTo>
                <a:close/>
                <a:moveTo>
                  <a:pt x="2599800" y="123238"/>
                </a:moveTo>
                <a:cubicBezTo>
                  <a:pt x="2434609" y="120698"/>
                  <a:pt x="2268460" y="180476"/>
                  <a:pt x="2139563" y="303161"/>
                </a:cubicBezTo>
                <a:lnTo>
                  <a:pt x="3057258" y="1232053"/>
                </a:lnTo>
                <a:cubicBezTo>
                  <a:pt x="3305736" y="977255"/>
                  <a:pt x="3304415" y="570405"/>
                  <a:pt x="3054287" y="317226"/>
                </a:cubicBezTo>
                <a:cubicBezTo>
                  <a:pt x="2929224" y="190636"/>
                  <a:pt x="2764991" y="125778"/>
                  <a:pt x="2599800" y="123238"/>
                </a:cubicBezTo>
                <a:close/>
                <a:moveTo>
                  <a:pt x="642953" y="123238"/>
                </a:moveTo>
                <a:cubicBezTo>
                  <a:pt x="477762" y="125778"/>
                  <a:pt x="313529" y="190636"/>
                  <a:pt x="188466" y="317226"/>
                </a:cubicBezTo>
                <a:cubicBezTo>
                  <a:pt x="-61662" y="570405"/>
                  <a:pt x="-62983" y="977255"/>
                  <a:pt x="185495" y="1232053"/>
                </a:cubicBezTo>
                <a:lnTo>
                  <a:pt x="1103190" y="303161"/>
                </a:lnTo>
                <a:cubicBezTo>
                  <a:pt x="974294" y="180476"/>
                  <a:pt x="808144" y="120698"/>
                  <a:pt x="642953" y="123238"/>
                </a:cubicBezTo>
                <a:close/>
                <a:moveTo>
                  <a:pt x="1722692" y="0"/>
                </a:moveTo>
                <a:lnTo>
                  <a:pt x="1520061" y="0"/>
                </a:lnTo>
                <a:cubicBezTo>
                  <a:pt x="1440152" y="0"/>
                  <a:pt x="1375373" y="64779"/>
                  <a:pt x="1375373" y="144688"/>
                </a:cubicBezTo>
                <a:lnTo>
                  <a:pt x="1375373" y="289376"/>
                </a:lnTo>
                <a:lnTo>
                  <a:pt x="1867380" y="289376"/>
                </a:lnTo>
                <a:lnTo>
                  <a:pt x="1867380" y="144688"/>
                </a:lnTo>
                <a:cubicBezTo>
                  <a:pt x="1867380" y="64779"/>
                  <a:pt x="1802601" y="0"/>
                  <a:pt x="1722692" y="0"/>
                </a:cubicBezTo>
                <a:close/>
              </a:path>
            </a:pathLst>
          </a:cu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37160" tIns="68580" rIns="137160" bIns="6858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/>
          </a:lstStyle>
          <a:p>
            <a:pPr algn="ctr"/>
            <a:endParaRPr lang="ko-KR" altLang="en-US" sz="2100">
              <a:solidFill>
                <a:srgbClr val="AE4500"/>
              </a:solidFill>
            </a:endParaRPr>
          </a:p>
        </p:txBody>
      </p:sp>
      <p:sp>
        <p:nvSpPr>
          <p:cNvPr id="9" name="Freeform 19">
            <a:extLst>
              <a:ext uri="{FF2B5EF4-FFF2-40B4-BE49-F238E27FC236}">
                <a16:creationId xmlns:a16="http://schemas.microsoft.com/office/drawing/2014/main" id="{CC3047FB-1C74-8BB9-F630-E3ABBF34FD31}"/>
              </a:ext>
            </a:extLst>
          </p:cNvPr>
          <p:cNvSpPr/>
          <p:nvPr/>
        </p:nvSpPr>
        <p:spPr>
          <a:xfrm>
            <a:off x="8826512" y="4958860"/>
            <a:ext cx="691168" cy="680084"/>
          </a:xfrm>
          <a:custGeom>
            <a:avLst/>
            <a:gdLst/>
            <a:ahLst/>
            <a:cxnLst/>
            <a:rect l="l" t="t" r="r" b="b"/>
            <a:pathLst>
              <a:path w="3214097" h="3162551">
                <a:moveTo>
                  <a:pt x="1014592" y="2306036"/>
                </a:moveTo>
                <a:cubicBezTo>
                  <a:pt x="854868" y="2306036"/>
                  <a:pt x="725386" y="2435518"/>
                  <a:pt x="725386" y="2595242"/>
                </a:cubicBezTo>
                <a:cubicBezTo>
                  <a:pt x="725386" y="2754966"/>
                  <a:pt x="854868" y="2884448"/>
                  <a:pt x="1014592" y="2884448"/>
                </a:cubicBezTo>
                <a:cubicBezTo>
                  <a:pt x="1174316" y="2884448"/>
                  <a:pt x="1303798" y="2754966"/>
                  <a:pt x="1303798" y="2595242"/>
                </a:cubicBezTo>
                <a:cubicBezTo>
                  <a:pt x="1303798" y="2435518"/>
                  <a:pt x="1174316" y="2306036"/>
                  <a:pt x="1014592" y="2306036"/>
                </a:cubicBezTo>
                <a:close/>
                <a:moveTo>
                  <a:pt x="481275" y="1691816"/>
                </a:moveTo>
                <a:cubicBezTo>
                  <a:pt x="321551" y="1691816"/>
                  <a:pt x="192069" y="1821298"/>
                  <a:pt x="192069" y="1981022"/>
                </a:cubicBezTo>
                <a:cubicBezTo>
                  <a:pt x="192069" y="2140746"/>
                  <a:pt x="321551" y="2270228"/>
                  <a:pt x="481275" y="2270228"/>
                </a:cubicBezTo>
                <a:cubicBezTo>
                  <a:pt x="640999" y="2270228"/>
                  <a:pt x="770481" y="2140746"/>
                  <a:pt x="770481" y="1981022"/>
                </a:cubicBezTo>
                <a:cubicBezTo>
                  <a:pt x="770481" y="1821298"/>
                  <a:pt x="640999" y="1691816"/>
                  <a:pt x="481275" y="1691816"/>
                </a:cubicBezTo>
                <a:close/>
                <a:moveTo>
                  <a:pt x="2764751" y="1113404"/>
                </a:moveTo>
                <a:cubicBezTo>
                  <a:pt x="2605027" y="1113404"/>
                  <a:pt x="2475545" y="1242886"/>
                  <a:pt x="2475545" y="1402610"/>
                </a:cubicBezTo>
                <a:cubicBezTo>
                  <a:pt x="2475545" y="1562334"/>
                  <a:pt x="2605027" y="1691816"/>
                  <a:pt x="2764751" y="1691816"/>
                </a:cubicBezTo>
                <a:cubicBezTo>
                  <a:pt x="2924475" y="1691816"/>
                  <a:pt x="3053957" y="1562334"/>
                  <a:pt x="3053957" y="1402610"/>
                </a:cubicBezTo>
                <a:cubicBezTo>
                  <a:pt x="3053957" y="1242886"/>
                  <a:pt x="2924475" y="1113404"/>
                  <a:pt x="2764751" y="1113404"/>
                </a:cubicBezTo>
                <a:close/>
                <a:moveTo>
                  <a:pt x="532503" y="881964"/>
                </a:moveTo>
                <a:cubicBezTo>
                  <a:pt x="372779" y="881964"/>
                  <a:pt x="243297" y="1011446"/>
                  <a:pt x="243297" y="1171170"/>
                </a:cubicBezTo>
                <a:cubicBezTo>
                  <a:pt x="243297" y="1330894"/>
                  <a:pt x="372779" y="1460376"/>
                  <a:pt x="532503" y="1460376"/>
                </a:cubicBezTo>
                <a:cubicBezTo>
                  <a:pt x="692227" y="1460376"/>
                  <a:pt x="821709" y="1330894"/>
                  <a:pt x="821709" y="1171170"/>
                </a:cubicBezTo>
                <a:cubicBezTo>
                  <a:pt x="821709" y="1011446"/>
                  <a:pt x="692227" y="881964"/>
                  <a:pt x="532503" y="881964"/>
                </a:cubicBezTo>
                <a:close/>
                <a:moveTo>
                  <a:pt x="1162143" y="321316"/>
                </a:moveTo>
                <a:cubicBezTo>
                  <a:pt x="1002419" y="321316"/>
                  <a:pt x="872937" y="450798"/>
                  <a:pt x="872937" y="610522"/>
                </a:cubicBezTo>
                <a:cubicBezTo>
                  <a:pt x="872937" y="770246"/>
                  <a:pt x="1002419" y="899728"/>
                  <a:pt x="1162143" y="899728"/>
                </a:cubicBezTo>
                <a:cubicBezTo>
                  <a:pt x="1321867" y="899728"/>
                  <a:pt x="1451349" y="770246"/>
                  <a:pt x="1451349" y="610522"/>
                </a:cubicBezTo>
                <a:cubicBezTo>
                  <a:pt x="1451349" y="450798"/>
                  <a:pt x="1321867" y="321316"/>
                  <a:pt x="1162143" y="321316"/>
                </a:cubicBezTo>
                <a:close/>
                <a:moveTo>
                  <a:pt x="1963447" y="177300"/>
                </a:moveTo>
                <a:cubicBezTo>
                  <a:pt x="1803723" y="177300"/>
                  <a:pt x="1674241" y="306782"/>
                  <a:pt x="1674241" y="466506"/>
                </a:cubicBezTo>
                <a:cubicBezTo>
                  <a:pt x="1674241" y="626230"/>
                  <a:pt x="1803723" y="755712"/>
                  <a:pt x="1963447" y="755712"/>
                </a:cubicBezTo>
                <a:cubicBezTo>
                  <a:pt x="2123171" y="755712"/>
                  <a:pt x="2252653" y="626230"/>
                  <a:pt x="2252653" y="466506"/>
                </a:cubicBezTo>
                <a:cubicBezTo>
                  <a:pt x="2252653" y="306782"/>
                  <a:pt x="2123171" y="177300"/>
                  <a:pt x="1963447" y="177300"/>
                </a:cubicBezTo>
                <a:close/>
                <a:moveTo>
                  <a:pt x="1752672" y="312"/>
                </a:moveTo>
                <a:cubicBezTo>
                  <a:pt x="1817888" y="-690"/>
                  <a:pt x="1885249" y="703"/>
                  <a:pt x="1954799" y="4657"/>
                </a:cubicBezTo>
                <a:cubicBezTo>
                  <a:pt x="2504015" y="53541"/>
                  <a:pt x="2975590" y="412975"/>
                  <a:pt x="3145244" y="944937"/>
                </a:cubicBezTo>
                <a:cubicBezTo>
                  <a:pt x="3412664" y="2126757"/>
                  <a:pt x="2837568" y="2017487"/>
                  <a:pt x="2506889" y="1867964"/>
                </a:cubicBezTo>
                <a:cubicBezTo>
                  <a:pt x="1580987" y="1673869"/>
                  <a:pt x="2725425" y="3197869"/>
                  <a:pt x="1014520" y="3161925"/>
                </a:cubicBezTo>
                <a:cubicBezTo>
                  <a:pt x="-14898" y="3061283"/>
                  <a:pt x="-138545" y="1873713"/>
                  <a:pt x="108747" y="1100212"/>
                </a:cubicBezTo>
                <a:cubicBezTo>
                  <a:pt x="278579" y="569148"/>
                  <a:pt x="774429" y="15339"/>
                  <a:pt x="1752672" y="312"/>
                </a:cubicBezTo>
                <a:close/>
              </a:path>
            </a:pathLst>
          </a:cu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37160" tIns="68580" rIns="137160" bIns="6858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/>
          </a:lstStyle>
          <a:p>
            <a:pPr algn="ctr"/>
            <a:endParaRPr lang="ko-KR" altLang="en-US" sz="2100">
              <a:solidFill>
                <a:srgbClr val="AE4500"/>
              </a:solidFill>
            </a:endParaRPr>
          </a:p>
        </p:txBody>
      </p:sp>
      <p:sp>
        <p:nvSpPr>
          <p:cNvPr id="10" name="Rectangle 30">
            <a:extLst>
              <a:ext uri="{FF2B5EF4-FFF2-40B4-BE49-F238E27FC236}">
                <a16:creationId xmlns:a16="http://schemas.microsoft.com/office/drawing/2014/main" id="{2A4FAC64-0B07-E7AD-A4F3-512DFF855FDC}"/>
              </a:ext>
            </a:extLst>
          </p:cNvPr>
          <p:cNvSpPr/>
          <p:nvPr/>
        </p:nvSpPr>
        <p:spPr>
          <a:xfrm>
            <a:off x="13803948" y="4895955"/>
            <a:ext cx="696740" cy="694702"/>
          </a:xfrm>
          <a:custGeom>
            <a:avLst/>
            <a:gdLst/>
            <a:ahLst/>
            <a:cxnLst/>
            <a:rect l="l" t="t" r="r" b="b"/>
            <a:pathLst>
              <a:path w="3240000" h="3230531">
                <a:moveTo>
                  <a:pt x="720000" y="2697973"/>
                </a:moveTo>
                <a:cubicBezTo>
                  <a:pt x="680235" y="2697973"/>
                  <a:pt x="648000" y="2730208"/>
                  <a:pt x="648000" y="2769973"/>
                </a:cubicBezTo>
                <a:cubicBezTo>
                  <a:pt x="648000" y="2809738"/>
                  <a:pt x="680235" y="2841973"/>
                  <a:pt x="720000" y="2841973"/>
                </a:cubicBezTo>
                <a:lnTo>
                  <a:pt x="2520000" y="2841973"/>
                </a:lnTo>
                <a:cubicBezTo>
                  <a:pt x="2559765" y="2841973"/>
                  <a:pt x="2592000" y="2809738"/>
                  <a:pt x="2592000" y="2769973"/>
                </a:cubicBezTo>
                <a:cubicBezTo>
                  <a:pt x="2592000" y="2730208"/>
                  <a:pt x="2559765" y="2697973"/>
                  <a:pt x="2520000" y="2697973"/>
                </a:cubicBezTo>
                <a:close/>
                <a:moveTo>
                  <a:pt x="720000" y="2366733"/>
                </a:moveTo>
                <a:cubicBezTo>
                  <a:pt x="680235" y="2366733"/>
                  <a:pt x="648000" y="2398968"/>
                  <a:pt x="648000" y="2438733"/>
                </a:cubicBezTo>
                <a:cubicBezTo>
                  <a:pt x="648000" y="2478498"/>
                  <a:pt x="680235" y="2510733"/>
                  <a:pt x="720000" y="2510733"/>
                </a:cubicBezTo>
                <a:lnTo>
                  <a:pt x="2520000" y="2510733"/>
                </a:lnTo>
                <a:cubicBezTo>
                  <a:pt x="2559765" y="2510733"/>
                  <a:pt x="2592000" y="2478498"/>
                  <a:pt x="2592000" y="2438733"/>
                </a:cubicBezTo>
                <a:cubicBezTo>
                  <a:pt x="2592000" y="2398968"/>
                  <a:pt x="2559765" y="2366733"/>
                  <a:pt x="2520000" y="2366733"/>
                </a:cubicBezTo>
                <a:close/>
                <a:moveTo>
                  <a:pt x="720000" y="2035493"/>
                </a:moveTo>
                <a:cubicBezTo>
                  <a:pt x="680235" y="2035493"/>
                  <a:pt x="648000" y="2067728"/>
                  <a:pt x="648000" y="2107493"/>
                </a:cubicBezTo>
                <a:cubicBezTo>
                  <a:pt x="648000" y="2147258"/>
                  <a:pt x="680235" y="2179493"/>
                  <a:pt x="720000" y="2179493"/>
                </a:cubicBezTo>
                <a:lnTo>
                  <a:pt x="2520000" y="2179493"/>
                </a:lnTo>
                <a:cubicBezTo>
                  <a:pt x="2559765" y="2179493"/>
                  <a:pt x="2592000" y="2147258"/>
                  <a:pt x="2592000" y="2107493"/>
                </a:cubicBezTo>
                <a:cubicBezTo>
                  <a:pt x="2592000" y="2067728"/>
                  <a:pt x="2559765" y="2035493"/>
                  <a:pt x="2520000" y="2035493"/>
                </a:cubicBezTo>
                <a:close/>
                <a:moveTo>
                  <a:pt x="720000" y="1704253"/>
                </a:moveTo>
                <a:cubicBezTo>
                  <a:pt x="680235" y="1704253"/>
                  <a:pt x="648000" y="1736488"/>
                  <a:pt x="648000" y="1776253"/>
                </a:cubicBezTo>
                <a:cubicBezTo>
                  <a:pt x="648000" y="1816018"/>
                  <a:pt x="680235" y="1848253"/>
                  <a:pt x="720000" y="1848253"/>
                </a:cubicBezTo>
                <a:lnTo>
                  <a:pt x="2520000" y="1848253"/>
                </a:lnTo>
                <a:cubicBezTo>
                  <a:pt x="2559765" y="1848253"/>
                  <a:pt x="2592000" y="1816018"/>
                  <a:pt x="2592000" y="1776253"/>
                </a:cubicBezTo>
                <a:cubicBezTo>
                  <a:pt x="2592000" y="1736488"/>
                  <a:pt x="2559765" y="1704253"/>
                  <a:pt x="2520000" y="1704253"/>
                </a:cubicBezTo>
                <a:close/>
                <a:moveTo>
                  <a:pt x="720000" y="1373013"/>
                </a:moveTo>
                <a:cubicBezTo>
                  <a:pt x="680235" y="1373013"/>
                  <a:pt x="648000" y="1405248"/>
                  <a:pt x="648000" y="1445013"/>
                </a:cubicBezTo>
                <a:cubicBezTo>
                  <a:pt x="648000" y="1484778"/>
                  <a:pt x="680235" y="1517013"/>
                  <a:pt x="720000" y="1517013"/>
                </a:cubicBezTo>
                <a:lnTo>
                  <a:pt x="2520000" y="1517013"/>
                </a:lnTo>
                <a:cubicBezTo>
                  <a:pt x="2559765" y="1517013"/>
                  <a:pt x="2592000" y="1484778"/>
                  <a:pt x="2592000" y="1445013"/>
                </a:cubicBezTo>
                <a:cubicBezTo>
                  <a:pt x="2592000" y="1405248"/>
                  <a:pt x="2559765" y="1373013"/>
                  <a:pt x="2520000" y="1373013"/>
                </a:cubicBezTo>
                <a:close/>
                <a:moveTo>
                  <a:pt x="720000" y="1041773"/>
                </a:moveTo>
                <a:cubicBezTo>
                  <a:pt x="680235" y="1041773"/>
                  <a:pt x="648000" y="1074008"/>
                  <a:pt x="648000" y="1113773"/>
                </a:cubicBezTo>
                <a:cubicBezTo>
                  <a:pt x="648000" y="1153538"/>
                  <a:pt x="680235" y="1185773"/>
                  <a:pt x="720000" y="1185773"/>
                </a:cubicBezTo>
                <a:lnTo>
                  <a:pt x="2520000" y="1185773"/>
                </a:lnTo>
                <a:cubicBezTo>
                  <a:pt x="2559765" y="1185773"/>
                  <a:pt x="2592000" y="1153538"/>
                  <a:pt x="2592000" y="1113773"/>
                </a:cubicBezTo>
                <a:cubicBezTo>
                  <a:pt x="2592000" y="1074008"/>
                  <a:pt x="2559765" y="1041773"/>
                  <a:pt x="2520000" y="1041773"/>
                </a:cubicBezTo>
                <a:close/>
                <a:moveTo>
                  <a:pt x="0" y="305988"/>
                </a:moveTo>
                <a:lnTo>
                  <a:pt x="181957" y="305988"/>
                </a:lnTo>
                <a:lnTo>
                  <a:pt x="181957" y="470032"/>
                </a:lnTo>
                <a:cubicBezTo>
                  <a:pt x="181957" y="599267"/>
                  <a:pt x="286722" y="704032"/>
                  <a:pt x="415957" y="704032"/>
                </a:cubicBezTo>
                <a:cubicBezTo>
                  <a:pt x="545192" y="704032"/>
                  <a:pt x="649957" y="599267"/>
                  <a:pt x="649957" y="470032"/>
                </a:cubicBezTo>
                <a:lnTo>
                  <a:pt x="649957" y="305988"/>
                </a:lnTo>
                <a:lnTo>
                  <a:pt x="802357" y="305988"/>
                </a:lnTo>
                <a:lnTo>
                  <a:pt x="802357" y="470031"/>
                </a:lnTo>
                <a:cubicBezTo>
                  <a:pt x="802357" y="599266"/>
                  <a:pt x="907122" y="704031"/>
                  <a:pt x="1036357" y="704031"/>
                </a:cubicBezTo>
                <a:cubicBezTo>
                  <a:pt x="1165592" y="704031"/>
                  <a:pt x="1270357" y="599266"/>
                  <a:pt x="1270357" y="470031"/>
                </a:cubicBezTo>
                <a:lnTo>
                  <a:pt x="1270357" y="305988"/>
                </a:lnTo>
                <a:lnTo>
                  <a:pt x="1422757" y="305988"/>
                </a:lnTo>
                <a:lnTo>
                  <a:pt x="1422757" y="470030"/>
                </a:lnTo>
                <a:cubicBezTo>
                  <a:pt x="1422757" y="599265"/>
                  <a:pt x="1527522" y="704030"/>
                  <a:pt x="1656757" y="704030"/>
                </a:cubicBezTo>
                <a:cubicBezTo>
                  <a:pt x="1785992" y="704030"/>
                  <a:pt x="1890757" y="599265"/>
                  <a:pt x="1890757" y="470030"/>
                </a:cubicBezTo>
                <a:lnTo>
                  <a:pt x="1890757" y="305988"/>
                </a:lnTo>
                <a:lnTo>
                  <a:pt x="2043157" y="305988"/>
                </a:lnTo>
                <a:lnTo>
                  <a:pt x="2043157" y="470029"/>
                </a:lnTo>
                <a:cubicBezTo>
                  <a:pt x="2043157" y="599264"/>
                  <a:pt x="2147922" y="704029"/>
                  <a:pt x="2277157" y="704029"/>
                </a:cubicBezTo>
                <a:cubicBezTo>
                  <a:pt x="2406392" y="704029"/>
                  <a:pt x="2511157" y="599264"/>
                  <a:pt x="2511157" y="470029"/>
                </a:cubicBezTo>
                <a:lnTo>
                  <a:pt x="2511157" y="305988"/>
                </a:lnTo>
                <a:lnTo>
                  <a:pt x="2663557" y="305988"/>
                </a:lnTo>
                <a:lnTo>
                  <a:pt x="2663557" y="470028"/>
                </a:lnTo>
                <a:cubicBezTo>
                  <a:pt x="2663557" y="599263"/>
                  <a:pt x="2768322" y="704028"/>
                  <a:pt x="2897557" y="704028"/>
                </a:cubicBezTo>
                <a:cubicBezTo>
                  <a:pt x="3026792" y="704028"/>
                  <a:pt x="3131557" y="599263"/>
                  <a:pt x="3131557" y="470028"/>
                </a:cubicBezTo>
                <a:lnTo>
                  <a:pt x="3131557" y="305988"/>
                </a:lnTo>
                <a:lnTo>
                  <a:pt x="3240000" y="305988"/>
                </a:lnTo>
                <a:lnTo>
                  <a:pt x="3240000" y="3230531"/>
                </a:lnTo>
                <a:lnTo>
                  <a:pt x="0" y="3230531"/>
                </a:lnTo>
                <a:close/>
                <a:moveTo>
                  <a:pt x="415957" y="4"/>
                </a:moveTo>
                <a:cubicBezTo>
                  <a:pt x="485545" y="4"/>
                  <a:pt x="541957" y="56416"/>
                  <a:pt x="541957" y="126004"/>
                </a:cubicBezTo>
                <a:lnTo>
                  <a:pt x="541957" y="485972"/>
                </a:lnTo>
                <a:cubicBezTo>
                  <a:pt x="541957" y="555560"/>
                  <a:pt x="485545" y="611972"/>
                  <a:pt x="415957" y="611972"/>
                </a:cubicBezTo>
                <a:cubicBezTo>
                  <a:pt x="346369" y="611972"/>
                  <a:pt x="289957" y="555560"/>
                  <a:pt x="289957" y="485972"/>
                </a:cubicBezTo>
                <a:lnTo>
                  <a:pt x="289957" y="126004"/>
                </a:lnTo>
                <a:cubicBezTo>
                  <a:pt x="289957" y="56416"/>
                  <a:pt x="346369" y="4"/>
                  <a:pt x="415957" y="4"/>
                </a:cubicBezTo>
                <a:close/>
                <a:moveTo>
                  <a:pt x="1036357" y="3"/>
                </a:moveTo>
                <a:cubicBezTo>
                  <a:pt x="1105945" y="3"/>
                  <a:pt x="1162357" y="56415"/>
                  <a:pt x="1162357" y="126003"/>
                </a:cubicBezTo>
                <a:lnTo>
                  <a:pt x="1162357" y="485971"/>
                </a:lnTo>
                <a:cubicBezTo>
                  <a:pt x="1162357" y="555559"/>
                  <a:pt x="1105945" y="611971"/>
                  <a:pt x="1036357" y="611971"/>
                </a:cubicBezTo>
                <a:cubicBezTo>
                  <a:pt x="966769" y="611971"/>
                  <a:pt x="910357" y="555559"/>
                  <a:pt x="910357" y="485971"/>
                </a:cubicBezTo>
                <a:lnTo>
                  <a:pt x="910357" y="126003"/>
                </a:lnTo>
                <a:cubicBezTo>
                  <a:pt x="910357" y="56415"/>
                  <a:pt x="966769" y="3"/>
                  <a:pt x="1036357" y="3"/>
                </a:cubicBezTo>
                <a:close/>
                <a:moveTo>
                  <a:pt x="1656757" y="2"/>
                </a:moveTo>
                <a:cubicBezTo>
                  <a:pt x="1726345" y="2"/>
                  <a:pt x="1782757" y="56414"/>
                  <a:pt x="1782757" y="126002"/>
                </a:cubicBezTo>
                <a:lnTo>
                  <a:pt x="1782757" y="485970"/>
                </a:lnTo>
                <a:cubicBezTo>
                  <a:pt x="1782757" y="555558"/>
                  <a:pt x="1726345" y="611970"/>
                  <a:pt x="1656757" y="611970"/>
                </a:cubicBezTo>
                <a:cubicBezTo>
                  <a:pt x="1587169" y="611970"/>
                  <a:pt x="1530757" y="555558"/>
                  <a:pt x="1530757" y="485970"/>
                </a:cubicBezTo>
                <a:lnTo>
                  <a:pt x="1530757" y="126002"/>
                </a:lnTo>
                <a:cubicBezTo>
                  <a:pt x="1530757" y="56414"/>
                  <a:pt x="1587169" y="2"/>
                  <a:pt x="1656757" y="2"/>
                </a:cubicBezTo>
                <a:close/>
                <a:moveTo>
                  <a:pt x="2277157" y="1"/>
                </a:moveTo>
                <a:cubicBezTo>
                  <a:pt x="2346745" y="1"/>
                  <a:pt x="2403157" y="56413"/>
                  <a:pt x="2403157" y="126001"/>
                </a:cubicBezTo>
                <a:lnTo>
                  <a:pt x="2403157" y="485969"/>
                </a:lnTo>
                <a:cubicBezTo>
                  <a:pt x="2403157" y="555557"/>
                  <a:pt x="2346745" y="611969"/>
                  <a:pt x="2277157" y="611969"/>
                </a:cubicBezTo>
                <a:cubicBezTo>
                  <a:pt x="2207569" y="611969"/>
                  <a:pt x="2151157" y="555557"/>
                  <a:pt x="2151157" y="485969"/>
                </a:cubicBezTo>
                <a:lnTo>
                  <a:pt x="2151157" y="126001"/>
                </a:lnTo>
                <a:cubicBezTo>
                  <a:pt x="2151157" y="56413"/>
                  <a:pt x="2207569" y="1"/>
                  <a:pt x="2277157" y="1"/>
                </a:cubicBezTo>
                <a:close/>
                <a:moveTo>
                  <a:pt x="2897557" y="0"/>
                </a:moveTo>
                <a:cubicBezTo>
                  <a:pt x="2967145" y="0"/>
                  <a:pt x="3023557" y="56412"/>
                  <a:pt x="3023557" y="126000"/>
                </a:cubicBezTo>
                <a:lnTo>
                  <a:pt x="3023557" y="485968"/>
                </a:lnTo>
                <a:cubicBezTo>
                  <a:pt x="3023557" y="555556"/>
                  <a:pt x="2967145" y="611968"/>
                  <a:pt x="2897557" y="611968"/>
                </a:cubicBezTo>
                <a:cubicBezTo>
                  <a:pt x="2827969" y="611968"/>
                  <a:pt x="2771557" y="555556"/>
                  <a:pt x="2771557" y="485968"/>
                </a:cubicBezTo>
                <a:lnTo>
                  <a:pt x="2771557" y="126000"/>
                </a:lnTo>
                <a:cubicBezTo>
                  <a:pt x="2771557" y="56412"/>
                  <a:pt x="2827969" y="0"/>
                  <a:pt x="2897557" y="0"/>
                </a:cubicBezTo>
                <a:close/>
              </a:path>
            </a:pathLst>
          </a:cu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37160" tIns="68580" rIns="137160" bIns="6858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/>
          </a:lstStyle>
          <a:p>
            <a:pPr algn="ctr"/>
            <a:endParaRPr lang="ko-KR" altLang="en-US" sz="2100">
              <a:solidFill>
                <a:srgbClr val="AE4500"/>
              </a:solidFill>
            </a:endParaRPr>
          </a:p>
        </p:txBody>
      </p:sp>
      <p:sp>
        <p:nvSpPr>
          <p:cNvPr id="11" name="Rectangle 7">
            <a:extLst>
              <a:ext uri="{FF2B5EF4-FFF2-40B4-BE49-F238E27FC236}">
                <a16:creationId xmlns:a16="http://schemas.microsoft.com/office/drawing/2014/main" id="{AD0AB9A5-E840-EB1A-2EFB-EF1B0F98A7E1}"/>
              </a:ext>
            </a:extLst>
          </p:cNvPr>
          <p:cNvSpPr/>
          <p:nvPr/>
        </p:nvSpPr>
        <p:spPr>
          <a:xfrm>
            <a:off x="7634643" y="1773181"/>
            <a:ext cx="707350" cy="707350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401869" y="2055482"/>
                </a:moveTo>
                <a:lnTo>
                  <a:pt x="869869" y="2055482"/>
                </a:lnTo>
                <a:lnTo>
                  <a:pt x="869869" y="2919482"/>
                </a:lnTo>
                <a:lnTo>
                  <a:pt x="401869" y="2919482"/>
                </a:lnTo>
                <a:close/>
                <a:moveTo>
                  <a:pt x="1121949" y="1695482"/>
                </a:moveTo>
                <a:lnTo>
                  <a:pt x="1589949" y="1695482"/>
                </a:lnTo>
                <a:lnTo>
                  <a:pt x="1589949" y="2919482"/>
                </a:lnTo>
                <a:lnTo>
                  <a:pt x="1121949" y="2919482"/>
                </a:lnTo>
                <a:close/>
                <a:moveTo>
                  <a:pt x="1842029" y="1335482"/>
                </a:moveTo>
                <a:lnTo>
                  <a:pt x="2310029" y="1335482"/>
                </a:lnTo>
                <a:lnTo>
                  <a:pt x="2310029" y="2919482"/>
                </a:lnTo>
                <a:lnTo>
                  <a:pt x="1842029" y="2919482"/>
                </a:lnTo>
                <a:close/>
                <a:moveTo>
                  <a:pt x="2562109" y="975482"/>
                </a:moveTo>
                <a:lnTo>
                  <a:pt x="3030109" y="975482"/>
                </a:lnTo>
                <a:lnTo>
                  <a:pt x="3030109" y="2919482"/>
                </a:lnTo>
                <a:lnTo>
                  <a:pt x="2562109" y="2919482"/>
                </a:lnTo>
                <a:close/>
                <a:moveTo>
                  <a:pt x="2321888" y="224805"/>
                </a:moveTo>
                <a:lnTo>
                  <a:pt x="2880631" y="247420"/>
                </a:lnTo>
                <a:lnTo>
                  <a:pt x="2620844" y="742612"/>
                </a:lnTo>
                <a:lnTo>
                  <a:pt x="2546105" y="613161"/>
                </a:lnTo>
                <a:lnTo>
                  <a:pt x="541555" y="1770488"/>
                </a:lnTo>
                <a:lnTo>
                  <a:pt x="392077" y="1511585"/>
                </a:lnTo>
                <a:lnTo>
                  <a:pt x="2396627" y="354257"/>
                </a:lnTo>
                <a:close/>
                <a:moveTo>
                  <a:pt x="0" y="0"/>
                </a:moveTo>
                <a:lnTo>
                  <a:pt x="180000" y="0"/>
                </a:lnTo>
                <a:lnTo>
                  <a:pt x="180000" y="3059999"/>
                </a:lnTo>
                <a:lnTo>
                  <a:pt x="3240000" y="3059999"/>
                </a:lnTo>
                <a:lnTo>
                  <a:pt x="3240000" y="3239999"/>
                </a:lnTo>
                <a:lnTo>
                  <a:pt x="180000" y="3239999"/>
                </a:lnTo>
                <a:lnTo>
                  <a:pt x="180000" y="3240000"/>
                </a:lnTo>
                <a:lnTo>
                  <a:pt x="0" y="3240000"/>
                </a:lnTo>
                <a:lnTo>
                  <a:pt x="0" y="3239999"/>
                </a:lnTo>
                <a:lnTo>
                  <a:pt x="0" y="3059999"/>
                </a:lnTo>
                <a:close/>
              </a:path>
            </a:pathLst>
          </a:cu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37160" tIns="68580" rIns="137160" bIns="6858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/>
          </a:lstStyle>
          <a:p>
            <a:pPr algn="ctr"/>
            <a:endParaRPr lang="ko-KR" altLang="en-US" sz="2100">
              <a:solidFill>
                <a:srgbClr val="AE4500"/>
              </a:solidFill>
            </a:endParaRPr>
          </a:p>
        </p:txBody>
      </p:sp>
      <p:sp>
        <p:nvSpPr>
          <p:cNvPr id="12" name="Rectangle 15">
            <a:extLst>
              <a:ext uri="{FF2B5EF4-FFF2-40B4-BE49-F238E27FC236}">
                <a16:creationId xmlns:a16="http://schemas.microsoft.com/office/drawing/2014/main" id="{D7F6BC2C-7EE1-9B77-045A-ABDA3D4DCED6}"/>
              </a:ext>
            </a:extLst>
          </p:cNvPr>
          <p:cNvSpPr/>
          <p:nvPr/>
        </p:nvSpPr>
        <p:spPr>
          <a:xfrm rot="5400000">
            <a:off x="8814926" y="1773170"/>
            <a:ext cx="708292" cy="707352"/>
          </a:xfrm>
          <a:custGeom>
            <a:avLst/>
            <a:gdLst/>
            <a:ahLst/>
            <a:cxnLst/>
            <a:rect l="l" t="t" r="r" b="b"/>
            <a:pathLst>
              <a:path w="3244313" h="3240000">
                <a:moveTo>
                  <a:pt x="2055482" y="677891"/>
                </a:moveTo>
                <a:lnTo>
                  <a:pt x="2055482" y="209891"/>
                </a:lnTo>
                <a:lnTo>
                  <a:pt x="2919482" y="209891"/>
                </a:lnTo>
                <a:lnTo>
                  <a:pt x="2919482" y="677891"/>
                </a:lnTo>
                <a:close/>
                <a:moveTo>
                  <a:pt x="1695482" y="1397971"/>
                </a:moveTo>
                <a:lnTo>
                  <a:pt x="1695482" y="929971"/>
                </a:lnTo>
                <a:lnTo>
                  <a:pt x="2919482" y="929971"/>
                </a:lnTo>
                <a:lnTo>
                  <a:pt x="2919482" y="1397971"/>
                </a:lnTo>
                <a:close/>
                <a:moveTo>
                  <a:pt x="1335482" y="2118051"/>
                </a:moveTo>
                <a:lnTo>
                  <a:pt x="1335482" y="1650051"/>
                </a:lnTo>
                <a:lnTo>
                  <a:pt x="2919482" y="1650051"/>
                </a:lnTo>
                <a:lnTo>
                  <a:pt x="2919482" y="2118051"/>
                </a:lnTo>
                <a:close/>
                <a:moveTo>
                  <a:pt x="975482" y="2838131"/>
                </a:moveTo>
                <a:lnTo>
                  <a:pt x="975482" y="2370131"/>
                </a:lnTo>
                <a:lnTo>
                  <a:pt x="2919482" y="2370131"/>
                </a:lnTo>
                <a:lnTo>
                  <a:pt x="2919482" y="2838131"/>
                </a:lnTo>
                <a:close/>
                <a:moveTo>
                  <a:pt x="10788" y="2651034"/>
                </a:moveTo>
                <a:lnTo>
                  <a:pt x="1168116" y="646484"/>
                </a:lnTo>
                <a:lnTo>
                  <a:pt x="1038664" y="571745"/>
                </a:lnTo>
                <a:lnTo>
                  <a:pt x="1533856" y="311959"/>
                </a:lnTo>
                <a:lnTo>
                  <a:pt x="1556471" y="870701"/>
                </a:lnTo>
                <a:lnTo>
                  <a:pt x="1427019" y="795962"/>
                </a:lnTo>
                <a:lnTo>
                  <a:pt x="269691" y="2800512"/>
                </a:lnTo>
                <a:close/>
                <a:moveTo>
                  <a:pt x="0" y="3240000"/>
                </a:moveTo>
                <a:lnTo>
                  <a:pt x="0" y="3060000"/>
                </a:lnTo>
                <a:lnTo>
                  <a:pt x="3064313" y="3060000"/>
                </a:lnTo>
                <a:lnTo>
                  <a:pt x="3064313" y="0"/>
                </a:lnTo>
                <a:lnTo>
                  <a:pt x="3244313" y="0"/>
                </a:lnTo>
                <a:lnTo>
                  <a:pt x="3244313" y="3240000"/>
                </a:lnTo>
                <a:lnTo>
                  <a:pt x="3240000" y="3240000"/>
                </a:lnTo>
                <a:lnTo>
                  <a:pt x="3064313" y="3240000"/>
                </a:lnTo>
                <a:close/>
              </a:path>
            </a:pathLst>
          </a:cu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37160" tIns="68580" rIns="137160" bIns="6858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/>
          </a:lstStyle>
          <a:p>
            <a:pPr algn="ctr"/>
            <a:endParaRPr lang="ko-KR" altLang="en-US" sz="2100">
              <a:solidFill>
                <a:srgbClr val="AE4500"/>
              </a:solidFill>
            </a:endParaRPr>
          </a:p>
        </p:txBody>
      </p:sp>
      <p:sp>
        <p:nvSpPr>
          <p:cNvPr id="13" name="Pie 24">
            <a:extLst>
              <a:ext uri="{FF2B5EF4-FFF2-40B4-BE49-F238E27FC236}">
                <a16:creationId xmlns:a16="http://schemas.microsoft.com/office/drawing/2014/main" id="{7B27866A-2B90-F0EE-F059-287F6EBBAA26}"/>
              </a:ext>
            </a:extLst>
          </p:cNvPr>
          <p:cNvSpPr/>
          <p:nvPr/>
        </p:nvSpPr>
        <p:spPr>
          <a:xfrm>
            <a:off x="7423297" y="6423581"/>
            <a:ext cx="769774" cy="765514"/>
          </a:xfrm>
          <a:custGeom>
            <a:avLst/>
            <a:gdLst/>
            <a:ahLst/>
            <a:cxnLst/>
            <a:rect l="l" t="t" r="r" b="b"/>
            <a:pathLst>
              <a:path w="3228711" h="3210836">
                <a:moveTo>
                  <a:pt x="351626" y="695968"/>
                </a:moveTo>
                <a:lnTo>
                  <a:pt x="1548007" y="1678300"/>
                </a:lnTo>
                <a:lnTo>
                  <a:pt x="236194" y="2500159"/>
                </a:lnTo>
                <a:cubicBezTo>
                  <a:pt x="-116985" y="1936431"/>
                  <a:pt x="-70514" y="1210092"/>
                  <a:pt x="351626" y="695968"/>
                </a:cubicBezTo>
                <a:close/>
                <a:moveTo>
                  <a:pt x="1957429" y="262366"/>
                </a:moveTo>
                <a:cubicBezTo>
                  <a:pt x="2634256" y="359480"/>
                  <a:pt x="3156733" y="907132"/>
                  <a:pt x="3221913" y="1587776"/>
                </a:cubicBezTo>
                <a:cubicBezTo>
                  <a:pt x="3287093" y="2268421"/>
                  <a:pt x="2878048" y="2905277"/>
                  <a:pt x="2231953" y="3129078"/>
                </a:cubicBezTo>
                <a:cubicBezTo>
                  <a:pt x="1585858" y="3352879"/>
                  <a:pt x="870522" y="3105497"/>
                  <a:pt x="500715" y="2530372"/>
                </a:cubicBezTo>
                <a:lnTo>
                  <a:pt x="1746987" y="1729019"/>
                </a:lnTo>
                <a:close/>
                <a:moveTo>
                  <a:pt x="1604447" y="200"/>
                </a:moveTo>
                <a:cubicBezTo>
                  <a:pt x="1665125" y="-778"/>
                  <a:pt x="1726175" y="1809"/>
                  <a:pt x="1787307" y="8072"/>
                </a:cubicBezTo>
                <a:lnTo>
                  <a:pt x="1629532" y="1548011"/>
                </a:lnTo>
                <a:lnTo>
                  <a:pt x="483856" y="506987"/>
                </a:lnTo>
                <a:cubicBezTo>
                  <a:pt x="773141" y="188622"/>
                  <a:pt x="1179697" y="7051"/>
                  <a:pt x="1604447" y="200"/>
                </a:cubicBezTo>
                <a:close/>
              </a:path>
            </a:pathLst>
          </a:cu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37160" tIns="68580" rIns="137160" bIns="6858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/>
          </a:lstStyle>
          <a:p>
            <a:pPr algn="ctr"/>
            <a:endParaRPr lang="ko-KR" altLang="en-US" sz="2100">
              <a:solidFill>
                <a:srgbClr val="AE4500"/>
              </a:solidFill>
            </a:endParaRPr>
          </a:p>
        </p:txBody>
      </p:sp>
      <p:sp>
        <p:nvSpPr>
          <p:cNvPr id="14" name="Block Arc 14">
            <a:extLst>
              <a:ext uri="{FF2B5EF4-FFF2-40B4-BE49-F238E27FC236}">
                <a16:creationId xmlns:a16="http://schemas.microsoft.com/office/drawing/2014/main" id="{4C66EDA0-5B64-9281-8F3E-3318691DE978}"/>
              </a:ext>
            </a:extLst>
          </p:cNvPr>
          <p:cNvSpPr/>
          <p:nvPr/>
        </p:nvSpPr>
        <p:spPr>
          <a:xfrm rot="16200000">
            <a:off x="9996436" y="1701025"/>
            <a:ext cx="851100" cy="851662"/>
          </a:xfrm>
          <a:custGeom>
            <a:avLst/>
            <a:gdLst/>
            <a:ahLst/>
            <a:cxnLst/>
            <a:rect l="l" t="t" r="r" b="b"/>
            <a:pathLst>
              <a:path w="3185463" h="3187558">
                <a:moveTo>
                  <a:pt x="764000" y="2343999"/>
                </a:moveTo>
                <a:cubicBezTo>
                  <a:pt x="566798" y="2256389"/>
                  <a:pt x="385374" y="2134753"/>
                  <a:pt x="230072" y="1981662"/>
                </a:cubicBezTo>
                <a:cubicBezTo>
                  <a:pt x="297001" y="2223876"/>
                  <a:pt x="428049" y="2439341"/>
                  <a:pt x="603989" y="2608945"/>
                </a:cubicBezTo>
                <a:cubicBezTo>
                  <a:pt x="667739" y="2525681"/>
                  <a:pt x="720588" y="2436567"/>
                  <a:pt x="764000" y="2343999"/>
                </a:cubicBezTo>
                <a:close/>
                <a:moveTo>
                  <a:pt x="783530" y="862903"/>
                </a:moveTo>
                <a:cubicBezTo>
                  <a:pt x="737619" y="760936"/>
                  <a:pt x="681240" y="662513"/>
                  <a:pt x="611676" y="571152"/>
                </a:cubicBezTo>
                <a:cubicBezTo>
                  <a:pt x="419218" y="754019"/>
                  <a:pt x="279227" y="991173"/>
                  <a:pt x="215545" y="1258034"/>
                </a:cubicBezTo>
                <a:cubicBezTo>
                  <a:pt x="378729" y="1090139"/>
                  <a:pt x="571934" y="956907"/>
                  <a:pt x="783530" y="862903"/>
                </a:cubicBezTo>
                <a:close/>
                <a:moveTo>
                  <a:pt x="935657" y="1673146"/>
                </a:moveTo>
                <a:lnTo>
                  <a:pt x="227023" y="1673146"/>
                </a:lnTo>
                <a:cubicBezTo>
                  <a:pt x="393068" y="1882941"/>
                  <a:pt x="605618" y="2045968"/>
                  <a:pt x="844267" y="2153109"/>
                </a:cubicBezTo>
                <a:cubicBezTo>
                  <a:pt x="897907" y="1997390"/>
                  <a:pt x="928862" y="1835739"/>
                  <a:pt x="935657" y="1673146"/>
                </a:cubicBezTo>
                <a:close/>
                <a:moveTo>
                  <a:pt x="935928" y="1493146"/>
                </a:moveTo>
                <a:cubicBezTo>
                  <a:pt x="928922" y="1345638"/>
                  <a:pt x="902278" y="1198995"/>
                  <a:pt x="856775" y="1056956"/>
                </a:cubicBezTo>
                <a:cubicBezTo>
                  <a:pt x="636768" y="1156959"/>
                  <a:pt x="439487" y="1304654"/>
                  <a:pt x="281464" y="1493146"/>
                </a:cubicBezTo>
                <a:close/>
                <a:moveTo>
                  <a:pt x="1469785" y="2515107"/>
                </a:moveTo>
                <a:cubicBezTo>
                  <a:pt x="1283000" y="2508124"/>
                  <a:pt x="1100523" y="2472287"/>
                  <a:pt x="927628" y="2411229"/>
                </a:cubicBezTo>
                <a:cubicBezTo>
                  <a:pt x="876831" y="2520843"/>
                  <a:pt x="814172" y="2626182"/>
                  <a:pt x="738220" y="2724387"/>
                </a:cubicBezTo>
                <a:cubicBezTo>
                  <a:pt x="944637" y="2881665"/>
                  <a:pt x="1196120" y="2982471"/>
                  <a:pt x="1469785" y="3005418"/>
                </a:cubicBezTo>
                <a:close/>
                <a:moveTo>
                  <a:pt x="1469785" y="1673146"/>
                </a:moveTo>
                <a:lnTo>
                  <a:pt x="1112275" y="1673146"/>
                </a:lnTo>
                <a:cubicBezTo>
                  <a:pt x="1105327" y="1858153"/>
                  <a:pt x="1070032" y="2042144"/>
                  <a:pt x="1008001" y="2219039"/>
                </a:cubicBezTo>
                <a:cubicBezTo>
                  <a:pt x="1155519" y="2270408"/>
                  <a:pt x="1310845" y="2300826"/>
                  <a:pt x="1469785" y="2307834"/>
                </a:cubicBezTo>
                <a:close/>
                <a:moveTo>
                  <a:pt x="1469785" y="898989"/>
                </a:moveTo>
                <a:cubicBezTo>
                  <a:pt x="1315103" y="907762"/>
                  <a:pt x="1164166" y="938783"/>
                  <a:pt x="1020939" y="990066"/>
                </a:cubicBezTo>
                <a:cubicBezTo>
                  <a:pt x="1074574" y="1153655"/>
                  <a:pt x="1105461" y="1322925"/>
                  <a:pt x="1112368" y="1493146"/>
                </a:cubicBezTo>
                <a:lnTo>
                  <a:pt x="1469785" y="1493146"/>
                </a:lnTo>
                <a:close/>
                <a:moveTo>
                  <a:pt x="1469785" y="182141"/>
                </a:moveTo>
                <a:cubicBezTo>
                  <a:pt x="1199839" y="204777"/>
                  <a:pt x="951477" y="303168"/>
                  <a:pt x="746615" y="456764"/>
                </a:cubicBezTo>
                <a:cubicBezTo>
                  <a:pt x="828296" y="562801"/>
                  <a:pt x="894225" y="677310"/>
                  <a:pt x="947434" y="796072"/>
                </a:cubicBezTo>
                <a:cubicBezTo>
                  <a:pt x="1113886" y="736067"/>
                  <a:pt x="1289644" y="700323"/>
                  <a:pt x="1469785" y="691530"/>
                </a:cubicBezTo>
                <a:close/>
                <a:moveTo>
                  <a:pt x="2150063" y="992171"/>
                </a:moveTo>
                <a:cubicBezTo>
                  <a:pt x="1990712" y="935501"/>
                  <a:pt x="1822242" y="902595"/>
                  <a:pt x="1649785" y="897224"/>
                </a:cubicBezTo>
                <a:lnTo>
                  <a:pt x="1649785" y="1493146"/>
                </a:lnTo>
                <a:lnTo>
                  <a:pt x="2063712" y="1493146"/>
                </a:lnTo>
                <a:cubicBezTo>
                  <a:pt x="2069089" y="1323887"/>
                  <a:pt x="2098366" y="1155330"/>
                  <a:pt x="2150063" y="992171"/>
                </a:cubicBezTo>
                <a:close/>
                <a:moveTo>
                  <a:pt x="2168848" y="2199110"/>
                </a:moveTo>
                <a:cubicBezTo>
                  <a:pt x="2108555" y="2028681"/>
                  <a:pt x="2073581" y="1851532"/>
                  <a:pt x="2065295" y="1673146"/>
                </a:cubicBezTo>
                <a:lnTo>
                  <a:pt x="1649785" y="1673146"/>
                </a:lnTo>
                <a:lnTo>
                  <a:pt x="1649785" y="2307299"/>
                </a:lnTo>
                <a:cubicBezTo>
                  <a:pt x="1829404" y="2299517"/>
                  <a:pt x="2004315" y="2261965"/>
                  <a:pt x="2168848" y="2199110"/>
                </a:cubicBezTo>
                <a:close/>
                <a:moveTo>
                  <a:pt x="2422394" y="446879"/>
                </a:moveTo>
                <a:cubicBezTo>
                  <a:pt x="2204309" y="287209"/>
                  <a:pt x="1938140" y="189883"/>
                  <a:pt x="1649785" y="178919"/>
                </a:cubicBezTo>
                <a:lnTo>
                  <a:pt x="1649785" y="689876"/>
                </a:lnTo>
                <a:cubicBezTo>
                  <a:pt x="1846998" y="695154"/>
                  <a:pt x="2039668" y="732502"/>
                  <a:pt x="2221721" y="797410"/>
                </a:cubicBezTo>
                <a:cubicBezTo>
                  <a:pt x="2275056" y="675360"/>
                  <a:pt x="2341760" y="557662"/>
                  <a:pt x="2422394" y="446879"/>
                </a:cubicBezTo>
                <a:close/>
                <a:moveTo>
                  <a:pt x="2447278" y="2722123"/>
                </a:moveTo>
                <a:cubicBezTo>
                  <a:pt x="2366121" y="2618714"/>
                  <a:pt x="2299534" y="2507403"/>
                  <a:pt x="2246145" y="2391362"/>
                </a:cubicBezTo>
                <a:cubicBezTo>
                  <a:pt x="2057375" y="2464119"/>
                  <a:pt x="1856285" y="2506958"/>
                  <a:pt x="1649785" y="2514779"/>
                </a:cubicBezTo>
                <a:lnTo>
                  <a:pt x="1649785" y="3008639"/>
                </a:lnTo>
                <a:cubicBezTo>
                  <a:pt x="1949198" y="2997255"/>
                  <a:pt x="2224691" y="2892757"/>
                  <a:pt x="2447278" y="2722123"/>
                </a:cubicBezTo>
                <a:close/>
                <a:moveTo>
                  <a:pt x="2878934" y="1493146"/>
                </a:moveTo>
                <a:cubicBezTo>
                  <a:pt x="2723190" y="1307255"/>
                  <a:pt x="2529440" y="1161128"/>
                  <a:pt x="2313862" y="1060620"/>
                </a:cubicBezTo>
                <a:cubicBezTo>
                  <a:pt x="2270535" y="1201714"/>
                  <a:pt x="2245604" y="1347104"/>
                  <a:pt x="2240109" y="1493146"/>
                </a:cubicBezTo>
                <a:close/>
                <a:moveTo>
                  <a:pt x="2890636" y="1673146"/>
                </a:moveTo>
                <a:lnTo>
                  <a:pt x="2241814" y="1673146"/>
                </a:lnTo>
                <a:cubicBezTo>
                  <a:pt x="2249736" y="1827102"/>
                  <a:pt x="2279520" y="1979973"/>
                  <a:pt x="2329964" y="2127513"/>
                </a:cubicBezTo>
                <a:cubicBezTo>
                  <a:pt x="2545677" y="2019923"/>
                  <a:pt x="2738160" y="1866413"/>
                  <a:pt x="2890636" y="1673146"/>
                </a:cubicBezTo>
                <a:close/>
                <a:moveTo>
                  <a:pt x="2973035" y="1284386"/>
                </a:moveTo>
                <a:cubicBezTo>
                  <a:pt x="2912066" y="1001840"/>
                  <a:pt x="2765308" y="751379"/>
                  <a:pt x="2561381" y="561108"/>
                </a:cubicBezTo>
                <a:cubicBezTo>
                  <a:pt x="2489321" y="656437"/>
                  <a:pt x="2431363" y="759225"/>
                  <a:pt x="2384553" y="865647"/>
                </a:cubicBezTo>
                <a:cubicBezTo>
                  <a:pt x="2604520" y="964977"/>
                  <a:pt x="2804622" y="1106677"/>
                  <a:pt x="2973035" y="1284386"/>
                </a:cubicBezTo>
                <a:close/>
                <a:moveTo>
                  <a:pt x="2974277" y="1897328"/>
                </a:moveTo>
                <a:cubicBezTo>
                  <a:pt x="2812488" y="2073933"/>
                  <a:pt x="2619878" y="2216690"/>
                  <a:pt x="2407486" y="2319665"/>
                </a:cubicBezTo>
                <a:cubicBezTo>
                  <a:pt x="2454169" y="2420503"/>
                  <a:pt x="2511856" y="2517376"/>
                  <a:pt x="2582047" y="2607468"/>
                </a:cubicBezTo>
                <a:cubicBezTo>
                  <a:pt x="2776399" y="2417974"/>
                  <a:pt x="2916061" y="2172750"/>
                  <a:pt x="2974277" y="1897328"/>
                </a:cubicBezTo>
                <a:close/>
                <a:moveTo>
                  <a:pt x="3185463" y="1593779"/>
                </a:moveTo>
                <a:cubicBezTo>
                  <a:pt x="3185463" y="2473999"/>
                  <a:pt x="2471904" y="3187558"/>
                  <a:pt x="1591684" y="3187558"/>
                </a:cubicBezTo>
                <a:cubicBezTo>
                  <a:pt x="738111" y="3187558"/>
                  <a:pt x="41261" y="2516549"/>
                  <a:pt x="1913" y="1673146"/>
                </a:cubicBezTo>
                <a:lnTo>
                  <a:pt x="0" y="1673146"/>
                </a:lnTo>
                <a:lnTo>
                  <a:pt x="0" y="1493146"/>
                </a:lnTo>
                <a:lnTo>
                  <a:pt x="2750" y="1493146"/>
                </a:lnTo>
                <a:cubicBezTo>
                  <a:pt x="50490" y="700174"/>
                  <a:pt x="679654" y="64473"/>
                  <a:pt x="1469785" y="6156"/>
                </a:cubicBezTo>
                <a:lnTo>
                  <a:pt x="1469785" y="0"/>
                </a:lnTo>
                <a:lnTo>
                  <a:pt x="1591684" y="0"/>
                </a:lnTo>
                <a:lnTo>
                  <a:pt x="1649785" y="0"/>
                </a:lnTo>
                <a:lnTo>
                  <a:pt x="1649785" y="2934"/>
                </a:lnTo>
                <a:cubicBezTo>
                  <a:pt x="2503127" y="31654"/>
                  <a:pt x="3185463" y="733032"/>
                  <a:pt x="3185463" y="1593779"/>
                </a:cubicBezTo>
                <a:close/>
              </a:path>
            </a:pathLst>
          </a:cu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37160" tIns="68580" rIns="137160" bIns="6858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/>
          </a:lstStyle>
          <a:p>
            <a:pPr algn="ctr"/>
            <a:endParaRPr lang="ko-KR" altLang="en-US" sz="2100">
              <a:solidFill>
                <a:srgbClr val="AE4500"/>
              </a:solidFill>
            </a:endParaRPr>
          </a:p>
        </p:txBody>
      </p:sp>
      <p:sp>
        <p:nvSpPr>
          <p:cNvPr id="15" name="Block Arc 41">
            <a:extLst>
              <a:ext uri="{FF2B5EF4-FFF2-40B4-BE49-F238E27FC236}">
                <a16:creationId xmlns:a16="http://schemas.microsoft.com/office/drawing/2014/main" id="{3AA583AE-0814-4C6E-2BA8-01CC9D3A8DFF}"/>
              </a:ext>
            </a:extLst>
          </p:cNvPr>
          <p:cNvSpPr/>
          <p:nvPr/>
        </p:nvSpPr>
        <p:spPr>
          <a:xfrm>
            <a:off x="11321226" y="1631550"/>
            <a:ext cx="709952" cy="990592"/>
          </a:xfrm>
          <a:custGeom>
            <a:avLst/>
            <a:gdLst/>
            <a:ahLst/>
            <a:cxnLst/>
            <a:rect l="l" t="t" r="r" b="b"/>
            <a:pathLst>
              <a:path w="2512265" h="3505352">
                <a:moveTo>
                  <a:pt x="1276582" y="2106401"/>
                </a:moveTo>
                <a:cubicBezTo>
                  <a:pt x="1154832" y="2195007"/>
                  <a:pt x="1018024" y="2262207"/>
                  <a:pt x="871321" y="2302645"/>
                </a:cubicBezTo>
                <a:cubicBezTo>
                  <a:pt x="1041049" y="2346709"/>
                  <a:pt x="1216984" y="2342691"/>
                  <a:pt x="1380867" y="2295542"/>
                </a:cubicBezTo>
                <a:cubicBezTo>
                  <a:pt x="1352791" y="2227964"/>
                  <a:pt x="1317377" y="2164934"/>
                  <a:pt x="1276582" y="2106401"/>
                </a:cubicBezTo>
                <a:close/>
                <a:moveTo>
                  <a:pt x="931061" y="1768598"/>
                </a:moveTo>
                <a:lnTo>
                  <a:pt x="785084" y="2021438"/>
                </a:lnTo>
                <a:lnTo>
                  <a:pt x="684448" y="2196711"/>
                </a:lnTo>
                <a:cubicBezTo>
                  <a:pt x="868931" y="2169533"/>
                  <a:pt x="1041385" y="2098006"/>
                  <a:pt x="1189228" y="1991290"/>
                </a:cubicBezTo>
                <a:cubicBezTo>
                  <a:pt x="1113839" y="1904543"/>
                  <a:pt x="1026949" y="1829435"/>
                  <a:pt x="931061" y="1768598"/>
                </a:cubicBezTo>
                <a:close/>
                <a:moveTo>
                  <a:pt x="1626242" y="1739577"/>
                </a:moveTo>
                <a:cubicBezTo>
                  <a:pt x="1556851" y="1850020"/>
                  <a:pt x="1471526" y="1947792"/>
                  <a:pt x="1374302" y="2030973"/>
                </a:cubicBezTo>
                <a:cubicBezTo>
                  <a:pt x="1422822" y="2099916"/>
                  <a:pt x="1464618" y="2174537"/>
                  <a:pt x="1497466" y="2254701"/>
                </a:cubicBezTo>
                <a:cubicBezTo>
                  <a:pt x="1664534" y="2184833"/>
                  <a:pt x="1813198" y="2068027"/>
                  <a:pt x="1922549" y="1910651"/>
                </a:cubicBezTo>
                <a:close/>
                <a:moveTo>
                  <a:pt x="531158" y="1601275"/>
                </a:moveTo>
                <a:cubicBezTo>
                  <a:pt x="514831" y="1769123"/>
                  <a:pt x="535254" y="1939877"/>
                  <a:pt x="594029" y="2101141"/>
                </a:cubicBezTo>
                <a:lnTo>
                  <a:pt x="822377" y="1705631"/>
                </a:lnTo>
                <a:cubicBezTo>
                  <a:pt x="730789" y="1658398"/>
                  <a:pt x="632873" y="1623335"/>
                  <a:pt x="531158" y="1601275"/>
                </a:cubicBezTo>
                <a:close/>
                <a:moveTo>
                  <a:pt x="270885" y="1572115"/>
                </a:moveTo>
                <a:cubicBezTo>
                  <a:pt x="231457" y="1572339"/>
                  <a:pt x="191799" y="1574812"/>
                  <a:pt x="152057" y="1579894"/>
                </a:cubicBezTo>
                <a:cubicBezTo>
                  <a:pt x="195418" y="1760005"/>
                  <a:pt x="289893" y="1927350"/>
                  <a:pt x="428945" y="2058945"/>
                </a:cubicBezTo>
                <a:cubicBezTo>
                  <a:pt x="384418" y="1901749"/>
                  <a:pt x="371313" y="1738504"/>
                  <a:pt x="388331" y="1577832"/>
                </a:cubicBezTo>
                <a:cubicBezTo>
                  <a:pt x="349511" y="1573916"/>
                  <a:pt x="310313" y="1571891"/>
                  <a:pt x="270885" y="1572115"/>
                </a:cubicBezTo>
                <a:close/>
                <a:moveTo>
                  <a:pt x="1117422" y="1445810"/>
                </a:moveTo>
                <a:lnTo>
                  <a:pt x="992684" y="1661863"/>
                </a:lnTo>
                <a:cubicBezTo>
                  <a:pt x="1102065" y="1730612"/>
                  <a:pt x="1200940" y="1816138"/>
                  <a:pt x="1286200" y="1915345"/>
                </a:cubicBezTo>
                <a:cubicBezTo>
                  <a:pt x="1368713" y="1844119"/>
                  <a:pt x="1441290" y="1760865"/>
                  <a:pt x="1500981" y="1667258"/>
                </a:cubicBezTo>
                <a:close/>
                <a:moveTo>
                  <a:pt x="2092402" y="1221082"/>
                </a:moveTo>
                <a:cubicBezTo>
                  <a:pt x="2001593" y="1234047"/>
                  <a:pt x="1911092" y="1235450"/>
                  <a:pt x="1822337" y="1227227"/>
                </a:cubicBezTo>
                <a:cubicBezTo>
                  <a:pt x="1800443" y="1366691"/>
                  <a:pt x="1756170" y="1503162"/>
                  <a:pt x="1688847" y="1630684"/>
                </a:cubicBezTo>
                <a:lnTo>
                  <a:pt x="1987299" y="1802996"/>
                </a:lnTo>
                <a:cubicBezTo>
                  <a:pt x="2084887" y="1618081"/>
                  <a:pt x="2117858" y="1415133"/>
                  <a:pt x="2092402" y="1221082"/>
                </a:cubicBezTo>
                <a:close/>
                <a:moveTo>
                  <a:pt x="649579" y="1175701"/>
                </a:moveTo>
                <a:cubicBezTo>
                  <a:pt x="600911" y="1272240"/>
                  <a:pt x="566994" y="1374279"/>
                  <a:pt x="548013" y="1478728"/>
                </a:cubicBezTo>
                <a:cubicBezTo>
                  <a:pt x="665588" y="1503392"/>
                  <a:pt x="778659" y="1543786"/>
                  <a:pt x="883938" y="1599004"/>
                </a:cubicBezTo>
                <a:lnTo>
                  <a:pt x="1008644" y="1383007"/>
                </a:lnTo>
                <a:close/>
                <a:moveTo>
                  <a:pt x="1325201" y="1085928"/>
                </a:moveTo>
                <a:lnTo>
                  <a:pt x="1180226" y="1337032"/>
                </a:lnTo>
                <a:lnTo>
                  <a:pt x="1563461" y="1558293"/>
                </a:lnTo>
                <a:cubicBezTo>
                  <a:pt x="1621429" y="1447029"/>
                  <a:pt x="1659763" y="1328223"/>
                  <a:pt x="1679185" y="1206861"/>
                </a:cubicBezTo>
                <a:cubicBezTo>
                  <a:pt x="1555153" y="1183834"/>
                  <a:pt x="1435895" y="1143161"/>
                  <a:pt x="1325201" y="1085928"/>
                </a:cubicBezTo>
                <a:close/>
                <a:moveTo>
                  <a:pt x="216369" y="925587"/>
                </a:moveTo>
                <a:cubicBezTo>
                  <a:pt x="135862" y="1096620"/>
                  <a:pt x="108667" y="1281041"/>
                  <a:pt x="130011" y="1458436"/>
                </a:cubicBezTo>
                <a:cubicBezTo>
                  <a:pt x="222591" y="1446071"/>
                  <a:pt x="314795" y="1446181"/>
                  <a:pt x="405131" y="1455463"/>
                </a:cubicBezTo>
                <a:cubicBezTo>
                  <a:pt x="426945" y="1333935"/>
                  <a:pt x="466667" y="1215249"/>
                  <a:pt x="524206" y="1103317"/>
                </a:cubicBezTo>
                <a:close/>
                <a:moveTo>
                  <a:pt x="943246" y="797103"/>
                </a:moveTo>
                <a:cubicBezTo>
                  <a:pt x="853400" y="873630"/>
                  <a:pt x="774733" y="963960"/>
                  <a:pt x="711316" y="1066306"/>
                </a:cubicBezTo>
                <a:lnTo>
                  <a:pt x="1071447" y="1274228"/>
                </a:lnTo>
                <a:lnTo>
                  <a:pt x="1215869" y="1024081"/>
                </a:lnTo>
                <a:cubicBezTo>
                  <a:pt x="1115458" y="961776"/>
                  <a:pt x="1023809" y="885272"/>
                  <a:pt x="943246" y="797103"/>
                </a:cubicBezTo>
                <a:close/>
                <a:moveTo>
                  <a:pt x="1777831" y="614825"/>
                </a:moveTo>
                <a:cubicBezTo>
                  <a:pt x="1828108" y="774217"/>
                  <a:pt x="1847177" y="940426"/>
                  <a:pt x="1835302" y="1104709"/>
                </a:cubicBezTo>
                <a:cubicBezTo>
                  <a:pt x="1912529" y="1111680"/>
                  <a:pt x="1991200" y="1110618"/>
                  <a:pt x="2070135" y="1099634"/>
                </a:cubicBezTo>
                <a:cubicBezTo>
                  <a:pt x="2023430" y="916066"/>
                  <a:pt x="1923963" y="746103"/>
                  <a:pt x="1777831" y="614825"/>
                </a:cubicBezTo>
                <a:close/>
                <a:moveTo>
                  <a:pt x="1613169" y="587153"/>
                </a:moveTo>
                <a:lnTo>
                  <a:pt x="1386789" y="979253"/>
                </a:lnTo>
                <a:cubicBezTo>
                  <a:pt x="1482593" y="1028182"/>
                  <a:pt x="1585369" y="1063521"/>
                  <a:pt x="1692132" y="1084514"/>
                </a:cubicBezTo>
                <a:cubicBezTo>
                  <a:pt x="1702376" y="916614"/>
                  <a:pt x="1676765" y="746730"/>
                  <a:pt x="1613169" y="587153"/>
                </a:cubicBezTo>
                <a:close/>
                <a:moveTo>
                  <a:pt x="1500307" y="531421"/>
                </a:moveTo>
                <a:cubicBezTo>
                  <a:pt x="1333628" y="560682"/>
                  <a:pt x="1177718" y="626786"/>
                  <a:pt x="1041762" y="721997"/>
                </a:cubicBezTo>
                <a:cubicBezTo>
                  <a:pt x="1111912" y="797410"/>
                  <a:pt x="1191076" y="863204"/>
                  <a:pt x="1277416" y="917480"/>
                </a:cubicBezTo>
                <a:close/>
                <a:moveTo>
                  <a:pt x="708730" y="442269"/>
                </a:moveTo>
                <a:cubicBezTo>
                  <a:pt x="536145" y="518354"/>
                  <a:pt x="384460" y="645249"/>
                  <a:pt x="277225" y="815684"/>
                </a:cubicBezTo>
                <a:lnTo>
                  <a:pt x="586010" y="993961"/>
                </a:lnTo>
                <a:cubicBezTo>
                  <a:pt x="658009" y="876621"/>
                  <a:pt x="747803" y="773217"/>
                  <a:pt x="850548" y="685844"/>
                </a:cubicBezTo>
                <a:cubicBezTo>
                  <a:pt x="795399" y="611028"/>
                  <a:pt x="747545" y="529652"/>
                  <a:pt x="708730" y="442269"/>
                </a:cubicBezTo>
                <a:close/>
                <a:moveTo>
                  <a:pt x="1114411" y="355452"/>
                </a:moveTo>
                <a:cubicBezTo>
                  <a:pt x="1016499" y="355167"/>
                  <a:pt x="919324" y="369705"/>
                  <a:pt x="826255" y="398131"/>
                </a:cubicBezTo>
                <a:cubicBezTo>
                  <a:pt x="858722" y="474940"/>
                  <a:pt x="900618" y="545829"/>
                  <a:pt x="948599" y="611249"/>
                </a:cubicBezTo>
                <a:cubicBezTo>
                  <a:pt x="1085375" y="512974"/>
                  <a:pt x="1240825" y="441488"/>
                  <a:pt x="1406980" y="401715"/>
                </a:cubicBezTo>
                <a:cubicBezTo>
                  <a:pt x="1310969" y="370847"/>
                  <a:pt x="1212322" y="355738"/>
                  <a:pt x="1114411" y="355452"/>
                </a:cubicBezTo>
                <a:close/>
                <a:moveTo>
                  <a:pt x="1776283" y="295101"/>
                </a:moveTo>
                <a:lnTo>
                  <a:pt x="1710896" y="408983"/>
                </a:lnTo>
                <a:cubicBezTo>
                  <a:pt x="2209777" y="726145"/>
                  <a:pt x="2373723" y="1383396"/>
                  <a:pt x="2075153" y="1900534"/>
                </a:cubicBezTo>
                <a:cubicBezTo>
                  <a:pt x="1777480" y="2416119"/>
                  <a:pt x="1129323" y="2603192"/>
                  <a:pt x="606057" y="2333243"/>
                </a:cubicBezTo>
                <a:lnTo>
                  <a:pt x="534769" y="2457402"/>
                </a:lnTo>
                <a:cubicBezTo>
                  <a:pt x="1115347" y="2755664"/>
                  <a:pt x="1834151" y="2554240"/>
                  <a:pt x="2173557" y="1987198"/>
                </a:cubicBezTo>
                <a:cubicBezTo>
                  <a:pt x="2520801" y="1407062"/>
                  <a:pt x="2343129" y="657734"/>
                  <a:pt x="1776283" y="295101"/>
                </a:cubicBezTo>
                <a:close/>
                <a:moveTo>
                  <a:pt x="1831804" y="0"/>
                </a:moveTo>
                <a:cubicBezTo>
                  <a:pt x="1881515" y="0"/>
                  <a:pt x="1921814" y="40299"/>
                  <a:pt x="1921814" y="90010"/>
                </a:cubicBezTo>
                <a:cubicBezTo>
                  <a:pt x="1921814" y="123853"/>
                  <a:pt x="1903137" y="153333"/>
                  <a:pt x="1874873" y="167531"/>
                </a:cubicBezTo>
                <a:cubicBezTo>
                  <a:pt x="2505724" y="579432"/>
                  <a:pt x="2701456" y="1419035"/>
                  <a:pt x="2311836" y="2069966"/>
                </a:cubicBezTo>
                <a:cubicBezTo>
                  <a:pt x="2067801" y="2477672"/>
                  <a:pt x="1650037" y="2717958"/>
                  <a:pt x="1209422" y="2750781"/>
                </a:cubicBezTo>
                <a:lnTo>
                  <a:pt x="1209422" y="3191198"/>
                </a:lnTo>
                <a:cubicBezTo>
                  <a:pt x="1228953" y="3190691"/>
                  <a:pt x="1248332" y="3191937"/>
                  <a:pt x="1267595" y="3193449"/>
                </a:cubicBezTo>
                <a:cubicBezTo>
                  <a:pt x="1660899" y="3224325"/>
                  <a:pt x="1926978" y="3358049"/>
                  <a:pt x="1884661" y="3503570"/>
                </a:cubicBezTo>
                <a:lnTo>
                  <a:pt x="318693" y="3505352"/>
                </a:lnTo>
                <a:cubicBezTo>
                  <a:pt x="273700" y="3359367"/>
                  <a:pt x="539657" y="3224666"/>
                  <a:pt x="934393" y="3193515"/>
                </a:cubicBezTo>
                <a:lnTo>
                  <a:pt x="993398" y="3191208"/>
                </a:lnTo>
                <a:lnTo>
                  <a:pt x="993398" y="2750894"/>
                </a:lnTo>
                <a:cubicBezTo>
                  <a:pt x="812915" y="2737642"/>
                  <a:pt x="632784" y="2688481"/>
                  <a:pt x="463078" y="2601537"/>
                </a:cubicBezTo>
                <a:cubicBezTo>
                  <a:pt x="463677" y="2602537"/>
                  <a:pt x="463694" y="2603560"/>
                  <a:pt x="463694" y="2604587"/>
                </a:cubicBezTo>
                <a:cubicBezTo>
                  <a:pt x="463694" y="2654298"/>
                  <a:pt x="423395" y="2694597"/>
                  <a:pt x="373684" y="2694597"/>
                </a:cubicBezTo>
                <a:cubicBezTo>
                  <a:pt x="323973" y="2694597"/>
                  <a:pt x="283674" y="2654298"/>
                  <a:pt x="283674" y="2604587"/>
                </a:cubicBezTo>
                <a:cubicBezTo>
                  <a:pt x="283674" y="2554876"/>
                  <a:pt x="323973" y="2514577"/>
                  <a:pt x="373684" y="2514577"/>
                </a:cubicBezTo>
                <a:lnTo>
                  <a:pt x="377019" y="2515250"/>
                </a:lnTo>
                <a:lnTo>
                  <a:pt x="511820" y="2280472"/>
                </a:lnTo>
                <a:lnTo>
                  <a:pt x="495824" y="2271237"/>
                </a:lnTo>
                <a:lnTo>
                  <a:pt x="496783" y="2269575"/>
                </a:lnTo>
                <a:cubicBezTo>
                  <a:pt x="34226" y="1964050"/>
                  <a:pt x="-130424" y="1362029"/>
                  <a:pt x="110016" y="864184"/>
                </a:cubicBezTo>
                <a:lnTo>
                  <a:pt x="106296" y="862036"/>
                </a:lnTo>
                <a:lnTo>
                  <a:pt x="148828" y="788370"/>
                </a:lnTo>
                <a:lnTo>
                  <a:pt x="169099" y="753258"/>
                </a:lnTo>
                <a:lnTo>
                  <a:pt x="170873" y="754281"/>
                </a:lnTo>
                <a:cubicBezTo>
                  <a:pt x="475914" y="264737"/>
                  <a:pt x="1106018" y="92008"/>
                  <a:pt x="1617242" y="355196"/>
                </a:cubicBezTo>
                <a:lnTo>
                  <a:pt x="1748044" y="127384"/>
                </a:lnTo>
                <a:lnTo>
                  <a:pt x="1751959" y="129632"/>
                </a:lnTo>
                <a:cubicBezTo>
                  <a:pt x="1745165" y="117975"/>
                  <a:pt x="1741794" y="104386"/>
                  <a:pt x="1741794" y="90010"/>
                </a:cubicBezTo>
                <a:cubicBezTo>
                  <a:pt x="1741794" y="40299"/>
                  <a:pt x="1782093" y="0"/>
                  <a:pt x="1831804" y="0"/>
                </a:cubicBezTo>
                <a:close/>
              </a:path>
            </a:pathLst>
          </a:cu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37160" tIns="68580" rIns="137160" bIns="6858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/>
          </a:lstStyle>
          <a:p>
            <a:pPr algn="ctr"/>
            <a:endParaRPr lang="ko-KR" altLang="en-US" sz="2100">
              <a:solidFill>
                <a:srgbClr val="AE4500"/>
              </a:solidFill>
            </a:endParaRPr>
          </a:p>
        </p:txBody>
      </p:sp>
      <p:sp>
        <p:nvSpPr>
          <p:cNvPr id="16" name="Right Triangle 17">
            <a:extLst>
              <a:ext uri="{FF2B5EF4-FFF2-40B4-BE49-F238E27FC236}">
                <a16:creationId xmlns:a16="http://schemas.microsoft.com/office/drawing/2014/main" id="{B97A1FA7-ECDF-B76C-1929-8F80550368D1}"/>
              </a:ext>
            </a:extLst>
          </p:cNvPr>
          <p:cNvSpPr/>
          <p:nvPr/>
        </p:nvSpPr>
        <p:spPr>
          <a:xfrm>
            <a:off x="8767025" y="6396536"/>
            <a:ext cx="578686" cy="819588"/>
          </a:xfrm>
          <a:custGeom>
            <a:avLst/>
            <a:gdLst/>
            <a:ahLst/>
            <a:cxnLst/>
            <a:rect l="l" t="t" r="r" b="b"/>
            <a:pathLst>
              <a:path w="2387678" h="3240000">
                <a:moveTo>
                  <a:pt x="1645041" y="17032"/>
                </a:moveTo>
                <a:lnTo>
                  <a:pt x="2376264" y="17032"/>
                </a:lnTo>
                <a:lnTo>
                  <a:pt x="2376264" y="17033"/>
                </a:lnTo>
                <a:lnTo>
                  <a:pt x="1645042" y="17033"/>
                </a:lnTo>
                <a:close/>
                <a:moveTo>
                  <a:pt x="0" y="17032"/>
                </a:moveTo>
                <a:lnTo>
                  <a:pt x="1379678" y="17032"/>
                </a:lnTo>
                <a:lnTo>
                  <a:pt x="1379678" y="996125"/>
                </a:lnTo>
                <a:lnTo>
                  <a:pt x="2376264" y="996125"/>
                </a:lnTo>
                <a:lnTo>
                  <a:pt x="2376264" y="3240000"/>
                </a:lnTo>
                <a:lnTo>
                  <a:pt x="0" y="3240000"/>
                </a:lnTo>
                <a:close/>
                <a:moveTo>
                  <a:pt x="1498869" y="0"/>
                </a:moveTo>
                <a:lnTo>
                  <a:pt x="2387678" y="888809"/>
                </a:lnTo>
                <a:lnTo>
                  <a:pt x="1498869" y="888809"/>
                </a:lnTo>
                <a:close/>
              </a:path>
            </a:pathLst>
          </a:cu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37160" tIns="68580" rIns="137160" bIns="6858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/>
          </a:lstStyle>
          <a:p>
            <a:pPr algn="ctr"/>
            <a:endParaRPr lang="ko-KR" altLang="en-US" sz="2100">
              <a:solidFill>
                <a:srgbClr val="AE4500"/>
              </a:solidFill>
            </a:endParaRPr>
          </a:p>
        </p:txBody>
      </p:sp>
      <p:sp>
        <p:nvSpPr>
          <p:cNvPr id="17" name="Oval 66">
            <a:extLst>
              <a:ext uri="{FF2B5EF4-FFF2-40B4-BE49-F238E27FC236}">
                <a16:creationId xmlns:a16="http://schemas.microsoft.com/office/drawing/2014/main" id="{91BCD0C0-CA17-E252-697B-BFCA870A1A07}"/>
              </a:ext>
            </a:extLst>
          </p:cNvPr>
          <p:cNvSpPr/>
          <p:nvPr/>
        </p:nvSpPr>
        <p:spPr>
          <a:xfrm rot="20700000">
            <a:off x="6414702" y="4946409"/>
            <a:ext cx="823020" cy="704982"/>
          </a:xfrm>
          <a:custGeom>
            <a:avLst/>
            <a:gdLst/>
            <a:ahLst/>
            <a:cxnLst/>
            <a:rect l="l" t="t" r="r" b="b"/>
            <a:pathLst>
              <a:path w="2901316" h="2485205">
                <a:moveTo>
                  <a:pt x="2901316" y="8833"/>
                </a:moveTo>
                <a:lnTo>
                  <a:pt x="2885407" y="69738"/>
                </a:lnTo>
                <a:lnTo>
                  <a:pt x="2890344" y="71061"/>
                </a:lnTo>
                <a:lnTo>
                  <a:pt x="2331295" y="2157461"/>
                </a:lnTo>
                <a:lnTo>
                  <a:pt x="2322295" y="2155049"/>
                </a:lnTo>
                <a:cubicBezTo>
                  <a:pt x="2311779" y="2339141"/>
                  <a:pt x="2127696" y="2485205"/>
                  <a:pt x="1902404" y="2485205"/>
                </a:cubicBezTo>
                <a:cubicBezTo>
                  <a:pt x="1669201" y="2485205"/>
                  <a:pt x="1480151" y="2328701"/>
                  <a:pt x="1480150" y="2135644"/>
                </a:cubicBezTo>
                <a:cubicBezTo>
                  <a:pt x="1480150" y="1942587"/>
                  <a:pt x="1669200" y="1786083"/>
                  <a:pt x="1902404" y="1786083"/>
                </a:cubicBezTo>
                <a:cubicBezTo>
                  <a:pt x="2026046" y="1786083"/>
                  <a:pt x="2137276" y="1830075"/>
                  <a:pt x="2213623" y="1901150"/>
                </a:cubicBezTo>
                <a:lnTo>
                  <a:pt x="2586815" y="508378"/>
                </a:lnTo>
                <a:lnTo>
                  <a:pt x="1283297" y="508378"/>
                </a:lnTo>
                <a:lnTo>
                  <a:pt x="847984" y="2132988"/>
                </a:lnTo>
                <a:lnTo>
                  <a:pt x="841776" y="2131324"/>
                </a:lnTo>
                <a:cubicBezTo>
                  <a:pt x="829584" y="2314002"/>
                  <a:pt x="646295" y="2458448"/>
                  <a:pt x="422254" y="2458448"/>
                </a:cubicBezTo>
                <a:cubicBezTo>
                  <a:pt x="189051" y="2458448"/>
                  <a:pt x="1" y="2301944"/>
                  <a:pt x="0" y="2108887"/>
                </a:cubicBezTo>
                <a:cubicBezTo>
                  <a:pt x="0" y="1915830"/>
                  <a:pt x="189051" y="1759326"/>
                  <a:pt x="422255" y="1759326"/>
                </a:cubicBezTo>
                <a:cubicBezTo>
                  <a:pt x="544771" y="1759326"/>
                  <a:pt x="655100" y="1802522"/>
                  <a:pt x="731465" y="1872378"/>
                </a:cubicBezTo>
                <a:lnTo>
                  <a:pt x="1233167" y="0"/>
                </a:lnTo>
                <a:lnTo>
                  <a:pt x="1266129" y="8833"/>
                </a:lnTo>
                <a:close/>
              </a:path>
            </a:pathLst>
          </a:cu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37160" tIns="68580" rIns="137160" bIns="6858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/>
          </a:lstStyle>
          <a:p>
            <a:pPr algn="ctr"/>
            <a:endParaRPr lang="ko-KR" altLang="en-US" sz="2100">
              <a:solidFill>
                <a:srgbClr val="AE4500"/>
              </a:solidFill>
            </a:endParaRPr>
          </a:p>
        </p:txBody>
      </p:sp>
      <p:sp>
        <p:nvSpPr>
          <p:cNvPr id="18" name="Rectangle 9">
            <a:extLst>
              <a:ext uri="{FF2B5EF4-FFF2-40B4-BE49-F238E27FC236}">
                <a16:creationId xmlns:a16="http://schemas.microsoft.com/office/drawing/2014/main" id="{C485EE29-C938-8BB7-BFCE-285C3CFD6CD3}"/>
              </a:ext>
            </a:extLst>
          </p:cNvPr>
          <p:cNvSpPr/>
          <p:nvPr/>
        </p:nvSpPr>
        <p:spPr>
          <a:xfrm>
            <a:off x="3810167" y="4812977"/>
            <a:ext cx="791002" cy="740450"/>
          </a:xfrm>
          <a:custGeom>
            <a:avLst/>
            <a:gdLst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2991331 w 3239999"/>
              <a:gd name="connsiteY3" fmla="*/ 2709748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3239999" h="3032924">
                <a:moveTo>
                  <a:pt x="1576606" y="2778202"/>
                </a:moveTo>
                <a:cubicBezTo>
                  <a:pt x="1576606" y="2778795"/>
                  <a:pt x="1663394" y="2792670"/>
                  <a:pt x="1663394" y="2778202"/>
                </a:cubicBezTo>
                <a:lnTo>
                  <a:pt x="1663394" y="2776423"/>
                </a:lnTo>
                <a:cubicBezTo>
                  <a:pt x="2185083" y="2605634"/>
                  <a:pt x="2444552" y="2500589"/>
                  <a:pt x="2991331" y="2709748"/>
                </a:cubicBezTo>
                <a:lnTo>
                  <a:pt x="3000856" y="526981"/>
                </a:lnTo>
                <a:lnTo>
                  <a:pt x="2855082" y="526981"/>
                </a:lnTo>
                <a:cubicBezTo>
                  <a:pt x="2857178" y="1175360"/>
                  <a:pt x="2859273" y="1823738"/>
                  <a:pt x="2861369" y="2472117"/>
                </a:cubicBezTo>
                <a:cubicBezTo>
                  <a:pt x="2483869" y="2318121"/>
                  <a:pt x="2052449" y="2439541"/>
                  <a:pt x="1663394" y="2765302"/>
                </a:cubicBezTo>
                <a:lnTo>
                  <a:pt x="1663394" y="526981"/>
                </a:lnTo>
                <a:lnTo>
                  <a:pt x="1663394" y="430441"/>
                </a:lnTo>
                <a:lnTo>
                  <a:pt x="1663394" y="402054"/>
                </a:lnTo>
                <a:cubicBezTo>
                  <a:pt x="1896442" y="149589"/>
                  <a:pt x="2115835" y="2106"/>
                  <a:pt x="2406065" y="22"/>
                </a:cubicBezTo>
                <a:cubicBezTo>
                  <a:pt x="2537987" y="-925"/>
                  <a:pt x="2684544" y="28169"/>
                  <a:pt x="2853673" y="91100"/>
                </a:cubicBezTo>
                <a:cubicBezTo>
                  <a:pt x="2854039" y="204214"/>
                  <a:pt x="2854404" y="317327"/>
                  <a:pt x="2854770" y="430441"/>
                </a:cubicBezTo>
                <a:lnTo>
                  <a:pt x="3120669" y="428517"/>
                </a:lnTo>
                <a:lnTo>
                  <a:pt x="3120669" y="738345"/>
                </a:lnTo>
                <a:lnTo>
                  <a:pt x="3239999" y="738345"/>
                </a:lnTo>
                <a:lnTo>
                  <a:pt x="3239999" y="3032924"/>
                </a:lnTo>
                <a:lnTo>
                  <a:pt x="0" y="3032924"/>
                </a:lnTo>
                <a:lnTo>
                  <a:pt x="0" y="738345"/>
                </a:lnTo>
                <a:lnTo>
                  <a:pt x="102477" y="738345"/>
                </a:lnTo>
                <a:lnTo>
                  <a:pt x="102477" y="428517"/>
                </a:lnTo>
                <a:lnTo>
                  <a:pt x="385229" y="430441"/>
                </a:lnTo>
                <a:cubicBezTo>
                  <a:pt x="385595" y="317327"/>
                  <a:pt x="385960" y="204214"/>
                  <a:pt x="386326" y="91100"/>
                </a:cubicBezTo>
                <a:cubicBezTo>
                  <a:pt x="555455" y="28169"/>
                  <a:pt x="702013" y="-925"/>
                  <a:pt x="833935" y="22"/>
                </a:cubicBezTo>
                <a:cubicBezTo>
                  <a:pt x="1124164" y="2106"/>
                  <a:pt x="1343558" y="149589"/>
                  <a:pt x="1576606" y="402054"/>
                </a:cubicBezTo>
                <a:lnTo>
                  <a:pt x="1576606" y="430441"/>
                </a:lnTo>
                <a:lnTo>
                  <a:pt x="1576606" y="526981"/>
                </a:lnTo>
                <a:lnTo>
                  <a:pt x="1576606" y="2765302"/>
                </a:lnTo>
                <a:cubicBezTo>
                  <a:pt x="1187550" y="2439541"/>
                  <a:pt x="756130" y="2318121"/>
                  <a:pt x="378630" y="2472117"/>
                </a:cubicBezTo>
                <a:lnTo>
                  <a:pt x="384918" y="526981"/>
                </a:lnTo>
                <a:lnTo>
                  <a:pt x="239143" y="526981"/>
                </a:lnTo>
                <a:lnTo>
                  <a:pt x="229618" y="2690698"/>
                </a:lnTo>
                <a:cubicBezTo>
                  <a:pt x="773243" y="2466244"/>
                  <a:pt x="1081748" y="2626096"/>
                  <a:pt x="1576606" y="2776423"/>
                </a:cubicBezTo>
              </a:path>
            </a:pathLst>
          </a:cu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/>
          </a:lstStyle>
          <a:p>
            <a:pPr algn="ctr"/>
            <a:endParaRPr lang="ko-KR" altLang="en-US" sz="2100">
              <a:solidFill>
                <a:srgbClr val="AE4500"/>
              </a:solidFill>
            </a:endParaRPr>
          </a:p>
        </p:txBody>
      </p:sp>
      <p:sp>
        <p:nvSpPr>
          <p:cNvPr id="19" name="Frame 17">
            <a:extLst>
              <a:ext uri="{FF2B5EF4-FFF2-40B4-BE49-F238E27FC236}">
                <a16:creationId xmlns:a16="http://schemas.microsoft.com/office/drawing/2014/main" id="{7334C074-674D-83D4-0A65-834DF05F568F}"/>
              </a:ext>
            </a:extLst>
          </p:cNvPr>
          <p:cNvSpPr/>
          <p:nvPr/>
        </p:nvSpPr>
        <p:spPr>
          <a:xfrm>
            <a:off x="3772759" y="6415231"/>
            <a:ext cx="762230" cy="762230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415456" y="380544"/>
                </a:moveTo>
                <a:lnTo>
                  <a:pt x="415456" y="385333"/>
                </a:lnTo>
                <a:lnTo>
                  <a:pt x="385333" y="385333"/>
                </a:lnTo>
                <a:lnTo>
                  <a:pt x="385333" y="2854667"/>
                </a:lnTo>
                <a:lnTo>
                  <a:pt x="1529120" y="2854667"/>
                </a:lnTo>
                <a:cubicBezTo>
                  <a:pt x="1267123" y="2430711"/>
                  <a:pt x="997530" y="1721825"/>
                  <a:pt x="436017" y="1672600"/>
                </a:cubicBezTo>
                <a:lnTo>
                  <a:pt x="600235" y="1185112"/>
                </a:lnTo>
                <a:cubicBezTo>
                  <a:pt x="1132790" y="1359573"/>
                  <a:pt x="1278822" y="1550851"/>
                  <a:pt x="1544730" y="1923929"/>
                </a:cubicBezTo>
                <a:cubicBezTo>
                  <a:pt x="1789452" y="1379400"/>
                  <a:pt x="1927092" y="1088696"/>
                  <a:pt x="2233403" y="596568"/>
                </a:cubicBezTo>
                <a:lnTo>
                  <a:pt x="2770666" y="596568"/>
                </a:lnTo>
                <a:cubicBezTo>
                  <a:pt x="2331495" y="1220469"/>
                  <a:pt x="1907612" y="2113878"/>
                  <a:pt x="1578489" y="2854667"/>
                </a:cubicBezTo>
                <a:lnTo>
                  <a:pt x="2854667" y="2854667"/>
                </a:lnTo>
                <a:lnTo>
                  <a:pt x="2854667" y="596568"/>
                </a:lnTo>
                <a:lnTo>
                  <a:pt x="2858395" y="596568"/>
                </a:lnTo>
                <a:lnTo>
                  <a:pt x="2858395" y="380544"/>
                </a:lnTo>
                <a:close/>
                <a:moveTo>
                  <a:pt x="0" y="0"/>
                </a:moveTo>
                <a:lnTo>
                  <a:pt x="3240000" y="0"/>
                </a:lnTo>
                <a:lnTo>
                  <a:pt x="3240000" y="3240000"/>
                </a:lnTo>
                <a:lnTo>
                  <a:pt x="0" y="3240000"/>
                </a:lnTo>
                <a:close/>
              </a:path>
            </a:pathLst>
          </a:cu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/>
          </a:lstStyle>
          <a:p>
            <a:pPr algn="ctr"/>
            <a:endParaRPr lang="ko-KR" altLang="en-US" sz="2100">
              <a:solidFill>
                <a:srgbClr val="AE4500"/>
              </a:solidFill>
            </a:endParaRPr>
          </a:p>
        </p:txBody>
      </p:sp>
      <p:sp>
        <p:nvSpPr>
          <p:cNvPr id="20" name="Teardrop 1">
            <a:extLst>
              <a:ext uri="{FF2B5EF4-FFF2-40B4-BE49-F238E27FC236}">
                <a16:creationId xmlns:a16="http://schemas.microsoft.com/office/drawing/2014/main" id="{36DAFB0B-D066-04CB-0C4F-4218A38DD00A}"/>
              </a:ext>
            </a:extLst>
          </p:cNvPr>
          <p:cNvSpPr/>
          <p:nvPr/>
        </p:nvSpPr>
        <p:spPr>
          <a:xfrm rot="18805992">
            <a:off x="12398438" y="1804127"/>
            <a:ext cx="827764" cy="819130"/>
          </a:xfrm>
          <a:custGeom>
            <a:avLst/>
            <a:gdLst/>
            <a:ahLst/>
            <a:cxnLst/>
            <a:rect l="l" t="t" r="r" b="b"/>
            <a:pathLst>
              <a:path w="1807240" h="1788383">
                <a:moveTo>
                  <a:pt x="712876" y="1117592"/>
                </a:moveTo>
                <a:cubicBezTo>
                  <a:pt x="771173" y="1181828"/>
                  <a:pt x="811089" y="1255910"/>
                  <a:pt x="847925" y="1348018"/>
                </a:cubicBezTo>
                <a:cubicBezTo>
                  <a:pt x="814544" y="1418896"/>
                  <a:pt x="753893" y="1474052"/>
                  <a:pt x="679064" y="1498332"/>
                </a:cubicBezTo>
                <a:lnTo>
                  <a:pt x="308226" y="1106637"/>
                </a:lnTo>
                <a:cubicBezTo>
                  <a:pt x="336560" y="1033247"/>
                  <a:pt x="394949" y="975701"/>
                  <a:pt x="467546" y="946245"/>
                </a:cubicBezTo>
                <a:cubicBezTo>
                  <a:pt x="577903" y="998968"/>
                  <a:pt x="654580" y="1053357"/>
                  <a:pt x="712876" y="1117592"/>
                </a:cubicBezTo>
                <a:close/>
                <a:moveTo>
                  <a:pt x="1038527" y="398886"/>
                </a:moveTo>
                <a:lnTo>
                  <a:pt x="1405560" y="786562"/>
                </a:lnTo>
                <a:cubicBezTo>
                  <a:pt x="1374476" y="799049"/>
                  <a:pt x="1340402" y="804299"/>
                  <a:pt x="1305054" y="803332"/>
                </a:cubicBezTo>
                <a:lnTo>
                  <a:pt x="1008167" y="795212"/>
                </a:lnTo>
                <a:lnTo>
                  <a:pt x="1016288" y="498325"/>
                </a:lnTo>
                <a:cubicBezTo>
                  <a:pt x="1017255" y="462976"/>
                  <a:pt x="1024360" y="429240"/>
                  <a:pt x="1038527" y="398886"/>
                </a:cubicBezTo>
                <a:close/>
                <a:moveTo>
                  <a:pt x="1097925" y="218888"/>
                </a:moveTo>
                <a:cubicBezTo>
                  <a:pt x="992582" y="279303"/>
                  <a:pt x="921871" y="392886"/>
                  <a:pt x="921053" y="523256"/>
                </a:cubicBezTo>
                <a:lnTo>
                  <a:pt x="919136" y="828763"/>
                </a:lnTo>
                <a:lnTo>
                  <a:pt x="830924" y="915875"/>
                </a:lnTo>
                <a:lnTo>
                  <a:pt x="525417" y="913958"/>
                </a:lnTo>
                <a:cubicBezTo>
                  <a:pt x="403891" y="913196"/>
                  <a:pt x="296188" y="973343"/>
                  <a:pt x="234366" y="1067831"/>
                </a:cubicBezTo>
                <a:lnTo>
                  <a:pt x="710285" y="1570519"/>
                </a:lnTo>
                <a:cubicBezTo>
                  <a:pt x="811872" y="1510375"/>
                  <a:pt x="878808" y="1399439"/>
                  <a:pt x="879603" y="1272618"/>
                </a:cubicBezTo>
                <a:lnTo>
                  <a:pt x="881520" y="967111"/>
                </a:lnTo>
                <a:lnTo>
                  <a:pt x="969732" y="879999"/>
                </a:lnTo>
                <a:lnTo>
                  <a:pt x="1275239" y="881916"/>
                </a:lnTo>
                <a:cubicBezTo>
                  <a:pt x="1400271" y="882701"/>
                  <a:pt x="1510670" y="819011"/>
                  <a:pt x="1573529" y="721242"/>
                </a:cubicBezTo>
                <a:close/>
                <a:moveTo>
                  <a:pt x="1162945" y="27894"/>
                </a:moveTo>
                <a:lnTo>
                  <a:pt x="1782798" y="682611"/>
                </a:lnTo>
                <a:cubicBezTo>
                  <a:pt x="1816692" y="718411"/>
                  <a:pt x="1815147" y="774907"/>
                  <a:pt x="1779347" y="808801"/>
                </a:cubicBezTo>
                <a:cubicBezTo>
                  <a:pt x="1743547" y="842694"/>
                  <a:pt x="1687050" y="841149"/>
                  <a:pt x="1653157" y="805349"/>
                </a:cubicBezTo>
                <a:lnTo>
                  <a:pt x="1644015" y="795693"/>
                </a:lnTo>
                <a:cubicBezTo>
                  <a:pt x="1561789" y="910282"/>
                  <a:pt x="1426630" y="983636"/>
                  <a:pt x="1274606" y="982683"/>
                </a:cubicBezTo>
                <a:lnTo>
                  <a:pt x="980378" y="980836"/>
                </a:lnTo>
                <a:lnTo>
                  <a:pt x="980378" y="1270380"/>
                </a:lnTo>
                <a:cubicBezTo>
                  <a:pt x="980378" y="1427425"/>
                  <a:pt x="901198" y="1565976"/>
                  <a:pt x="779756" y="1647056"/>
                </a:cubicBezTo>
                <a:cubicBezTo>
                  <a:pt x="807405" y="1681913"/>
                  <a:pt x="803595" y="1732594"/>
                  <a:pt x="770486" y="1763941"/>
                </a:cubicBezTo>
                <a:cubicBezTo>
                  <a:pt x="734686" y="1797834"/>
                  <a:pt x="678189" y="1796289"/>
                  <a:pt x="644296" y="1760489"/>
                </a:cubicBezTo>
                <a:lnTo>
                  <a:pt x="24442" y="1105772"/>
                </a:lnTo>
                <a:cubicBezTo>
                  <a:pt x="-9451" y="1069973"/>
                  <a:pt x="-7906" y="1013476"/>
                  <a:pt x="27894" y="979583"/>
                </a:cubicBezTo>
                <a:cubicBezTo>
                  <a:pt x="63694" y="945689"/>
                  <a:pt x="120190" y="947235"/>
                  <a:pt x="154084" y="983034"/>
                </a:cubicBezTo>
                <a:lnTo>
                  <a:pt x="163237" y="992702"/>
                </a:lnTo>
                <a:cubicBezTo>
                  <a:pt x="244774" y="882877"/>
                  <a:pt x="375836" y="813180"/>
                  <a:pt x="523178" y="813180"/>
                </a:cubicBezTo>
                <a:lnTo>
                  <a:pt x="818460" y="813180"/>
                </a:lnTo>
                <a:lnTo>
                  <a:pt x="820284" y="522622"/>
                </a:lnTo>
                <a:cubicBezTo>
                  <a:pt x="821285" y="363119"/>
                  <a:pt x="903845" y="223207"/>
                  <a:pt x="1028952" y="143673"/>
                </a:cubicBezTo>
                <a:cubicBezTo>
                  <a:pt x="999689" y="108599"/>
                  <a:pt x="1002953" y="56445"/>
                  <a:pt x="1036755" y="24443"/>
                </a:cubicBezTo>
                <a:cubicBezTo>
                  <a:pt x="1072555" y="-9451"/>
                  <a:pt x="1129052" y="-7906"/>
                  <a:pt x="1162945" y="27894"/>
                </a:cubicBezTo>
                <a:close/>
              </a:path>
            </a:pathLst>
          </a:cu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37160" tIns="68580" rIns="137160" bIns="6858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/>
          </a:lstStyle>
          <a:p>
            <a:pPr algn="ctr"/>
            <a:endParaRPr lang="ko-KR" altLang="en-US" sz="2100">
              <a:solidFill>
                <a:srgbClr val="AE4500"/>
              </a:solidFill>
            </a:endParaRPr>
          </a:p>
        </p:txBody>
      </p:sp>
      <p:sp>
        <p:nvSpPr>
          <p:cNvPr id="21" name="Rectangle 130">
            <a:extLst>
              <a:ext uri="{FF2B5EF4-FFF2-40B4-BE49-F238E27FC236}">
                <a16:creationId xmlns:a16="http://schemas.microsoft.com/office/drawing/2014/main" id="{04ACF216-C9EC-419D-0081-45DF44B0C1F1}"/>
              </a:ext>
            </a:extLst>
          </p:cNvPr>
          <p:cNvSpPr/>
          <p:nvPr/>
        </p:nvSpPr>
        <p:spPr>
          <a:xfrm>
            <a:off x="13607637" y="1804227"/>
            <a:ext cx="816866" cy="820574"/>
          </a:xfrm>
          <a:custGeom>
            <a:avLst/>
            <a:gdLst/>
            <a:ahLst/>
            <a:cxnLst/>
            <a:rect l="l" t="t" r="r" b="b"/>
            <a:pathLst>
              <a:path w="371900" h="373588">
                <a:moveTo>
                  <a:pt x="297080" y="129105"/>
                </a:moveTo>
                <a:lnTo>
                  <a:pt x="284273" y="219737"/>
                </a:lnTo>
                <a:lnTo>
                  <a:pt x="305496" y="219737"/>
                </a:lnTo>
                <a:lnTo>
                  <a:pt x="333001" y="129105"/>
                </a:lnTo>
                <a:close/>
                <a:moveTo>
                  <a:pt x="228265" y="129105"/>
                </a:moveTo>
                <a:lnTo>
                  <a:pt x="228265" y="219737"/>
                </a:lnTo>
                <a:lnTo>
                  <a:pt x="250807" y="219737"/>
                </a:lnTo>
                <a:lnTo>
                  <a:pt x="263614" y="129105"/>
                </a:lnTo>
                <a:close/>
                <a:moveTo>
                  <a:pt x="157021" y="129105"/>
                </a:moveTo>
                <a:lnTo>
                  <a:pt x="175826" y="219737"/>
                </a:lnTo>
                <a:lnTo>
                  <a:pt x="195129" y="219737"/>
                </a:lnTo>
                <a:lnTo>
                  <a:pt x="195129" y="129105"/>
                </a:lnTo>
                <a:close/>
                <a:moveTo>
                  <a:pt x="93087" y="129105"/>
                </a:moveTo>
                <a:lnTo>
                  <a:pt x="117372" y="219737"/>
                </a:lnTo>
                <a:lnTo>
                  <a:pt x="141984" y="219737"/>
                </a:lnTo>
                <a:lnTo>
                  <a:pt x="123179" y="129105"/>
                </a:lnTo>
                <a:close/>
                <a:moveTo>
                  <a:pt x="58494" y="0"/>
                </a:moveTo>
                <a:lnTo>
                  <a:pt x="84208" y="95969"/>
                </a:lnTo>
                <a:lnTo>
                  <a:pt x="354346" y="95969"/>
                </a:lnTo>
                <a:lnTo>
                  <a:pt x="354346" y="97437"/>
                </a:lnTo>
                <a:cubicBezTo>
                  <a:pt x="356087" y="96136"/>
                  <a:pt x="357928" y="96353"/>
                  <a:pt x="359747" y="96905"/>
                </a:cubicBezTo>
                <a:lnTo>
                  <a:pt x="360371" y="97095"/>
                </a:lnTo>
                <a:cubicBezTo>
                  <a:pt x="368954" y="99700"/>
                  <a:pt x="373801" y="108770"/>
                  <a:pt x="371196" y="117354"/>
                </a:cubicBezTo>
                <a:lnTo>
                  <a:pt x="333339" y="242097"/>
                </a:lnTo>
                <a:cubicBezTo>
                  <a:pt x="331591" y="247858"/>
                  <a:pt x="326929" y="251935"/>
                  <a:pt x="321206" y="252122"/>
                </a:cubicBezTo>
                <a:lnTo>
                  <a:pt x="321206" y="252873"/>
                </a:lnTo>
                <a:lnTo>
                  <a:pt x="313576" y="252873"/>
                </a:lnTo>
                <a:cubicBezTo>
                  <a:pt x="313378" y="253010"/>
                  <a:pt x="313229" y="252967"/>
                  <a:pt x="313080" y="252922"/>
                </a:cubicBezTo>
                <a:lnTo>
                  <a:pt x="312919" y="252873"/>
                </a:lnTo>
                <a:lnTo>
                  <a:pt x="126251" y="252873"/>
                </a:lnTo>
                <a:lnTo>
                  <a:pt x="133971" y="281687"/>
                </a:lnTo>
                <a:lnTo>
                  <a:pt x="321075" y="281687"/>
                </a:lnTo>
                <a:lnTo>
                  <a:pt x="321075" y="314823"/>
                </a:lnTo>
                <a:lnTo>
                  <a:pt x="318480" y="314823"/>
                </a:lnTo>
                <a:cubicBezTo>
                  <a:pt x="329614" y="318311"/>
                  <a:pt x="336414" y="328969"/>
                  <a:pt x="336414" y="341215"/>
                </a:cubicBezTo>
                <a:cubicBezTo>
                  <a:pt x="336414" y="359094"/>
                  <a:pt x="321920" y="373588"/>
                  <a:pt x="304041" y="373588"/>
                </a:cubicBezTo>
                <a:cubicBezTo>
                  <a:pt x="286162" y="373588"/>
                  <a:pt x="271668" y="359094"/>
                  <a:pt x="271668" y="341215"/>
                </a:cubicBezTo>
                <a:cubicBezTo>
                  <a:pt x="271668" y="328969"/>
                  <a:pt x="278468" y="318311"/>
                  <a:pt x="289602" y="314823"/>
                </a:cubicBezTo>
                <a:lnTo>
                  <a:pt x="142850" y="314823"/>
                </a:lnTo>
                <a:lnTo>
                  <a:pt x="143397" y="316865"/>
                </a:lnTo>
                <a:cubicBezTo>
                  <a:pt x="151629" y="321811"/>
                  <a:pt x="156401" y="330956"/>
                  <a:pt x="156401" y="341215"/>
                </a:cubicBezTo>
                <a:cubicBezTo>
                  <a:pt x="156401" y="359094"/>
                  <a:pt x="141907" y="373588"/>
                  <a:pt x="124028" y="373588"/>
                </a:cubicBezTo>
                <a:cubicBezTo>
                  <a:pt x="106149" y="373588"/>
                  <a:pt x="91655" y="359094"/>
                  <a:pt x="91655" y="341215"/>
                </a:cubicBezTo>
                <a:cubicBezTo>
                  <a:pt x="91655" y="329356"/>
                  <a:pt x="98032" y="318986"/>
                  <a:pt x="108649" y="315212"/>
                </a:cubicBezTo>
                <a:lnTo>
                  <a:pt x="33542" y="34909"/>
                </a:lnTo>
                <a:lnTo>
                  <a:pt x="0" y="34909"/>
                </a:lnTo>
                <a:lnTo>
                  <a:pt x="0" y="1773"/>
                </a:lnTo>
                <a:lnTo>
                  <a:pt x="51879" y="1773"/>
                </a:lnTo>
                <a:close/>
              </a:path>
            </a:pathLst>
          </a:cu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/>
          </a:lstStyle>
          <a:p>
            <a:pPr algn="ctr"/>
            <a:endParaRPr lang="ko-KR" altLang="en-US" sz="2100">
              <a:solidFill>
                <a:srgbClr val="AE4500"/>
              </a:solidFill>
            </a:endParaRPr>
          </a:p>
        </p:txBody>
      </p:sp>
      <p:sp>
        <p:nvSpPr>
          <p:cNvPr id="22" name="Right Triangle 17">
            <a:extLst>
              <a:ext uri="{FF2B5EF4-FFF2-40B4-BE49-F238E27FC236}">
                <a16:creationId xmlns:a16="http://schemas.microsoft.com/office/drawing/2014/main" id="{72D0E63F-B9EF-7630-4D56-330E459AAD04}"/>
              </a:ext>
            </a:extLst>
          </p:cNvPr>
          <p:cNvSpPr>
            <a:spLocks noChangeAspect="1"/>
          </p:cNvSpPr>
          <p:nvPr/>
        </p:nvSpPr>
        <p:spPr>
          <a:xfrm>
            <a:off x="11253611" y="6362139"/>
            <a:ext cx="717222" cy="853986"/>
          </a:xfrm>
          <a:custGeom>
            <a:avLst/>
            <a:gdLst/>
            <a:ahLst/>
            <a:cxnLst/>
            <a:rect l="l" t="t" r="r" b="b"/>
            <a:pathLst>
              <a:path w="2721114" h="3240000">
                <a:moveTo>
                  <a:pt x="1999321" y="2603448"/>
                </a:moveTo>
                <a:lnTo>
                  <a:pt x="1999321" y="2772810"/>
                </a:lnTo>
                <a:lnTo>
                  <a:pt x="2528507" y="2772810"/>
                </a:lnTo>
                <a:lnTo>
                  <a:pt x="2528507" y="2603448"/>
                </a:lnTo>
                <a:close/>
                <a:moveTo>
                  <a:pt x="2263914" y="2230929"/>
                </a:moveTo>
                <a:cubicBezTo>
                  <a:pt x="2516419" y="2230929"/>
                  <a:pt x="2721114" y="2435624"/>
                  <a:pt x="2721114" y="2688129"/>
                </a:cubicBezTo>
                <a:cubicBezTo>
                  <a:pt x="2721114" y="2940634"/>
                  <a:pt x="2516419" y="3145329"/>
                  <a:pt x="2263914" y="3145329"/>
                </a:cubicBezTo>
                <a:cubicBezTo>
                  <a:pt x="2011409" y="3145329"/>
                  <a:pt x="1806714" y="2940634"/>
                  <a:pt x="1806714" y="2688129"/>
                </a:cubicBezTo>
                <a:cubicBezTo>
                  <a:pt x="1806714" y="2435624"/>
                  <a:pt x="2011409" y="2230929"/>
                  <a:pt x="2263914" y="2230929"/>
                </a:cubicBezTo>
                <a:close/>
                <a:moveTo>
                  <a:pt x="1576134" y="17032"/>
                </a:moveTo>
                <a:lnTo>
                  <a:pt x="2276728" y="17032"/>
                </a:lnTo>
                <a:lnTo>
                  <a:pt x="2276728" y="17033"/>
                </a:lnTo>
                <a:lnTo>
                  <a:pt x="1576135" y="17033"/>
                </a:lnTo>
                <a:close/>
                <a:moveTo>
                  <a:pt x="0" y="17032"/>
                </a:moveTo>
                <a:lnTo>
                  <a:pt x="1321887" y="17032"/>
                </a:lnTo>
                <a:lnTo>
                  <a:pt x="1321887" y="996125"/>
                </a:lnTo>
                <a:lnTo>
                  <a:pt x="2276728" y="996125"/>
                </a:lnTo>
                <a:lnTo>
                  <a:pt x="2276728" y="2160187"/>
                </a:lnTo>
                <a:cubicBezTo>
                  <a:pt x="1979345" y="2161001"/>
                  <a:pt x="1738579" y="2402384"/>
                  <a:pt x="1738579" y="2700000"/>
                </a:cubicBezTo>
                <a:cubicBezTo>
                  <a:pt x="1738579" y="2997617"/>
                  <a:pt x="1979345" y="3238999"/>
                  <a:pt x="2276728" y="3239814"/>
                </a:cubicBezTo>
                <a:lnTo>
                  <a:pt x="2276728" y="3240000"/>
                </a:lnTo>
                <a:lnTo>
                  <a:pt x="0" y="3240000"/>
                </a:lnTo>
                <a:close/>
                <a:moveTo>
                  <a:pt x="1436085" y="0"/>
                </a:moveTo>
                <a:lnTo>
                  <a:pt x="2287664" y="888809"/>
                </a:lnTo>
                <a:lnTo>
                  <a:pt x="1436085" y="888809"/>
                </a:lnTo>
                <a:close/>
              </a:path>
            </a:pathLst>
          </a:cu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37160" tIns="68580" rIns="137160" bIns="6858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/>
          </a:lstStyle>
          <a:p>
            <a:pPr algn="ctr"/>
            <a:endParaRPr lang="ko-KR" altLang="en-US" sz="2100">
              <a:solidFill>
                <a:srgbClr val="AE4500"/>
              </a:solidFill>
            </a:endParaRPr>
          </a:p>
        </p:txBody>
      </p:sp>
      <p:sp>
        <p:nvSpPr>
          <p:cNvPr id="23" name="Right Triangle 17">
            <a:extLst>
              <a:ext uri="{FF2B5EF4-FFF2-40B4-BE49-F238E27FC236}">
                <a16:creationId xmlns:a16="http://schemas.microsoft.com/office/drawing/2014/main" id="{CB220058-4F89-8638-6F56-673C757BAAD4}"/>
              </a:ext>
            </a:extLst>
          </p:cNvPr>
          <p:cNvSpPr>
            <a:spLocks noChangeAspect="1"/>
          </p:cNvSpPr>
          <p:nvPr/>
        </p:nvSpPr>
        <p:spPr>
          <a:xfrm>
            <a:off x="9941045" y="6362139"/>
            <a:ext cx="717222" cy="853986"/>
          </a:xfrm>
          <a:custGeom>
            <a:avLst/>
            <a:gdLst/>
            <a:ahLst/>
            <a:cxnLst/>
            <a:rect l="l" t="t" r="r" b="b"/>
            <a:pathLst>
              <a:path w="2721114" h="3240000">
                <a:moveTo>
                  <a:pt x="2179233" y="2431577"/>
                </a:moveTo>
                <a:lnTo>
                  <a:pt x="2179233" y="2611489"/>
                </a:lnTo>
                <a:lnTo>
                  <a:pt x="1999321" y="2611489"/>
                </a:lnTo>
                <a:lnTo>
                  <a:pt x="1999321" y="2780851"/>
                </a:lnTo>
                <a:lnTo>
                  <a:pt x="2179233" y="2780851"/>
                </a:lnTo>
                <a:lnTo>
                  <a:pt x="2179233" y="2960763"/>
                </a:lnTo>
                <a:lnTo>
                  <a:pt x="2348595" y="2960763"/>
                </a:lnTo>
                <a:lnTo>
                  <a:pt x="2348595" y="2780851"/>
                </a:lnTo>
                <a:lnTo>
                  <a:pt x="2528507" y="2780851"/>
                </a:lnTo>
                <a:lnTo>
                  <a:pt x="2528507" y="2611489"/>
                </a:lnTo>
                <a:lnTo>
                  <a:pt x="2348595" y="2611489"/>
                </a:lnTo>
                <a:lnTo>
                  <a:pt x="2348595" y="2431577"/>
                </a:lnTo>
                <a:close/>
                <a:moveTo>
                  <a:pt x="2263914" y="2238970"/>
                </a:moveTo>
                <a:cubicBezTo>
                  <a:pt x="2516419" y="2238970"/>
                  <a:pt x="2721114" y="2443665"/>
                  <a:pt x="2721114" y="2696170"/>
                </a:cubicBezTo>
                <a:cubicBezTo>
                  <a:pt x="2721114" y="2948675"/>
                  <a:pt x="2516419" y="3153370"/>
                  <a:pt x="2263914" y="3153370"/>
                </a:cubicBezTo>
                <a:cubicBezTo>
                  <a:pt x="2011409" y="3153370"/>
                  <a:pt x="1806714" y="2948675"/>
                  <a:pt x="1806714" y="2696170"/>
                </a:cubicBezTo>
                <a:cubicBezTo>
                  <a:pt x="1806714" y="2443665"/>
                  <a:pt x="2011409" y="2238970"/>
                  <a:pt x="2263914" y="2238970"/>
                </a:cubicBezTo>
                <a:close/>
                <a:moveTo>
                  <a:pt x="1576134" y="17032"/>
                </a:moveTo>
                <a:lnTo>
                  <a:pt x="2276728" y="17032"/>
                </a:lnTo>
                <a:lnTo>
                  <a:pt x="2276728" y="17033"/>
                </a:lnTo>
                <a:lnTo>
                  <a:pt x="1576135" y="17033"/>
                </a:lnTo>
                <a:close/>
                <a:moveTo>
                  <a:pt x="0" y="17032"/>
                </a:moveTo>
                <a:lnTo>
                  <a:pt x="1321887" y="17032"/>
                </a:lnTo>
                <a:lnTo>
                  <a:pt x="1321887" y="996125"/>
                </a:lnTo>
                <a:lnTo>
                  <a:pt x="2276728" y="996125"/>
                </a:lnTo>
                <a:lnTo>
                  <a:pt x="2276728" y="2160187"/>
                </a:lnTo>
                <a:cubicBezTo>
                  <a:pt x="1979345" y="2161001"/>
                  <a:pt x="1738579" y="2402384"/>
                  <a:pt x="1738579" y="2700000"/>
                </a:cubicBezTo>
                <a:cubicBezTo>
                  <a:pt x="1738579" y="2997617"/>
                  <a:pt x="1979345" y="3238999"/>
                  <a:pt x="2276728" y="3239814"/>
                </a:cubicBezTo>
                <a:lnTo>
                  <a:pt x="2276728" y="3240000"/>
                </a:lnTo>
                <a:lnTo>
                  <a:pt x="0" y="3240000"/>
                </a:lnTo>
                <a:close/>
                <a:moveTo>
                  <a:pt x="1436085" y="0"/>
                </a:moveTo>
                <a:lnTo>
                  <a:pt x="2287664" y="888809"/>
                </a:lnTo>
                <a:lnTo>
                  <a:pt x="1436085" y="888809"/>
                </a:lnTo>
                <a:close/>
              </a:path>
            </a:pathLst>
          </a:cu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37160" tIns="68580" rIns="137160" bIns="6858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/>
          </a:lstStyle>
          <a:p>
            <a:pPr algn="ctr"/>
            <a:endParaRPr lang="ko-KR" altLang="en-US" sz="2100">
              <a:solidFill>
                <a:srgbClr val="AE4500"/>
              </a:solidFill>
            </a:endParaRPr>
          </a:p>
        </p:txBody>
      </p:sp>
      <p:sp>
        <p:nvSpPr>
          <p:cNvPr id="24" name="Right Triangle 17">
            <a:extLst>
              <a:ext uri="{FF2B5EF4-FFF2-40B4-BE49-F238E27FC236}">
                <a16:creationId xmlns:a16="http://schemas.microsoft.com/office/drawing/2014/main" id="{46A8DD32-1CC2-B88B-8304-17F76365A9C3}"/>
              </a:ext>
            </a:extLst>
          </p:cNvPr>
          <p:cNvSpPr>
            <a:spLocks noChangeAspect="1"/>
          </p:cNvSpPr>
          <p:nvPr/>
        </p:nvSpPr>
        <p:spPr>
          <a:xfrm>
            <a:off x="12566171" y="6362139"/>
            <a:ext cx="717222" cy="853986"/>
          </a:xfrm>
          <a:custGeom>
            <a:avLst/>
            <a:gdLst/>
            <a:ahLst/>
            <a:cxnLst/>
            <a:rect l="l" t="t" r="r" b="b"/>
            <a:pathLst>
              <a:path w="2721114" h="3240000">
                <a:moveTo>
                  <a:pt x="2136698" y="2449196"/>
                </a:moveTo>
                <a:lnTo>
                  <a:pt x="2016940" y="2568954"/>
                </a:lnTo>
                <a:lnTo>
                  <a:pt x="2144156" y="2696170"/>
                </a:lnTo>
                <a:lnTo>
                  <a:pt x="2016940" y="2823386"/>
                </a:lnTo>
                <a:lnTo>
                  <a:pt x="2136698" y="2943144"/>
                </a:lnTo>
                <a:lnTo>
                  <a:pt x="2263914" y="2815928"/>
                </a:lnTo>
                <a:lnTo>
                  <a:pt x="2391130" y="2943144"/>
                </a:lnTo>
                <a:lnTo>
                  <a:pt x="2510888" y="2823386"/>
                </a:lnTo>
                <a:lnTo>
                  <a:pt x="2383672" y="2696170"/>
                </a:lnTo>
                <a:lnTo>
                  <a:pt x="2510888" y="2568954"/>
                </a:lnTo>
                <a:lnTo>
                  <a:pt x="2391130" y="2449196"/>
                </a:lnTo>
                <a:lnTo>
                  <a:pt x="2263914" y="2576412"/>
                </a:lnTo>
                <a:close/>
                <a:moveTo>
                  <a:pt x="2263914" y="2238970"/>
                </a:moveTo>
                <a:cubicBezTo>
                  <a:pt x="2516419" y="2238970"/>
                  <a:pt x="2721114" y="2443665"/>
                  <a:pt x="2721114" y="2696170"/>
                </a:cubicBezTo>
                <a:cubicBezTo>
                  <a:pt x="2721114" y="2948675"/>
                  <a:pt x="2516419" y="3153370"/>
                  <a:pt x="2263914" y="3153370"/>
                </a:cubicBezTo>
                <a:cubicBezTo>
                  <a:pt x="2011409" y="3153370"/>
                  <a:pt x="1806714" y="2948675"/>
                  <a:pt x="1806714" y="2696170"/>
                </a:cubicBezTo>
                <a:cubicBezTo>
                  <a:pt x="1806714" y="2443665"/>
                  <a:pt x="2011409" y="2238970"/>
                  <a:pt x="2263914" y="2238970"/>
                </a:cubicBezTo>
                <a:close/>
                <a:moveTo>
                  <a:pt x="1576134" y="17032"/>
                </a:moveTo>
                <a:lnTo>
                  <a:pt x="2276728" y="17032"/>
                </a:lnTo>
                <a:lnTo>
                  <a:pt x="2276728" y="17033"/>
                </a:lnTo>
                <a:lnTo>
                  <a:pt x="1576135" y="17033"/>
                </a:lnTo>
                <a:close/>
                <a:moveTo>
                  <a:pt x="0" y="17032"/>
                </a:moveTo>
                <a:lnTo>
                  <a:pt x="1321887" y="17032"/>
                </a:lnTo>
                <a:lnTo>
                  <a:pt x="1321887" y="996125"/>
                </a:lnTo>
                <a:lnTo>
                  <a:pt x="2276728" y="996125"/>
                </a:lnTo>
                <a:lnTo>
                  <a:pt x="2276728" y="2160187"/>
                </a:lnTo>
                <a:cubicBezTo>
                  <a:pt x="1979345" y="2161001"/>
                  <a:pt x="1738579" y="2402384"/>
                  <a:pt x="1738579" y="2700000"/>
                </a:cubicBezTo>
                <a:cubicBezTo>
                  <a:pt x="1738579" y="2997617"/>
                  <a:pt x="1979345" y="3238999"/>
                  <a:pt x="2276728" y="3239814"/>
                </a:cubicBezTo>
                <a:lnTo>
                  <a:pt x="2276728" y="3240000"/>
                </a:lnTo>
                <a:lnTo>
                  <a:pt x="0" y="3240000"/>
                </a:lnTo>
                <a:close/>
                <a:moveTo>
                  <a:pt x="1436085" y="0"/>
                </a:moveTo>
                <a:lnTo>
                  <a:pt x="2287664" y="888809"/>
                </a:lnTo>
                <a:lnTo>
                  <a:pt x="1436085" y="888809"/>
                </a:lnTo>
                <a:close/>
              </a:path>
            </a:pathLst>
          </a:cu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37160" tIns="68580" rIns="137160" bIns="6858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/>
          </a:lstStyle>
          <a:p>
            <a:pPr algn="ctr"/>
            <a:endParaRPr lang="ko-KR" altLang="en-US" sz="2100">
              <a:solidFill>
                <a:srgbClr val="AE4500"/>
              </a:solidFill>
            </a:endParaRPr>
          </a:p>
        </p:txBody>
      </p:sp>
      <p:sp>
        <p:nvSpPr>
          <p:cNvPr id="25" name="Oval 44">
            <a:extLst>
              <a:ext uri="{FF2B5EF4-FFF2-40B4-BE49-F238E27FC236}">
                <a16:creationId xmlns:a16="http://schemas.microsoft.com/office/drawing/2014/main" id="{119EBE2E-BD89-5AC3-BD83-1F8BBEF14537}"/>
              </a:ext>
            </a:extLst>
          </p:cNvPr>
          <p:cNvSpPr>
            <a:spLocks noChangeAspect="1"/>
          </p:cNvSpPr>
          <p:nvPr/>
        </p:nvSpPr>
        <p:spPr>
          <a:xfrm>
            <a:off x="13878737" y="6362139"/>
            <a:ext cx="717222" cy="853986"/>
          </a:xfrm>
          <a:custGeom>
            <a:avLst/>
            <a:gdLst/>
            <a:ahLst/>
            <a:cxnLst/>
            <a:rect l="l" t="t" r="r" b="b"/>
            <a:pathLst>
              <a:path w="2721114" h="3240000">
                <a:moveTo>
                  <a:pt x="2519839" y="2469622"/>
                </a:moveTo>
                <a:lnTo>
                  <a:pt x="2201779" y="2787682"/>
                </a:lnTo>
                <a:lnTo>
                  <a:pt x="2003023" y="2588926"/>
                </a:lnTo>
                <a:lnTo>
                  <a:pt x="1901669" y="2690281"/>
                </a:lnTo>
                <a:lnTo>
                  <a:pt x="2203868" y="2992480"/>
                </a:lnTo>
                <a:lnTo>
                  <a:pt x="2305222" y="2891125"/>
                </a:lnTo>
                <a:lnTo>
                  <a:pt x="2303133" y="2889037"/>
                </a:lnTo>
                <a:lnTo>
                  <a:pt x="2621194" y="2570977"/>
                </a:lnTo>
                <a:close/>
                <a:moveTo>
                  <a:pt x="2263914" y="2238970"/>
                </a:moveTo>
                <a:cubicBezTo>
                  <a:pt x="2516419" y="2238970"/>
                  <a:pt x="2721114" y="2443665"/>
                  <a:pt x="2721114" y="2696170"/>
                </a:cubicBezTo>
                <a:cubicBezTo>
                  <a:pt x="2721114" y="2948675"/>
                  <a:pt x="2516419" y="3153370"/>
                  <a:pt x="2263914" y="3153370"/>
                </a:cubicBezTo>
                <a:cubicBezTo>
                  <a:pt x="2011409" y="3153370"/>
                  <a:pt x="1806714" y="2948675"/>
                  <a:pt x="1806714" y="2696170"/>
                </a:cubicBezTo>
                <a:cubicBezTo>
                  <a:pt x="1806714" y="2443665"/>
                  <a:pt x="2011409" y="2238970"/>
                  <a:pt x="2263914" y="2238970"/>
                </a:cubicBezTo>
                <a:close/>
                <a:moveTo>
                  <a:pt x="1576134" y="17032"/>
                </a:moveTo>
                <a:lnTo>
                  <a:pt x="2276728" y="17032"/>
                </a:lnTo>
                <a:lnTo>
                  <a:pt x="2276728" y="17033"/>
                </a:lnTo>
                <a:lnTo>
                  <a:pt x="1576135" y="17033"/>
                </a:lnTo>
                <a:close/>
                <a:moveTo>
                  <a:pt x="0" y="17032"/>
                </a:moveTo>
                <a:lnTo>
                  <a:pt x="1321887" y="17032"/>
                </a:lnTo>
                <a:lnTo>
                  <a:pt x="1321887" y="996125"/>
                </a:lnTo>
                <a:lnTo>
                  <a:pt x="2276728" y="996125"/>
                </a:lnTo>
                <a:lnTo>
                  <a:pt x="2276728" y="2160187"/>
                </a:lnTo>
                <a:cubicBezTo>
                  <a:pt x="1979345" y="2161001"/>
                  <a:pt x="1738579" y="2402384"/>
                  <a:pt x="1738579" y="2700000"/>
                </a:cubicBezTo>
                <a:cubicBezTo>
                  <a:pt x="1738579" y="2997617"/>
                  <a:pt x="1979345" y="3238999"/>
                  <a:pt x="2276728" y="3239814"/>
                </a:cubicBezTo>
                <a:lnTo>
                  <a:pt x="2276728" y="3240000"/>
                </a:lnTo>
                <a:lnTo>
                  <a:pt x="0" y="3240000"/>
                </a:lnTo>
                <a:close/>
                <a:moveTo>
                  <a:pt x="1436085" y="0"/>
                </a:moveTo>
                <a:lnTo>
                  <a:pt x="2287664" y="888809"/>
                </a:lnTo>
                <a:lnTo>
                  <a:pt x="1436085" y="888809"/>
                </a:lnTo>
                <a:close/>
              </a:path>
            </a:pathLst>
          </a:cu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37160" tIns="68580" rIns="137160" bIns="6858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/>
          </a:lstStyle>
          <a:p>
            <a:pPr algn="ctr"/>
            <a:endParaRPr lang="ko-KR" altLang="en-US" sz="2100">
              <a:solidFill>
                <a:srgbClr val="AE4500"/>
              </a:solidFill>
            </a:endParaRPr>
          </a:p>
        </p:txBody>
      </p:sp>
      <p:sp>
        <p:nvSpPr>
          <p:cNvPr id="26" name="Google Shape;6000;p67">
            <a:extLst>
              <a:ext uri="{FF2B5EF4-FFF2-40B4-BE49-F238E27FC236}">
                <a16:creationId xmlns:a16="http://schemas.microsoft.com/office/drawing/2014/main" id="{402A4DB0-216C-6FDA-B63D-24B2BE62782A}"/>
              </a:ext>
            </a:extLst>
          </p:cNvPr>
          <p:cNvSpPr/>
          <p:nvPr/>
        </p:nvSpPr>
        <p:spPr>
          <a:xfrm>
            <a:off x="3735192" y="1713261"/>
            <a:ext cx="906368" cy="924718"/>
          </a:xfrm>
          <a:custGeom>
            <a:avLst/>
            <a:gdLst/>
            <a:ahLst/>
            <a:cxnLst/>
            <a:rect l="l" t="t" r="r" b="b"/>
            <a:pathLst>
              <a:path w="12446" h="12698" extrusionOk="0">
                <a:moveTo>
                  <a:pt x="6239" y="1"/>
                </a:moveTo>
                <a:cubicBezTo>
                  <a:pt x="5105" y="1"/>
                  <a:pt x="4191" y="915"/>
                  <a:pt x="4159" y="2112"/>
                </a:cubicBezTo>
                <a:cubicBezTo>
                  <a:pt x="4159" y="3088"/>
                  <a:pt x="4852" y="3939"/>
                  <a:pt x="5798" y="4097"/>
                </a:cubicBezTo>
                <a:lnTo>
                  <a:pt x="5798" y="5294"/>
                </a:lnTo>
                <a:cubicBezTo>
                  <a:pt x="4852" y="5483"/>
                  <a:pt x="4159" y="6333"/>
                  <a:pt x="4159" y="7310"/>
                </a:cubicBezTo>
                <a:cubicBezTo>
                  <a:pt x="4159" y="7657"/>
                  <a:pt x="4222" y="7972"/>
                  <a:pt x="4380" y="8255"/>
                </a:cubicBezTo>
                <a:lnTo>
                  <a:pt x="3403" y="9043"/>
                </a:lnTo>
                <a:cubicBezTo>
                  <a:pt x="3057" y="8728"/>
                  <a:pt x="2584" y="8570"/>
                  <a:pt x="2112" y="8570"/>
                </a:cubicBezTo>
                <a:cubicBezTo>
                  <a:pt x="946" y="8602"/>
                  <a:pt x="1" y="9515"/>
                  <a:pt x="1" y="10650"/>
                </a:cubicBezTo>
                <a:cubicBezTo>
                  <a:pt x="1" y="11784"/>
                  <a:pt x="946" y="12697"/>
                  <a:pt x="2112" y="12697"/>
                </a:cubicBezTo>
                <a:cubicBezTo>
                  <a:pt x="3246" y="12697"/>
                  <a:pt x="4128" y="11752"/>
                  <a:pt x="4191" y="10650"/>
                </a:cubicBezTo>
                <a:cubicBezTo>
                  <a:pt x="4191" y="10303"/>
                  <a:pt x="4096" y="9988"/>
                  <a:pt x="3939" y="9704"/>
                </a:cubicBezTo>
                <a:lnTo>
                  <a:pt x="4947" y="8917"/>
                </a:lnTo>
                <a:cubicBezTo>
                  <a:pt x="5294" y="9232"/>
                  <a:pt x="5766" y="9389"/>
                  <a:pt x="6239" y="9389"/>
                </a:cubicBezTo>
                <a:cubicBezTo>
                  <a:pt x="6743" y="9389"/>
                  <a:pt x="7184" y="9200"/>
                  <a:pt x="7530" y="8917"/>
                </a:cubicBezTo>
                <a:lnTo>
                  <a:pt x="8507" y="9704"/>
                </a:lnTo>
                <a:cubicBezTo>
                  <a:pt x="8350" y="9988"/>
                  <a:pt x="8287" y="10303"/>
                  <a:pt x="8287" y="10650"/>
                </a:cubicBezTo>
                <a:cubicBezTo>
                  <a:pt x="8287" y="11784"/>
                  <a:pt x="9232" y="12697"/>
                  <a:pt x="10366" y="12697"/>
                </a:cubicBezTo>
                <a:cubicBezTo>
                  <a:pt x="11500" y="12697"/>
                  <a:pt x="12414" y="11752"/>
                  <a:pt x="12445" y="10650"/>
                </a:cubicBezTo>
                <a:cubicBezTo>
                  <a:pt x="12445" y="9515"/>
                  <a:pt x="11563" y="8602"/>
                  <a:pt x="10366" y="8570"/>
                </a:cubicBezTo>
                <a:cubicBezTo>
                  <a:pt x="9862" y="8570"/>
                  <a:pt x="9421" y="8759"/>
                  <a:pt x="9074" y="9043"/>
                </a:cubicBezTo>
                <a:lnTo>
                  <a:pt x="8097" y="8255"/>
                </a:lnTo>
                <a:cubicBezTo>
                  <a:pt x="8255" y="7972"/>
                  <a:pt x="8318" y="7657"/>
                  <a:pt x="8318" y="7310"/>
                </a:cubicBezTo>
                <a:cubicBezTo>
                  <a:pt x="8318" y="6333"/>
                  <a:pt x="7625" y="5451"/>
                  <a:pt x="6680" y="5294"/>
                </a:cubicBezTo>
                <a:lnTo>
                  <a:pt x="6680" y="4097"/>
                </a:lnTo>
                <a:cubicBezTo>
                  <a:pt x="7625" y="3908"/>
                  <a:pt x="8318" y="3088"/>
                  <a:pt x="8318" y="2112"/>
                </a:cubicBezTo>
                <a:cubicBezTo>
                  <a:pt x="8318" y="946"/>
                  <a:pt x="7404" y="64"/>
                  <a:pt x="6239" y="1"/>
                </a:cubicBezTo>
                <a:close/>
              </a:path>
            </a:pathLst>
          </a:custGeom>
          <a:solidFill>
            <a:srgbClr val="FFC000"/>
          </a:solidFill>
          <a:ln>
            <a:noFill/>
          </a:ln>
        </p:spPr>
        <p:txBody>
          <a:bodyPr spcFirstLastPara="1" wrap="square" lIns="137138" tIns="137138" rIns="137138" bIns="137138" anchor="ctr" anchorCtr="0">
            <a:noAutofit/>
          </a:bodyPr>
          <a:lstStyle>
            <a:defPPr/>
          </a:lstStyle>
          <a:p>
            <a:endParaRPr sz="2100">
              <a:solidFill>
                <a:srgbClr val="AE4500"/>
              </a:solidFill>
            </a:endParaRPr>
          </a:p>
        </p:txBody>
      </p:sp>
      <p:grpSp>
        <p:nvGrpSpPr>
          <p:cNvPr id="27" name="Google Shape;6029;p67">
            <a:extLst>
              <a:ext uri="{FF2B5EF4-FFF2-40B4-BE49-F238E27FC236}">
                <a16:creationId xmlns:a16="http://schemas.microsoft.com/office/drawing/2014/main" id="{963F6052-6E07-A5D7-7E10-F0B9D5665A32}"/>
              </a:ext>
            </a:extLst>
          </p:cNvPr>
          <p:cNvGrpSpPr/>
          <p:nvPr/>
        </p:nvGrpSpPr>
        <p:grpSpPr>
          <a:xfrm>
            <a:off x="11260118" y="7624955"/>
            <a:ext cx="606220" cy="840362"/>
            <a:chOff x="-38860326" y="3221750"/>
            <a:chExt cx="228425" cy="316650"/>
          </a:xfrm>
          <a:solidFill>
            <a:srgbClr val="FFC000"/>
          </a:solidFill>
        </p:grpSpPr>
        <p:sp>
          <p:nvSpPr>
            <p:cNvPr id="28" name="Google Shape;6030;p67">
              <a:extLst>
                <a:ext uri="{FF2B5EF4-FFF2-40B4-BE49-F238E27FC236}">
                  <a16:creationId xmlns:a16="http://schemas.microsoft.com/office/drawing/2014/main" id="{37845E52-2C28-F187-8B9D-33F90B6EE5DF}"/>
                </a:ext>
              </a:extLst>
            </p:cNvPr>
            <p:cNvSpPr/>
            <p:nvPr/>
          </p:nvSpPr>
          <p:spPr>
            <a:xfrm>
              <a:off x="-38735874" y="3222550"/>
              <a:ext cx="103975" cy="123675"/>
            </a:xfrm>
            <a:custGeom>
              <a:avLst/>
              <a:gdLst/>
              <a:ahLst/>
              <a:cxnLst/>
              <a:rect l="l" t="t" r="r" b="b"/>
              <a:pathLst>
                <a:path w="4159" h="4947" extrusionOk="0">
                  <a:moveTo>
                    <a:pt x="0" y="0"/>
                  </a:moveTo>
                  <a:lnTo>
                    <a:pt x="0" y="2552"/>
                  </a:lnTo>
                  <a:cubicBezTo>
                    <a:pt x="473" y="2710"/>
                    <a:pt x="851" y="3182"/>
                    <a:pt x="851" y="3750"/>
                  </a:cubicBezTo>
                  <a:lnTo>
                    <a:pt x="851" y="4947"/>
                  </a:lnTo>
                  <a:lnTo>
                    <a:pt x="4159" y="4947"/>
                  </a:lnTo>
                  <a:lnTo>
                    <a:pt x="4159" y="3687"/>
                  </a:lnTo>
                  <a:cubicBezTo>
                    <a:pt x="4159" y="1639"/>
                    <a:pt x="2489" y="0"/>
                    <a:pt x="44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37138" tIns="137138" rIns="137138" bIns="137138" anchor="ctr" anchorCtr="0">
              <a:noAutofit/>
            </a:bodyPr>
            <a:lstStyle>
              <a:defPPr/>
            </a:lstStyle>
            <a:p>
              <a:endParaRPr sz="2100">
                <a:solidFill>
                  <a:srgbClr val="AE4500"/>
                </a:solidFill>
              </a:endParaRPr>
            </a:p>
          </p:txBody>
        </p:sp>
        <p:sp>
          <p:nvSpPr>
            <p:cNvPr id="29" name="Google Shape;6031;p67">
              <a:extLst>
                <a:ext uri="{FF2B5EF4-FFF2-40B4-BE49-F238E27FC236}">
                  <a16:creationId xmlns:a16="http://schemas.microsoft.com/office/drawing/2014/main" id="{7BDA6468-0D99-86B3-E88A-AC3D539DF405}"/>
                </a:ext>
              </a:extLst>
            </p:cNvPr>
            <p:cNvSpPr/>
            <p:nvPr/>
          </p:nvSpPr>
          <p:spPr>
            <a:xfrm>
              <a:off x="-38756375" y="3302875"/>
              <a:ext cx="22075" cy="63050"/>
            </a:xfrm>
            <a:custGeom>
              <a:avLst/>
              <a:gdLst/>
              <a:ahLst/>
              <a:cxnLst/>
              <a:rect l="l" t="t" r="r" b="b"/>
              <a:pathLst>
                <a:path w="883" h="2522" extrusionOk="0">
                  <a:moveTo>
                    <a:pt x="474" y="1"/>
                  </a:moveTo>
                  <a:cubicBezTo>
                    <a:pt x="253" y="1"/>
                    <a:pt x="95" y="222"/>
                    <a:pt x="95" y="442"/>
                  </a:cubicBezTo>
                  <a:lnTo>
                    <a:pt x="95" y="2112"/>
                  </a:lnTo>
                  <a:cubicBezTo>
                    <a:pt x="1" y="2332"/>
                    <a:pt x="190" y="2521"/>
                    <a:pt x="442" y="2521"/>
                  </a:cubicBezTo>
                  <a:cubicBezTo>
                    <a:pt x="663" y="2521"/>
                    <a:pt x="820" y="2332"/>
                    <a:pt x="883" y="2112"/>
                  </a:cubicBezTo>
                  <a:lnTo>
                    <a:pt x="883" y="442"/>
                  </a:lnTo>
                  <a:cubicBezTo>
                    <a:pt x="883" y="222"/>
                    <a:pt x="663" y="64"/>
                    <a:pt x="47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37138" tIns="137138" rIns="137138" bIns="137138" anchor="ctr" anchorCtr="0">
              <a:noAutofit/>
            </a:bodyPr>
            <a:lstStyle>
              <a:defPPr/>
            </a:lstStyle>
            <a:p>
              <a:endParaRPr sz="2100">
                <a:solidFill>
                  <a:srgbClr val="AE4500"/>
                </a:solidFill>
              </a:endParaRPr>
            </a:p>
          </p:txBody>
        </p:sp>
        <p:sp>
          <p:nvSpPr>
            <p:cNvPr id="30" name="Google Shape;6032;p67">
              <a:extLst>
                <a:ext uri="{FF2B5EF4-FFF2-40B4-BE49-F238E27FC236}">
                  <a16:creationId xmlns:a16="http://schemas.microsoft.com/office/drawing/2014/main" id="{9540046B-3979-AA55-1D35-CC280C8F9B71}"/>
                </a:ext>
              </a:extLst>
            </p:cNvPr>
            <p:cNvSpPr/>
            <p:nvPr/>
          </p:nvSpPr>
          <p:spPr>
            <a:xfrm>
              <a:off x="-38859551" y="3221750"/>
              <a:ext cx="103200" cy="122900"/>
            </a:xfrm>
            <a:custGeom>
              <a:avLst/>
              <a:gdLst/>
              <a:ahLst/>
              <a:cxnLst/>
              <a:rect l="l" t="t" r="r" b="b"/>
              <a:pathLst>
                <a:path w="4128" h="4916" extrusionOk="0">
                  <a:moveTo>
                    <a:pt x="3687" y="1"/>
                  </a:moveTo>
                  <a:cubicBezTo>
                    <a:pt x="1671" y="1"/>
                    <a:pt x="1" y="1639"/>
                    <a:pt x="1" y="3687"/>
                  </a:cubicBezTo>
                  <a:lnTo>
                    <a:pt x="1" y="4916"/>
                  </a:lnTo>
                  <a:lnTo>
                    <a:pt x="3309" y="4916"/>
                  </a:lnTo>
                  <a:lnTo>
                    <a:pt x="3309" y="3687"/>
                  </a:lnTo>
                  <a:cubicBezTo>
                    <a:pt x="3309" y="3151"/>
                    <a:pt x="3655" y="2710"/>
                    <a:pt x="4128" y="2521"/>
                  </a:cubicBezTo>
                  <a:lnTo>
                    <a:pt x="4128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37138" tIns="137138" rIns="137138" bIns="137138" anchor="ctr" anchorCtr="0">
              <a:noAutofit/>
            </a:bodyPr>
            <a:lstStyle>
              <a:defPPr/>
            </a:lstStyle>
            <a:p>
              <a:endParaRPr sz="2100">
                <a:solidFill>
                  <a:srgbClr val="AE4500"/>
                </a:solidFill>
              </a:endParaRPr>
            </a:p>
          </p:txBody>
        </p:sp>
        <p:sp>
          <p:nvSpPr>
            <p:cNvPr id="31" name="Google Shape;6033;p67">
              <a:extLst>
                <a:ext uri="{FF2B5EF4-FFF2-40B4-BE49-F238E27FC236}">
                  <a16:creationId xmlns:a16="http://schemas.microsoft.com/office/drawing/2014/main" id="{8123F630-140C-1D45-CC8A-879360B96E05}"/>
                </a:ext>
              </a:extLst>
            </p:cNvPr>
            <p:cNvSpPr/>
            <p:nvPr/>
          </p:nvSpPr>
          <p:spPr>
            <a:xfrm>
              <a:off x="-38860326" y="3367475"/>
              <a:ext cx="228425" cy="170925"/>
            </a:xfrm>
            <a:custGeom>
              <a:avLst/>
              <a:gdLst/>
              <a:ahLst/>
              <a:cxnLst/>
              <a:rect l="l" t="t" r="r" b="b"/>
              <a:pathLst>
                <a:path w="9137" h="6837" extrusionOk="0">
                  <a:moveTo>
                    <a:pt x="0" y="0"/>
                  </a:moveTo>
                  <a:lnTo>
                    <a:pt x="0" y="3151"/>
                  </a:lnTo>
                  <a:cubicBezTo>
                    <a:pt x="0" y="5199"/>
                    <a:pt x="1639" y="6837"/>
                    <a:pt x="3686" y="6837"/>
                  </a:cubicBezTo>
                  <a:lnTo>
                    <a:pt x="5356" y="6837"/>
                  </a:lnTo>
                  <a:cubicBezTo>
                    <a:pt x="7467" y="6837"/>
                    <a:pt x="9137" y="5199"/>
                    <a:pt x="9137" y="3151"/>
                  </a:cubicBezTo>
                  <a:lnTo>
                    <a:pt x="9137" y="0"/>
                  </a:lnTo>
                  <a:lnTo>
                    <a:pt x="5734" y="0"/>
                  </a:lnTo>
                  <a:cubicBezTo>
                    <a:pt x="5577" y="473"/>
                    <a:pt x="5104" y="819"/>
                    <a:pt x="4568" y="819"/>
                  </a:cubicBezTo>
                  <a:cubicBezTo>
                    <a:pt x="4001" y="819"/>
                    <a:pt x="3560" y="473"/>
                    <a:pt x="337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37138" tIns="137138" rIns="137138" bIns="137138" anchor="ctr" anchorCtr="0">
              <a:noAutofit/>
            </a:bodyPr>
            <a:lstStyle>
              <a:defPPr/>
            </a:lstStyle>
            <a:p>
              <a:endParaRPr sz="2100">
                <a:solidFill>
                  <a:srgbClr val="AE4500"/>
                </a:solidFill>
              </a:endParaRPr>
            </a:p>
          </p:txBody>
        </p:sp>
      </p:grpSp>
      <p:grpSp>
        <p:nvGrpSpPr>
          <p:cNvPr id="32" name="Google Shape;6066;p67">
            <a:extLst>
              <a:ext uri="{FF2B5EF4-FFF2-40B4-BE49-F238E27FC236}">
                <a16:creationId xmlns:a16="http://schemas.microsoft.com/office/drawing/2014/main" id="{5F179910-C0AB-90B7-0606-4A5FDC997BF8}"/>
              </a:ext>
            </a:extLst>
          </p:cNvPr>
          <p:cNvGrpSpPr/>
          <p:nvPr/>
        </p:nvGrpSpPr>
        <p:grpSpPr>
          <a:xfrm>
            <a:off x="3679100" y="3096447"/>
            <a:ext cx="966304" cy="961522"/>
            <a:chOff x="-38538975" y="3954250"/>
            <a:chExt cx="318225" cy="316650"/>
          </a:xfrm>
          <a:solidFill>
            <a:srgbClr val="FFC000"/>
          </a:solidFill>
        </p:grpSpPr>
        <p:sp>
          <p:nvSpPr>
            <p:cNvPr id="33" name="Google Shape;6067;p67">
              <a:extLst>
                <a:ext uri="{FF2B5EF4-FFF2-40B4-BE49-F238E27FC236}">
                  <a16:creationId xmlns:a16="http://schemas.microsoft.com/office/drawing/2014/main" id="{EDE07B0A-2861-66FB-6C95-073A74D8DE9F}"/>
                </a:ext>
              </a:extLst>
            </p:cNvPr>
            <p:cNvSpPr/>
            <p:nvPr/>
          </p:nvSpPr>
          <p:spPr>
            <a:xfrm>
              <a:off x="-38538975" y="3954250"/>
              <a:ext cx="254425" cy="253625"/>
            </a:xfrm>
            <a:custGeom>
              <a:avLst/>
              <a:gdLst/>
              <a:ahLst/>
              <a:cxnLst/>
              <a:rect l="l" t="t" r="r" b="b"/>
              <a:pathLst>
                <a:path w="10177" h="10145" extrusionOk="0">
                  <a:moveTo>
                    <a:pt x="5104" y="3813"/>
                  </a:moveTo>
                  <a:cubicBezTo>
                    <a:pt x="5797" y="3813"/>
                    <a:pt x="6364" y="4348"/>
                    <a:pt x="6364" y="5073"/>
                  </a:cubicBezTo>
                  <a:cubicBezTo>
                    <a:pt x="6364" y="5766"/>
                    <a:pt x="5797" y="6333"/>
                    <a:pt x="5104" y="6333"/>
                  </a:cubicBezTo>
                  <a:cubicBezTo>
                    <a:pt x="4379" y="6333"/>
                    <a:pt x="3844" y="5766"/>
                    <a:pt x="3844" y="5073"/>
                  </a:cubicBezTo>
                  <a:cubicBezTo>
                    <a:pt x="3844" y="4411"/>
                    <a:pt x="4411" y="3813"/>
                    <a:pt x="5104" y="3813"/>
                  </a:cubicBezTo>
                  <a:close/>
                  <a:moveTo>
                    <a:pt x="5104" y="0"/>
                  </a:moveTo>
                  <a:cubicBezTo>
                    <a:pt x="2300" y="0"/>
                    <a:pt x="0" y="2269"/>
                    <a:pt x="0" y="5073"/>
                  </a:cubicBezTo>
                  <a:cubicBezTo>
                    <a:pt x="63" y="7908"/>
                    <a:pt x="2300" y="10145"/>
                    <a:pt x="5104" y="10145"/>
                  </a:cubicBezTo>
                  <a:cubicBezTo>
                    <a:pt x="7877" y="10145"/>
                    <a:pt x="10176" y="7877"/>
                    <a:pt x="10176" y="5073"/>
                  </a:cubicBezTo>
                  <a:cubicBezTo>
                    <a:pt x="10176" y="2269"/>
                    <a:pt x="7877" y="0"/>
                    <a:pt x="510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37138" tIns="137138" rIns="137138" bIns="137138" anchor="ctr" anchorCtr="0">
              <a:noAutofit/>
            </a:bodyPr>
            <a:lstStyle>
              <a:defPPr/>
            </a:lstStyle>
            <a:p>
              <a:endParaRPr sz="2100">
                <a:solidFill>
                  <a:srgbClr val="AE4500"/>
                </a:solidFill>
              </a:endParaRPr>
            </a:p>
          </p:txBody>
        </p:sp>
        <p:sp>
          <p:nvSpPr>
            <p:cNvPr id="34" name="Google Shape;6068;p67">
              <a:extLst>
                <a:ext uri="{FF2B5EF4-FFF2-40B4-BE49-F238E27FC236}">
                  <a16:creationId xmlns:a16="http://schemas.microsoft.com/office/drawing/2014/main" id="{24EF1123-31CA-2D1A-1EB2-1733D0123E1E}"/>
                </a:ext>
              </a:extLst>
            </p:cNvPr>
            <p:cNvSpPr/>
            <p:nvPr/>
          </p:nvSpPr>
          <p:spPr>
            <a:xfrm>
              <a:off x="-38496450" y="4081725"/>
              <a:ext cx="275700" cy="189175"/>
            </a:xfrm>
            <a:custGeom>
              <a:avLst/>
              <a:gdLst/>
              <a:ahLst/>
              <a:cxnLst/>
              <a:rect l="l" t="t" r="r" b="b"/>
              <a:pathLst>
                <a:path w="11028" h="7566" extrusionOk="0">
                  <a:moveTo>
                    <a:pt x="9774" y="0"/>
                  </a:moveTo>
                  <a:cubicBezTo>
                    <a:pt x="9040" y="0"/>
                    <a:pt x="8444" y="548"/>
                    <a:pt x="8444" y="1265"/>
                  </a:cubicBezTo>
                  <a:cubicBezTo>
                    <a:pt x="8444" y="1801"/>
                    <a:pt x="8790" y="2305"/>
                    <a:pt x="9295" y="2463"/>
                  </a:cubicBezTo>
                  <a:lnTo>
                    <a:pt x="9295" y="2967"/>
                  </a:lnTo>
                  <a:cubicBezTo>
                    <a:pt x="9295" y="4416"/>
                    <a:pt x="8192" y="5645"/>
                    <a:pt x="6774" y="5834"/>
                  </a:cubicBezTo>
                  <a:lnTo>
                    <a:pt x="6774" y="4825"/>
                  </a:lnTo>
                  <a:cubicBezTo>
                    <a:pt x="5829" y="5487"/>
                    <a:pt x="4663" y="5865"/>
                    <a:pt x="3403" y="5865"/>
                  </a:cubicBezTo>
                  <a:cubicBezTo>
                    <a:pt x="2143" y="5865"/>
                    <a:pt x="977" y="5487"/>
                    <a:pt x="1" y="4825"/>
                  </a:cubicBezTo>
                  <a:lnTo>
                    <a:pt x="1" y="6306"/>
                  </a:lnTo>
                  <a:cubicBezTo>
                    <a:pt x="1" y="7031"/>
                    <a:pt x="568" y="7566"/>
                    <a:pt x="1261" y="7566"/>
                  </a:cubicBezTo>
                  <a:lnTo>
                    <a:pt x="5388" y="7566"/>
                  </a:lnTo>
                  <a:cubicBezTo>
                    <a:pt x="5955" y="7566"/>
                    <a:pt x="6459" y="7220"/>
                    <a:pt x="6617" y="6716"/>
                  </a:cubicBezTo>
                  <a:cubicBezTo>
                    <a:pt x="8601" y="6495"/>
                    <a:pt x="10082" y="4920"/>
                    <a:pt x="10114" y="2904"/>
                  </a:cubicBezTo>
                  <a:lnTo>
                    <a:pt x="10114" y="2400"/>
                  </a:lnTo>
                  <a:cubicBezTo>
                    <a:pt x="10649" y="2211"/>
                    <a:pt x="11027" y="1706"/>
                    <a:pt x="10996" y="1108"/>
                  </a:cubicBezTo>
                  <a:cubicBezTo>
                    <a:pt x="10964" y="572"/>
                    <a:pt x="10492" y="100"/>
                    <a:pt x="9893" y="5"/>
                  </a:cubicBezTo>
                  <a:cubicBezTo>
                    <a:pt x="9853" y="2"/>
                    <a:pt x="9813" y="0"/>
                    <a:pt x="977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37138" tIns="137138" rIns="137138" bIns="137138" anchor="ctr" anchorCtr="0">
              <a:noAutofit/>
            </a:bodyPr>
            <a:lstStyle>
              <a:defPPr/>
            </a:lstStyle>
            <a:p>
              <a:endParaRPr sz="2100">
                <a:solidFill>
                  <a:srgbClr val="AE4500"/>
                </a:solidFill>
              </a:endParaRPr>
            </a:p>
          </p:txBody>
        </p:sp>
      </p:grpSp>
      <p:grpSp>
        <p:nvGrpSpPr>
          <p:cNvPr id="35" name="Google Shape;5976;p67">
            <a:extLst>
              <a:ext uri="{FF2B5EF4-FFF2-40B4-BE49-F238E27FC236}">
                <a16:creationId xmlns:a16="http://schemas.microsoft.com/office/drawing/2014/main" id="{5D392EAB-307B-33AB-B600-AA68E4628254}"/>
              </a:ext>
            </a:extLst>
          </p:cNvPr>
          <p:cNvGrpSpPr/>
          <p:nvPr/>
        </p:nvGrpSpPr>
        <p:grpSpPr>
          <a:xfrm>
            <a:off x="3808226" y="7923486"/>
            <a:ext cx="743092" cy="663100"/>
            <a:chOff x="-42996151" y="3612600"/>
            <a:chExt cx="323750" cy="288900"/>
          </a:xfrm>
          <a:solidFill>
            <a:srgbClr val="FFC000"/>
          </a:solidFill>
        </p:grpSpPr>
        <p:sp>
          <p:nvSpPr>
            <p:cNvPr id="36" name="Google Shape;5977;p67">
              <a:extLst>
                <a:ext uri="{FF2B5EF4-FFF2-40B4-BE49-F238E27FC236}">
                  <a16:creationId xmlns:a16="http://schemas.microsoft.com/office/drawing/2014/main" id="{B24D585A-965E-4C84-C1A6-C6C6E327756A}"/>
                </a:ext>
              </a:extLst>
            </p:cNvPr>
            <p:cNvSpPr/>
            <p:nvPr/>
          </p:nvSpPr>
          <p:spPr>
            <a:xfrm>
              <a:off x="-42914224" y="3612600"/>
              <a:ext cx="241825" cy="239275"/>
            </a:xfrm>
            <a:custGeom>
              <a:avLst/>
              <a:gdLst/>
              <a:ahLst/>
              <a:cxnLst/>
              <a:rect l="l" t="t" r="r" b="b"/>
              <a:pathLst>
                <a:path w="9673" h="9571" extrusionOk="0">
                  <a:moveTo>
                    <a:pt x="5963" y="1"/>
                  </a:moveTo>
                  <a:cubicBezTo>
                    <a:pt x="5661" y="1"/>
                    <a:pt x="5365" y="127"/>
                    <a:pt x="5136" y="371"/>
                  </a:cubicBezTo>
                  <a:lnTo>
                    <a:pt x="0" y="5507"/>
                  </a:lnTo>
                  <a:lnTo>
                    <a:pt x="4064" y="9571"/>
                  </a:lnTo>
                  <a:lnTo>
                    <a:pt x="9200" y="4436"/>
                  </a:lnTo>
                  <a:cubicBezTo>
                    <a:pt x="9672" y="3963"/>
                    <a:pt x="9672" y="3207"/>
                    <a:pt x="9200" y="2734"/>
                  </a:cubicBezTo>
                  <a:lnTo>
                    <a:pt x="6868" y="434"/>
                  </a:lnTo>
                  <a:cubicBezTo>
                    <a:pt x="6609" y="143"/>
                    <a:pt x="6283" y="1"/>
                    <a:pt x="5963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37138" tIns="137138" rIns="137138" bIns="137138" anchor="ctr" anchorCtr="0">
              <a:noAutofit/>
            </a:bodyPr>
            <a:lstStyle>
              <a:defPPr/>
            </a:lstStyle>
            <a:p>
              <a:endParaRPr sz="2100">
                <a:solidFill>
                  <a:srgbClr val="AE4500"/>
                </a:solidFill>
              </a:endParaRPr>
            </a:p>
          </p:txBody>
        </p:sp>
        <p:sp>
          <p:nvSpPr>
            <p:cNvPr id="37" name="Google Shape;5978;p67">
              <a:extLst>
                <a:ext uri="{FF2B5EF4-FFF2-40B4-BE49-F238E27FC236}">
                  <a16:creationId xmlns:a16="http://schemas.microsoft.com/office/drawing/2014/main" id="{8BBE7A09-3150-A511-F9BB-63F881C8BFC9}"/>
                </a:ext>
              </a:extLst>
            </p:cNvPr>
            <p:cNvSpPr/>
            <p:nvPr/>
          </p:nvSpPr>
          <p:spPr>
            <a:xfrm>
              <a:off x="-42946526" y="3762850"/>
              <a:ext cx="118950" cy="118950"/>
            </a:xfrm>
            <a:custGeom>
              <a:avLst/>
              <a:gdLst/>
              <a:ahLst/>
              <a:cxnLst/>
              <a:rect l="l" t="t" r="r" b="b"/>
              <a:pathLst>
                <a:path w="4758" h="4758" extrusionOk="0">
                  <a:moveTo>
                    <a:pt x="725" y="1"/>
                  </a:moveTo>
                  <a:lnTo>
                    <a:pt x="473" y="284"/>
                  </a:lnTo>
                  <a:cubicBezTo>
                    <a:pt x="253" y="505"/>
                    <a:pt x="95" y="820"/>
                    <a:pt x="95" y="1198"/>
                  </a:cubicBezTo>
                  <a:cubicBezTo>
                    <a:pt x="95" y="1450"/>
                    <a:pt x="190" y="1765"/>
                    <a:pt x="442" y="1986"/>
                  </a:cubicBezTo>
                  <a:cubicBezTo>
                    <a:pt x="631" y="2112"/>
                    <a:pt x="599" y="2458"/>
                    <a:pt x="442" y="2616"/>
                  </a:cubicBezTo>
                  <a:lnTo>
                    <a:pt x="1" y="3025"/>
                  </a:lnTo>
                  <a:lnTo>
                    <a:pt x="1733" y="4758"/>
                  </a:lnTo>
                  <a:lnTo>
                    <a:pt x="2174" y="4348"/>
                  </a:lnTo>
                  <a:cubicBezTo>
                    <a:pt x="2253" y="4270"/>
                    <a:pt x="2363" y="4230"/>
                    <a:pt x="2478" y="4230"/>
                  </a:cubicBezTo>
                  <a:cubicBezTo>
                    <a:pt x="2592" y="4230"/>
                    <a:pt x="2710" y="4270"/>
                    <a:pt x="2804" y="4348"/>
                  </a:cubicBezTo>
                  <a:cubicBezTo>
                    <a:pt x="3025" y="4569"/>
                    <a:pt x="3340" y="4695"/>
                    <a:pt x="3655" y="4695"/>
                  </a:cubicBezTo>
                  <a:cubicBezTo>
                    <a:pt x="3970" y="4695"/>
                    <a:pt x="4254" y="4569"/>
                    <a:pt x="4506" y="4348"/>
                  </a:cubicBezTo>
                  <a:lnTo>
                    <a:pt x="4758" y="4065"/>
                  </a:lnTo>
                  <a:lnTo>
                    <a:pt x="725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37138" tIns="137138" rIns="137138" bIns="137138" anchor="ctr" anchorCtr="0">
              <a:noAutofit/>
            </a:bodyPr>
            <a:lstStyle>
              <a:defPPr/>
            </a:lstStyle>
            <a:p>
              <a:endParaRPr sz="2100">
                <a:solidFill>
                  <a:srgbClr val="AE4500"/>
                </a:solidFill>
              </a:endParaRPr>
            </a:p>
          </p:txBody>
        </p:sp>
        <p:sp>
          <p:nvSpPr>
            <p:cNvPr id="38" name="Google Shape;5979;p67">
              <a:extLst>
                <a:ext uri="{FF2B5EF4-FFF2-40B4-BE49-F238E27FC236}">
                  <a16:creationId xmlns:a16="http://schemas.microsoft.com/office/drawing/2014/main" id="{A93FB637-68C3-BA9D-7E6E-6517CD6DF611}"/>
                </a:ext>
              </a:extLst>
            </p:cNvPr>
            <p:cNvSpPr/>
            <p:nvPr/>
          </p:nvSpPr>
          <p:spPr>
            <a:xfrm>
              <a:off x="-42996151" y="3855800"/>
              <a:ext cx="78000" cy="45700"/>
            </a:xfrm>
            <a:custGeom>
              <a:avLst/>
              <a:gdLst/>
              <a:ahLst/>
              <a:cxnLst/>
              <a:rect l="l" t="t" r="r" b="b"/>
              <a:pathLst>
                <a:path w="3120" h="1828" extrusionOk="0">
                  <a:moveTo>
                    <a:pt x="1450" y="0"/>
                  </a:moveTo>
                  <a:lnTo>
                    <a:pt x="253" y="1166"/>
                  </a:lnTo>
                  <a:cubicBezTo>
                    <a:pt x="1" y="1355"/>
                    <a:pt x="190" y="1828"/>
                    <a:pt x="536" y="1828"/>
                  </a:cubicBezTo>
                  <a:lnTo>
                    <a:pt x="2773" y="1828"/>
                  </a:lnTo>
                  <a:cubicBezTo>
                    <a:pt x="2931" y="1828"/>
                    <a:pt x="3025" y="1765"/>
                    <a:pt x="3120" y="1670"/>
                  </a:cubicBezTo>
                  <a:lnTo>
                    <a:pt x="145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37138" tIns="137138" rIns="137138" bIns="137138" anchor="ctr" anchorCtr="0">
              <a:noAutofit/>
            </a:bodyPr>
            <a:lstStyle>
              <a:defPPr/>
            </a:lstStyle>
            <a:p>
              <a:endParaRPr sz="2100">
                <a:solidFill>
                  <a:srgbClr val="AE4500"/>
                </a:solidFill>
              </a:endParaRPr>
            </a:p>
          </p:txBody>
        </p:sp>
      </p:grpSp>
      <p:grpSp>
        <p:nvGrpSpPr>
          <p:cNvPr id="39" name="Google Shape;5989;p67">
            <a:extLst>
              <a:ext uri="{FF2B5EF4-FFF2-40B4-BE49-F238E27FC236}">
                <a16:creationId xmlns:a16="http://schemas.microsoft.com/office/drawing/2014/main" id="{3C5279F2-8FA7-FB81-F7C8-60F1179A522E}"/>
              </a:ext>
            </a:extLst>
          </p:cNvPr>
          <p:cNvGrpSpPr/>
          <p:nvPr/>
        </p:nvGrpSpPr>
        <p:grpSpPr>
          <a:xfrm>
            <a:off x="9857454" y="7748045"/>
            <a:ext cx="744812" cy="728746"/>
            <a:chOff x="-41117651" y="3605525"/>
            <a:chExt cx="324500" cy="317500"/>
          </a:xfrm>
          <a:solidFill>
            <a:srgbClr val="FFC000"/>
          </a:solidFill>
        </p:grpSpPr>
        <p:sp>
          <p:nvSpPr>
            <p:cNvPr id="40" name="Google Shape;5990;p67">
              <a:extLst>
                <a:ext uri="{FF2B5EF4-FFF2-40B4-BE49-F238E27FC236}">
                  <a16:creationId xmlns:a16="http://schemas.microsoft.com/office/drawing/2014/main" id="{68001505-A6AA-FDAF-208B-CDC51EB83110}"/>
                </a:ext>
              </a:extLst>
            </p:cNvPr>
            <p:cNvSpPr/>
            <p:nvPr/>
          </p:nvSpPr>
          <p:spPr>
            <a:xfrm>
              <a:off x="-41016851" y="3605525"/>
              <a:ext cx="106350" cy="105375"/>
            </a:xfrm>
            <a:custGeom>
              <a:avLst/>
              <a:gdLst/>
              <a:ahLst/>
              <a:cxnLst/>
              <a:rect l="l" t="t" r="r" b="b"/>
              <a:pathLst>
                <a:path w="4254" h="4215" extrusionOk="0">
                  <a:moveTo>
                    <a:pt x="2064" y="1"/>
                  </a:moveTo>
                  <a:cubicBezTo>
                    <a:pt x="1954" y="1"/>
                    <a:pt x="1844" y="40"/>
                    <a:pt x="1765" y="119"/>
                  </a:cubicBezTo>
                  <a:lnTo>
                    <a:pt x="1" y="1883"/>
                  </a:lnTo>
                  <a:lnTo>
                    <a:pt x="2332" y="4214"/>
                  </a:lnTo>
                  <a:lnTo>
                    <a:pt x="4096" y="2450"/>
                  </a:lnTo>
                  <a:cubicBezTo>
                    <a:pt x="4254" y="2293"/>
                    <a:pt x="4254" y="2009"/>
                    <a:pt x="4096" y="1852"/>
                  </a:cubicBezTo>
                  <a:lnTo>
                    <a:pt x="2364" y="119"/>
                  </a:lnTo>
                  <a:cubicBezTo>
                    <a:pt x="2285" y="40"/>
                    <a:pt x="2175" y="1"/>
                    <a:pt x="206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37138" tIns="137138" rIns="137138" bIns="137138" anchor="ctr" anchorCtr="0">
              <a:noAutofit/>
            </a:bodyPr>
            <a:lstStyle>
              <a:defPPr/>
            </a:lstStyle>
            <a:p>
              <a:endParaRPr sz="2100">
                <a:solidFill>
                  <a:srgbClr val="AE4500"/>
                </a:solidFill>
              </a:endParaRPr>
            </a:p>
          </p:txBody>
        </p:sp>
        <p:sp>
          <p:nvSpPr>
            <p:cNvPr id="41" name="Google Shape;5991;p67">
              <a:extLst>
                <a:ext uri="{FF2B5EF4-FFF2-40B4-BE49-F238E27FC236}">
                  <a16:creationId xmlns:a16="http://schemas.microsoft.com/office/drawing/2014/main" id="{2B4C0234-99F8-B606-C25B-6B99841EFBAA}"/>
                </a:ext>
              </a:extLst>
            </p:cNvPr>
            <p:cNvSpPr/>
            <p:nvPr/>
          </p:nvSpPr>
          <p:spPr>
            <a:xfrm>
              <a:off x="-40900276" y="3721300"/>
              <a:ext cx="107125" cy="105375"/>
            </a:xfrm>
            <a:custGeom>
              <a:avLst/>
              <a:gdLst/>
              <a:ahLst/>
              <a:cxnLst/>
              <a:rect l="l" t="t" r="r" b="b"/>
              <a:pathLst>
                <a:path w="4285" h="4215" extrusionOk="0">
                  <a:moveTo>
                    <a:pt x="2064" y="1"/>
                  </a:moveTo>
                  <a:cubicBezTo>
                    <a:pt x="1954" y="1"/>
                    <a:pt x="1843" y="40"/>
                    <a:pt x="1765" y="119"/>
                  </a:cubicBezTo>
                  <a:lnTo>
                    <a:pt x="0" y="1915"/>
                  </a:lnTo>
                  <a:lnTo>
                    <a:pt x="2300" y="4215"/>
                  </a:lnTo>
                  <a:lnTo>
                    <a:pt x="4128" y="2482"/>
                  </a:lnTo>
                  <a:cubicBezTo>
                    <a:pt x="4285" y="2324"/>
                    <a:pt x="4285" y="2072"/>
                    <a:pt x="4128" y="1915"/>
                  </a:cubicBezTo>
                  <a:lnTo>
                    <a:pt x="2363" y="119"/>
                  </a:lnTo>
                  <a:cubicBezTo>
                    <a:pt x="2285" y="40"/>
                    <a:pt x="2174" y="1"/>
                    <a:pt x="206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37138" tIns="137138" rIns="137138" bIns="137138" anchor="ctr" anchorCtr="0">
              <a:noAutofit/>
            </a:bodyPr>
            <a:lstStyle>
              <a:defPPr/>
            </a:lstStyle>
            <a:p>
              <a:endParaRPr sz="2100">
                <a:solidFill>
                  <a:srgbClr val="AE4500"/>
                </a:solidFill>
              </a:endParaRPr>
            </a:p>
          </p:txBody>
        </p:sp>
        <p:sp>
          <p:nvSpPr>
            <p:cNvPr id="42" name="Google Shape;5992;p67">
              <a:extLst>
                <a:ext uri="{FF2B5EF4-FFF2-40B4-BE49-F238E27FC236}">
                  <a16:creationId xmlns:a16="http://schemas.microsoft.com/office/drawing/2014/main" id="{404B63F1-EC6E-4F14-9AE7-99D4D5344A1A}"/>
                </a:ext>
              </a:extLst>
            </p:cNvPr>
            <p:cNvSpPr/>
            <p:nvPr/>
          </p:nvSpPr>
          <p:spPr>
            <a:xfrm>
              <a:off x="-41117651" y="3668350"/>
              <a:ext cx="262300" cy="254675"/>
            </a:xfrm>
            <a:custGeom>
              <a:avLst/>
              <a:gdLst/>
              <a:ahLst/>
              <a:cxnLst/>
              <a:rect l="l" t="t" r="r" b="b"/>
              <a:pathLst>
                <a:path w="10492" h="10187" extrusionOk="0">
                  <a:moveTo>
                    <a:pt x="3497" y="0"/>
                  </a:moveTo>
                  <a:lnTo>
                    <a:pt x="1764" y="1733"/>
                  </a:lnTo>
                  <a:cubicBezTo>
                    <a:pt x="1166" y="2332"/>
                    <a:pt x="725" y="3088"/>
                    <a:pt x="504" y="3812"/>
                  </a:cubicBezTo>
                  <a:cubicBezTo>
                    <a:pt x="0" y="5514"/>
                    <a:pt x="410" y="7404"/>
                    <a:pt x="1764" y="8759"/>
                  </a:cubicBezTo>
                  <a:cubicBezTo>
                    <a:pt x="2667" y="9661"/>
                    <a:pt x="3919" y="10187"/>
                    <a:pt x="5273" y="10187"/>
                  </a:cubicBezTo>
                  <a:cubicBezTo>
                    <a:pt x="5384" y="10187"/>
                    <a:pt x="5496" y="10183"/>
                    <a:pt x="5608" y="10176"/>
                  </a:cubicBezTo>
                  <a:cubicBezTo>
                    <a:pt x="6679" y="10082"/>
                    <a:pt x="7876" y="9609"/>
                    <a:pt x="8758" y="8759"/>
                  </a:cubicBezTo>
                  <a:lnTo>
                    <a:pt x="10491" y="7026"/>
                  </a:lnTo>
                  <a:lnTo>
                    <a:pt x="8191" y="4694"/>
                  </a:lnTo>
                  <a:lnTo>
                    <a:pt x="6396" y="6396"/>
                  </a:lnTo>
                  <a:cubicBezTo>
                    <a:pt x="6077" y="6715"/>
                    <a:pt x="5645" y="6880"/>
                    <a:pt x="5214" y="6880"/>
                  </a:cubicBezTo>
                  <a:cubicBezTo>
                    <a:pt x="4794" y="6880"/>
                    <a:pt x="4375" y="6722"/>
                    <a:pt x="4064" y="6396"/>
                  </a:cubicBezTo>
                  <a:cubicBezTo>
                    <a:pt x="3434" y="5766"/>
                    <a:pt x="3434" y="4694"/>
                    <a:pt x="4064" y="4064"/>
                  </a:cubicBezTo>
                  <a:lnTo>
                    <a:pt x="5797" y="2332"/>
                  </a:lnTo>
                  <a:lnTo>
                    <a:pt x="3497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37138" tIns="137138" rIns="137138" bIns="137138" anchor="ctr" anchorCtr="0">
              <a:noAutofit/>
            </a:bodyPr>
            <a:lstStyle>
              <a:defPPr/>
            </a:lstStyle>
            <a:p>
              <a:endParaRPr sz="2100">
                <a:solidFill>
                  <a:srgbClr val="AE4500"/>
                </a:solidFill>
              </a:endParaRPr>
            </a:p>
          </p:txBody>
        </p:sp>
      </p:grpSp>
      <p:grpSp>
        <p:nvGrpSpPr>
          <p:cNvPr id="43" name="Google Shape;6007;p67">
            <a:extLst>
              <a:ext uri="{FF2B5EF4-FFF2-40B4-BE49-F238E27FC236}">
                <a16:creationId xmlns:a16="http://schemas.microsoft.com/office/drawing/2014/main" id="{F63FE75F-643D-7BC4-06EE-484AF88EC76C}"/>
              </a:ext>
            </a:extLst>
          </p:cNvPr>
          <p:cNvGrpSpPr/>
          <p:nvPr/>
        </p:nvGrpSpPr>
        <p:grpSpPr>
          <a:xfrm>
            <a:off x="5136731" y="7809183"/>
            <a:ext cx="704530" cy="713538"/>
            <a:chOff x="-42617299" y="3587775"/>
            <a:chExt cx="306950" cy="310875"/>
          </a:xfrm>
          <a:solidFill>
            <a:srgbClr val="FFC000"/>
          </a:solidFill>
        </p:grpSpPr>
        <p:sp>
          <p:nvSpPr>
            <p:cNvPr id="44" name="Google Shape;6008;p67">
              <a:extLst>
                <a:ext uri="{FF2B5EF4-FFF2-40B4-BE49-F238E27FC236}">
                  <a16:creationId xmlns:a16="http://schemas.microsoft.com/office/drawing/2014/main" id="{C686F859-E73E-24CB-B8F2-844E47904F69}"/>
                </a:ext>
              </a:extLst>
            </p:cNvPr>
            <p:cNvSpPr/>
            <p:nvPr/>
          </p:nvSpPr>
          <p:spPr>
            <a:xfrm>
              <a:off x="-42617299" y="3587775"/>
              <a:ext cx="306950" cy="310875"/>
            </a:xfrm>
            <a:custGeom>
              <a:avLst/>
              <a:gdLst/>
              <a:ahLst/>
              <a:cxnLst/>
              <a:rect l="l" t="t" r="r" b="b"/>
              <a:pathLst>
                <a:path w="12278" h="12435" extrusionOk="0">
                  <a:moveTo>
                    <a:pt x="5905" y="860"/>
                  </a:moveTo>
                  <a:cubicBezTo>
                    <a:pt x="6421" y="860"/>
                    <a:pt x="6926" y="1412"/>
                    <a:pt x="7341" y="2467"/>
                  </a:cubicBezTo>
                  <a:cubicBezTo>
                    <a:pt x="6837" y="2593"/>
                    <a:pt x="6365" y="2782"/>
                    <a:pt x="5892" y="3003"/>
                  </a:cubicBezTo>
                  <a:cubicBezTo>
                    <a:pt x="5419" y="2782"/>
                    <a:pt x="4947" y="2593"/>
                    <a:pt x="4443" y="2467"/>
                  </a:cubicBezTo>
                  <a:cubicBezTo>
                    <a:pt x="4893" y="1381"/>
                    <a:pt x="5404" y="860"/>
                    <a:pt x="5905" y="860"/>
                  </a:cubicBezTo>
                  <a:close/>
                  <a:moveTo>
                    <a:pt x="4191" y="3255"/>
                  </a:moveTo>
                  <a:cubicBezTo>
                    <a:pt x="4443" y="3349"/>
                    <a:pt x="4632" y="3381"/>
                    <a:pt x="4884" y="3475"/>
                  </a:cubicBezTo>
                  <a:cubicBezTo>
                    <a:pt x="4726" y="3538"/>
                    <a:pt x="4600" y="3601"/>
                    <a:pt x="4443" y="3696"/>
                  </a:cubicBezTo>
                  <a:cubicBezTo>
                    <a:pt x="4285" y="3790"/>
                    <a:pt x="4159" y="3853"/>
                    <a:pt x="4002" y="3948"/>
                  </a:cubicBezTo>
                  <a:cubicBezTo>
                    <a:pt x="4096" y="3727"/>
                    <a:pt x="4159" y="3507"/>
                    <a:pt x="4191" y="3255"/>
                  </a:cubicBezTo>
                  <a:close/>
                  <a:moveTo>
                    <a:pt x="7625" y="3318"/>
                  </a:moveTo>
                  <a:cubicBezTo>
                    <a:pt x="7688" y="3507"/>
                    <a:pt x="7751" y="3727"/>
                    <a:pt x="7782" y="3979"/>
                  </a:cubicBezTo>
                  <a:cubicBezTo>
                    <a:pt x="7499" y="3790"/>
                    <a:pt x="7247" y="3633"/>
                    <a:pt x="6963" y="3507"/>
                  </a:cubicBezTo>
                  <a:cubicBezTo>
                    <a:pt x="7184" y="3412"/>
                    <a:pt x="7404" y="3349"/>
                    <a:pt x="7625" y="3318"/>
                  </a:cubicBezTo>
                  <a:close/>
                  <a:moveTo>
                    <a:pt x="2611" y="3034"/>
                  </a:moveTo>
                  <a:cubicBezTo>
                    <a:pt x="2846" y="3034"/>
                    <a:pt x="3110" y="3054"/>
                    <a:pt x="3403" y="3097"/>
                  </a:cubicBezTo>
                  <a:cubicBezTo>
                    <a:pt x="3309" y="3570"/>
                    <a:pt x="3183" y="4042"/>
                    <a:pt x="3151" y="4609"/>
                  </a:cubicBezTo>
                  <a:cubicBezTo>
                    <a:pt x="2742" y="4924"/>
                    <a:pt x="2363" y="5240"/>
                    <a:pt x="1954" y="5586"/>
                  </a:cubicBezTo>
                  <a:cubicBezTo>
                    <a:pt x="712" y="4068"/>
                    <a:pt x="945" y="3034"/>
                    <a:pt x="2611" y="3034"/>
                  </a:cubicBezTo>
                  <a:close/>
                  <a:moveTo>
                    <a:pt x="9301" y="3075"/>
                  </a:moveTo>
                  <a:cubicBezTo>
                    <a:pt x="10879" y="3075"/>
                    <a:pt x="11079" y="4102"/>
                    <a:pt x="9862" y="5618"/>
                  </a:cubicBezTo>
                  <a:cubicBezTo>
                    <a:pt x="9515" y="5271"/>
                    <a:pt x="9137" y="4924"/>
                    <a:pt x="8696" y="4641"/>
                  </a:cubicBezTo>
                  <a:cubicBezTo>
                    <a:pt x="8601" y="4137"/>
                    <a:pt x="8538" y="3601"/>
                    <a:pt x="8412" y="3160"/>
                  </a:cubicBezTo>
                  <a:cubicBezTo>
                    <a:pt x="8746" y="3102"/>
                    <a:pt x="9042" y="3075"/>
                    <a:pt x="9301" y="3075"/>
                  </a:cubicBezTo>
                  <a:close/>
                  <a:moveTo>
                    <a:pt x="8822" y="5744"/>
                  </a:moveTo>
                  <a:cubicBezTo>
                    <a:pt x="9011" y="5901"/>
                    <a:pt x="9169" y="6059"/>
                    <a:pt x="9326" y="6216"/>
                  </a:cubicBezTo>
                  <a:cubicBezTo>
                    <a:pt x="9169" y="6374"/>
                    <a:pt x="8980" y="6531"/>
                    <a:pt x="8822" y="6689"/>
                  </a:cubicBezTo>
                  <a:lnTo>
                    <a:pt x="8822" y="5744"/>
                  </a:lnTo>
                  <a:close/>
                  <a:moveTo>
                    <a:pt x="3025" y="5775"/>
                  </a:moveTo>
                  <a:lnTo>
                    <a:pt x="3025" y="6720"/>
                  </a:lnTo>
                  <a:cubicBezTo>
                    <a:pt x="2836" y="6563"/>
                    <a:pt x="2679" y="6405"/>
                    <a:pt x="2521" y="6248"/>
                  </a:cubicBezTo>
                  <a:cubicBezTo>
                    <a:pt x="2679" y="6090"/>
                    <a:pt x="2868" y="5933"/>
                    <a:pt x="3025" y="5775"/>
                  </a:cubicBezTo>
                  <a:close/>
                  <a:moveTo>
                    <a:pt x="5892" y="3885"/>
                  </a:moveTo>
                  <a:cubicBezTo>
                    <a:pt x="6617" y="4200"/>
                    <a:pt x="7278" y="4609"/>
                    <a:pt x="7908" y="5082"/>
                  </a:cubicBezTo>
                  <a:cubicBezTo>
                    <a:pt x="8003" y="5838"/>
                    <a:pt x="8003" y="6626"/>
                    <a:pt x="7908" y="7413"/>
                  </a:cubicBezTo>
                  <a:cubicBezTo>
                    <a:pt x="7278" y="7823"/>
                    <a:pt x="6585" y="8232"/>
                    <a:pt x="5892" y="8579"/>
                  </a:cubicBezTo>
                  <a:cubicBezTo>
                    <a:pt x="5545" y="8421"/>
                    <a:pt x="5230" y="8232"/>
                    <a:pt x="4884" y="8043"/>
                  </a:cubicBezTo>
                  <a:cubicBezTo>
                    <a:pt x="4537" y="7823"/>
                    <a:pt x="4191" y="7634"/>
                    <a:pt x="3876" y="7413"/>
                  </a:cubicBezTo>
                  <a:cubicBezTo>
                    <a:pt x="3844" y="6657"/>
                    <a:pt x="3844" y="5870"/>
                    <a:pt x="3876" y="5082"/>
                  </a:cubicBezTo>
                  <a:cubicBezTo>
                    <a:pt x="4191" y="4830"/>
                    <a:pt x="4537" y="4641"/>
                    <a:pt x="4884" y="4452"/>
                  </a:cubicBezTo>
                  <a:cubicBezTo>
                    <a:pt x="5230" y="4263"/>
                    <a:pt x="5577" y="4042"/>
                    <a:pt x="5892" y="3885"/>
                  </a:cubicBezTo>
                  <a:close/>
                  <a:moveTo>
                    <a:pt x="4033" y="8516"/>
                  </a:moveTo>
                  <a:cubicBezTo>
                    <a:pt x="4159" y="8579"/>
                    <a:pt x="4317" y="8674"/>
                    <a:pt x="4474" y="8737"/>
                  </a:cubicBezTo>
                  <a:cubicBezTo>
                    <a:pt x="4632" y="8831"/>
                    <a:pt x="4758" y="8894"/>
                    <a:pt x="4915" y="8989"/>
                  </a:cubicBezTo>
                  <a:cubicBezTo>
                    <a:pt x="4663" y="9052"/>
                    <a:pt x="4474" y="9146"/>
                    <a:pt x="4254" y="9178"/>
                  </a:cubicBezTo>
                  <a:cubicBezTo>
                    <a:pt x="4159" y="8926"/>
                    <a:pt x="4096" y="8737"/>
                    <a:pt x="4033" y="8516"/>
                  </a:cubicBezTo>
                  <a:close/>
                  <a:moveTo>
                    <a:pt x="7782" y="8516"/>
                  </a:moveTo>
                  <a:cubicBezTo>
                    <a:pt x="7751" y="8737"/>
                    <a:pt x="7688" y="8989"/>
                    <a:pt x="7625" y="9178"/>
                  </a:cubicBezTo>
                  <a:cubicBezTo>
                    <a:pt x="7404" y="9083"/>
                    <a:pt x="7184" y="9052"/>
                    <a:pt x="6963" y="8989"/>
                  </a:cubicBezTo>
                  <a:cubicBezTo>
                    <a:pt x="7278" y="8831"/>
                    <a:pt x="7499" y="8674"/>
                    <a:pt x="7782" y="8516"/>
                  </a:cubicBezTo>
                  <a:close/>
                  <a:moveTo>
                    <a:pt x="1954" y="6846"/>
                  </a:moveTo>
                  <a:cubicBezTo>
                    <a:pt x="2300" y="7193"/>
                    <a:pt x="2710" y="7571"/>
                    <a:pt x="3151" y="7823"/>
                  </a:cubicBezTo>
                  <a:cubicBezTo>
                    <a:pt x="3214" y="8358"/>
                    <a:pt x="3309" y="8863"/>
                    <a:pt x="3403" y="9335"/>
                  </a:cubicBezTo>
                  <a:cubicBezTo>
                    <a:pt x="3090" y="9388"/>
                    <a:pt x="2806" y="9414"/>
                    <a:pt x="2555" y="9414"/>
                  </a:cubicBezTo>
                  <a:cubicBezTo>
                    <a:pt x="1015" y="9414"/>
                    <a:pt x="681" y="8445"/>
                    <a:pt x="1954" y="6846"/>
                  </a:cubicBezTo>
                  <a:close/>
                  <a:moveTo>
                    <a:pt x="9925" y="6846"/>
                  </a:moveTo>
                  <a:lnTo>
                    <a:pt x="9925" y="6846"/>
                  </a:lnTo>
                  <a:cubicBezTo>
                    <a:pt x="11167" y="8392"/>
                    <a:pt x="10934" y="9430"/>
                    <a:pt x="9267" y="9430"/>
                  </a:cubicBezTo>
                  <a:cubicBezTo>
                    <a:pt x="9032" y="9430"/>
                    <a:pt x="8768" y="9410"/>
                    <a:pt x="8475" y="9367"/>
                  </a:cubicBezTo>
                  <a:cubicBezTo>
                    <a:pt x="8538" y="8894"/>
                    <a:pt x="8664" y="8390"/>
                    <a:pt x="8727" y="7823"/>
                  </a:cubicBezTo>
                  <a:cubicBezTo>
                    <a:pt x="9137" y="7508"/>
                    <a:pt x="9515" y="7193"/>
                    <a:pt x="9925" y="6846"/>
                  </a:cubicBezTo>
                  <a:close/>
                  <a:moveTo>
                    <a:pt x="5924" y="9461"/>
                  </a:moveTo>
                  <a:cubicBezTo>
                    <a:pt x="6396" y="9650"/>
                    <a:pt x="6869" y="9839"/>
                    <a:pt x="7404" y="9965"/>
                  </a:cubicBezTo>
                  <a:cubicBezTo>
                    <a:pt x="6962" y="11056"/>
                    <a:pt x="6440" y="11607"/>
                    <a:pt x="5922" y="11607"/>
                  </a:cubicBezTo>
                  <a:cubicBezTo>
                    <a:pt x="5408" y="11607"/>
                    <a:pt x="4898" y="11064"/>
                    <a:pt x="4474" y="9965"/>
                  </a:cubicBezTo>
                  <a:cubicBezTo>
                    <a:pt x="4978" y="9839"/>
                    <a:pt x="5451" y="9650"/>
                    <a:pt x="5924" y="9461"/>
                  </a:cubicBezTo>
                  <a:close/>
                  <a:moveTo>
                    <a:pt x="5931" y="1"/>
                  </a:moveTo>
                  <a:cubicBezTo>
                    <a:pt x="5817" y="1"/>
                    <a:pt x="5699" y="14"/>
                    <a:pt x="5577" y="41"/>
                  </a:cubicBezTo>
                  <a:cubicBezTo>
                    <a:pt x="4632" y="262"/>
                    <a:pt x="4002" y="1333"/>
                    <a:pt x="3655" y="2278"/>
                  </a:cubicBezTo>
                  <a:cubicBezTo>
                    <a:pt x="3326" y="2223"/>
                    <a:pt x="2973" y="2187"/>
                    <a:pt x="2624" y="2187"/>
                  </a:cubicBezTo>
                  <a:cubicBezTo>
                    <a:pt x="1770" y="2187"/>
                    <a:pt x="939" y="2404"/>
                    <a:pt x="536" y="3097"/>
                  </a:cubicBezTo>
                  <a:cubicBezTo>
                    <a:pt x="1" y="4074"/>
                    <a:pt x="662" y="5334"/>
                    <a:pt x="1387" y="6216"/>
                  </a:cubicBezTo>
                  <a:cubicBezTo>
                    <a:pt x="788" y="6972"/>
                    <a:pt x="158" y="8043"/>
                    <a:pt x="379" y="8926"/>
                  </a:cubicBezTo>
                  <a:cubicBezTo>
                    <a:pt x="599" y="9650"/>
                    <a:pt x="1166" y="10028"/>
                    <a:pt x="1922" y="10186"/>
                  </a:cubicBezTo>
                  <a:cubicBezTo>
                    <a:pt x="2157" y="10241"/>
                    <a:pt x="2410" y="10266"/>
                    <a:pt x="2668" y="10266"/>
                  </a:cubicBezTo>
                  <a:cubicBezTo>
                    <a:pt x="2998" y="10266"/>
                    <a:pt x="3337" y="10225"/>
                    <a:pt x="3655" y="10154"/>
                  </a:cubicBezTo>
                  <a:cubicBezTo>
                    <a:pt x="4221" y="11678"/>
                    <a:pt x="5076" y="12434"/>
                    <a:pt x="5929" y="12434"/>
                  </a:cubicBezTo>
                  <a:cubicBezTo>
                    <a:pt x="6786" y="12434"/>
                    <a:pt x="7639" y="11670"/>
                    <a:pt x="8192" y="10154"/>
                  </a:cubicBezTo>
                  <a:cubicBezTo>
                    <a:pt x="8550" y="10215"/>
                    <a:pt x="8882" y="10243"/>
                    <a:pt x="9186" y="10243"/>
                  </a:cubicBezTo>
                  <a:cubicBezTo>
                    <a:pt x="11589" y="10243"/>
                    <a:pt x="12278" y="8453"/>
                    <a:pt x="10460" y="6216"/>
                  </a:cubicBezTo>
                  <a:cubicBezTo>
                    <a:pt x="12272" y="4014"/>
                    <a:pt x="11618" y="2182"/>
                    <a:pt x="9217" y="2182"/>
                  </a:cubicBezTo>
                  <a:cubicBezTo>
                    <a:pt x="8904" y="2182"/>
                    <a:pt x="8562" y="2213"/>
                    <a:pt x="8192" y="2278"/>
                  </a:cubicBezTo>
                  <a:cubicBezTo>
                    <a:pt x="7765" y="1139"/>
                    <a:pt x="7004" y="1"/>
                    <a:pt x="593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37138" tIns="137138" rIns="137138" bIns="137138" anchor="ctr" anchorCtr="0">
              <a:noAutofit/>
            </a:bodyPr>
            <a:lstStyle>
              <a:defPPr/>
            </a:lstStyle>
            <a:p>
              <a:endParaRPr sz="2100">
                <a:solidFill>
                  <a:srgbClr val="AE4500"/>
                </a:solidFill>
              </a:endParaRPr>
            </a:p>
          </p:txBody>
        </p:sp>
        <p:sp>
          <p:nvSpPr>
            <p:cNvPr id="45" name="Google Shape;6009;p67">
              <a:extLst>
                <a:ext uri="{FF2B5EF4-FFF2-40B4-BE49-F238E27FC236}">
                  <a16:creationId xmlns:a16="http://schemas.microsoft.com/office/drawing/2014/main" id="{8BC7CB36-FCBB-0E32-E051-DBFFD7220205}"/>
                </a:ext>
              </a:extLst>
            </p:cNvPr>
            <p:cNvSpPr/>
            <p:nvPr/>
          </p:nvSpPr>
          <p:spPr>
            <a:xfrm>
              <a:off x="-42500724" y="3712425"/>
              <a:ext cx="63025" cy="62275"/>
            </a:xfrm>
            <a:custGeom>
              <a:avLst/>
              <a:gdLst/>
              <a:ahLst/>
              <a:cxnLst/>
              <a:rect l="l" t="t" r="r" b="b"/>
              <a:pathLst>
                <a:path w="2521" h="2491" extrusionOk="0">
                  <a:moveTo>
                    <a:pt x="1313" y="0"/>
                  </a:moveTo>
                  <a:cubicBezTo>
                    <a:pt x="1295" y="0"/>
                    <a:pt x="1278" y="1"/>
                    <a:pt x="1261" y="1"/>
                  </a:cubicBezTo>
                  <a:cubicBezTo>
                    <a:pt x="599" y="1"/>
                    <a:pt x="0" y="569"/>
                    <a:pt x="63" y="1230"/>
                  </a:cubicBezTo>
                  <a:cubicBezTo>
                    <a:pt x="0" y="1955"/>
                    <a:pt x="567" y="2490"/>
                    <a:pt x="1261" y="2490"/>
                  </a:cubicBezTo>
                  <a:cubicBezTo>
                    <a:pt x="1954" y="2490"/>
                    <a:pt x="2521" y="1955"/>
                    <a:pt x="2489" y="1230"/>
                  </a:cubicBezTo>
                  <a:cubicBezTo>
                    <a:pt x="2489" y="585"/>
                    <a:pt x="1980" y="0"/>
                    <a:pt x="131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37138" tIns="137138" rIns="137138" bIns="137138" anchor="ctr" anchorCtr="0">
              <a:noAutofit/>
            </a:bodyPr>
            <a:lstStyle>
              <a:defPPr/>
            </a:lstStyle>
            <a:p>
              <a:endParaRPr sz="2100">
                <a:solidFill>
                  <a:srgbClr val="AE4500"/>
                </a:solidFill>
              </a:endParaRPr>
            </a:p>
          </p:txBody>
        </p:sp>
      </p:grpSp>
      <p:grpSp>
        <p:nvGrpSpPr>
          <p:cNvPr id="46" name="Google Shape;6018;p67">
            <a:extLst>
              <a:ext uri="{FF2B5EF4-FFF2-40B4-BE49-F238E27FC236}">
                <a16:creationId xmlns:a16="http://schemas.microsoft.com/office/drawing/2014/main" id="{5409BE8B-5ADE-1FA0-94D6-CB96E19AF1DE}"/>
              </a:ext>
            </a:extLst>
          </p:cNvPr>
          <p:cNvGrpSpPr/>
          <p:nvPr/>
        </p:nvGrpSpPr>
        <p:grpSpPr>
          <a:xfrm>
            <a:off x="12540254" y="7842125"/>
            <a:ext cx="730408" cy="665338"/>
            <a:chOff x="-40745125" y="3632900"/>
            <a:chExt cx="318225" cy="289875"/>
          </a:xfrm>
          <a:solidFill>
            <a:srgbClr val="FFC000"/>
          </a:solidFill>
        </p:grpSpPr>
        <p:sp>
          <p:nvSpPr>
            <p:cNvPr id="47" name="Google Shape;6019;p67">
              <a:extLst>
                <a:ext uri="{FF2B5EF4-FFF2-40B4-BE49-F238E27FC236}">
                  <a16:creationId xmlns:a16="http://schemas.microsoft.com/office/drawing/2014/main" id="{7F14D5B7-61BD-DB00-3365-753837963BE5}"/>
                </a:ext>
              </a:extLst>
            </p:cNvPr>
            <p:cNvSpPr/>
            <p:nvPr/>
          </p:nvSpPr>
          <p:spPr>
            <a:xfrm>
              <a:off x="-40745125" y="3632900"/>
              <a:ext cx="300125" cy="82725"/>
            </a:xfrm>
            <a:custGeom>
              <a:avLst/>
              <a:gdLst/>
              <a:ahLst/>
              <a:cxnLst/>
              <a:rect l="l" t="t" r="r" b="b"/>
              <a:pathLst>
                <a:path w="12005" h="3309" extrusionOk="0">
                  <a:moveTo>
                    <a:pt x="1671" y="0"/>
                  </a:moveTo>
                  <a:cubicBezTo>
                    <a:pt x="757" y="0"/>
                    <a:pt x="1" y="757"/>
                    <a:pt x="1" y="1670"/>
                  </a:cubicBezTo>
                  <a:cubicBezTo>
                    <a:pt x="1" y="2552"/>
                    <a:pt x="757" y="3308"/>
                    <a:pt x="1671" y="3308"/>
                  </a:cubicBezTo>
                  <a:lnTo>
                    <a:pt x="11469" y="3308"/>
                  </a:lnTo>
                  <a:cubicBezTo>
                    <a:pt x="11815" y="3308"/>
                    <a:pt x="12004" y="2930"/>
                    <a:pt x="11784" y="2647"/>
                  </a:cubicBezTo>
                  <a:cubicBezTo>
                    <a:pt x="11595" y="2363"/>
                    <a:pt x="11469" y="2017"/>
                    <a:pt x="11469" y="1670"/>
                  </a:cubicBezTo>
                  <a:cubicBezTo>
                    <a:pt x="11469" y="1292"/>
                    <a:pt x="11595" y="946"/>
                    <a:pt x="11784" y="662"/>
                  </a:cubicBezTo>
                  <a:cubicBezTo>
                    <a:pt x="11973" y="410"/>
                    <a:pt x="11784" y="0"/>
                    <a:pt x="1146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37138" tIns="137138" rIns="137138" bIns="137138" anchor="ctr" anchorCtr="0">
              <a:noAutofit/>
            </a:bodyPr>
            <a:lstStyle>
              <a:defPPr/>
            </a:lstStyle>
            <a:p>
              <a:endParaRPr sz="2100">
                <a:solidFill>
                  <a:srgbClr val="AE4500"/>
                </a:solidFill>
              </a:endParaRPr>
            </a:p>
          </p:txBody>
        </p:sp>
        <p:sp>
          <p:nvSpPr>
            <p:cNvPr id="48" name="Google Shape;6020;p67">
              <a:extLst>
                <a:ext uri="{FF2B5EF4-FFF2-40B4-BE49-F238E27FC236}">
                  <a16:creationId xmlns:a16="http://schemas.microsoft.com/office/drawing/2014/main" id="{418B5FB6-E56B-E9B5-0F55-6D2774EDBE34}"/>
                </a:ext>
              </a:extLst>
            </p:cNvPr>
            <p:cNvSpPr/>
            <p:nvPr/>
          </p:nvSpPr>
          <p:spPr>
            <a:xfrm>
              <a:off x="-40508051" y="3736075"/>
              <a:ext cx="21300" cy="82725"/>
            </a:xfrm>
            <a:custGeom>
              <a:avLst/>
              <a:gdLst/>
              <a:ahLst/>
              <a:cxnLst/>
              <a:rect l="l" t="t" r="r" b="b"/>
              <a:pathLst>
                <a:path w="852" h="3309" extrusionOk="0">
                  <a:moveTo>
                    <a:pt x="1" y="1"/>
                  </a:moveTo>
                  <a:lnTo>
                    <a:pt x="1" y="3309"/>
                  </a:lnTo>
                  <a:lnTo>
                    <a:pt x="852" y="3309"/>
                  </a:lnTo>
                  <a:lnTo>
                    <a:pt x="852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37138" tIns="137138" rIns="137138" bIns="137138" anchor="ctr" anchorCtr="0">
              <a:noAutofit/>
            </a:bodyPr>
            <a:lstStyle>
              <a:defPPr/>
            </a:lstStyle>
            <a:p>
              <a:endParaRPr sz="2100">
                <a:solidFill>
                  <a:srgbClr val="AE4500"/>
                </a:solidFill>
              </a:endParaRPr>
            </a:p>
          </p:txBody>
        </p:sp>
        <p:sp>
          <p:nvSpPr>
            <p:cNvPr id="49" name="Google Shape;6021;p67">
              <a:extLst>
                <a:ext uri="{FF2B5EF4-FFF2-40B4-BE49-F238E27FC236}">
                  <a16:creationId xmlns:a16="http://schemas.microsoft.com/office/drawing/2014/main" id="{163F4D5D-E061-535C-2320-9CFE6E493BAD}"/>
                </a:ext>
              </a:extLst>
            </p:cNvPr>
            <p:cNvSpPr/>
            <p:nvPr/>
          </p:nvSpPr>
          <p:spPr>
            <a:xfrm>
              <a:off x="-40466299" y="3736875"/>
              <a:ext cx="39400" cy="82725"/>
            </a:xfrm>
            <a:custGeom>
              <a:avLst/>
              <a:gdLst/>
              <a:ahLst/>
              <a:cxnLst/>
              <a:rect l="l" t="t" r="r" b="b"/>
              <a:pathLst>
                <a:path w="1576" h="3309" extrusionOk="0">
                  <a:moveTo>
                    <a:pt x="1" y="0"/>
                  </a:moveTo>
                  <a:lnTo>
                    <a:pt x="1" y="3308"/>
                  </a:lnTo>
                  <a:lnTo>
                    <a:pt x="1198" y="3308"/>
                  </a:lnTo>
                  <a:cubicBezTo>
                    <a:pt x="1387" y="3277"/>
                    <a:pt x="1576" y="3088"/>
                    <a:pt x="1576" y="2899"/>
                  </a:cubicBezTo>
                  <a:lnTo>
                    <a:pt x="1576" y="410"/>
                  </a:lnTo>
                  <a:cubicBezTo>
                    <a:pt x="1576" y="158"/>
                    <a:pt x="1387" y="0"/>
                    <a:pt x="119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37138" tIns="137138" rIns="137138" bIns="137138" anchor="ctr" anchorCtr="0">
              <a:noAutofit/>
            </a:bodyPr>
            <a:lstStyle>
              <a:defPPr/>
            </a:lstStyle>
            <a:p>
              <a:endParaRPr sz="2100">
                <a:solidFill>
                  <a:srgbClr val="AE4500"/>
                </a:solidFill>
              </a:endParaRPr>
            </a:p>
          </p:txBody>
        </p:sp>
        <p:sp>
          <p:nvSpPr>
            <p:cNvPr id="50" name="Google Shape;6022;p67">
              <a:extLst>
                <a:ext uri="{FF2B5EF4-FFF2-40B4-BE49-F238E27FC236}">
                  <a16:creationId xmlns:a16="http://schemas.microsoft.com/office/drawing/2014/main" id="{57B6FA57-7BCD-4C3D-61A5-6E0283FA8E9F}"/>
                </a:ext>
              </a:extLst>
            </p:cNvPr>
            <p:cNvSpPr/>
            <p:nvPr/>
          </p:nvSpPr>
          <p:spPr>
            <a:xfrm>
              <a:off x="-40723049" y="3736075"/>
              <a:ext cx="194550" cy="82725"/>
            </a:xfrm>
            <a:custGeom>
              <a:avLst/>
              <a:gdLst/>
              <a:ahLst/>
              <a:cxnLst/>
              <a:rect l="l" t="t" r="r" b="b"/>
              <a:pathLst>
                <a:path w="7782" h="3309" extrusionOk="0">
                  <a:moveTo>
                    <a:pt x="441" y="1"/>
                  </a:moveTo>
                  <a:cubicBezTo>
                    <a:pt x="189" y="1"/>
                    <a:pt x="0" y="221"/>
                    <a:pt x="0" y="442"/>
                  </a:cubicBezTo>
                  <a:lnTo>
                    <a:pt x="0" y="2931"/>
                  </a:lnTo>
                  <a:cubicBezTo>
                    <a:pt x="0" y="3151"/>
                    <a:pt x="189" y="3309"/>
                    <a:pt x="441" y="3309"/>
                  </a:cubicBezTo>
                  <a:lnTo>
                    <a:pt x="7782" y="3309"/>
                  </a:lnTo>
                  <a:lnTo>
                    <a:pt x="7782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37138" tIns="137138" rIns="137138" bIns="137138" anchor="ctr" anchorCtr="0">
              <a:noAutofit/>
            </a:bodyPr>
            <a:lstStyle>
              <a:defPPr/>
            </a:lstStyle>
            <a:p>
              <a:endParaRPr sz="2100">
                <a:solidFill>
                  <a:srgbClr val="AE4500"/>
                </a:solidFill>
              </a:endParaRPr>
            </a:p>
          </p:txBody>
        </p:sp>
        <p:sp>
          <p:nvSpPr>
            <p:cNvPr id="51" name="Google Shape;6023;p67">
              <a:extLst>
                <a:ext uri="{FF2B5EF4-FFF2-40B4-BE49-F238E27FC236}">
                  <a16:creationId xmlns:a16="http://schemas.microsoft.com/office/drawing/2014/main" id="{903A6745-D408-5AFB-D970-FB80C1CBBF89}"/>
                </a:ext>
              </a:extLst>
            </p:cNvPr>
            <p:cNvSpPr/>
            <p:nvPr/>
          </p:nvSpPr>
          <p:spPr>
            <a:xfrm>
              <a:off x="-40681325" y="3839250"/>
              <a:ext cx="21300" cy="82725"/>
            </a:xfrm>
            <a:custGeom>
              <a:avLst/>
              <a:gdLst/>
              <a:ahLst/>
              <a:cxnLst/>
              <a:rect l="l" t="t" r="r" b="b"/>
              <a:pathLst>
                <a:path w="852" h="3309" extrusionOk="0">
                  <a:moveTo>
                    <a:pt x="1" y="1"/>
                  </a:moveTo>
                  <a:lnTo>
                    <a:pt x="1" y="3309"/>
                  </a:lnTo>
                  <a:lnTo>
                    <a:pt x="851" y="3309"/>
                  </a:lnTo>
                  <a:lnTo>
                    <a:pt x="851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37138" tIns="137138" rIns="137138" bIns="137138" anchor="ctr" anchorCtr="0">
              <a:noAutofit/>
            </a:bodyPr>
            <a:lstStyle>
              <a:defPPr/>
            </a:lstStyle>
            <a:p>
              <a:endParaRPr sz="2100">
                <a:solidFill>
                  <a:srgbClr val="AE4500"/>
                </a:solidFill>
              </a:endParaRPr>
            </a:p>
          </p:txBody>
        </p:sp>
        <p:sp>
          <p:nvSpPr>
            <p:cNvPr id="52" name="Google Shape;6024;p67">
              <a:extLst>
                <a:ext uri="{FF2B5EF4-FFF2-40B4-BE49-F238E27FC236}">
                  <a16:creationId xmlns:a16="http://schemas.microsoft.com/office/drawing/2014/main" id="{7E9F42D7-918A-4F18-5F13-FDC183B583CF}"/>
                </a:ext>
              </a:extLst>
            </p:cNvPr>
            <p:cNvSpPr/>
            <p:nvPr/>
          </p:nvSpPr>
          <p:spPr>
            <a:xfrm>
              <a:off x="-40639575" y="3840825"/>
              <a:ext cx="190625" cy="81950"/>
            </a:xfrm>
            <a:custGeom>
              <a:avLst/>
              <a:gdLst/>
              <a:ahLst/>
              <a:cxnLst/>
              <a:rect l="l" t="t" r="r" b="b"/>
              <a:pathLst>
                <a:path w="7625" h="3278" extrusionOk="0">
                  <a:moveTo>
                    <a:pt x="1" y="1"/>
                  </a:moveTo>
                  <a:lnTo>
                    <a:pt x="1" y="3277"/>
                  </a:lnTo>
                  <a:lnTo>
                    <a:pt x="7247" y="3277"/>
                  </a:lnTo>
                  <a:cubicBezTo>
                    <a:pt x="7467" y="3277"/>
                    <a:pt x="7625" y="3057"/>
                    <a:pt x="7625" y="2868"/>
                  </a:cubicBezTo>
                  <a:lnTo>
                    <a:pt x="7625" y="379"/>
                  </a:lnTo>
                  <a:cubicBezTo>
                    <a:pt x="7625" y="158"/>
                    <a:pt x="7436" y="1"/>
                    <a:pt x="724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37138" tIns="137138" rIns="137138" bIns="137138" anchor="ctr" anchorCtr="0">
              <a:noAutofit/>
            </a:bodyPr>
            <a:lstStyle>
              <a:defPPr/>
            </a:lstStyle>
            <a:p>
              <a:endParaRPr sz="2100">
                <a:solidFill>
                  <a:srgbClr val="AE4500"/>
                </a:solidFill>
              </a:endParaRPr>
            </a:p>
          </p:txBody>
        </p:sp>
        <p:sp>
          <p:nvSpPr>
            <p:cNvPr id="53" name="Google Shape;6025;p67">
              <a:extLst>
                <a:ext uri="{FF2B5EF4-FFF2-40B4-BE49-F238E27FC236}">
                  <a16:creationId xmlns:a16="http://schemas.microsoft.com/office/drawing/2014/main" id="{8460062E-DBA5-7AF4-A963-E92092E4B80C}"/>
                </a:ext>
              </a:extLst>
            </p:cNvPr>
            <p:cNvSpPr/>
            <p:nvPr/>
          </p:nvSpPr>
          <p:spPr>
            <a:xfrm>
              <a:off x="-40745125" y="3840050"/>
              <a:ext cx="43350" cy="82725"/>
            </a:xfrm>
            <a:custGeom>
              <a:avLst/>
              <a:gdLst/>
              <a:ahLst/>
              <a:cxnLst/>
              <a:rect l="l" t="t" r="r" b="b"/>
              <a:pathLst>
                <a:path w="1733" h="3309" extrusionOk="0">
                  <a:moveTo>
                    <a:pt x="442" y="0"/>
                  </a:moveTo>
                  <a:cubicBezTo>
                    <a:pt x="190" y="0"/>
                    <a:pt x="1" y="189"/>
                    <a:pt x="1" y="378"/>
                  </a:cubicBezTo>
                  <a:lnTo>
                    <a:pt x="1" y="2867"/>
                  </a:lnTo>
                  <a:cubicBezTo>
                    <a:pt x="1" y="3088"/>
                    <a:pt x="190" y="3308"/>
                    <a:pt x="442" y="3308"/>
                  </a:cubicBezTo>
                  <a:lnTo>
                    <a:pt x="1734" y="3308"/>
                  </a:lnTo>
                  <a:lnTo>
                    <a:pt x="1734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37138" tIns="137138" rIns="137138" bIns="137138" anchor="ctr" anchorCtr="0">
              <a:noAutofit/>
            </a:bodyPr>
            <a:lstStyle>
              <a:defPPr/>
            </a:lstStyle>
            <a:p>
              <a:endParaRPr sz="2100">
                <a:solidFill>
                  <a:srgbClr val="AE4500"/>
                </a:solidFill>
              </a:endParaRPr>
            </a:p>
          </p:txBody>
        </p:sp>
      </p:grpSp>
      <p:sp>
        <p:nvSpPr>
          <p:cNvPr id="54" name="Google Shape;6043;p67">
            <a:extLst>
              <a:ext uri="{FF2B5EF4-FFF2-40B4-BE49-F238E27FC236}">
                <a16:creationId xmlns:a16="http://schemas.microsoft.com/office/drawing/2014/main" id="{6D20F202-1973-C21A-B5F1-4E8DA6389979}"/>
              </a:ext>
            </a:extLst>
          </p:cNvPr>
          <p:cNvSpPr/>
          <p:nvPr/>
        </p:nvSpPr>
        <p:spPr>
          <a:xfrm>
            <a:off x="6324600" y="7810500"/>
            <a:ext cx="618344" cy="730408"/>
          </a:xfrm>
          <a:custGeom>
            <a:avLst/>
            <a:gdLst/>
            <a:ahLst/>
            <a:cxnLst/>
            <a:rect l="l" t="t" r="r" b="b"/>
            <a:pathLst>
              <a:path w="10776" h="12729" extrusionOk="0">
                <a:moveTo>
                  <a:pt x="1670" y="851"/>
                </a:moveTo>
                <a:lnTo>
                  <a:pt x="1670" y="9326"/>
                </a:lnTo>
                <a:cubicBezTo>
                  <a:pt x="1355" y="9326"/>
                  <a:pt x="1072" y="9421"/>
                  <a:pt x="851" y="9578"/>
                </a:cubicBezTo>
                <a:lnTo>
                  <a:pt x="851" y="2049"/>
                </a:lnTo>
                <a:cubicBezTo>
                  <a:pt x="851" y="1481"/>
                  <a:pt x="1198" y="1072"/>
                  <a:pt x="1670" y="851"/>
                </a:cubicBezTo>
                <a:close/>
                <a:moveTo>
                  <a:pt x="9925" y="10177"/>
                </a:moveTo>
                <a:lnTo>
                  <a:pt x="9925" y="10208"/>
                </a:lnTo>
                <a:lnTo>
                  <a:pt x="9925" y="11846"/>
                </a:lnTo>
                <a:lnTo>
                  <a:pt x="1670" y="11846"/>
                </a:lnTo>
                <a:cubicBezTo>
                  <a:pt x="1229" y="11846"/>
                  <a:pt x="851" y="11468"/>
                  <a:pt x="851" y="11027"/>
                </a:cubicBezTo>
                <a:cubicBezTo>
                  <a:pt x="851" y="10586"/>
                  <a:pt x="1229" y="10177"/>
                  <a:pt x="1670" y="10177"/>
                </a:cubicBezTo>
                <a:close/>
                <a:moveTo>
                  <a:pt x="2111" y="1"/>
                </a:moveTo>
                <a:cubicBezTo>
                  <a:pt x="914" y="1"/>
                  <a:pt x="1" y="946"/>
                  <a:pt x="1" y="2080"/>
                </a:cubicBezTo>
                <a:lnTo>
                  <a:pt x="1" y="11059"/>
                </a:lnTo>
                <a:cubicBezTo>
                  <a:pt x="1" y="11973"/>
                  <a:pt x="757" y="12729"/>
                  <a:pt x="1670" y="12729"/>
                </a:cubicBezTo>
                <a:lnTo>
                  <a:pt x="10334" y="12729"/>
                </a:lnTo>
                <a:cubicBezTo>
                  <a:pt x="10586" y="12729"/>
                  <a:pt x="10775" y="12508"/>
                  <a:pt x="10775" y="12319"/>
                </a:cubicBezTo>
                <a:lnTo>
                  <a:pt x="10775" y="473"/>
                </a:lnTo>
                <a:cubicBezTo>
                  <a:pt x="10775" y="221"/>
                  <a:pt x="10586" y="64"/>
                  <a:pt x="10334" y="64"/>
                </a:cubicBezTo>
                <a:lnTo>
                  <a:pt x="9105" y="64"/>
                </a:lnTo>
                <a:lnTo>
                  <a:pt x="9105" y="3781"/>
                </a:lnTo>
                <a:cubicBezTo>
                  <a:pt x="9105" y="4011"/>
                  <a:pt x="8912" y="4171"/>
                  <a:pt x="8708" y="4171"/>
                </a:cubicBezTo>
                <a:cubicBezTo>
                  <a:pt x="8604" y="4171"/>
                  <a:pt x="8498" y="4129"/>
                  <a:pt x="8412" y="4033"/>
                </a:cubicBezTo>
                <a:lnTo>
                  <a:pt x="7845" y="3498"/>
                </a:lnTo>
                <a:lnTo>
                  <a:pt x="7310" y="4033"/>
                </a:lnTo>
                <a:cubicBezTo>
                  <a:pt x="7214" y="4129"/>
                  <a:pt x="7100" y="4171"/>
                  <a:pt x="6991" y="4171"/>
                </a:cubicBezTo>
                <a:cubicBezTo>
                  <a:pt x="6778" y="4171"/>
                  <a:pt x="6585" y="4011"/>
                  <a:pt x="6585" y="3781"/>
                </a:cubicBezTo>
                <a:lnTo>
                  <a:pt x="6585" y="64"/>
                </a:lnTo>
                <a:lnTo>
                  <a:pt x="2111" y="64"/>
                </a:lnTo>
                <a:lnTo>
                  <a:pt x="2111" y="1"/>
                </a:lnTo>
                <a:close/>
              </a:path>
            </a:pathLst>
          </a:custGeom>
          <a:solidFill>
            <a:srgbClr val="FFC000"/>
          </a:solidFill>
          <a:ln>
            <a:noFill/>
          </a:ln>
        </p:spPr>
        <p:txBody>
          <a:bodyPr spcFirstLastPara="1" wrap="square" lIns="137138" tIns="137138" rIns="137138" bIns="137138" anchor="ctr" anchorCtr="0">
            <a:noAutofit/>
          </a:bodyPr>
          <a:lstStyle>
            <a:defPPr/>
          </a:lstStyle>
          <a:p>
            <a:endParaRPr sz="2100">
              <a:solidFill>
                <a:srgbClr val="AE4500"/>
              </a:solidFill>
            </a:endParaRPr>
          </a:p>
        </p:txBody>
      </p:sp>
      <p:grpSp>
        <p:nvGrpSpPr>
          <p:cNvPr id="55" name="Google Shape;6052;p67">
            <a:extLst>
              <a:ext uri="{FF2B5EF4-FFF2-40B4-BE49-F238E27FC236}">
                <a16:creationId xmlns:a16="http://schemas.microsoft.com/office/drawing/2014/main" id="{580345FA-21E1-0759-F436-1D0C158B3EA9}"/>
              </a:ext>
            </a:extLst>
          </p:cNvPr>
          <p:cNvGrpSpPr/>
          <p:nvPr/>
        </p:nvGrpSpPr>
        <p:grpSpPr>
          <a:xfrm>
            <a:off x="13866290" y="7776726"/>
            <a:ext cx="714172" cy="726796"/>
            <a:chOff x="-40372574" y="3604550"/>
            <a:chExt cx="311150" cy="316650"/>
          </a:xfrm>
          <a:solidFill>
            <a:srgbClr val="FFC000"/>
          </a:solidFill>
        </p:grpSpPr>
        <p:sp>
          <p:nvSpPr>
            <p:cNvPr id="56" name="Google Shape;6053;p67">
              <a:extLst>
                <a:ext uri="{FF2B5EF4-FFF2-40B4-BE49-F238E27FC236}">
                  <a16:creationId xmlns:a16="http://schemas.microsoft.com/office/drawing/2014/main" id="{9E3CD66C-A5A1-0199-A07C-C87AFF79AD8A}"/>
                </a:ext>
              </a:extLst>
            </p:cNvPr>
            <p:cNvSpPr/>
            <p:nvPr/>
          </p:nvSpPr>
          <p:spPr>
            <a:xfrm>
              <a:off x="-40372574" y="3604550"/>
              <a:ext cx="311150" cy="134475"/>
            </a:xfrm>
            <a:custGeom>
              <a:avLst/>
              <a:gdLst/>
              <a:ahLst/>
              <a:cxnLst/>
              <a:rect l="l" t="t" r="r" b="b"/>
              <a:pathLst>
                <a:path w="12446" h="5379" extrusionOk="0">
                  <a:moveTo>
                    <a:pt x="3088" y="0"/>
                  </a:moveTo>
                  <a:cubicBezTo>
                    <a:pt x="1639" y="0"/>
                    <a:pt x="316" y="1008"/>
                    <a:pt x="95" y="2489"/>
                  </a:cubicBezTo>
                  <a:cubicBezTo>
                    <a:pt x="1" y="3214"/>
                    <a:pt x="190" y="3938"/>
                    <a:pt x="568" y="4506"/>
                  </a:cubicBezTo>
                  <a:cubicBezTo>
                    <a:pt x="962" y="5071"/>
                    <a:pt x="1607" y="5366"/>
                    <a:pt x="2240" y="5366"/>
                  </a:cubicBezTo>
                  <a:cubicBezTo>
                    <a:pt x="2772" y="5366"/>
                    <a:pt x="3296" y="5157"/>
                    <a:pt x="3655" y="4726"/>
                  </a:cubicBezTo>
                  <a:cubicBezTo>
                    <a:pt x="4569" y="3655"/>
                    <a:pt x="3844" y="2489"/>
                    <a:pt x="2836" y="2489"/>
                  </a:cubicBezTo>
                  <a:cubicBezTo>
                    <a:pt x="2584" y="2489"/>
                    <a:pt x="2427" y="2678"/>
                    <a:pt x="2427" y="2899"/>
                  </a:cubicBezTo>
                  <a:cubicBezTo>
                    <a:pt x="2427" y="3151"/>
                    <a:pt x="2616" y="3308"/>
                    <a:pt x="2836" y="3340"/>
                  </a:cubicBezTo>
                  <a:cubicBezTo>
                    <a:pt x="3057" y="3340"/>
                    <a:pt x="3214" y="3529"/>
                    <a:pt x="3214" y="3749"/>
                  </a:cubicBezTo>
                  <a:cubicBezTo>
                    <a:pt x="3214" y="3970"/>
                    <a:pt x="3025" y="4127"/>
                    <a:pt x="2836" y="4127"/>
                  </a:cubicBezTo>
                  <a:cubicBezTo>
                    <a:pt x="2049" y="4127"/>
                    <a:pt x="1450" y="3434"/>
                    <a:pt x="1608" y="2584"/>
                  </a:cubicBezTo>
                  <a:cubicBezTo>
                    <a:pt x="1754" y="1999"/>
                    <a:pt x="2279" y="1632"/>
                    <a:pt x="2882" y="1632"/>
                  </a:cubicBezTo>
                  <a:cubicBezTo>
                    <a:pt x="2930" y="1632"/>
                    <a:pt x="2977" y="1634"/>
                    <a:pt x="3025" y="1639"/>
                  </a:cubicBezTo>
                  <a:cubicBezTo>
                    <a:pt x="3624" y="1733"/>
                    <a:pt x="4128" y="2048"/>
                    <a:pt x="4474" y="2489"/>
                  </a:cubicBezTo>
                  <a:lnTo>
                    <a:pt x="7908" y="2489"/>
                  </a:lnTo>
                  <a:cubicBezTo>
                    <a:pt x="8255" y="2017"/>
                    <a:pt x="8759" y="1702"/>
                    <a:pt x="9358" y="1639"/>
                  </a:cubicBezTo>
                  <a:cubicBezTo>
                    <a:pt x="9406" y="1634"/>
                    <a:pt x="9453" y="1632"/>
                    <a:pt x="9501" y="1632"/>
                  </a:cubicBezTo>
                  <a:cubicBezTo>
                    <a:pt x="10104" y="1632"/>
                    <a:pt x="10629" y="1999"/>
                    <a:pt x="10775" y="2584"/>
                  </a:cubicBezTo>
                  <a:cubicBezTo>
                    <a:pt x="10964" y="3434"/>
                    <a:pt x="10334" y="4127"/>
                    <a:pt x="9547" y="4127"/>
                  </a:cubicBezTo>
                  <a:cubicBezTo>
                    <a:pt x="9326" y="4127"/>
                    <a:pt x="9137" y="3938"/>
                    <a:pt x="9137" y="3749"/>
                  </a:cubicBezTo>
                  <a:cubicBezTo>
                    <a:pt x="9137" y="3497"/>
                    <a:pt x="9326" y="3340"/>
                    <a:pt x="9547" y="3340"/>
                  </a:cubicBezTo>
                  <a:cubicBezTo>
                    <a:pt x="9799" y="3340"/>
                    <a:pt x="9956" y="3151"/>
                    <a:pt x="9956" y="2899"/>
                  </a:cubicBezTo>
                  <a:cubicBezTo>
                    <a:pt x="9956" y="2678"/>
                    <a:pt x="9767" y="2521"/>
                    <a:pt x="9547" y="2489"/>
                  </a:cubicBezTo>
                  <a:cubicBezTo>
                    <a:pt x="8539" y="2489"/>
                    <a:pt x="7814" y="3686"/>
                    <a:pt x="8728" y="4726"/>
                  </a:cubicBezTo>
                  <a:cubicBezTo>
                    <a:pt x="9099" y="5169"/>
                    <a:pt x="9626" y="5379"/>
                    <a:pt x="10158" y="5379"/>
                  </a:cubicBezTo>
                  <a:cubicBezTo>
                    <a:pt x="10800" y="5379"/>
                    <a:pt x="11451" y="5074"/>
                    <a:pt x="11847" y="4506"/>
                  </a:cubicBezTo>
                  <a:cubicBezTo>
                    <a:pt x="12225" y="3970"/>
                    <a:pt x="12445" y="3277"/>
                    <a:pt x="12319" y="2489"/>
                  </a:cubicBezTo>
                  <a:cubicBezTo>
                    <a:pt x="12130" y="1008"/>
                    <a:pt x="10775" y="0"/>
                    <a:pt x="932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37138" tIns="137138" rIns="137138" bIns="137138" anchor="ctr" anchorCtr="0">
              <a:noAutofit/>
            </a:bodyPr>
            <a:lstStyle>
              <a:defPPr/>
            </a:lstStyle>
            <a:p>
              <a:endParaRPr sz="2100">
                <a:solidFill>
                  <a:srgbClr val="AE4500"/>
                </a:solidFill>
              </a:endParaRPr>
            </a:p>
          </p:txBody>
        </p:sp>
        <p:sp>
          <p:nvSpPr>
            <p:cNvPr id="57" name="Google Shape;6054;p67">
              <a:extLst>
                <a:ext uri="{FF2B5EF4-FFF2-40B4-BE49-F238E27FC236}">
                  <a16:creationId xmlns:a16="http://schemas.microsoft.com/office/drawing/2014/main" id="{E47BE06F-28D6-95FC-1316-B885962F0FCA}"/>
                </a:ext>
              </a:extLst>
            </p:cNvPr>
            <p:cNvSpPr/>
            <p:nvPr/>
          </p:nvSpPr>
          <p:spPr>
            <a:xfrm>
              <a:off x="-40312699" y="3730575"/>
              <a:ext cx="185100" cy="190625"/>
            </a:xfrm>
            <a:custGeom>
              <a:avLst/>
              <a:gdLst/>
              <a:ahLst/>
              <a:cxnLst/>
              <a:rect l="l" t="t" r="r" b="b"/>
              <a:pathLst>
                <a:path w="7404" h="7625" extrusionOk="0">
                  <a:moveTo>
                    <a:pt x="2426" y="0"/>
                  </a:moveTo>
                  <a:lnTo>
                    <a:pt x="2426" y="5639"/>
                  </a:lnTo>
                  <a:cubicBezTo>
                    <a:pt x="2426" y="5860"/>
                    <a:pt x="2237" y="6017"/>
                    <a:pt x="2048" y="6017"/>
                  </a:cubicBezTo>
                  <a:cubicBezTo>
                    <a:pt x="1796" y="6017"/>
                    <a:pt x="1638" y="5828"/>
                    <a:pt x="1638" y="5639"/>
                  </a:cubicBezTo>
                  <a:lnTo>
                    <a:pt x="1638" y="473"/>
                  </a:lnTo>
                  <a:cubicBezTo>
                    <a:pt x="1229" y="851"/>
                    <a:pt x="630" y="1103"/>
                    <a:pt x="0" y="1134"/>
                  </a:cubicBezTo>
                  <a:lnTo>
                    <a:pt x="0" y="7246"/>
                  </a:lnTo>
                  <a:cubicBezTo>
                    <a:pt x="0" y="7467"/>
                    <a:pt x="189" y="7624"/>
                    <a:pt x="378" y="7624"/>
                  </a:cubicBezTo>
                  <a:lnTo>
                    <a:pt x="6994" y="7624"/>
                  </a:lnTo>
                  <a:cubicBezTo>
                    <a:pt x="7246" y="7624"/>
                    <a:pt x="7404" y="7435"/>
                    <a:pt x="7404" y="7246"/>
                  </a:cubicBezTo>
                  <a:lnTo>
                    <a:pt x="7404" y="1134"/>
                  </a:lnTo>
                  <a:cubicBezTo>
                    <a:pt x="6774" y="1071"/>
                    <a:pt x="6175" y="788"/>
                    <a:pt x="5734" y="315"/>
                  </a:cubicBezTo>
                  <a:lnTo>
                    <a:pt x="5734" y="5639"/>
                  </a:lnTo>
                  <a:cubicBezTo>
                    <a:pt x="5734" y="5860"/>
                    <a:pt x="5545" y="6017"/>
                    <a:pt x="5324" y="6017"/>
                  </a:cubicBezTo>
                  <a:cubicBezTo>
                    <a:pt x="5072" y="6017"/>
                    <a:pt x="4915" y="5828"/>
                    <a:pt x="4915" y="5639"/>
                  </a:cubicBezTo>
                  <a:lnTo>
                    <a:pt x="4915" y="0"/>
                  </a:lnTo>
                  <a:lnTo>
                    <a:pt x="4096" y="0"/>
                  </a:lnTo>
                  <a:lnTo>
                    <a:pt x="4096" y="5639"/>
                  </a:lnTo>
                  <a:cubicBezTo>
                    <a:pt x="4096" y="5860"/>
                    <a:pt x="3907" y="6017"/>
                    <a:pt x="3686" y="6017"/>
                  </a:cubicBezTo>
                  <a:cubicBezTo>
                    <a:pt x="3466" y="6017"/>
                    <a:pt x="3277" y="5828"/>
                    <a:pt x="3277" y="5639"/>
                  </a:cubicBezTo>
                  <a:lnTo>
                    <a:pt x="3277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37138" tIns="137138" rIns="137138" bIns="137138" anchor="ctr" anchorCtr="0">
              <a:noAutofit/>
            </a:bodyPr>
            <a:lstStyle>
              <a:defPPr/>
            </a:lstStyle>
            <a:p>
              <a:endParaRPr sz="2100">
                <a:solidFill>
                  <a:srgbClr val="AE4500"/>
                </a:solidFill>
              </a:endParaRPr>
            </a:p>
          </p:txBody>
        </p:sp>
        <p:sp>
          <p:nvSpPr>
            <p:cNvPr id="58" name="Google Shape;6055;p67">
              <a:extLst>
                <a:ext uri="{FF2B5EF4-FFF2-40B4-BE49-F238E27FC236}">
                  <a16:creationId xmlns:a16="http://schemas.microsoft.com/office/drawing/2014/main" id="{BEED2F1C-7B27-9F0E-3A1B-82E4EC53FCC0}"/>
                </a:ext>
              </a:extLst>
            </p:cNvPr>
            <p:cNvSpPr/>
            <p:nvPr/>
          </p:nvSpPr>
          <p:spPr>
            <a:xfrm>
              <a:off x="-40250476" y="3688025"/>
              <a:ext cx="66950" cy="20500"/>
            </a:xfrm>
            <a:custGeom>
              <a:avLst/>
              <a:gdLst/>
              <a:ahLst/>
              <a:cxnLst/>
              <a:rect l="l" t="t" r="r" b="b"/>
              <a:pathLst>
                <a:path w="2678" h="820" extrusionOk="0">
                  <a:moveTo>
                    <a:pt x="0" y="1"/>
                  </a:moveTo>
                  <a:cubicBezTo>
                    <a:pt x="32" y="127"/>
                    <a:pt x="32" y="284"/>
                    <a:pt x="32" y="379"/>
                  </a:cubicBezTo>
                  <a:cubicBezTo>
                    <a:pt x="32" y="536"/>
                    <a:pt x="32" y="662"/>
                    <a:pt x="0" y="788"/>
                  </a:cubicBezTo>
                  <a:lnTo>
                    <a:pt x="2666" y="788"/>
                  </a:lnTo>
                  <a:cubicBezTo>
                    <a:pt x="2615" y="649"/>
                    <a:pt x="2615" y="555"/>
                    <a:pt x="2615" y="379"/>
                  </a:cubicBezTo>
                  <a:cubicBezTo>
                    <a:pt x="2615" y="284"/>
                    <a:pt x="2615" y="127"/>
                    <a:pt x="2678" y="1"/>
                  </a:cubicBezTo>
                  <a:close/>
                  <a:moveTo>
                    <a:pt x="2666" y="788"/>
                  </a:moveTo>
                  <a:cubicBezTo>
                    <a:pt x="2670" y="799"/>
                    <a:pt x="2674" y="809"/>
                    <a:pt x="2678" y="820"/>
                  </a:cubicBezTo>
                  <a:lnTo>
                    <a:pt x="2678" y="78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37138" tIns="137138" rIns="137138" bIns="137138" anchor="ctr" anchorCtr="0">
              <a:noAutofit/>
            </a:bodyPr>
            <a:lstStyle>
              <a:defPPr/>
            </a:lstStyle>
            <a:p>
              <a:endParaRPr sz="2100">
                <a:solidFill>
                  <a:srgbClr val="AE4500"/>
                </a:solidFill>
              </a:endParaRPr>
            </a:p>
          </p:txBody>
        </p:sp>
      </p:grpSp>
      <p:grpSp>
        <p:nvGrpSpPr>
          <p:cNvPr id="59" name="Google Shape;6078;p67">
            <a:extLst>
              <a:ext uri="{FF2B5EF4-FFF2-40B4-BE49-F238E27FC236}">
                <a16:creationId xmlns:a16="http://schemas.microsoft.com/office/drawing/2014/main" id="{F2839E40-2DE4-656B-6497-FD6469ECF232}"/>
              </a:ext>
            </a:extLst>
          </p:cNvPr>
          <p:cNvGrpSpPr/>
          <p:nvPr/>
        </p:nvGrpSpPr>
        <p:grpSpPr>
          <a:xfrm>
            <a:off x="7460900" y="7812306"/>
            <a:ext cx="730408" cy="726796"/>
            <a:chOff x="-41893474" y="3584850"/>
            <a:chExt cx="318225" cy="316650"/>
          </a:xfrm>
          <a:solidFill>
            <a:srgbClr val="FFC000"/>
          </a:solidFill>
        </p:grpSpPr>
        <p:sp>
          <p:nvSpPr>
            <p:cNvPr id="60" name="Google Shape;6079;p67">
              <a:extLst>
                <a:ext uri="{FF2B5EF4-FFF2-40B4-BE49-F238E27FC236}">
                  <a16:creationId xmlns:a16="http://schemas.microsoft.com/office/drawing/2014/main" id="{C213E684-1B40-EFAF-AD1D-3E738928B192}"/>
                </a:ext>
              </a:extLst>
            </p:cNvPr>
            <p:cNvSpPr/>
            <p:nvPr/>
          </p:nvSpPr>
          <p:spPr>
            <a:xfrm>
              <a:off x="-41827301" y="3715600"/>
              <a:ext cx="186675" cy="185900"/>
            </a:xfrm>
            <a:custGeom>
              <a:avLst/>
              <a:gdLst/>
              <a:ahLst/>
              <a:cxnLst/>
              <a:rect l="l" t="t" r="r" b="b"/>
              <a:pathLst>
                <a:path w="7466" h="7436" extrusionOk="0">
                  <a:moveTo>
                    <a:pt x="3686" y="1465"/>
                  </a:moveTo>
                  <a:cubicBezTo>
                    <a:pt x="3836" y="1465"/>
                    <a:pt x="3985" y="1544"/>
                    <a:pt x="4064" y="1702"/>
                  </a:cubicBezTo>
                  <a:lnTo>
                    <a:pt x="4537" y="2678"/>
                  </a:lnTo>
                  <a:lnTo>
                    <a:pt x="5608" y="2836"/>
                  </a:lnTo>
                  <a:cubicBezTo>
                    <a:pt x="5955" y="2867"/>
                    <a:pt x="6081" y="3308"/>
                    <a:pt x="5829" y="3561"/>
                  </a:cubicBezTo>
                  <a:lnTo>
                    <a:pt x="5041" y="4285"/>
                  </a:lnTo>
                  <a:lnTo>
                    <a:pt x="5261" y="5356"/>
                  </a:lnTo>
                  <a:cubicBezTo>
                    <a:pt x="5286" y="5630"/>
                    <a:pt x="5075" y="5845"/>
                    <a:pt x="4845" y="5845"/>
                  </a:cubicBezTo>
                  <a:cubicBezTo>
                    <a:pt x="4784" y="5845"/>
                    <a:pt x="4722" y="5830"/>
                    <a:pt x="4663" y="5797"/>
                  </a:cubicBezTo>
                  <a:lnTo>
                    <a:pt x="3686" y="5262"/>
                  </a:lnTo>
                  <a:lnTo>
                    <a:pt x="2678" y="5797"/>
                  </a:lnTo>
                  <a:cubicBezTo>
                    <a:pt x="2616" y="5828"/>
                    <a:pt x="2553" y="5842"/>
                    <a:pt x="2492" y="5842"/>
                  </a:cubicBezTo>
                  <a:cubicBezTo>
                    <a:pt x="2244" y="5842"/>
                    <a:pt x="2035" y="5609"/>
                    <a:pt x="2111" y="5356"/>
                  </a:cubicBezTo>
                  <a:lnTo>
                    <a:pt x="2300" y="4285"/>
                  </a:lnTo>
                  <a:lnTo>
                    <a:pt x="1512" y="3561"/>
                  </a:lnTo>
                  <a:cubicBezTo>
                    <a:pt x="1323" y="3308"/>
                    <a:pt x="1418" y="2867"/>
                    <a:pt x="1796" y="2836"/>
                  </a:cubicBezTo>
                  <a:lnTo>
                    <a:pt x="2836" y="2678"/>
                  </a:lnTo>
                  <a:lnTo>
                    <a:pt x="3308" y="1702"/>
                  </a:lnTo>
                  <a:cubicBezTo>
                    <a:pt x="3387" y="1544"/>
                    <a:pt x="3537" y="1465"/>
                    <a:pt x="3686" y="1465"/>
                  </a:cubicBezTo>
                  <a:close/>
                  <a:moveTo>
                    <a:pt x="3718" y="0"/>
                  </a:moveTo>
                  <a:cubicBezTo>
                    <a:pt x="1670" y="0"/>
                    <a:pt x="32" y="1670"/>
                    <a:pt x="32" y="3750"/>
                  </a:cubicBezTo>
                  <a:cubicBezTo>
                    <a:pt x="0" y="5766"/>
                    <a:pt x="1670" y="7436"/>
                    <a:pt x="3718" y="7436"/>
                  </a:cubicBezTo>
                  <a:cubicBezTo>
                    <a:pt x="5765" y="7436"/>
                    <a:pt x="7404" y="5797"/>
                    <a:pt x="7467" y="3750"/>
                  </a:cubicBezTo>
                  <a:cubicBezTo>
                    <a:pt x="7467" y="1702"/>
                    <a:pt x="5797" y="32"/>
                    <a:pt x="371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37138" tIns="137138" rIns="137138" bIns="137138" anchor="ctr" anchorCtr="0">
              <a:noAutofit/>
            </a:bodyPr>
            <a:lstStyle>
              <a:defPPr/>
            </a:lstStyle>
            <a:p>
              <a:endParaRPr sz="2100">
                <a:solidFill>
                  <a:srgbClr val="AE4500"/>
                </a:solidFill>
              </a:endParaRPr>
            </a:p>
          </p:txBody>
        </p:sp>
        <p:sp>
          <p:nvSpPr>
            <p:cNvPr id="61" name="Google Shape;6080;p67">
              <a:extLst>
                <a:ext uri="{FF2B5EF4-FFF2-40B4-BE49-F238E27FC236}">
                  <a16:creationId xmlns:a16="http://schemas.microsoft.com/office/drawing/2014/main" id="{7083F31C-EA59-B2AF-D7D5-A335769C4522}"/>
                </a:ext>
              </a:extLst>
            </p:cNvPr>
            <p:cNvSpPr/>
            <p:nvPr/>
          </p:nvSpPr>
          <p:spPr>
            <a:xfrm>
              <a:off x="-41726501" y="3586725"/>
              <a:ext cx="151250" cy="147800"/>
            </a:xfrm>
            <a:custGeom>
              <a:avLst/>
              <a:gdLst/>
              <a:ahLst/>
              <a:cxnLst/>
              <a:rect l="l" t="t" r="r" b="b"/>
              <a:pathLst>
                <a:path w="6050" h="5912" extrusionOk="0">
                  <a:moveTo>
                    <a:pt x="3829" y="0"/>
                  </a:moveTo>
                  <a:cubicBezTo>
                    <a:pt x="3706" y="0"/>
                    <a:pt x="3580" y="47"/>
                    <a:pt x="3498" y="146"/>
                  </a:cubicBezTo>
                  <a:lnTo>
                    <a:pt x="1" y="4336"/>
                  </a:lnTo>
                  <a:cubicBezTo>
                    <a:pt x="1229" y="4399"/>
                    <a:pt x="2332" y="4998"/>
                    <a:pt x="3088" y="5912"/>
                  </a:cubicBezTo>
                  <a:lnTo>
                    <a:pt x="5861" y="2446"/>
                  </a:lnTo>
                  <a:cubicBezTo>
                    <a:pt x="6050" y="2289"/>
                    <a:pt x="6050" y="2037"/>
                    <a:pt x="5924" y="1879"/>
                  </a:cubicBezTo>
                  <a:lnTo>
                    <a:pt x="4128" y="115"/>
                  </a:lnTo>
                  <a:cubicBezTo>
                    <a:pt x="4053" y="40"/>
                    <a:pt x="3942" y="0"/>
                    <a:pt x="382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37138" tIns="137138" rIns="137138" bIns="137138" anchor="ctr" anchorCtr="0">
              <a:noAutofit/>
            </a:bodyPr>
            <a:lstStyle>
              <a:defPPr/>
            </a:lstStyle>
            <a:p>
              <a:endParaRPr sz="2100">
                <a:solidFill>
                  <a:srgbClr val="AE4500"/>
                </a:solidFill>
              </a:endParaRPr>
            </a:p>
          </p:txBody>
        </p:sp>
        <p:sp>
          <p:nvSpPr>
            <p:cNvPr id="62" name="Google Shape;6081;p67">
              <a:extLst>
                <a:ext uri="{FF2B5EF4-FFF2-40B4-BE49-F238E27FC236}">
                  <a16:creationId xmlns:a16="http://schemas.microsoft.com/office/drawing/2014/main" id="{0DDD5630-A581-F2B8-5BE5-A7ACCD72C125}"/>
                </a:ext>
              </a:extLst>
            </p:cNvPr>
            <p:cNvSpPr/>
            <p:nvPr/>
          </p:nvSpPr>
          <p:spPr>
            <a:xfrm>
              <a:off x="-41808400" y="3584850"/>
              <a:ext cx="148100" cy="89825"/>
            </a:xfrm>
            <a:custGeom>
              <a:avLst/>
              <a:gdLst/>
              <a:ahLst/>
              <a:cxnLst/>
              <a:rect l="l" t="t" r="r" b="b"/>
              <a:pathLst>
                <a:path w="5924" h="3593" extrusionOk="0">
                  <a:moveTo>
                    <a:pt x="0" y="1"/>
                  </a:moveTo>
                  <a:lnTo>
                    <a:pt x="2962" y="3592"/>
                  </a:lnTo>
                  <a:lnTo>
                    <a:pt x="5923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37138" tIns="137138" rIns="137138" bIns="137138" anchor="ctr" anchorCtr="0">
              <a:noAutofit/>
            </a:bodyPr>
            <a:lstStyle>
              <a:defPPr/>
            </a:lstStyle>
            <a:p>
              <a:endParaRPr sz="2100">
                <a:solidFill>
                  <a:srgbClr val="AE4500"/>
                </a:solidFill>
              </a:endParaRPr>
            </a:p>
          </p:txBody>
        </p:sp>
        <p:sp>
          <p:nvSpPr>
            <p:cNvPr id="63" name="Google Shape;6082;p67">
              <a:extLst>
                <a:ext uri="{FF2B5EF4-FFF2-40B4-BE49-F238E27FC236}">
                  <a16:creationId xmlns:a16="http://schemas.microsoft.com/office/drawing/2014/main" id="{A2048AAD-3D41-19B3-EBA0-AEE64253E037}"/>
                </a:ext>
              </a:extLst>
            </p:cNvPr>
            <p:cNvSpPr/>
            <p:nvPr/>
          </p:nvSpPr>
          <p:spPr>
            <a:xfrm>
              <a:off x="-41893474" y="3586725"/>
              <a:ext cx="148875" cy="147025"/>
            </a:xfrm>
            <a:custGeom>
              <a:avLst/>
              <a:gdLst/>
              <a:ahLst/>
              <a:cxnLst/>
              <a:rect l="l" t="t" r="r" b="b"/>
              <a:pathLst>
                <a:path w="5955" h="5881" extrusionOk="0">
                  <a:moveTo>
                    <a:pt x="2194" y="0"/>
                  </a:moveTo>
                  <a:cubicBezTo>
                    <a:pt x="2084" y="0"/>
                    <a:pt x="1965" y="40"/>
                    <a:pt x="1859" y="115"/>
                  </a:cubicBezTo>
                  <a:lnTo>
                    <a:pt x="95" y="1879"/>
                  </a:lnTo>
                  <a:cubicBezTo>
                    <a:pt x="1" y="2037"/>
                    <a:pt x="1" y="2289"/>
                    <a:pt x="95" y="2446"/>
                  </a:cubicBezTo>
                  <a:lnTo>
                    <a:pt x="2899" y="5880"/>
                  </a:lnTo>
                  <a:cubicBezTo>
                    <a:pt x="3655" y="4998"/>
                    <a:pt x="4758" y="4399"/>
                    <a:pt x="5955" y="4305"/>
                  </a:cubicBezTo>
                  <a:lnTo>
                    <a:pt x="2490" y="146"/>
                  </a:lnTo>
                  <a:cubicBezTo>
                    <a:pt x="2424" y="47"/>
                    <a:pt x="2315" y="0"/>
                    <a:pt x="219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37138" tIns="137138" rIns="137138" bIns="137138" anchor="ctr" anchorCtr="0">
              <a:noAutofit/>
            </a:bodyPr>
            <a:lstStyle>
              <a:defPPr/>
            </a:lstStyle>
            <a:p>
              <a:endParaRPr sz="2100">
                <a:solidFill>
                  <a:srgbClr val="AE4500"/>
                </a:solidFill>
              </a:endParaRPr>
            </a:p>
          </p:txBody>
        </p:sp>
      </p:grpSp>
      <p:grpSp>
        <p:nvGrpSpPr>
          <p:cNvPr id="64" name="Google Shape;6110;p67">
            <a:extLst>
              <a:ext uri="{FF2B5EF4-FFF2-40B4-BE49-F238E27FC236}">
                <a16:creationId xmlns:a16="http://schemas.microsoft.com/office/drawing/2014/main" id="{A5E11ACC-92F1-DD74-3934-0ED57DA58664}"/>
              </a:ext>
            </a:extLst>
          </p:cNvPr>
          <p:cNvGrpSpPr/>
          <p:nvPr/>
        </p:nvGrpSpPr>
        <p:grpSpPr>
          <a:xfrm>
            <a:off x="8674481" y="7882089"/>
            <a:ext cx="725014" cy="567734"/>
            <a:chOff x="-41526451" y="3653375"/>
            <a:chExt cx="315875" cy="247350"/>
          </a:xfrm>
          <a:solidFill>
            <a:srgbClr val="FFC000"/>
          </a:solidFill>
        </p:grpSpPr>
        <p:sp>
          <p:nvSpPr>
            <p:cNvPr id="65" name="Google Shape;6111;p67">
              <a:extLst>
                <a:ext uri="{FF2B5EF4-FFF2-40B4-BE49-F238E27FC236}">
                  <a16:creationId xmlns:a16="http://schemas.microsoft.com/office/drawing/2014/main" id="{C79DAAE8-E2A6-E699-4037-4E94632CB795}"/>
                </a:ext>
              </a:extLst>
            </p:cNvPr>
            <p:cNvSpPr/>
            <p:nvPr/>
          </p:nvSpPr>
          <p:spPr>
            <a:xfrm>
              <a:off x="-41526451" y="3860525"/>
              <a:ext cx="315875" cy="40200"/>
            </a:xfrm>
            <a:custGeom>
              <a:avLst/>
              <a:gdLst/>
              <a:ahLst/>
              <a:cxnLst/>
              <a:rect l="l" t="t" r="r" b="b"/>
              <a:pathLst>
                <a:path w="12635" h="1608" extrusionOk="0">
                  <a:moveTo>
                    <a:pt x="379" y="0"/>
                  </a:moveTo>
                  <a:cubicBezTo>
                    <a:pt x="159" y="0"/>
                    <a:pt x="1" y="189"/>
                    <a:pt x="1" y="378"/>
                  </a:cubicBezTo>
                  <a:cubicBezTo>
                    <a:pt x="1" y="1040"/>
                    <a:pt x="537" y="1607"/>
                    <a:pt x="1198" y="1607"/>
                  </a:cubicBezTo>
                  <a:lnTo>
                    <a:pt x="11406" y="1607"/>
                  </a:lnTo>
                  <a:cubicBezTo>
                    <a:pt x="12067" y="1607"/>
                    <a:pt x="12634" y="1072"/>
                    <a:pt x="12634" y="378"/>
                  </a:cubicBezTo>
                  <a:cubicBezTo>
                    <a:pt x="12603" y="158"/>
                    <a:pt x="12445" y="0"/>
                    <a:pt x="12193" y="0"/>
                  </a:cubicBezTo>
                  <a:lnTo>
                    <a:pt x="10965" y="0"/>
                  </a:lnTo>
                  <a:lnTo>
                    <a:pt x="10965" y="378"/>
                  </a:lnTo>
                  <a:cubicBezTo>
                    <a:pt x="10965" y="630"/>
                    <a:pt x="10776" y="819"/>
                    <a:pt x="10555" y="819"/>
                  </a:cubicBezTo>
                  <a:cubicBezTo>
                    <a:pt x="10303" y="819"/>
                    <a:pt x="10146" y="630"/>
                    <a:pt x="10146" y="378"/>
                  </a:cubicBezTo>
                  <a:lnTo>
                    <a:pt x="10146" y="0"/>
                  </a:lnTo>
                  <a:lnTo>
                    <a:pt x="9326" y="0"/>
                  </a:lnTo>
                  <a:lnTo>
                    <a:pt x="9326" y="378"/>
                  </a:lnTo>
                  <a:cubicBezTo>
                    <a:pt x="9326" y="630"/>
                    <a:pt x="9137" y="819"/>
                    <a:pt x="8917" y="819"/>
                  </a:cubicBezTo>
                  <a:cubicBezTo>
                    <a:pt x="8696" y="819"/>
                    <a:pt x="8507" y="630"/>
                    <a:pt x="8507" y="378"/>
                  </a:cubicBezTo>
                  <a:lnTo>
                    <a:pt x="8507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37138" tIns="137138" rIns="137138" bIns="137138" anchor="ctr" anchorCtr="0">
              <a:noAutofit/>
            </a:bodyPr>
            <a:lstStyle>
              <a:defPPr/>
            </a:lstStyle>
            <a:p>
              <a:endParaRPr sz="2100">
                <a:solidFill>
                  <a:srgbClr val="AE4500"/>
                </a:solidFill>
              </a:endParaRPr>
            </a:p>
          </p:txBody>
        </p:sp>
        <p:sp>
          <p:nvSpPr>
            <p:cNvPr id="66" name="Google Shape;6112;p67">
              <a:extLst>
                <a:ext uri="{FF2B5EF4-FFF2-40B4-BE49-F238E27FC236}">
                  <a16:creationId xmlns:a16="http://schemas.microsoft.com/office/drawing/2014/main" id="{CED8131B-6746-D873-7300-E8863EF4BC31}"/>
                </a:ext>
              </a:extLst>
            </p:cNvPr>
            <p:cNvSpPr/>
            <p:nvPr/>
          </p:nvSpPr>
          <p:spPr>
            <a:xfrm>
              <a:off x="-41506750" y="3653375"/>
              <a:ext cx="275700" cy="186700"/>
            </a:xfrm>
            <a:custGeom>
              <a:avLst/>
              <a:gdLst/>
              <a:ahLst/>
              <a:cxnLst/>
              <a:rect l="l" t="t" r="r" b="b"/>
              <a:pathLst>
                <a:path w="11028" h="7468" extrusionOk="0">
                  <a:moveTo>
                    <a:pt x="3794" y="1673"/>
                  </a:moveTo>
                  <a:cubicBezTo>
                    <a:pt x="3841" y="1673"/>
                    <a:pt x="3890" y="1682"/>
                    <a:pt x="3939" y="1702"/>
                  </a:cubicBezTo>
                  <a:lnTo>
                    <a:pt x="6428" y="2521"/>
                  </a:lnTo>
                  <a:cubicBezTo>
                    <a:pt x="6680" y="2616"/>
                    <a:pt x="6806" y="2994"/>
                    <a:pt x="6585" y="3214"/>
                  </a:cubicBezTo>
                  <a:lnTo>
                    <a:pt x="6018" y="3750"/>
                  </a:lnTo>
                  <a:lnTo>
                    <a:pt x="7404" y="5136"/>
                  </a:lnTo>
                  <a:cubicBezTo>
                    <a:pt x="7593" y="5262"/>
                    <a:pt x="7593" y="5514"/>
                    <a:pt x="7436" y="5671"/>
                  </a:cubicBezTo>
                  <a:cubicBezTo>
                    <a:pt x="7357" y="5750"/>
                    <a:pt x="7247" y="5790"/>
                    <a:pt x="7136" y="5790"/>
                  </a:cubicBezTo>
                  <a:cubicBezTo>
                    <a:pt x="7026" y="5790"/>
                    <a:pt x="6916" y="5750"/>
                    <a:pt x="6837" y="5671"/>
                  </a:cubicBezTo>
                  <a:lnTo>
                    <a:pt x="5451" y="4317"/>
                  </a:lnTo>
                  <a:lnTo>
                    <a:pt x="4915" y="4852"/>
                  </a:lnTo>
                  <a:cubicBezTo>
                    <a:pt x="4821" y="4947"/>
                    <a:pt x="4714" y="4988"/>
                    <a:pt x="4613" y="4988"/>
                  </a:cubicBezTo>
                  <a:cubicBezTo>
                    <a:pt x="4444" y="4988"/>
                    <a:pt x="4293" y="4872"/>
                    <a:pt x="4254" y="4695"/>
                  </a:cubicBezTo>
                  <a:lnTo>
                    <a:pt x="3435" y="2206"/>
                  </a:lnTo>
                  <a:cubicBezTo>
                    <a:pt x="3328" y="1940"/>
                    <a:pt x="3537" y="1673"/>
                    <a:pt x="3794" y="1673"/>
                  </a:cubicBezTo>
                  <a:close/>
                  <a:moveTo>
                    <a:pt x="1198" y="1"/>
                  </a:moveTo>
                  <a:cubicBezTo>
                    <a:pt x="536" y="1"/>
                    <a:pt x="1" y="568"/>
                    <a:pt x="1" y="1229"/>
                  </a:cubicBezTo>
                  <a:lnTo>
                    <a:pt x="1" y="7467"/>
                  </a:lnTo>
                  <a:lnTo>
                    <a:pt x="11027" y="7467"/>
                  </a:lnTo>
                  <a:lnTo>
                    <a:pt x="11027" y="1229"/>
                  </a:lnTo>
                  <a:cubicBezTo>
                    <a:pt x="11027" y="568"/>
                    <a:pt x="10460" y="1"/>
                    <a:pt x="976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37138" tIns="137138" rIns="137138" bIns="137138" anchor="ctr" anchorCtr="0">
              <a:noAutofit/>
            </a:bodyPr>
            <a:lstStyle>
              <a:defPPr/>
            </a:lstStyle>
            <a:p>
              <a:endParaRPr sz="2100">
                <a:solidFill>
                  <a:srgbClr val="AE4500"/>
                </a:solidFill>
              </a:endParaRPr>
            </a:p>
          </p:txBody>
        </p:sp>
      </p:grpSp>
      <p:grpSp>
        <p:nvGrpSpPr>
          <p:cNvPr id="67" name="Google Shape;5972;p67">
            <a:extLst>
              <a:ext uri="{FF2B5EF4-FFF2-40B4-BE49-F238E27FC236}">
                <a16:creationId xmlns:a16="http://schemas.microsoft.com/office/drawing/2014/main" id="{FF32F623-A695-7925-47EA-099F8D44118B}"/>
              </a:ext>
            </a:extLst>
          </p:cNvPr>
          <p:cNvGrpSpPr/>
          <p:nvPr/>
        </p:nvGrpSpPr>
        <p:grpSpPr>
          <a:xfrm>
            <a:off x="5055632" y="3278595"/>
            <a:ext cx="721008" cy="829418"/>
            <a:chOff x="-42971724" y="3217825"/>
            <a:chExt cx="275675" cy="317125"/>
          </a:xfrm>
          <a:solidFill>
            <a:srgbClr val="FFC000"/>
          </a:solidFill>
        </p:grpSpPr>
        <p:sp>
          <p:nvSpPr>
            <p:cNvPr id="68" name="Google Shape;5973;p67">
              <a:extLst>
                <a:ext uri="{FF2B5EF4-FFF2-40B4-BE49-F238E27FC236}">
                  <a16:creationId xmlns:a16="http://schemas.microsoft.com/office/drawing/2014/main" id="{AE1CBA82-86F4-D7BA-3339-1880AC94D3BC}"/>
                </a:ext>
              </a:extLst>
            </p:cNvPr>
            <p:cNvSpPr/>
            <p:nvPr/>
          </p:nvSpPr>
          <p:spPr>
            <a:xfrm>
              <a:off x="-42951251" y="3279250"/>
              <a:ext cx="233950" cy="152050"/>
            </a:xfrm>
            <a:custGeom>
              <a:avLst/>
              <a:gdLst/>
              <a:ahLst/>
              <a:cxnLst/>
              <a:rect l="l" t="t" r="r" b="b"/>
              <a:pathLst>
                <a:path w="9358" h="6082" extrusionOk="0">
                  <a:moveTo>
                    <a:pt x="379" y="1"/>
                  </a:moveTo>
                  <a:cubicBezTo>
                    <a:pt x="158" y="1"/>
                    <a:pt x="1" y="221"/>
                    <a:pt x="1" y="410"/>
                  </a:cubicBezTo>
                  <a:lnTo>
                    <a:pt x="1" y="6081"/>
                  </a:lnTo>
                  <a:lnTo>
                    <a:pt x="9357" y="6081"/>
                  </a:lnTo>
                  <a:lnTo>
                    <a:pt x="9357" y="410"/>
                  </a:lnTo>
                  <a:cubicBezTo>
                    <a:pt x="9357" y="158"/>
                    <a:pt x="9168" y="1"/>
                    <a:pt x="897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37138" tIns="137138" rIns="137138" bIns="137138" anchor="ctr" anchorCtr="0">
              <a:noAutofit/>
            </a:bodyPr>
            <a:lstStyle>
              <a:defPPr/>
            </a:lstStyle>
            <a:p>
              <a:endParaRPr sz="2100">
                <a:solidFill>
                  <a:srgbClr val="AE4500"/>
                </a:solidFill>
              </a:endParaRPr>
            </a:p>
          </p:txBody>
        </p:sp>
        <p:sp>
          <p:nvSpPr>
            <p:cNvPr id="69" name="Google Shape;5974;p67">
              <a:extLst>
                <a:ext uri="{FF2B5EF4-FFF2-40B4-BE49-F238E27FC236}">
                  <a16:creationId xmlns:a16="http://schemas.microsoft.com/office/drawing/2014/main" id="{3983C4C4-8E4B-7CB4-EF9C-5ED0261CA55B}"/>
                </a:ext>
              </a:extLst>
            </p:cNvPr>
            <p:cNvSpPr/>
            <p:nvPr/>
          </p:nvSpPr>
          <p:spPr>
            <a:xfrm>
              <a:off x="-42971724" y="3451750"/>
              <a:ext cx="275675" cy="83200"/>
            </a:xfrm>
            <a:custGeom>
              <a:avLst/>
              <a:gdLst/>
              <a:ahLst/>
              <a:cxnLst/>
              <a:rect l="l" t="t" r="r" b="b"/>
              <a:pathLst>
                <a:path w="11027" h="3328" extrusionOk="0">
                  <a:moveTo>
                    <a:pt x="63" y="0"/>
                  </a:moveTo>
                  <a:cubicBezTo>
                    <a:pt x="32" y="126"/>
                    <a:pt x="0" y="284"/>
                    <a:pt x="0" y="410"/>
                  </a:cubicBezTo>
                  <a:cubicBezTo>
                    <a:pt x="0" y="1103"/>
                    <a:pt x="536" y="1670"/>
                    <a:pt x="1198" y="1670"/>
                  </a:cubicBezTo>
                  <a:lnTo>
                    <a:pt x="3151" y="1670"/>
                  </a:lnTo>
                  <a:lnTo>
                    <a:pt x="2615" y="2710"/>
                  </a:lnTo>
                  <a:cubicBezTo>
                    <a:pt x="2521" y="2930"/>
                    <a:pt x="2615" y="3182"/>
                    <a:pt x="2836" y="3277"/>
                  </a:cubicBezTo>
                  <a:cubicBezTo>
                    <a:pt x="2889" y="3312"/>
                    <a:pt x="2949" y="3328"/>
                    <a:pt x="3009" y="3328"/>
                  </a:cubicBezTo>
                  <a:cubicBezTo>
                    <a:pt x="3166" y="3328"/>
                    <a:pt x="3326" y="3224"/>
                    <a:pt x="3371" y="3088"/>
                  </a:cubicBezTo>
                  <a:lnTo>
                    <a:pt x="4096" y="1639"/>
                  </a:lnTo>
                  <a:lnTo>
                    <a:pt x="5073" y="1639"/>
                  </a:lnTo>
                  <a:lnTo>
                    <a:pt x="5073" y="2867"/>
                  </a:lnTo>
                  <a:cubicBezTo>
                    <a:pt x="5073" y="3119"/>
                    <a:pt x="5262" y="3308"/>
                    <a:pt x="5514" y="3308"/>
                  </a:cubicBezTo>
                  <a:cubicBezTo>
                    <a:pt x="5734" y="3308"/>
                    <a:pt x="5892" y="3119"/>
                    <a:pt x="5892" y="2867"/>
                  </a:cubicBezTo>
                  <a:lnTo>
                    <a:pt x="5892" y="1639"/>
                  </a:lnTo>
                  <a:lnTo>
                    <a:pt x="6868" y="1639"/>
                  </a:lnTo>
                  <a:lnTo>
                    <a:pt x="7593" y="3088"/>
                  </a:lnTo>
                  <a:cubicBezTo>
                    <a:pt x="7688" y="3230"/>
                    <a:pt x="7835" y="3301"/>
                    <a:pt x="7983" y="3301"/>
                  </a:cubicBezTo>
                  <a:cubicBezTo>
                    <a:pt x="8032" y="3301"/>
                    <a:pt x="8081" y="3293"/>
                    <a:pt x="8129" y="3277"/>
                  </a:cubicBezTo>
                  <a:cubicBezTo>
                    <a:pt x="8349" y="3151"/>
                    <a:pt x="8412" y="2930"/>
                    <a:pt x="8349" y="2710"/>
                  </a:cubicBezTo>
                  <a:lnTo>
                    <a:pt x="7814" y="1670"/>
                  </a:lnTo>
                  <a:lnTo>
                    <a:pt x="9767" y="1670"/>
                  </a:lnTo>
                  <a:cubicBezTo>
                    <a:pt x="10429" y="1670"/>
                    <a:pt x="11027" y="1103"/>
                    <a:pt x="11027" y="410"/>
                  </a:cubicBezTo>
                  <a:cubicBezTo>
                    <a:pt x="11027" y="252"/>
                    <a:pt x="10964" y="126"/>
                    <a:pt x="1093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37138" tIns="137138" rIns="137138" bIns="137138" anchor="ctr" anchorCtr="0">
              <a:noAutofit/>
            </a:bodyPr>
            <a:lstStyle>
              <a:defPPr/>
            </a:lstStyle>
            <a:p>
              <a:endParaRPr sz="2100">
                <a:solidFill>
                  <a:srgbClr val="AE4500"/>
                </a:solidFill>
              </a:endParaRPr>
            </a:p>
          </p:txBody>
        </p:sp>
        <p:sp>
          <p:nvSpPr>
            <p:cNvPr id="70" name="Google Shape;5975;p67">
              <a:extLst>
                <a:ext uri="{FF2B5EF4-FFF2-40B4-BE49-F238E27FC236}">
                  <a16:creationId xmlns:a16="http://schemas.microsoft.com/office/drawing/2014/main" id="{CD6E8542-ECA2-977A-B1BA-908216A0FEF9}"/>
                </a:ext>
              </a:extLst>
            </p:cNvPr>
            <p:cNvSpPr/>
            <p:nvPr/>
          </p:nvSpPr>
          <p:spPr>
            <a:xfrm>
              <a:off x="-42866974" y="3217825"/>
              <a:ext cx="63025" cy="40975"/>
            </a:xfrm>
            <a:custGeom>
              <a:avLst/>
              <a:gdLst/>
              <a:ahLst/>
              <a:cxnLst/>
              <a:rect l="l" t="t" r="r" b="b"/>
              <a:pathLst>
                <a:path w="2521" h="1639" extrusionOk="0">
                  <a:moveTo>
                    <a:pt x="442" y="0"/>
                  </a:moveTo>
                  <a:cubicBezTo>
                    <a:pt x="221" y="0"/>
                    <a:pt x="1" y="189"/>
                    <a:pt x="1" y="410"/>
                  </a:cubicBezTo>
                  <a:lnTo>
                    <a:pt x="1" y="1639"/>
                  </a:lnTo>
                  <a:lnTo>
                    <a:pt x="2489" y="1639"/>
                  </a:lnTo>
                  <a:lnTo>
                    <a:pt x="2489" y="410"/>
                  </a:lnTo>
                  <a:lnTo>
                    <a:pt x="2521" y="410"/>
                  </a:lnTo>
                  <a:cubicBezTo>
                    <a:pt x="2521" y="189"/>
                    <a:pt x="2332" y="0"/>
                    <a:pt x="211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37138" tIns="137138" rIns="137138" bIns="137138" anchor="ctr" anchorCtr="0">
              <a:noAutofit/>
            </a:bodyPr>
            <a:lstStyle>
              <a:defPPr/>
            </a:lstStyle>
            <a:p>
              <a:endParaRPr sz="2100">
                <a:solidFill>
                  <a:srgbClr val="AE4500"/>
                </a:solidFill>
              </a:endParaRPr>
            </a:p>
          </p:txBody>
        </p:sp>
      </p:grpSp>
      <p:grpSp>
        <p:nvGrpSpPr>
          <p:cNvPr id="71" name="Google Shape;5984;p67">
            <a:extLst>
              <a:ext uri="{FF2B5EF4-FFF2-40B4-BE49-F238E27FC236}">
                <a16:creationId xmlns:a16="http://schemas.microsoft.com/office/drawing/2014/main" id="{BA642720-F83D-665C-1734-6C6AFCAA999F}"/>
              </a:ext>
            </a:extLst>
          </p:cNvPr>
          <p:cNvGrpSpPr/>
          <p:nvPr/>
        </p:nvGrpSpPr>
        <p:grpSpPr>
          <a:xfrm>
            <a:off x="11195360" y="3272460"/>
            <a:ext cx="832228" cy="830200"/>
            <a:chOff x="-41111351" y="3239100"/>
            <a:chExt cx="318200" cy="317425"/>
          </a:xfrm>
          <a:solidFill>
            <a:srgbClr val="FFC000"/>
          </a:solidFill>
        </p:grpSpPr>
        <p:sp>
          <p:nvSpPr>
            <p:cNvPr id="72" name="Google Shape;5985;p67">
              <a:extLst>
                <a:ext uri="{FF2B5EF4-FFF2-40B4-BE49-F238E27FC236}">
                  <a16:creationId xmlns:a16="http://schemas.microsoft.com/office/drawing/2014/main" id="{C9CF2B42-5E14-FCA5-46FA-FF094AC67C76}"/>
                </a:ext>
              </a:extLst>
            </p:cNvPr>
            <p:cNvSpPr/>
            <p:nvPr/>
          </p:nvSpPr>
          <p:spPr>
            <a:xfrm>
              <a:off x="-41111351" y="3239100"/>
              <a:ext cx="145725" cy="144925"/>
            </a:xfrm>
            <a:custGeom>
              <a:avLst/>
              <a:gdLst/>
              <a:ahLst/>
              <a:cxnLst/>
              <a:rect l="l" t="t" r="r" b="b"/>
              <a:pathLst>
                <a:path w="5829" h="5797" extrusionOk="0">
                  <a:moveTo>
                    <a:pt x="2930" y="1670"/>
                  </a:moveTo>
                  <a:cubicBezTo>
                    <a:pt x="3119" y="1670"/>
                    <a:pt x="3308" y="1859"/>
                    <a:pt x="3308" y="2048"/>
                  </a:cubicBezTo>
                  <a:lnTo>
                    <a:pt x="3308" y="2489"/>
                  </a:lnTo>
                  <a:lnTo>
                    <a:pt x="3749" y="2489"/>
                  </a:lnTo>
                  <a:cubicBezTo>
                    <a:pt x="4001" y="2489"/>
                    <a:pt x="4159" y="2678"/>
                    <a:pt x="4159" y="2930"/>
                  </a:cubicBezTo>
                  <a:cubicBezTo>
                    <a:pt x="4159" y="3151"/>
                    <a:pt x="3938" y="3340"/>
                    <a:pt x="3749" y="3340"/>
                  </a:cubicBezTo>
                  <a:lnTo>
                    <a:pt x="3308" y="3340"/>
                  </a:lnTo>
                  <a:lnTo>
                    <a:pt x="3308" y="3781"/>
                  </a:lnTo>
                  <a:cubicBezTo>
                    <a:pt x="3308" y="4001"/>
                    <a:pt x="3119" y="4159"/>
                    <a:pt x="2930" y="4159"/>
                  </a:cubicBezTo>
                  <a:cubicBezTo>
                    <a:pt x="2710" y="4159"/>
                    <a:pt x="2520" y="3970"/>
                    <a:pt x="2520" y="3781"/>
                  </a:cubicBezTo>
                  <a:lnTo>
                    <a:pt x="2520" y="3340"/>
                  </a:lnTo>
                  <a:lnTo>
                    <a:pt x="2079" y="3340"/>
                  </a:lnTo>
                  <a:cubicBezTo>
                    <a:pt x="1859" y="3340"/>
                    <a:pt x="1701" y="3151"/>
                    <a:pt x="1701" y="2930"/>
                  </a:cubicBezTo>
                  <a:cubicBezTo>
                    <a:pt x="1701" y="2678"/>
                    <a:pt x="1859" y="2489"/>
                    <a:pt x="2079" y="2489"/>
                  </a:cubicBezTo>
                  <a:lnTo>
                    <a:pt x="2520" y="2489"/>
                  </a:lnTo>
                  <a:lnTo>
                    <a:pt x="2520" y="2048"/>
                  </a:lnTo>
                  <a:cubicBezTo>
                    <a:pt x="2520" y="1827"/>
                    <a:pt x="2710" y="1670"/>
                    <a:pt x="2930" y="1670"/>
                  </a:cubicBezTo>
                  <a:close/>
                  <a:moveTo>
                    <a:pt x="441" y="0"/>
                  </a:moveTo>
                  <a:cubicBezTo>
                    <a:pt x="189" y="0"/>
                    <a:pt x="0" y="189"/>
                    <a:pt x="0" y="441"/>
                  </a:cubicBezTo>
                  <a:lnTo>
                    <a:pt x="0" y="5387"/>
                  </a:lnTo>
                  <a:cubicBezTo>
                    <a:pt x="32" y="5639"/>
                    <a:pt x="221" y="5797"/>
                    <a:pt x="441" y="5797"/>
                  </a:cubicBezTo>
                  <a:lnTo>
                    <a:pt x="5387" y="5797"/>
                  </a:lnTo>
                  <a:cubicBezTo>
                    <a:pt x="5639" y="5797"/>
                    <a:pt x="5829" y="5608"/>
                    <a:pt x="5829" y="5387"/>
                  </a:cubicBezTo>
                  <a:lnTo>
                    <a:pt x="5829" y="441"/>
                  </a:lnTo>
                  <a:cubicBezTo>
                    <a:pt x="5829" y="189"/>
                    <a:pt x="5639" y="0"/>
                    <a:pt x="538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37138" tIns="137138" rIns="137138" bIns="137138" anchor="ctr" anchorCtr="0">
              <a:noAutofit/>
            </a:bodyPr>
            <a:lstStyle>
              <a:defPPr/>
            </a:lstStyle>
            <a:p>
              <a:endParaRPr sz="2100">
                <a:solidFill>
                  <a:srgbClr val="AE4500"/>
                </a:solidFill>
              </a:endParaRPr>
            </a:p>
          </p:txBody>
        </p:sp>
        <p:sp>
          <p:nvSpPr>
            <p:cNvPr id="73" name="Google Shape;5986;p67">
              <a:extLst>
                <a:ext uri="{FF2B5EF4-FFF2-40B4-BE49-F238E27FC236}">
                  <a16:creationId xmlns:a16="http://schemas.microsoft.com/office/drawing/2014/main" id="{56811E80-4342-A4ED-FE02-7E0F28206B6F}"/>
                </a:ext>
              </a:extLst>
            </p:cNvPr>
            <p:cNvSpPr/>
            <p:nvPr/>
          </p:nvSpPr>
          <p:spPr>
            <a:xfrm>
              <a:off x="-41110576" y="3412375"/>
              <a:ext cx="146525" cy="144150"/>
            </a:xfrm>
            <a:custGeom>
              <a:avLst/>
              <a:gdLst/>
              <a:ahLst/>
              <a:cxnLst/>
              <a:rect l="l" t="t" r="r" b="b"/>
              <a:pathLst>
                <a:path w="5861" h="5766" extrusionOk="0">
                  <a:moveTo>
                    <a:pt x="3450" y="1859"/>
                  </a:moveTo>
                  <a:cubicBezTo>
                    <a:pt x="3561" y="1859"/>
                    <a:pt x="3671" y="1890"/>
                    <a:pt x="3750" y="1953"/>
                  </a:cubicBezTo>
                  <a:cubicBezTo>
                    <a:pt x="3907" y="2111"/>
                    <a:pt x="3907" y="2395"/>
                    <a:pt x="3750" y="2552"/>
                  </a:cubicBezTo>
                  <a:lnTo>
                    <a:pt x="3466" y="2836"/>
                  </a:lnTo>
                  <a:lnTo>
                    <a:pt x="3750" y="3119"/>
                  </a:lnTo>
                  <a:cubicBezTo>
                    <a:pt x="3907" y="3277"/>
                    <a:pt x="3907" y="3529"/>
                    <a:pt x="3750" y="3686"/>
                  </a:cubicBezTo>
                  <a:cubicBezTo>
                    <a:pt x="3671" y="3765"/>
                    <a:pt x="3561" y="3804"/>
                    <a:pt x="3450" y="3804"/>
                  </a:cubicBezTo>
                  <a:cubicBezTo>
                    <a:pt x="3340" y="3804"/>
                    <a:pt x="3230" y="3765"/>
                    <a:pt x="3151" y="3686"/>
                  </a:cubicBezTo>
                  <a:lnTo>
                    <a:pt x="2899" y="3434"/>
                  </a:lnTo>
                  <a:lnTo>
                    <a:pt x="2616" y="3686"/>
                  </a:lnTo>
                  <a:cubicBezTo>
                    <a:pt x="2537" y="3765"/>
                    <a:pt x="2426" y="3804"/>
                    <a:pt x="2316" y="3804"/>
                  </a:cubicBezTo>
                  <a:cubicBezTo>
                    <a:pt x="2206" y="3804"/>
                    <a:pt x="2096" y="3765"/>
                    <a:pt x="2017" y="3686"/>
                  </a:cubicBezTo>
                  <a:cubicBezTo>
                    <a:pt x="1859" y="3529"/>
                    <a:pt x="1859" y="3277"/>
                    <a:pt x="2017" y="3119"/>
                  </a:cubicBezTo>
                  <a:lnTo>
                    <a:pt x="2300" y="2836"/>
                  </a:lnTo>
                  <a:lnTo>
                    <a:pt x="2017" y="2552"/>
                  </a:lnTo>
                  <a:cubicBezTo>
                    <a:pt x="1859" y="2395"/>
                    <a:pt x="1859" y="2111"/>
                    <a:pt x="2017" y="1953"/>
                  </a:cubicBezTo>
                  <a:cubicBezTo>
                    <a:pt x="2096" y="1890"/>
                    <a:pt x="2206" y="1859"/>
                    <a:pt x="2316" y="1859"/>
                  </a:cubicBezTo>
                  <a:cubicBezTo>
                    <a:pt x="2426" y="1859"/>
                    <a:pt x="2537" y="1890"/>
                    <a:pt x="2616" y="1953"/>
                  </a:cubicBezTo>
                  <a:lnTo>
                    <a:pt x="2899" y="2237"/>
                  </a:lnTo>
                  <a:lnTo>
                    <a:pt x="3151" y="1953"/>
                  </a:lnTo>
                  <a:cubicBezTo>
                    <a:pt x="3230" y="1890"/>
                    <a:pt x="3340" y="1859"/>
                    <a:pt x="3450" y="1859"/>
                  </a:cubicBezTo>
                  <a:close/>
                  <a:moveTo>
                    <a:pt x="442" y="0"/>
                  </a:moveTo>
                  <a:cubicBezTo>
                    <a:pt x="221" y="0"/>
                    <a:pt x="1" y="189"/>
                    <a:pt x="1" y="378"/>
                  </a:cubicBezTo>
                  <a:lnTo>
                    <a:pt x="1" y="5356"/>
                  </a:lnTo>
                  <a:cubicBezTo>
                    <a:pt x="1" y="5608"/>
                    <a:pt x="221" y="5766"/>
                    <a:pt x="442" y="5766"/>
                  </a:cubicBezTo>
                  <a:lnTo>
                    <a:pt x="5419" y="5766"/>
                  </a:lnTo>
                  <a:cubicBezTo>
                    <a:pt x="5640" y="5766"/>
                    <a:pt x="5861" y="5545"/>
                    <a:pt x="5861" y="5356"/>
                  </a:cubicBezTo>
                  <a:lnTo>
                    <a:pt x="5861" y="378"/>
                  </a:lnTo>
                  <a:cubicBezTo>
                    <a:pt x="5861" y="158"/>
                    <a:pt x="5640" y="0"/>
                    <a:pt x="541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37138" tIns="137138" rIns="137138" bIns="137138" anchor="ctr" anchorCtr="0">
              <a:noAutofit/>
            </a:bodyPr>
            <a:lstStyle>
              <a:defPPr/>
            </a:lstStyle>
            <a:p>
              <a:endParaRPr sz="2100">
                <a:solidFill>
                  <a:srgbClr val="AE4500"/>
                </a:solidFill>
              </a:endParaRPr>
            </a:p>
          </p:txBody>
        </p:sp>
        <p:sp>
          <p:nvSpPr>
            <p:cNvPr id="74" name="Google Shape;5987;p67">
              <a:extLst>
                <a:ext uri="{FF2B5EF4-FFF2-40B4-BE49-F238E27FC236}">
                  <a16:creationId xmlns:a16="http://schemas.microsoft.com/office/drawing/2014/main" id="{42BDBB0E-8CFE-F813-0FB1-228F0B5CE510}"/>
                </a:ext>
              </a:extLst>
            </p:cNvPr>
            <p:cNvSpPr/>
            <p:nvPr/>
          </p:nvSpPr>
          <p:spPr>
            <a:xfrm>
              <a:off x="-40938875" y="3239100"/>
              <a:ext cx="145725" cy="144925"/>
            </a:xfrm>
            <a:custGeom>
              <a:avLst/>
              <a:gdLst/>
              <a:ahLst/>
              <a:cxnLst/>
              <a:rect l="l" t="t" r="r" b="b"/>
              <a:pathLst>
                <a:path w="5829" h="5797" extrusionOk="0">
                  <a:moveTo>
                    <a:pt x="3750" y="2457"/>
                  </a:moveTo>
                  <a:cubicBezTo>
                    <a:pt x="3970" y="2457"/>
                    <a:pt x="4128" y="2646"/>
                    <a:pt x="4128" y="2867"/>
                  </a:cubicBezTo>
                  <a:cubicBezTo>
                    <a:pt x="4159" y="3151"/>
                    <a:pt x="3970" y="3308"/>
                    <a:pt x="3750" y="3308"/>
                  </a:cubicBezTo>
                  <a:lnTo>
                    <a:pt x="2080" y="3308"/>
                  </a:lnTo>
                  <a:cubicBezTo>
                    <a:pt x="1859" y="3308"/>
                    <a:pt x="1702" y="3119"/>
                    <a:pt x="1702" y="2867"/>
                  </a:cubicBezTo>
                  <a:cubicBezTo>
                    <a:pt x="1702" y="2646"/>
                    <a:pt x="1891" y="2457"/>
                    <a:pt x="2080" y="2457"/>
                  </a:cubicBezTo>
                  <a:close/>
                  <a:moveTo>
                    <a:pt x="442" y="0"/>
                  </a:moveTo>
                  <a:cubicBezTo>
                    <a:pt x="190" y="0"/>
                    <a:pt x="1" y="189"/>
                    <a:pt x="1" y="441"/>
                  </a:cubicBezTo>
                  <a:lnTo>
                    <a:pt x="1" y="5387"/>
                  </a:lnTo>
                  <a:cubicBezTo>
                    <a:pt x="1" y="5639"/>
                    <a:pt x="190" y="5797"/>
                    <a:pt x="442" y="5797"/>
                  </a:cubicBezTo>
                  <a:lnTo>
                    <a:pt x="5388" y="5797"/>
                  </a:lnTo>
                  <a:cubicBezTo>
                    <a:pt x="5640" y="5797"/>
                    <a:pt x="5829" y="5608"/>
                    <a:pt x="5829" y="5387"/>
                  </a:cubicBezTo>
                  <a:lnTo>
                    <a:pt x="5829" y="441"/>
                  </a:lnTo>
                  <a:cubicBezTo>
                    <a:pt x="5829" y="189"/>
                    <a:pt x="5640" y="0"/>
                    <a:pt x="538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37138" tIns="137138" rIns="137138" bIns="137138" anchor="ctr" anchorCtr="0">
              <a:noAutofit/>
            </a:bodyPr>
            <a:lstStyle>
              <a:defPPr/>
            </a:lstStyle>
            <a:p>
              <a:endParaRPr sz="2100">
                <a:solidFill>
                  <a:srgbClr val="AE4500"/>
                </a:solidFill>
              </a:endParaRPr>
            </a:p>
          </p:txBody>
        </p:sp>
        <p:sp>
          <p:nvSpPr>
            <p:cNvPr id="75" name="Google Shape;5988;p67">
              <a:extLst>
                <a:ext uri="{FF2B5EF4-FFF2-40B4-BE49-F238E27FC236}">
                  <a16:creationId xmlns:a16="http://schemas.microsoft.com/office/drawing/2014/main" id="{9CBF5AF3-F8FF-817E-44C8-BCB914FD83C2}"/>
                </a:ext>
              </a:extLst>
            </p:cNvPr>
            <p:cNvSpPr/>
            <p:nvPr/>
          </p:nvSpPr>
          <p:spPr>
            <a:xfrm>
              <a:off x="-40938875" y="3411575"/>
              <a:ext cx="145725" cy="144950"/>
            </a:xfrm>
            <a:custGeom>
              <a:avLst/>
              <a:gdLst/>
              <a:ahLst/>
              <a:cxnLst/>
              <a:rect l="l" t="t" r="r" b="b"/>
              <a:pathLst>
                <a:path w="5829" h="5798" extrusionOk="0">
                  <a:moveTo>
                    <a:pt x="3750" y="1639"/>
                  </a:moveTo>
                  <a:cubicBezTo>
                    <a:pt x="3970" y="1639"/>
                    <a:pt x="4128" y="1859"/>
                    <a:pt x="4128" y="2080"/>
                  </a:cubicBezTo>
                  <a:cubicBezTo>
                    <a:pt x="4159" y="2332"/>
                    <a:pt x="3970" y="2490"/>
                    <a:pt x="3750" y="2490"/>
                  </a:cubicBezTo>
                  <a:lnTo>
                    <a:pt x="2080" y="2490"/>
                  </a:lnTo>
                  <a:cubicBezTo>
                    <a:pt x="1859" y="2490"/>
                    <a:pt x="1702" y="2269"/>
                    <a:pt x="1702" y="2080"/>
                  </a:cubicBezTo>
                  <a:cubicBezTo>
                    <a:pt x="1702" y="1859"/>
                    <a:pt x="1891" y="1639"/>
                    <a:pt x="2080" y="1639"/>
                  </a:cubicBezTo>
                  <a:close/>
                  <a:moveTo>
                    <a:pt x="3750" y="3309"/>
                  </a:moveTo>
                  <a:cubicBezTo>
                    <a:pt x="3970" y="3309"/>
                    <a:pt x="4128" y="3498"/>
                    <a:pt x="4128" y="3687"/>
                  </a:cubicBezTo>
                  <a:cubicBezTo>
                    <a:pt x="4159" y="3970"/>
                    <a:pt x="3970" y="4128"/>
                    <a:pt x="3750" y="4128"/>
                  </a:cubicBezTo>
                  <a:lnTo>
                    <a:pt x="2080" y="4128"/>
                  </a:lnTo>
                  <a:cubicBezTo>
                    <a:pt x="1859" y="4128"/>
                    <a:pt x="1702" y="3939"/>
                    <a:pt x="1702" y="3687"/>
                  </a:cubicBezTo>
                  <a:cubicBezTo>
                    <a:pt x="1702" y="3466"/>
                    <a:pt x="1891" y="3309"/>
                    <a:pt x="2080" y="3309"/>
                  </a:cubicBezTo>
                  <a:close/>
                  <a:moveTo>
                    <a:pt x="442" y="1"/>
                  </a:moveTo>
                  <a:cubicBezTo>
                    <a:pt x="190" y="1"/>
                    <a:pt x="1" y="190"/>
                    <a:pt x="1" y="379"/>
                  </a:cubicBezTo>
                  <a:lnTo>
                    <a:pt x="1" y="5388"/>
                  </a:lnTo>
                  <a:cubicBezTo>
                    <a:pt x="1" y="5640"/>
                    <a:pt x="190" y="5798"/>
                    <a:pt x="442" y="5798"/>
                  </a:cubicBezTo>
                  <a:lnTo>
                    <a:pt x="5388" y="5798"/>
                  </a:lnTo>
                  <a:cubicBezTo>
                    <a:pt x="5640" y="5798"/>
                    <a:pt x="5829" y="5577"/>
                    <a:pt x="5829" y="5388"/>
                  </a:cubicBezTo>
                  <a:lnTo>
                    <a:pt x="5829" y="410"/>
                  </a:lnTo>
                  <a:cubicBezTo>
                    <a:pt x="5829" y="190"/>
                    <a:pt x="5640" y="1"/>
                    <a:pt x="538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37138" tIns="137138" rIns="137138" bIns="137138" anchor="ctr" anchorCtr="0">
              <a:noAutofit/>
            </a:bodyPr>
            <a:lstStyle>
              <a:defPPr/>
            </a:lstStyle>
            <a:p>
              <a:endParaRPr sz="2100">
                <a:solidFill>
                  <a:srgbClr val="AE4500"/>
                </a:solidFill>
              </a:endParaRPr>
            </a:p>
          </p:txBody>
        </p:sp>
      </p:grpSp>
      <p:grpSp>
        <p:nvGrpSpPr>
          <p:cNvPr id="76" name="Google Shape;6002;p67">
            <a:extLst>
              <a:ext uri="{FF2B5EF4-FFF2-40B4-BE49-F238E27FC236}">
                <a16:creationId xmlns:a16="http://schemas.microsoft.com/office/drawing/2014/main" id="{BBA0BC5C-B979-84B4-9809-F311264A0FFD}"/>
              </a:ext>
            </a:extLst>
          </p:cNvPr>
          <p:cNvGrpSpPr/>
          <p:nvPr/>
        </p:nvGrpSpPr>
        <p:grpSpPr>
          <a:xfrm>
            <a:off x="6348026" y="3278586"/>
            <a:ext cx="961432" cy="830200"/>
            <a:chOff x="-42651700" y="3217825"/>
            <a:chExt cx="367600" cy="317425"/>
          </a:xfrm>
          <a:solidFill>
            <a:srgbClr val="FFC000"/>
          </a:solidFill>
        </p:grpSpPr>
        <p:sp>
          <p:nvSpPr>
            <p:cNvPr id="77" name="Google Shape;6003;p67">
              <a:extLst>
                <a:ext uri="{FF2B5EF4-FFF2-40B4-BE49-F238E27FC236}">
                  <a16:creationId xmlns:a16="http://schemas.microsoft.com/office/drawing/2014/main" id="{2A33A679-810C-BDBF-9A40-57252F2CBA01}"/>
                </a:ext>
              </a:extLst>
            </p:cNvPr>
            <p:cNvSpPr/>
            <p:nvPr/>
          </p:nvSpPr>
          <p:spPr>
            <a:xfrm>
              <a:off x="-42651700" y="3239075"/>
              <a:ext cx="367600" cy="296175"/>
            </a:xfrm>
            <a:custGeom>
              <a:avLst/>
              <a:gdLst/>
              <a:ahLst/>
              <a:cxnLst/>
              <a:rect l="l" t="t" r="r" b="b"/>
              <a:pathLst>
                <a:path w="14704" h="11847" extrusionOk="0">
                  <a:moveTo>
                    <a:pt x="7370" y="797"/>
                  </a:moveTo>
                  <a:cubicBezTo>
                    <a:pt x="8536" y="797"/>
                    <a:pt x="9694" y="1246"/>
                    <a:pt x="10576" y="2143"/>
                  </a:cubicBezTo>
                  <a:cubicBezTo>
                    <a:pt x="12340" y="3908"/>
                    <a:pt x="12340" y="6775"/>
                    <a:pt x="10576" y="8539"/>
                  </a:cubicBezTo>
                  <a:cubicBezTo>
                    <a:pt x="9757" y="9390"/>
                    <a:pt x="8623" y="9894"/>
                    <a:pt x="7363" y="9894"/>
                  </a:cubicBezTo>
                  <a:cubicBezTo>
                    <a:pt x="6102" y="9894"/>
                    <a:pt x="4937" y="9358"/>
                    <a:pt x="4118" y="8539"/>
                  </a:cubicBezTo>
                  <a:cubicBezTo>
                    <a:pt x="2353" y="6775"/>
                    <a:pt x="2353" y="3908"/>
                    <a:pt x="4118" y="2143"/>
                  </a:cubicBezTo>
                  <a:cubicBezTo>
                    <a:pt x="5031" y="1246"/>
                    <a:pt x="6205" y="797"/>
                    <a:pt x="7370" y="797"/>
                  </a:cubicBezTo>
                  <a:close/>
                  <a:moveTo>
                    <a:pt x="7326" y="1"/>
                  </a:moveTo>
                  <a:cubicBezTo>
                    <a:pt x="2091" y="1"/>
                    <a:pt x="0" y="6750"/>
                    <a:pt x="4275" y="9768"/>
                  </a:cubicBezTo>
                  <a:lnTo>
                    <a:pt x="3424" y="11280"/>
                  </a:lnTo>
                  <a:cubicBezTo>
                    <a:pt x="3298" y="11532"/>
                    <a:pt x="3487" y="11847"/>
                    <a:pt x="3771" y="11847"/>
                  </a:cubicBezTo>
                  <a:cubicBezTo>
                    <a:pt x="3929" y="11847"/>
                    <a:pt x="4086" y="11784"/>
                    <a:pt x="4118" y="11626"/>
                  </a:cubicBezTo>
                  <a:lnTo>
                    <a:pt x="5000" y="10209"/>
                  </a:lnTo>
                  <a:cubicBezTo>
                    <a:pt x="5740" y="10571"/>
                    <a:pt x="6543" y="10752"/>
                    <a:pt x="7351" y="10752"/>
                  </a:cubicBezTo>
                  <a:cubicBezTo>
                    <a:pt x="8158" y="10752"/>
                    <a:pt x="8969" y="10571"/>
                    <a:pt x="9725" y="10209"/>
                  </a:cubicBezTo>
                  <a:lnTo>
                    <a:pt x="10576" y="11626"/>
                  </a:lnTo>
                  <a:cubicBezTo>
                    <a:pt x="10671" y="11784"/>
                    <a:pt x="10828" y="11847"/>
                    <a:pt x="10923" y="11847"/>
                  </a:cubicBezTo>
                  <a:cubicBezTo>
                    <a:pt x="11238" y="11847"/>
                    <a:pt x="11458" y="11532"/>
                    <a:pt x="11301" y="11280"/>
                  </a:cubicBezTo>
                  <a:lnTo>
                    <a:pt x="10419" y="9768"/>
                  </a:lnTo>
                  <a:cubicBezTo>
                    <a:pt x="14703" y="6775"/>
                    <a:pt x="12592" y="1"/>
                    <a:pt x="7363" y="1"/>
                  </a:cubicBezTo>
                  <a:cubicBezTo>
                    <a:pt x="7350" y="1"/>
                    <a:pt x="7338" y="1"/>
                    <a:pt x="732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37138" tIns="137138" rIns="137138" bIns="137138" anchor="ctr" anchorCtr="0">
              <a:noAutofit/>
            </a:bodyPr>
            <a:lstStyle>
              <a:defPPr/>
            </a:lstStyle>
            <a:p>
              <a:endParaRPr sz="2100">
                <a:solidFill>
                  <a:srgbClr val="AE4500"/>
                </a:solidFill>
              </a:endParaRPr>
            </a:p>
          </p:txBody>
        </p:sp>
        <p:sp>
          <p:nvSpPr>
            <p:cNvPr id="78" name="Google Shape;6004;p67">
              <a:extLst>
                <a:ext uri="{FF2B5EF4-FFF2-40B4-BE49-F238E27FC236}">
                  <a16:creationId xmlns:a16="http://schemas.microsoft.com/office/drawing/2014/main" id="{CC4BED78-CD28-AB86-962B-EA42360995C5}"/>
                </a:ext>
              </a:extLst>
            </p:cNvPr>
            <p:cNvSpPr/>
            <p:nvPr/>
          </p:nvSpPr>
          <p:spPr>
            <a:xfrm>
              <a:off x="-42419600" y="3217825"/>
              <a:ext cx="106350" cy="106350"/>
            </a:xfrm>
            <a:custGeom>
              <a:avLst/>
              <a:gdLst/>
              <a:ahLst/>
              <a:cxnLst/>
              <a:rect l="l" t="t" r="r" b="b"/>
              <a:pathLst>
                <a:path w="4254" h="4254" extrusionOk="0">
                  <a:moveTo>
                    <a:pt x="1355" y="0"/>
                  </a:moveTo>
                  <a:cubicBezTo>
                    <a:pt x="882" y="0"/>
                    <a:pt x="410" y="95"/>
                    <a:pt x="0" y="315"/>
                  </a:cubicBezTo>
                  <a:cubicBezTo>
                    <a:pt x="1891" y="946"/>
                    <a:pt x="3340" y="2395"/>
                    <a:pt x="3938" y="4254"/>
                  </a:cubicBezTo>
                  <a:cubicBezTo>
                    <a:pt x="4128" y="3844"/>
                    <a:pt x="4254" y="3371"/>
                    <a:pt x="4254" y="2899"/>
                  </a:cubicBezTo>
                  <a:cubicBezTo>
                    <a:pt x="4254" y="1292"/>
                    <a:pt x="2962" y="0"/>
                    <a:pt x="135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37138" tIns="137138" rIns="137138" bIns="137138" anchor="ctr" anchorCtr="0">
              <a:noAutofit/>
            </a:bodyPr>
            <a:lstStyle>
              <a:defPPr/>
            </a:lstStyle>
            <a:p>
              <a:endParaRPr sz="2100">
                <a:solidFill>
                  <a:srgbClr val="AE4500"/>
                </a:solidFill>
              </a:endParaRPr>
            </a:p>
          </p:txBody>
        </p:sp>
        <p:sp>
          <p:nvSpPr>
            <p:cNvPr id="79" name="Google Shape;6005;p67">
              <a:extLst>
                <a:ext uri="{FF2B5EF4-FFF2-40B4-BE49-F238E27FC236}">
                  <a16:creationId xmlns:a16="http://schemas.microsoft.com/office/drawing/2014/main" id="{2E3878BD-A9ED-2435-D618-C49B369DD6B0}"/>
                </a:ext>
              </a:extLst>
            </p:cNvPr>
            <p:cNvSpPr/>
            <p:nvPr/>
          </p:nvSpPr>
          <p:spPr>
            <a:xfrm>
              <a:off x="-42623600" y="3218600"/>
              <a:ext cx="106350" cy="106375"/>
            </a:xfrm>
            <a:custGeom>
              <a:avLst/>
              <a:gdLst/>
              <a:ahLst/>
              <a:cxnLst/>
              <a:rect l="l" t="t" r="r" b="b"/>
              <a:pathLst>
                <a:path w="4254" h="4255" extrusionOk="0">
                  <a:moveTo>
                    <a:pt x="2931" y="1"/>
                  </a:moveTo>
                  <a:cubicBezTo>
                    <a:pt x="1292" y="1"/>
                    <a:pt x="1" y="1293"/>
                    <a:pt x="1" y="2899"/>
                  </a:cubicBezTo>
                  <a:cubicBezTo>
                    <a:pt x="1" y="3372"/>
                    <a:pt x="127" y="3845"/>
                    <a:pt x="316" y="4254"/>
                  </a:cubicBezTo>
                  <a:cubicBezTo>
                    <a:pt x="977" y="2364"/>
                    <a:pt x="2426" y="915"/>
                    <a:pt x="4254" y="316"/>
                  </a:cubicBezTo>
                  <a:cubicBezTo>
                    <a:pt x="3876" y="127"/>
                    <a:pt x="3403" y="1"/>
                    <a:pt x="293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37138" tIns="137138" rIns="137138" bIns="137138" anchor="ctr" anchorCtr="0">
              <a:noAutofit/>
            </a:bodyPr>
            <a:lstStyle>
              <a:defPPr/>
            </a:lstStyle>
            <a:p>
              <a:endParaRPr sz="2100">
                <a:solidFill>
                  <a:srgbClr val="AE4500"/>
                </a:solidFill>
              </a:endParaRPr>
            </a:p>
          </p:txBody>
        </p:sp>
        <p:sp>
          <p:nvSpPr>
            <p:cNvPr id="80" name="Google Shape;6006;p67">
              <a:extLst>
                <a:ext uri="{FF2B5EF4-FFF2-40B4-BE49-F238E27FC236}">
                  <a16:creationId xmlns:a16="http://schemas.microsoft.com/office/drawing/2014/main" id="{6CDC74F8-7A64-08DB-7E52-EB849BE902D9}"/>
                </a:ext>
              </a:extLst>
            </p:cNvPr>
            <p:cNvSpPr/>
            <p:nvPr/>
          </p:nvSpPr>
          <p:spPr>
            <a:xfrm>
              <a:off x="-42561374" y="3279250"/>
              <a:ext cx="185900" cy="186700"/>
            </a:xfrm>
            <a:custGeom>
              <a:avLst/>
              <a:gdLst/>
              <a:ahLst/>
              <a:cxnLst/>
              <a:rect l="l" t="t" r="r" b="b"/>
              <a:pathLst>
                <a:path w="7436" h="7468" extrusionOk="0">
                  <a:moveTo>
                    <a:pt x="3781" y="1671"/>
                  </a:moveTo>
                  <a:cubicBezTo>
                    <a:pt x="4033" y="1671"/>
                    <a:pt x="4191" y="1860"/>
                    <a:pt x="4191" y="2112"/>
                  </a:cubicBezTo>
                  <a:lnTo>
                    <a:pt x="4191" y="3340"/>
                  </a:lnTo>
                  <a:lnTo>
                    <a:pt x="5388" y="3340"/>
                  </a:lnTo>
                  <a:cubicBezTo>
                    <a:pt x="5640" y="3340"/>
                    <a:pt x="5829" y="3529"/>
                    <a:pt x="5829" y="3750"/>
                  </a:cubicBezTo>
                  <a:cubicBezTo>
                    <a:pt x="5829" y="4002"/>
                    <a:pt x="5640" y="4128"/>
                    <a:pt x="5388" y="4128"/>
                  </a:cubicBezTo>
                  <a:lnTo>
                    <a:pt x="3750" y="4128"/>
                  </a:lnTo>
                  <a:cubicBezTo>
                    <a:pt x="3498" y="4128"/>
                    <a:pt x="3308" y="3939"/>
                    <a:pt x="3308" y="3750"/>
                  </a:cubicBezTo>
                  <a:lnTo>
                    <a:pt x="3308" y="2112"/>
                  </a:lnTo>
                  <a:lnTo>
                    <a:pt x="3340" y="2112"/>
                  </a:lnTo>
                  <a:cubicBezTo>
                    <a:pt x="3340" y="1860"/>
                    <a:pt x="3529" y="1671"/>
                    <a:pt x="3781" y="1671"/>
                  </a:cubicBezTo>
                  <a:close/>
                  <a:moveTo>
                    <a:pt x="3750" y="1"/>
                  </a:moveTo>
                  <a:cubicBezTo>
                    <a:pt x="1702" y="1"/>
                    <a:pt x="32" y="1671"/>
                    <a:pt x="0" y="3750"/>
                  </a:cubicBezTo>
                  <a:cubicBezTo>
                    <a:pt x="32" y="5798"/>
                    <a:pt x="1702" y="7467"/>
                    <a:pt x="3750" y="7467"/>
                  </a:cubicBezTo>
                  <a:cubicBezTo>
                    <a:pt x="5797" y="7467"/>
                    <a:pt x="7436" y="5798"/>
                    <a:pt x="7436" y="3750"/>
                  </a:cubicBezTo>
                  <a:cubicBezTo>
                    <a:pt x="7436" y="1702"/>
                    <a:pt x="5797" y="64"/>
                    <a:pt x="375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37138" tIns="137138" rIns="137138" bIns="137138" anchor="ctr" anchorCtr="0">
              <a:noAutofit/>
            </a:bodyPr>
            <a:lstStyle>
              <a:defPPr/>
            </a:lstStyle>
            <a:p>
              <a:endParaRPr sz="2100">
                <a:solidFill>
                  <a:srgbClr val="AE4500"/>
                </a:solidFill>
              </a:endParaRPr>
            </a:p>
          </p:txBody>
        </p:sp>
      </p:grpSp>
      <p:grpSp>
        <p:nvGrpSpPr>
          <p:cNvPr id="81" name="Google Shape;6011;p67">
            <a:extLst>
              <a:ext uri="{FF2B5EF4-FFF2-40B4-BE49-F238E27FC236}">
                <a16:creationId xmlns:a16="http://schemas.microsoft.com/office/drawing/2014/main" id="{79F69F3A-F0D8-5D4F-6E5E-8763B514744F}"/>
              </a:ext>
            </a:extLst>
          </p:cNvPr>
          <p:cNvGrpSpPr/>
          <p:nvPr/>
        </p:nvGrpSpPr>
        <p:grpSpPr>
          <a:xfrm>
            <a:off x="12378704" y="3230133"/>
            <a:ext cx="843736" cy="828958"/>
            <a:chOff x="-40748276" y="3238700"/>
            <a:chExt cx="322600" cy="316950"/>
          </a:xfrm>
          <a:solidFill>
            <a:srgbClr val="FFC000"/>
          </a:solidFill>
        </p:grpSpPr>
        <p:sp>
          <p:nvSpPr>
            <p:cNvPr id="82" name="Google Shape;6012;p67">
              <a:extLst>
                <a:ext uri="{FF2B5EF4-FFF2-40B4-BE49-F238E27FC236}">
                  <a16:creationId xmlns:a16="http://schemas.microsoft.com/office/drawing/2014/main" id="{74713AD3-C49A-02CF-A2B7-267B9A929B4F}"/>
                </a:ext>
              </a:extLst>
            </p:cNvPr>
            <p:cNvSpPr/>
            <p:nvPr/>
          </p:nvSpPr>
          <p:spPr>
            <a:xfrm>
              <a:off x="-40709676" y="3273750"/>
              <a:ext cx="84300" cy="84300"/>
            </a:xfrm>
            <a:custGeom>
              <a:avLst/>
              <a:gdLst/>
              <a:ahLst/>
              <a:cxnLst/>
              <a:rect l="l" t="t" r="r" b="b"/>
              <a:pathLst>
                <a:path w="3372" h="3372" extrusionOk="0">
                  <a:moveTo>
                    <a:pt x="2710" y="0"/>
                  </a:moveTo>
                  <a:lnTo>
                    <a:pt x="1" y="2710"/>
                  </a:lnTo>
                  <a:lnTo>
                    <a:pt x="694" y="3371"/>
                  </a:lnTo>
                  <a:lnTo>
                    <a:pt x="3372" y="662"/>
                  </a:lnTo>
                  <a:lnTo>
                    <a:pt x="271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37138" tIns="137138" rIns="137138" bIns="137138" anchor="ctr" anchorCtr="0">
              <a:noAutofit/>
            </a:bodyPr>
            <a:lstStyle>
              <a:defPPr/>
            </a:lstStyle>
            <a:p>
              <a:endParaRPr sz="2100">
                <a:solidFill>
                  <a:srgbClr val="AE4500"/>
                </a:solidFill>
              </a:endParaRPr>
            </a:p>
          </p:txBody>
        </p:sp>
        <p:sp>
          <p:nvSpPr>
            <p:cNvPr id="83" name="Google Shape;6013;p67">
              <a:extLst>
                <a:ext uri="{FF2B5EF4-FFF2-40B4-BE49-F238E27FC236}">
                  <a16:creationId xmlns:a16="http://schemas.microsoft.com/office/drawing/2014/main" id="{9FAEBC8E-8271-397A-8B66-FEA60F3F5F6C}"/>
                </a:ext>
              </a:extLst>
            </p:cNvPr>
            <p:cNvSpPr/>
            <p:nvPr/>
          </p:nvSpPr>
          <p:spPr>
            <a:xfrm>
              <a:off x="-40578925" y="3247175"/>
              <a:ext cx="151250" cy="149475"/>
            </a:xfrm>
            <a:custGeom>
              <a:avLst/>
              <a:gdLst/>
              <a:ahLst/>
              <a:cxnLst/>
              <a:rect l="l" t="t" r="r" b="b"/>
              <a:pathLst>
                <a:path w="6050" h="5979" extrusionOk="0">
                  <a:moveTo>
                    <a:pt x="2663" y="0"/>
                  </a:moveTo>
                  <a:cubicBezTo>
                    <a:pt x="2552" y="0"/>
                    <a:pt x="2442" y="39"/>
                    <a:pt x="2363" y="118"/>
                  </a:cubicBezTo>
                  <a:lnTo>
                    <a:pt x="1261" y="1221"/>
                  </a:lnTo>
                  <a:lnTo>
                    <a:pt x="2678" y="2639"/>
                  </a:lnTo>
                  <a:cubicBezTo>
                    <a:pt x="2836" y="2796"/>
                    <a:pt x="2836" y="3080"/>
                    <a:pt x="2678" y="3237"/>
                  </a:cubicBezTo>
                  <a:cubicBezTo>
                    <a:pt x="2637" y="3278"/>
                    <a:pt x="2560" y="3302"/>
                    <a:pt x="2473" y="3302"/>
                  </a:cubicBezTo>
                  <a:cubicBezTo>
                    <a:pt x="2360" y="3302"/>
                    <a:pt x="2232" y="3263"/>
                    <a:pt x="2143" y="3174"/>
                  </a:cubicBezTo>
                  <a:lnTo>
                    <a:pt x="725" y="1756"/>
                  </a:lnTo>
                  <a:lnTo>
                    <a:pt x="0" y="2481"/>
                  </a:lnTo>
                  <a:lnTo>
                    <a:pt x="3529" y="5978"/>
                  </a:lnTo>
                  <a:lnTo>
                    <a:pt x="5892" y="3615"/>
                  </a:lnTo>
                  <a:cubicBezTo>
                    <a:pt x="6049" y="3458"/>
                    <a:pt x="6049" y="3174"/>
                    <a:pt x="5892" y="3017"/>
                  </a:cubicBezTo>
                  <a:lnTo>
                    <a:pt x="2962" y="118"/>
                  </a:lnTo>
                  <a:cubicBezTo>
                    <a:pt x="2883" y="39"/>
                    <a:pt x="2773" y="0"/>
                    <a:pt x="266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37138" tIns="137138" rIns="137138" bIns="137138" anchor="ctr" anchorCtr="0">
              <a:noAutofit/>
            </a:bodyPr>
            <a:lstStyle>
              <a:defPPr/>
            </a:lstStyle>
            <a:p>
              <a:endParaRPr sz="2100">
                <a:solidFill>
                  <a:srgbClr val="AE4500"/>
                </a:solidFill>
              </a:endParaRPr>
            </a:p>
          </p:txBody>
        </p:sp>
        <p:sp>
          <p:nvSpPr>
            <p:cNvPr id="84" name="Google Shape;6014;p67">
              <a:extLst>
                <a:ext uri="{FF2B5EF4-FFF2-40B4-BE49-F238E27FC236}">
                  <a16:creationId xmlns:a16="http://schemas.microsoft.com/office/drawing/2014/main" id="{7B7D69CC-7E84-C7FB-807F-C32DF83EC164}"/>
                </a:ext>
              </a:extLst>
            </p:cNvPr>
            <p:cNvSpPr/>
            <p:nvPr/>
          </p:nvSpPr>
          <p:spPr>
            <a:xfrm>
              <a:off x="-40678174" y="3305250"/>
              <a:ext cx="213475" cy="213475"/>
            </a:xfrm>
            <a:custGeom>
              <a:avLst/>
              <a:gdLst/>
              <a:ahLst/>
              <a:cxnLst/>
              <a:rect l="l" t="t" r="r" b="b"/>
              <a:pathLst>
                <a:path w="8539" h="8539" extrusionOk="0">
                  <a:moveTo>
                    <a:pt x="2679" y="0"/>
                  </a:moveTo>
                  <a:lnTo>
                    <a:pt x="1" y="2678"/>
                  </a:lnTo>
                  <a:lnTo>
                    <a:pt x="5861" y="8538"/>
                  </a:lnTo>
                  <a:lnTo>
                    <a:pt x="8539" y="5860"/>
                  </a:lnTo>
                  <a:lnTo>
                    <a:pt x="2679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37138" tIns="137138" rIns="137138" bIns="137138" anchor="ctr" anchorCtr="0">
              <a:noAutofit/>
            </a:bodyPr>
            <a:lstStyle>
              <a:defPPr/>
            </a:lstStyle>
            <a:p>
              <a:endParaRPr sz="2100">
                <a:solidFill>
                  <a:srgbClr val="AE4500"/>
                </a:solidFill>
              </a:endParaRPr>
            </a:p>
          </p:txBody>
        </p:sp>
        <p:sp>
          <p:nvSpPr>
            <p:cNvPr id="85" name="Google Shape;6015;p67">
              <a:extLst>
                <a:ext uri="{FF2B5EF4-FFF2-40B4-BE49-F238E27FC236}">
                  <a16:creationId xmlns:a16="http://schemas.microsoft.com/office/drawing/2014/main" id="{10CD0C29-8205-8F05-C5E0-93226DF1A469}"/>
                </a:ext>
              </a:extLst>
            </p:cNvPr>
            <p:cNvSpPr/>
            <p:nvPr/>
          </p:nvSpPr>
          <p:spPr>
            <a:xfrm>
              <a:off x="-40513549" y="3469850"/>
              <a:ext cx="87875" cy="85800"/>
            </a:xfrm>
            <a:custGeom>
              <a:avLst/>
              <a:gdLst/>
              <a:ahLst/>
              <a:cxnLst/>
              <a:rect l="l" t="t" r="r" b="b"/>
              <a:pathLst>
                <a:path w="3515" h="3432" extrusionOk="0">
                  <a:moveTo>
                    <a:pt x="2426" y="1"/>
                  </a:moveTo>
                  <a:lnTo>
                    <a:pt x="0" y="2427"/>
                  </a:lnTo>
                  <a:lnTo>
                    <a:pt x="2899" y="3404"/>
                  </a:lnTo>
                  <a:cubicBezTo>
                    <a:pt x="2948" y="3423"/>
                    <a:pt x="2996" y="3432"/>
                    <a:pt x="3044" y="3432"/>
                  </a:cubicBezTo>
                  <a:cubicBezTo>
                    <a:pt x="3302" y="3432"/>
                    <a:pt x="3514" y="3166"/>
                    <a:pt x="3434" y="2899"/>
                  </a:cubicBezTo>
                  <a:lnTo>
                    <a:pt x="2426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37138" tIns="137138" rIns="137138" bIns="137138" anchor="ctr" anchorCtr="0">
              <a:noAutofit/>
            </a:bodyPr>
            <a:lstStyle>
              <a:defPPr/>
            </a:lstStyle>
            <a:p>
              <a:endParaRPr sz="2100">
                <a:solidFill>
                  <a:srgbClr val="AE4500"/>
                </a:solidFill>
              </a:endParaRPr>
            </a:p>
          </p:txBody>
        </p:sp>
        <p:sp>
          <p:nvSpPr>
            <p:cNvPr id="86" name="Google Shape;6016;p67">
              <a:extLst>
                <a:ext uri="{FF2B5EF4-FFF2-40B4-BE49-F238E27FC236}">
                  <a16:creationId xmlns:a16="http://schemas.microsoft.com/office/drawing/2014/main" id="{02853755-70E5-D376-5337-224DC9EC09B6}"/>
                </a:ext>
              </a:extLst>
            </p:cNvPr>
            <p:cNvSpPr/>
            <p:nvPr/>
          </p:nvSpPr>
          <p:spPr>
            <a:xfrm>
              <a:off x="-40738025" y="3404500"/>
              <a:ext cx="150450" cy="149475"/>
            </a:xfrm>
            <a:custGeom>
              <a:avLst/>
              <a:gdLst/>
              <a:ahLst/>
              <a:cxnLst/>
              <a:rect l="l" t="t" r="r" b="b"/>
              <a:pathLst>
                <a:path w="6018" h="5979" extrusionOk="0">
                  <a:moveTo>
                    <a:pt x="2521" y="0"/>
                  </a:moveTo>
                  <a:lnTo>
                    <a:pt x="1796" y="725"/>
                  </a:lnTo>
                  <a:lnTo>
                    <a:pt x="3308" y="2205"/>
                  </a:lnTo>
                  <a:cubicBezTo>
                    <a:pt x="3466" y="2363"/>
                    <a:pt x="3466" y="2646"/>
                    <a:pt x="3308" y="2804"/>
                  </a:cubicBezTo>
                  <a:cubicBezTo>
                    <a:pt x="3230" y="2883"/>
                    <a:pt x="3119" y="2922"/>
                    <a:pt x="3009" y="2922"/>
                  </a:cubicBezTo>
                  <a:cubicBezTo>
                    <a:pt x="2899" y="2922"/>
                    <a:pt x="2789" y="2883"/>
                    <a:pt x="2710" y="2804"/>
                  </a:cubicBezTo>
                  <a:lnTo>
                    <a:pt x="1229" y="1292"/>
                  </a:lnTo>
                  <a:lnTo>
                    <a:pt x="158" y="2363"/>
                  </a:lnTo>
                  <a:cubicBezTo>
                    <a:pt x="0" y="2520"/>
                    <a:pt x="0" y="2804"/>
                    <a:pt x="158" y="2962"/>
                  </a:cubicBezTo>
                  <a:lnTo>
                    <a:pt x="3056" y="5860"/>
                  </a:lnTo>
                  <a:cubicBezTo>
                    <a:pt x="3135" y="5939"/>
                    <a:pt x="3245" y="5978"/>
                    <a:pt x="3356" y="5978"/>
                  </a:cubicBezTo>
                  <a:cubicBezTo>
                    <a:pt x="3466" y="5978"/>
                    <a:pt x="3576" y="5939"/>
                    <a:pt x="3655" y="5860"/>
                  </a:cubicBezTo>
                  <a:lnTo>
                    <a:pt x="6018" y="3497"/>
                  </a:lnTo>
                  <a:lnTo>
                    <a:pt x="2521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37138" tIns="137138" rIns="137138" bIns="137138" anchor="ctr" anchorCtr="0">
              <a:noAutofit/>
            </a:bodyPr>
            <a:lstStyle>
              <a:defPPr/>
            </a:lstStyle>
            <a:p>
              <a:endParaRPr sz="2100">
                <a:solidFill>
                  <a:srgbClr val="AE4500"/>
                </a:solidFill>
              </a:endParaRPr>
            </a:p>
          </p:txBody>
        </p:sp>
        <p:sp>
          <p:nvSpPr>
            <p:cNvPr id="87" name="Google Shape;6017;p67">
              <a:extLst>
                <a:ext uri="{FF2B5EF4-FFF2-40B4-BE49-F238E27FC236}">
                  <a16:creationId xmlns:a16="http://schemas.microsoft.com/office/drawing/2014/main" id="{0BA6F5E0-05EA-D690-5FA2-3F6EA328D23B}"/>
                </a:ext>
              </a:extLst>
            </p:cNvPr>
            <p:cNvSpPr/>
            <p:nvPr/>
          </p:nvSpPr>
          <p:spPr>
            <a:xfrm>
              <a:off x="-40748276" y="3238700"/>
              <a:ext cx="92175" cy="87850"/>
            </a:xfrm>
            <a:custGeom>
              <a:avLst/>
              <a:gdLst/>
              <a:ahLst/>
              <a:cxnLst/>
              <a:rect l="l" t="t" r="r" b="b"/>
              <a:pathLst>
                <a:path w="3686" h="3513" extrusionOk="0">
                  <a:moveTo>
                    <a:pt x="2281" y="0"/>
                  </a:moveTo>
                  <a:cubicBezTo>
                    <a:pt x="1915" y="0"/>
                    <a:pt x="1545" y="142"/>
                    <a:pt x="1261" y="426"/>
                  </a:cubicBezTo>
                  <a:lnTo>
                    <a:pt x="568" y="1119"/>
                  </a:lnTo>
                  <a:cubicBezTo>
                    <a:pt x="1" y="1686"/>
                    <a:pt x="1" y="2568"/>
                    <a:pt x="568" y="3135"/>
                  </a:cubicBezTo>
                  <a:lnTo>
                    <a:pt x="946" y="3513"/>
                  </a:lnTo>
                  <a:lnTo>
                    <a:pt x="3687" y="804"/>
                  </a:lnTo>
                  <a:lnTo>
                    <a:pt x="3277" y="426"/>
                  </a:lnTo>
                  <a:cubicBezTo>
                    <a:pt x="3010" y="142"/>
                    <a:pt x="2647" y="0"/>
                    <a:pt x="228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37138" tIns="137138" rIns="137138" bIns="137138" anchor="ctr" anchorCtr="0">
              <a:noAutofit/>
            </a:bodyPr>
            <a:lstStyle>
              <a:defPPr/>
            </a:lstStyle>
            <a:p>
              <a:endParaRPr sz="2100">
                <a:solidFill>
                  <a:srgbClr val="AE4500"/>
                </a:solidFill>
              </a:endParaRPr>
            </a:p>
          </p:txBody>
        </p:sp>
      </p:grpSp>
      <p:sp>
        <p:nvSpPr>
          <p:cNvPr id="88" name="Google Shape;6042;p67">
            <a:extLst>
              <a:ext uri="{FF2B5EF4-FFF2-40B4-BE49-F238E27FC236}">
                <a16:creationId xmlns:a16="http://schemas.microsoft.com/office/drawing/2014/main" id="{4A0B64CB-7DCD-E4A2-C6D5-7A1FC6F51D51}"/>
              </a:ext>
            </a:extLst>
          </p:cNvPr>
          <p:cNvSpPr/>
          <p:nvPr/>
        </p:nvSpPr>
        <p:spPr>
          <a:xfrm>
            <a:off x="7612080" y="3280220"/>
            <a:ext cx="815816" cy="826932"/>
          </a:xfrm>
          <a:custGeom>
            <a:avLst/>
            <a:gdLst/>
            <a:ahLst/>
            <a:cxnLst/>
            <a:rect l="l" t="t" r="r" b="b"/>
            <a:pathLst>
              <a:path w="12477" h="12647" extrusionOk="0">
                <a:moveTo>
                  <a:pt x="3750" y="4538"/>
                </a:moveTo>
                <a:cubicBezTo>
                  <a:pt x="4223" y="4538"/>
                  <a:pt x="4601" y="4884"/>
                  <a:pt x="4601" y="5357"/>
                </a:cubicBezTo>
                <a:cubicBezTo>
                  <a:pt x="4601" y="5829"/>
                  <a:pt x="4223" y="6176"/>
                  <a:pt x="3750" y="6176"/>
                </a:cubicBezTo>
                <a:cubicBezTo>
                  <a:pt x="3277" y="6176"/>
                  <a:pt x="2931" y="5829"/>
                  <a:pt x="2931" y="5357"/>
                </a:cubicBezTo>
                <a:cubicBezTo>
                  <a:pt x="2931" y="4884"/>
                  <a:pt x="3277" y="4538"/>
                  <a:pt x="3750" y="4538"/>
                </a:cubicBezTo>
                <a:close/>
                <a:moveTo>
                  <a:pt x="6239" y="4538"/>
                </a:moveTo>
                <a:cubicBezTo>
                  <a:pt x="6711" y="4538"/>
                  <a:pt x="7058" y="4884"/>
                  <a:pt x="7058" y="5357"/>
                </a:cubicBezTo>
                <a:cubicBezTo>
                  <a:pt x="7058" y="5829"/>
                  <a:pt x="6711" y="6176"/>
                  <a:pt x="6239" y="6176"/>
                </a:cubicBezTo>
                <a:cubicBezTo>
                  <a:pt x="5766" y="6176"/>
                  <a:pt x="5420" y="5829"/>
                  <a:pt x="5420" y="5357"/>
                </a:cubicBezTo>
                <a:cubicBezTo>
                  <a:pt x="5420" y="4884"/>
                  <a:pt x="5766" y="4538"/>
                  <a:pt x="6239" y="4538"/>
                </a:cubicBezTo>
                <a:close/>
                <a:moveTo>
                  <a:pt x="8728" y="4538"/>
                </a:moveTo>
                <a:cubicBezTo>
                  <a:pt x="9200" y="4538"/>
                  <a:pt x="9547" y="4884"/>
                  <a:pt x="9547" y="5357"/>
                </a:cubicBezTo>
                <a:cubicBezTo>
                  <a:pt x="9547" y="5829"/>
                  <a:pt x="9200" y="6176"/>
                  <a:pt x="8728" y="6176"/>
                </a:cubicBezTo>
                <a:cubicBezTo>
                  <a:pt x="8255" y="6176"/>
                  <a:pt x="7877" y="5829"/>
                  <a:pt x="7877" y="5357"/>
                </a:cubicBezTo>
                <a:cubicBezTo>
                  <a:pt x="7877" y="4884"/>
                  <a:pt x="8255" y="4538"/>
                  <a:pt x="8728" y="4538"/>
                </a:cubicBezTo>
                <a:close/>
                <a:moveTo>
                  <a:pt x="6239" y="1"/>
                </a:moveTo>
                <a:cubicBezTo>
                  <a:pt x="2805" y="1"/>
                  <a:pt x="1" y="2395"/>
                  <a:pt x="1" y="5357"/>
                </a:cubicBezTo>
                <a:cubicBezTo>
                  <a:pt x="1" y="7436"/>
                  <a:pt x="1387" y="9200"/>
                  <a:pt x="3309" y="10082"/>
                </a:cubicBezTo>
                <a:lnTo>
                  <a:pt x="3309" y="12256"/>
                </a:lnTo>
                <a:cubicBezTo>
                  <a:pt x="3309" y="12486"/>
                  <a:pt x="3502" y="12646"/>
                  <a:pt x="3715" y="12646"/>
                </a:cubicBezTo>
                <a:cubicBezTo>
                  <a:pt x="3824" y="12646"/>
                  <a:pt x="3938" y="12604"/>
                  <a:pt x="4034" y="12508"/>
                </a:cubicBezTo>
                <a:lnTo>
                  <a:pt x="5609" y="10681"/>
                </a:lnTo>
                <a:cubicBezTo>
                  <a:pt x="5798" y="10681"/>
                  <a:pt x="5987" y="10713"/>
                  <a:pt x="6239" y="10713"/>
                </a:cubicBezTo>
                <a:cubicBezTo>
                  <a:pt x="9641" y="10713"/>
                  <a:pt x="12477" y="8350"/>
                  <a:pt x="12477" y="5357"/>
                </a:cubicBezTo>
                <a:cubicBezTo>
                  <a:pt x="12477" y="2395"/>
                  <a:pt x="9704" y="1"/>
                  <a:pt x="6239" y="1"/>
                </a:cubicBezTo>
                <a:close/>
              </a:path>
            </a:pathLst>
          </a:custGeom>
          <a:solidFill>
            <a:srgbClr val="FFC000"/>
          </a:solidFill>
          <a:ln>
            <a:noFill/>
          </a:ln>
        </p:spPr>
        <p:txBody>
          <a:bodyPr spcFirstLastPara="1" wrap="square" lIns="137138" tIns="137138" rIns="137138" bIns="137138" anchor="ctr" anchorCtr="0">
            <a:noAutofit/>
          </a:bodyPr>
          <a:lstStyle>
            <a:defPPr/>
          </a:lstStyle>
          <a:p>
            <a:endParaRPr sz="2100">
              <a:solidFill>
                <a:srgbClr val="AE4500"/>
              </a:solidFill>
            </a:endParaRPr>
          </a:p>
        </p:txBody>
      </p:sp>
      <p:grpSp>
        <p:nvGrpSpPr>
          <p:cNvPr id="89" name="Google Shape;6047;p67">
            <a:extLst>
              <a:ext uri="{FF2B5EF4-FFF2-40B4-BE49-F238E27FC236}">
                <a16:creationId xmlns:a16="http://schemas.microsoft.com/office/drawing/2014/main" id="{1B4F3853-C186-EC6E-CF72-AC9A635C7963}"/>
              </a:ext>
            </a:extLst>
          </p:cNvPr>
          <p:cNvGrpSpPr/>
          <p:nvPr/>
        </p:nvGrpSpPr>
        <p:grpSpPr>
          <a:xfrm>
            <a:off x="13669232" y="3230571"/>
            <a:ext cx="830200" cy="756054"/>
            <a:chOff x="-40378075" y="3267450"/>
            <a:chExt cx="317425" cy="289075"/>
          </a:xfrm>
          <a:solidFill>
            <a:srgbClr val="FFC000"/>
          </a:solidFill>
        </p:grpSpPr>
        <p:sp>
          <p:nvSpPr>
            <p:cNvPr id="90" name="Google Shape;6048;p67">
              <a:extLst>
                <a:ext uri="{FF2B5EF4-FFF2-40B4-BE49-F238E27FC236}">
                  <a16:creationId xmlns:a16="http://schemas.microsoft.com/office/drawing/2014/main" id="{BDD453E4-BFD5-CA8C-764A-432062E4234D}"/>
                </a:ext>
              </a:extLst>
            </p:cNvPr>
            <p:cNvSpPr/>
            <p:nvPr/>
          </p:nvSpPr>
          <p:spPr>
            <a:xfrm>
              <a:off x="-40218975" y="3308400"/>
              <a:ext cx="158325" cy="248125"/>
            </a:xfrm>
            <a:custGeom>
              <a:avLst/>
              <a:gdLst/>
              <a:ahLst/>
              <a:cxnLst/>
              <a:rect l="l" t="t" r="r" b="b"/>
              <a:pathLst>
                <a:path w="6333" h="9925" extrusionOk="0">
                  <a:moveTo>
                    <a:pt x="4694" y="1"/>
                  </a:moveTo>
                  <a:lnTo>
                    <a:pt x="4694" y="7877"/>
                  </a:lnTo>
                  <a:cubicBezTo>
                    <a:pt x="4694" y="8097"/>
                    <a:pt x="4474" y="8255"/>
                    <a:pt x="4253" y="8255"/>
                  </a:cubicBezTo>
                  <a:cubicBezTo>
                    <a:pt x="2993" y="8255"/>
                    <a:pt x="1638" y="8696"/>
                    <a:pt x="693" y="9452"/>
                  </a:cubicBezTo>
                  <a:cubicBezTo>
                    <a:pt x="536" y="9546"/>
                    <a:pt x="189" y="9925"/>
                    <a:pt x="0" y="9925"/>
                  </a:cubicBezTo>
                  <a:lnTo>
                    <a:pt x="5073" y="9925"/>
                  </a:lnTo>
                  <a:cubicBezTo>
                    <a:pt x="5734" y="9925"/>
                    <a:pt x="6333" y="9357"/>
                    <a:pt x="6333" y="8696"/>
                  </a:cubicBezTo>
                  <a:lnTo>
                    <a:pt x="6333" y="1229"/>
                  </a:lnTo>
                  <a:cubicBezTo>
                    <a:pt x="6333" y="536"/>
                    <a:pt x="5766" y="1"/>
                    <a:pt x="5073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37138" tIns="137138" rIns="137138" bIns="137138" anchor="ctr" anchorCtr="0">
              <a:noAutofit/>
            </a:bodyPr>
            <a:lstStyle>
              <a:defPPr/>
            </a:lstStyle>
            <a:p>
              <a:endParaRPr sz="2100">
                <a:solidFill>
                  <a:srgbClr val="AE4500"/>
                </a:solidFill>
              </a:endParaRPr>
            </a:p>
          </p:txBody>
        </p:sp>
        <p:sp>
          <p:nvSpPr>
            <p:cNvPr id="91" name="Google Shape;6049;p67">
              <a:extLst>
                <a:ext uri="{FF2B5EF4-FFF2-40B4-BE49-F238E27FC236}">
                  <a16:creationId xmlns:a16="http://schemas.microsoft.com/office/drawing/2014/main" id="{E3F0D58E-985B-5CEF-32E2-8171EF0F2E8C}"/>
                </a:ext>
              </a:extLst>
            </p:cNvPr>
            <p:cNvSpPr/>
            <p:nvPr/>
          </p:nvSpPr>
          <p:spPr>
            <a:xfrm>
              <a:off x="-40316649" y="3267450"/>
              <a:ext cx="86675" cy="257575"/>
            </a:xfrm>
            <a:custGeom>
              <a:avLst/>
              <a:gdLst/>
              <a:ahLst/>
              <a:cxnLst/>
              <a:rect l="l" t="t" r="r" b="b"/>
              <a:pathLst>
                <a:path w="3467" h="10303" extrusionOk="0">
                  <a:moveTo>
                    <a:pt x="1" y="0"/>
                  </a:moveTo>
                  <a:lnTo>
                    <a:pt x="1" y="9105"/>
                  </a:lnTo>
                  <a:cubicBezTo>
                    <a:pt x="1166" y="9200"/>
                    <a:pt x="2489" y="9578"/>
                    <a:pt x="3466" y="10302"/>
                  </a:cubicBezTo>
                  <a:lnTo>
                    <a:pt x="3466" y="1197"/>
                  </a:lnTo>
                  <a:cubicBezTo>
                    <a:pt x="2489" y="473"/>
                    <a:pt x="1229" y="95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37138" tIns="137138" rIns="137138" bIns="137138" anchor="ctr" anchorCtr="0">
              <a:noAutofit/>
            </a:bodyPr>
            <a:lstStyle>
              <a:defPPr/>
            </a:lstStyle>
            <a:p>
              <a:endParaRPr sz="2100">
                <a:solidFill>
                  <a:srgbClr val="AE4500"/>
                </a:solidFill>
              </a:endParaRPr>
            </a:p>
          </p:txBody>
        </p:sp>
        <p:sp>
          <p:nvSpPr>
            <p:cNvPr id="92" name="Google Shape;6050;p67">
              <a:extLst>
                <a:ext uri="{FF2B5EF4-FFF2-40B4-BE49-F238E27FC236}">
                  <a16:creationId xmlns:a16="http://schemas.microsoft.com/office/drawing/2014/main" id="{51E86D40-2F1D-F4DB-0BCF-3271C0D37ECF}"/>
                </a:ext>
              </a:extLst>
            </p:cNvPr>
            <p:cNvSpPr/>
            <p:nvPr/>
          </p:nvSpPr>
          <p:spPr>
            <a:xfrm>
              <a:off x="-40209524" y="3267450"/>
              <a:ext cx="86650" cy="257575"/>
            </a:xfrm>
            <a:custGeom>
              <a:avLst/>
              <a:gdLst/>
              <a:ahLst/>
              <a:cxnLst/>
              <a:rect l="l" t="t" r="r" b="b"/>
              <a:pathLst>
                <a:path w="3466" h="10303" extrusionOk="0">
                  <a:moveTo>
                    <a:pt x="3466" y="0"/>
                  </a:moveTo>
                  <a:cubicBezTo>
                    <a:pt x="2300" y="95"/>
                    <a:pt x="977" y="473"/>
                    <a:pt x="0" y="1197"/>
                  </a:cubicBezTo>
                  <a:lnTo>
                    <a:pt x="0" y="10302"/>
                  </a:lnTo>
                  <a:cubicBezTo>
                    <a:pt x="977" y="9578"/>
                    <a:pt x="2237" y="9200"/>
                    <a:pt x="3466" y="9105"/>
                  </a:cubicBezTo>
                  <a:lnTo>
                    <a:pt x="3466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37138" tIns="137138" rIns="137138" bIns="137138" anchor="ctr" anchorCtr="0">
              <a:noAutofit/>
            </a:bodyPr>
            <a:lstStyle>
              <a:defPPr/>
            </a:lstStyle>
            <a:p>
              <a:endParaRPr sz="2100">
                <a:solidFill>
                  <a:srgbClr val="AE4500"/>
                </a:solidFill>
              </a:endParaRPr>
            </a:p>
          </p:txBody>
        </p:sp>
        <p:sp>
          <p:nvSpPr>
            <p:cNvPr id="93" name="Google Shape;6051;p67">
              <a:extLst>
                <a:ext uri="{FF2B5EF4-FFF2-40B4-BE49-F238E27FC236}">
                  <a16:creationId xmlns:a16="http://schemas.microsoft.com/office/drawing/2014/main" id="{7818762D-B4C4-0275-A7C7-04783DAF88EE}"/>
                </a:ext>
              </a:extLst>
            </p:cNvPr>
            <p:cNvSpPr/>
            <p:nvPr/>
          </p:nvSpPr>
          <p:spPr>
            <a:xfrm>
              <a:off x="-40378075" y="3308400"/>
              <a:ext cx="157550" cy="248125"/>
            </a:xfrm>
            <a:custGeom>
              <a:avLst/>
              <a:gdLst/>
              <a:ahLst/>
              <a:cxnLst/>
              <a:rect l="l" t="t" r="r" b="b"/>
              <a:pathLst>
                <a:path w="6302" h="9925" extrusionOk="0">
                  <a:moveTo>
                    <a:pt x="1229" y="1"/>
                  </a:moveTo>
                  <a:cubicBezTo>
                    <a:pt x="567" y="1"/>
                    <a:pt x="0" y="536"/>
                    <a:pt x="0" y="1198"/>
                  </a:cubicBezTo>
                  <a:lnTo>
                    <a:pt x="0" y="8664"/>
                  </a:lnTo>
                  <a:cubicBezTo>
                    <a:pt x="32" y="9357"/>
                    <a:pt x="567" y="9925"/>
                    <a:pt x="1229" y="9925"/>
                  </a:cubicBezTo>
                  <a:lnTo>
                    <a:pt x="6301" y="9925"/>
                  </a:lnTo>
                  <a:cubicBezTo>
                    <a:pt x="6112" y="9925"/>
                    <a:pt x="5766" y="9609"/>
                    <a:pt x="5608" y="9452"/>
                  </a:cubicBezTo>
                  <a:cubicBezTo>
                    <a:pt x="4631" y="8664"/>
                    <a:pt x="3277" y="8255"/>
                    <a:pt x="2048" y="8255"/>
                  </a:cubicBezTo>
                  <a:cubicBezTo>
                    <a:pt x="1828" y="8255"/>
                    <a:pt x="1638" y="8066"/>
                    <a:pt x="1638" y="7877"/>
                  </a:cubicBezTo>
                  <a:lnTo>
                    <a:pt x="1638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37138" tIns="137138" rIns="137138" bIns="137138" anchor="ctr" anchorCtr="0">
              <a:noAutofit/>
            </a:bodyPr>
            <a:lstStyle>
              <a:defPPr/>
            </a:lstStyle>
            <a:p>
              <a:endParaRPr sz="2100">
                <a:solidFill>
                  <a:srgbClr val="AE4500"/>
                </a:solidFill>
              </a:endParaRPr>
            </a:p>
          </p:txBody>
        </p:sp>
      </p:grpSp>
      <p:grpSp>
        <p:nvGrpSpPr>
          <p:cNvPr id="94" name="Google Shape;6072;p67">
            <a:extLst>
              <a:ext uri="{FF2B5EF4-FFF2-40B4-BE49-F238E27FC236}">
                <a16:creationId xmlns:a16="http://schemas.microsoft.com/office/drawing/2014/main" id="{BC728C01-99AE-0FBA-D2D1-20AE3B7C4D8B}"/>
              </a:ext>
            </a:extLst>
          </p:cNvPr>
          <p:cNvGrpSpPr/>
          <p:nvPr/>
        </p:nvGrpSpPr>
        <p:grpSpPr>
          <a:xfrm>
            <a:off x="8761388" y="3239796"/>
            <a:ext cx="830268" cy="829744"/>
            <a:chOff x="-41895049" y="3217225"/>
            <a:chExt cx="317450" cy="317250"/>
          </a:xfrm>
          <a:solidFill>
            <a:srgbClr val="FFC000"/>
          </a:solidFill>
        </p:grpSpPr>
        <p:sp>
          <p:nvSpPr>
            <p:cNvPr id="95" name="Google Shape;6073;p67">
              <a:extLst>
                <a:ext uri="{FF2B5EF4-FFF2-40B4-BE49-F238E27FC236}">
                  <a16:creationId xmlns:a16="http://schemas.microsoft.com/office/drawing/2014/main" id="{7BD3E2C9-B343-4969-17E9-6D191274238A}"/>
                </a:ext>
              </a:extLst>
            </p:cNvPr>
            <p:cNvSpPr/>
            <p:nvPr/>
          </p:nvSpPr>
          <p:spPr>
            <a:xfrm>
              <a:off x="-41895049" y="3273750"/>
              <a:ext cx="41775" cy="245750"/>
            </a:xfrm>
            <a:custGeom>
              <a:avLst/>
              <a:gdLst/>
              <a:ahLst/>
              <a:cxnLst/>
              <a:rect l="l" t="t" r="r" b="b"/>
              <a:pathLst>
                <a:path w="1670" h="9830" extrusionOk="0">
                  <a:moveTo>
                    <a:pt x="1" y="0"/>
                  </a:moveTo>
                  <a:lnTo>
                    <a:pt x="1" y="9830"/>
                  </a:lnTo>
                  <a:lnTo>
                    <a:pt x="1670" y="8192"/>
                  </a:lnTo>
                  <a:lnTo>
                    <a:pt x="1670" y="1639"/>
                  </a:lnTo>
                  <a:lnTo>
                    <a:pt x="1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37138" tIns="137138" rIns="137138" bIns="137138" anchor="ctr" anchorCtr="0">
              <a:noAutofit/>
            </a:bodyPr>
            <a:lstStyle>
              <a:defPPr/>
            </a:lstStyle>
            <a:p>
              <a:endParaRPr sz="2100">
                <a:solidFill>
                  <a:srgbClr val="AE4500"/>
                </a:solidFill>
              </a:endParaRPr>
            </a:p>
          </p:txBody>
        </p:sp>
        <p:sp>
          <p:nvSpPr>
            <p:cNvPr id="96" name="Google Shape;6074;p67">
              <a:extLst>
                <a:ext uri="{FF2B5EF4-FFF2-40B4-BE49-F238E27FC236}">
                  <a16:creationId xmlns:a16="http://schemas.microsoft.com/office/drawing/2014/main" id="{F7C87A42-31BC-9EBF-EE72-B4F97882AA64}"/>
                </a:ext>
              </a:extLst>
            </p:cNvPr>
            <p:cNvSpPr/>
            <p:nvPr/>
          </p:nvSpPr>
          <p:spPr>
            <a:xfrm>
              <a:off x="-41619376" y="3273750"/>
              <a:ext cx="41775" cy="245750"/>
            </a:xfrm>
            <a:custGeom>
              <a:avLst/>
              <a:gdLst/>
              <a:ahLst/>
              <a:cxnLst/>
              <a:rect l="l" t="t" r="r" b="b"/>
              <a:pathLst>
                <a:path w="1670" h="9830" extrusionOk="0">
                  <a:moveTo>
                    <a:pt x="1670" y="0"/>
                  </a:moveTo>
                  <a:lnTo>
                    <a:pt x="0" y="1639"/>
                  </a:lnTo>
                  <a:lnTo>
                    <a:pt x="0" y="8192"/>
                  </a:lnTo>
                  <a:lnTo>
                    <a:pt x="1670" y="9830"/>
                  </a:lnTo>
                  <a:lnTo>
                    <a:pt x="167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37138" tIns="137138" rIns="137138" bIns="137138" anchor="ctr" anchorCtr="0">
              <a:noAutofit/>
            </a:bodyPr>
            <a:lstStyle>
              <a:defPPr/>
            </a:lstStyle>
            <a:p>
              <a:endParaRPr sz="2100">
                <a:solidFill>
                  <a:srgbClr val="AE4500"/>
                </a:solidFill>
              </a:endParaRPr>
            </a:p>
          </p:txBody>
        </p:sp>
        <p:sp>
          <p:nvSpPr>
            <p:cNvPr id="97" name="Google Shape;6075;p67">
              <a:extLst>
                <a:ext uri="{FF2B5EF4-FFF2-40B4-BE49-F238E27FC236}">
                  <a16:creationId xmlns:a16="http://schemas.microsoft.com/office/drawing/2014/main" id="{12E31C12-DB78-CF8C-4E4E-FEF7F89A902F}"/>
                </a:ext>
              </a:extLst>
            </p:cNvPr>
            <p:cNvSpPr/>
            <p:nvPr/>
          </p:nvSpPr>
          <p:spPr>
            <a:xfrm>
              <a:off x="-41832826" y="3321000"/>
              <a:ext cx="193000" cy="151250"/>
            </a:xfrm>
            <a:custGeom>
              <a:avLst/>
              <a:gdLst/>
              <a:ahLst/>
              <a:cxnLst/>
              <a:rect l="l" t="t" r="r" b="b"/>
              <a:pathLst>
                <a:path w="7719" h="6050" extrusionOk="0">
                  <a:moveTo>
                    <a:pt x="1" y="1"/>
                  </a:moveTo>
                  <a:lnTo>
                    <a:pt x="1" y="6050"/>
                  </a:lnTo>
                  <a:lnTo>
                    <a:pt x="3592" y="6050"/>
                  </a:lnTo>
                  <a:lnTo>
                    <a:pt x="3592" y="4821"/>
                  </a:lnTo>
                  <a:cubicBezTo>
                    <a:pt x="3592" y="4600"/>
                    <a:pt x="3781" y="4411"/>
                    <a:pt x="4002" y="4411"/>
                  </a:cubicBezTo>
                  <a:lnTo>
                    <a:pt x="6491" y="4411"/>
                  </a:lnTo>
                  <a:cubicBezTo>
                    <a:pt x="6743" y="4411"/>
                    <a:pt x="6932" y="4600"/>
                    <a:pt x="6932" y="4821"/>
                  </a:cubicBezTo>
                  <a:lnTo>
                    <a:pt x="6932" y="6050"/>
                  </a:lnTo>
                  <a:lnTo>
                    <a:pt x="7719" y="6050"/>
                  </a:lnTo>
                  <a:lnTo>
                    <a:pt x="7719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37138" tIns="137138" rIns="137138" bIns="137138" anchor="ctr" anchorCtr="0">
              <a:noAutofit/>
            </a:bodyPr>
            <a:lstStyle>
              <a:defPPr/>
            </a:lstStyle>
            <a:p>
              <a:endParaRPr sz="2100">
                <a:solidFill>
                  <a:srgbClr val="AE4500"/>
                </a:solidFill>
              </a:endParaRPr>
            </a:p>
          </p:txBody>
        </p:sp>
        <p:sp>
          <p:nvSpPr>
            <p:cNvPr id="98" name="Google Shape;6076;p67">
              <a:extLst>
                <a:ext uri="{FF2B5EF4-FFF2-40B4-BE49-F238E27FC236}">
                  <a16:creationId xmlns:a16="http://schemas.microsoft.com/office/drawing/2014/main" id="{62F0915C-FA10-7B99-9AE8-E3783EEE5245}"/>
                </a:ext>
              </a:extLst>
            </p:cNvPr>
            <p:cNvSpPr/>
            <p:nvPr/>
          </p:nvSpPr>
          <p:spPr>
            <a:xfrm>
              <a:off x="-41880076" y="3493500"/>
              <a:ext cx="287500" cy="40975"/>
            </a:xfrm>
            <a:custGeom>
              <a:avLst/>
              <a:gdLst/>
              <a:ahLst/>
              <a:cxnLst/>
              <a:rect l="l" t="t" r="r" b="b"/>
              <a:pathLst>
                <a:path w="11500" h="1639" extrusionOk="0">
                  <a:moveTo>
                    <a:pt x="1639" y="0"/>
                  </a:moveTo>
                  <a:lnTo>
                    <a:pt x="0" y="1638"/>
                  </a:lnTo>
                  <a:lnTo>
                    <a:pt x="11500" y="1638"/>
                  </a:lnTo>
                  <a:lnTo>
                    <a:pt x="983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37138" tIns="137138" rIns="137138" bIns="137138" anchor="ctr" anchorCtr="0">
              <a:noAutofit/>
            </a:bodyPr>
            <a:lstStyle>
              <a:defPPr/>
            </a:lstStyle>
            <a:p>
              <a:endParaRPr sz="2100">
                <a:solidFill>
                  <a:srgbClr val="AE4500"/>
                </a:solidFill>
              </a:endParaRPr>
            </a:p>
          </p:txBody>
        </p:sp>
        <p:sp>
          <p:nvSpPr>
            <p:cNvPr id="99" name="Google Shape;6077;p67">
              <a:extLst>
                <a:ext uri="{FF2B5EF4-FFF2-40B4-BE49-F238E27FC236}">
                  <a16:creationId xmlns:a16="http://schemas.microsoft.com/office/drawing/2014/main" id="{B97F21B4-C73A-A9BB-BBE2-858C139808F8}"/>
                </a:ext>
              </a:extLst>
            </p:cNvPr>
            <p:cNvSpPr/>
            <p:nvPr/>
          </p:nvSpPr>
          <p:spPr>
            <a:xfrm>
              <a:off x="-41880876" y="3217225"/>
              <a:ext cx="288300" cy="83325"/>
            </a:xfrm>
            <a:custGeom>
              <a:avLst/>
              <a:gdLst/>
              <a:ahLst/>
              <a:cxnLst/>
              <a:rect l="l" t="t" r="r" b="b"/>
              <a:pathLst>
                <a:path w="11532" h="3332" extrusionOk="0">
                  <a:moveTo>
                    <a:pt x="5798" y="1033"/>
                  </a:moveTo>
                  <a:lnTo>
                    <a:pt x="6459" y="1694"/>
                  </a:lnTo>
                  <a:lnTo>
                    <a:pt x="5136" y="1694"/>
                  </a:lnTo>
                  <a:lnTo>
                    <a:pt x="5798" y="1033"/>
                  </a:lnTo>
                  <a:close/>
                  <a:moveTo>
                    <a:pt x="5750" y="1"/>
                  </a:moveTo>
                  <a:cubicBezTo>
                    <a:pt x="5640" y="1"/>
                    <a:pt x="5530" y="40"/>
                    <a:pt x="5451" y="119"/>
                  </a:cubicBezTo>
                  <a:lnTo>
                    <a:pt x="3939" y="1663"/>
                  </a:lnTo>
                  <a:lnTo>
                    <a:pt x="1" y="1663"/>
                  </a:lnTo>
                  <a:lnTo>
                    <a:pt x="1639" y="3332"/>
                  </a:lnTo>
                  <a:lnTo>
                    <a:pt x="9862" y="3332"/>
                  </a:lnTo>
                  <a:lnTo>
                    <a:pt x="11532" y="1663"/>
                  </a:lnTo>
                  <a:lnTo>
                    <a:pt x="7593" y="1663"/>
                  </a:lnTo>
                  <a:lnTo>
                    <a:pt x="6050" y="119"/>
                  </a:lnTo>
                  <a:cubicBezTo>
                    <a:pt x="5971" y="40"/>
                    <a:pt x="5861" y="1"/>
                    <a:pt x="575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37138" tIns="137138" rIns="137138" bIns="137138" anchor="ctr" anchorCtr="0">
              <a:noAutofit/>
            </a:bodyPr>
            <a:lstStyle>
              <a:defPPr/>
            </a:lstStyle>
            <a:p>
              <a:endParaRPr sz="2100">
                <a:solidFill>
                  <a:srgbClr val="AE4500"/>
                </a:solidFill>
              </a:endParaRPr>
            </a:p>
          </p:txBody>
        </p:sp>
      </p:grpSp>
      <p:grpSp>
        <p:nvGrpSpPr>
          <p:cNvPr id="100" name="Google Shape;6107;p67">
            <a:extLst>
              <a:ext uri="{FF2B5EF4-FFF2-40B4-BE49-F238E27FC236}">
                <a16:creationId xmlns:a16="http://schemas.microsoft.com/office/drawing/2014/main" id="{CA8791FD-23F7-4E2F-6A71-5898C887CA88}"/>
              </a:ext>
            </a:extLst>
          </p:cNvPr>
          <p:cNvGrpSpPr/>
          <p:nvPr/>
        </p:nvGrpSpPr>
        <p:grpSpPr>
          <a:xfrm>
            <a:off x="10002418" y="3207826"/>
            <a:ext cx="836412" cy="826148"/>
            <a:chOff x="-41530374" y="3218800"/>
            <a:chExt cx="319800" cy="315875"/>
          </a:xfrm>
          <a:solidFill>
            <a:srgbClr val="FFC000"/>
          </a:solidFill>
        </p:grpSpPr>
        <p:sp>
          <p:nvSpPr>
            <p:cNvPr id="101" name="Google Shape;6108;p67">
              <a:extLst>
                <a:ext uri="{FF2B5EF4-FFF2-40B4-BE49-F238E27FC236}">
                  <a16:creationId xmlns:a16="http://schemas.microsoft.com/office/drawing/2014/main" id="{D930DD53-4D76-181C-6440-4995939CF1CD}"/>
                </a:ext>
              </a:extLst>
            </p:cNvPr>
            <p:cNvSpPr/>
            <p:nvPr/>
          </p:nvSpPr>
          <p:spPr>
            <a:xfrm>
              <a:off x="-41530374" y="3337550"/>
              <a:ext cx="199300" cy="197125"/>
            </a:xfrm>
            <a:custGeom>
              <a:avLst/>
              <a:gdLst/>
              <a:ahLst/>
              <a:cxnLst/>
              <a:rect l="l" t="t" r="r" b="b"/>
              <a:pathLst>
                <a:path w="7971" h="7885" extrusionOk="0">
                  <a:moveTo>
                    <a:pt x="3245" y="0"/>
                  </a:moveTo>
                  <a:lnTo>
                    <a:pt x="473" y="2804"/>
                  </a:lnTo>
                  <a:cubicBezTo>
                    <a:pt x="0" y="3277"/>
                    <a:pt x="0" y="4064"/>
                    <a:pt x="473" y="4568"/>
                  </a:cubicBezTo>
                  <a:lnTo>
                    <a:pt x="3403" y="7530"/>
                  </a:lnTo>
                  <a:cubicBezTo>
                    <a:pt x="3639" y="7766"/>
                    <a:pt x="3954" y="7884"/>
                    <a:pt x="4277" y="7884"/>
                  </a:cubicBezTo>
                  <a:cubicBezTo>
                    <a:pt x="4600" y="7884"/>
                    <a:pt x="4931" y="7766"/>
                    <a:pt x="5199" y="7530"/>
                  </a:cubicBezTo>
                  <a:lnTo>
                    <a:pt x="7971" y="4726"/>
                  </a:lnTo>
                  <a:lnTo>
                    <a:pt x="3245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37138" tIns="137138" rIns="137138" bIns="137138" anchor="ctr" anchorCtr="0">
              <a:noAutofit/>
            </a:bodyPr>
            <a:lstStyle>
              <a:defPPr/>
            </a:lstStyle>
            <a:p>
              <a:endParaRPr sz="2100">
                <a:solidFill>
                  <a:srgbClr val="AE4500"/>
                </a:solidFill>
              </a:endParaRPr>
            </a:p>
          </p:txBody>
        </p:sp>
        <p:sp>
          <p:nvSpPr>
            <p:cNvPr id="102" name="Google Shape;6109;p67">
              <a:extLst>
                <a:ext uri="{FF2B5EF4-FFF2-40B4-BE49-F238E27FC236}">
                  <a16:creationId xmlns:a16="http://schemas.microsoft.com/office/drawing/2014/main" id="{B3A786F6-6D4C-3329-DFF4-9487AB204CF3}"/>
                </a:ext>
              </a:extLst>
            </p:cNvPr>
            <p:cNvSpPr/>
            <p:nvPr/>
          </p:nvSpPr>
          <p:spPr>
            <a:xfrm>
              <a:off x="-41435074" y="3218800"/>
              <a:ext cx="224500" cy="221950"/>
            </a:xfrm>
            <a:custGeom>
              <a:avLst/>
              <a:gdLst/>
              <a:ahLst/>
              <a:cxnLst/>
              <a:rect l="l" t="t" r="r" b="b"/>
              <a:pathLst>
                <a:path w="8980" h="8878" extrusionOk="0">
                  <a:moveTo>
                    <a:pt x="4395" y="1"/>
                  </a:moveTo>
                  <a:cubicBezTo>
                    <a:pt x="4285" y="1"/>
                    <a:pt x="4175" y="40"/>
                    <a:pt x="4096" y="119"/>
                  </a:cubicBezTo>
                  <a:lnTo>
                    <a:pt x="1" y="4152"/>
                  </a:lnTo>
                  <a:lnTo>
                    <a:pt x="4726" y="8877"/>
                  </a:lnTo>
                  <a:lnTo>
                    <a:pt x="8822" y="4845"/>
                  </a:lnTo>
                  <a:cubicBezTo>
                    <a:pt x="8979" y="4687"/>
                    <a:pt x="8979" y="4404"/>
                    <a:pt x="8822" y="4246"/>
                  </a:cubicBezTo>
                  <a:lnTo>
                    <a:pt x="4695" y="119"/>
                  </a:lnTo>
                  <a:cubicBezTo>
                    <a:pt x="4616" y="40"/>
                    <a:pt x="4506" y="1"/>
                    <a:pt x="439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37138" tIns="137138" rIns="137138" bIns="137138" anchor="ctr" anchorCtr="0">
              <a:noAutofit/>
            </a:bodyPr>
            <a:lstStyle>
              <a:defPPr/>
            </a:lstStyle>
            <a:p>
              <a:endParaRPr sz="2100">
                <a:solidFill>
                  <a:srgbClr val="AE4500"/>
                </a:solidFill>
              </a:endParaRPr>
            </a:p>
          </p:txBody>
        </p:sp>
      </p:grpSp>
      <p:grpSp>
        <p:nvGrpSpPr>
          <p:cNvPr id="103" name="Google Shape;5593;p66">
            <a:extLst>
              <a:ext uri="{FF2B5EF4-FFF2-40B4-BE49-F238E27FC236}">
                <a16:creationId xmlns:a16="http://schemas.microsoft.com/office/drawing/2014/main" id="{FFD02C79-3A9D-F569-918F-EC465EF5D0AE}"/>
              </a:ext>
            </a:extLst>
          </p:cNvPr>
          <p:cNvGrpSpPr/>
          <p:nvPr/>
        </p:nvGrpSpPr>
        <p:grpSpPr>
          <a:xfrm>
            <a:off x="4979490" y="4694602"/>
            <a:ext cx="1003640" cy="1003640"/>
            <a:chOff x="5049725" y="249400"/>
            <a:chExt cx="481825" cy="481825"/>
          </a:xfrm>
          <a:solidFill>
            <a:srgbClr val="FFC000"/>
          </a:solidFill>
        </p:grpSpPr>
        <p:sp>
          <p:nvSpPr>
            <p:cNvPr id="104" name="Google Shape;5594;p66">
              <a:extLst>
                <a:ext uri="{FF2B5EF4-FFF2-40B4-BE49-F238E27FC236}">
                  <a16:creationId xmlns:a16="http://schemas.microsoft.com/office/drawing/2014/main" id="{B97B354F-D8CD-B139-9064-BD768D429C27}"/>
                </a:ext>
              </a:extLst>
            </p:cNvPr>
            <p:cNvSpPr/>
            <p:nvPr/>
          </p:nvSpPr>
          <p:spPr>
            <a:xfrm>
              <a:off x="5191775" y="560925"/>
              <a:ext cx="197625" cy="170300"/>
            </a:xfrm>
            <a:custGeom>
              <a:avLst/>
              <a:gdLst/>
              <a:ahLst/>
              <a:cxnLst/>
              <a:rect l="l" t="t" r="r" b="b"/>
              <a:pathLst>
                <a:path w="7904" h="6812" extrusionOk="0">
                  <a:moveTo>
                    <a:pt x="6213" y="1129"/>
                  </a:moveTo>
                  <a:cubicBezTo>
                    <a:pt x="6523" y="1129"/>
                    <a:pt x="6776" y="1379"/>
                    <a:pt x="6776" y="1693"/>
                  </a:cubicBezTo>
                  <a:cubicBezTo>
                    <a:pt x="6776" y="2006"/>
                    <a:pt x="6523" y="2259"/>
                    <a:pt x="6213" y="2259"/>
                  </a:cubicBezTo>
                  <a:lnTo>
                    <a:pt x="1696" y="2259"/>
                  </a:lnTo>
                  <a:cubicBezTo>
                    <a:pt x="1383" y="2259"/>
                    <a:pt x="1130" y="2006"/>
                    <a:pt x="1130" y="1693"/>
                  </a:cubicBezTo>
                  <a:cubicBezTo>
                    <a:pt x="1130" y="1379"/>
                    <a:pt x="1383" y="1129"/>
                    <a:pt x="1696" y="1129"/>
                  </a:cubicBezTo>
                  <a:close/>
                  <a:moveTo>
                    <a:pt x="6213" y="3388"/>
                  </a:moveTo>
                  <a:cubicBezTo>
                    <a:pt x="6523" y="3388"/>
                    <a:pt x="6776" y="3638"/>
                    <a:pt x="6776" y="3951"/>
                  </a:cubicBezTo>
                  <a:cubicBezTo>
                    <a:pt x="6776" y="4264"/>
                    <a:pt x="6523" y="4517"/>
                    <a:pt x="6213" y="4517"/>
                  </a:cubicBezTo>
                  <a:lnTo>
                    <a:pt x="1696" y="4517"/>
                  </a:lnTo>
                  <a:cubicBezTo>
                    <a:pt x="1383" y="4517"/>
                    <a:pt x="1130" y="4264"/>
                    <a:pt x="1130" y="3951"/>
                  </a:cubicBezTo>
                  <a:cubicBezTo>
                    <a:pt x="1130" y="3638"/>
                    <a:pt x="1383" y="3388"/>
                    <a:pt x="1696" y="3388"/>
                  </a:cubicBezTo>
                  <a:close/>
                  <a:moveTo>
                    <a:pt x="0" y="0"/>
                  </a:moveTo>
                  <a:lnTo>
                    <a:pt x="0" y="6249"/>
                  </a:lnTo>
                  <a:cubicBezTo>
                    <a:pt x="0" y="6559"/>
                    <a:pt x="253" y="6812"/>
                    <a:pt x="567" y="6812"/>
                  </a:cubicBezTo>
                  <a:lnTo>
                    <a:pt x="7342" y="6812"/>
                  </a:lnTo>
                  <a:cubicBezTo>
                    <a:pt x="7652" y="6812"/>
                    <a:pt x="7905" y="6559"/>
                    <a:pt x="7905" y="6249"/>
                  </a:cubicBezTo>
                  <a:lnTo>
                    <a:pt x="7905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37138" tIns="137138" rIns="137138" bIns="137138" anchor="ctr" anchorCtr="0">
              <a:noAutofit/>
            </a:bodyPr>
            <a:lstStyle>
              <a:defPPr/>
            </a:lstStyle>
            <a:p>
              <a:endParaRPr sz="2100">
                <a:solidFill>
                  <a:srgbClr val="AE4500"/>
                </a:solidFill>
              </a:endParaRPr>
            </a:p>
          </p:txBody>
        </p:sp>
        <p:sp>
          <p:nvSpPr>
            <p:cNvPr id="105" name="Google Shape;5595;p66">
              <a:extLst>
                <a:ext uri="{FF2B5EF4-FFF2-40B4-BE49-F238E27FC236}">
                  <a16:creationId xmlns:a16="http://schemas.microsoft.com/office/drawing/2014/main" id="{9C1D6A24-57A3-71D2-B00D-7C1F56D4929E}"/>
                </a:ext>
              </a:extLst>
            </p:cNvPr>
            <p:cNvSpPr/>
            <p:nvPr/>
          </p:nvSpPr>
          <p:spPr>
            <a:xfrm>
              <a:off x="5049725" y="249400"/>
              <a:ext cx="481825" cy="396225"/>
            </a:xfrm>
            <a:custGeom>
              <a:avLst/>
              <a:gdLst/>
              <a:ahLst/>
              <a:cxnLst/>
              <a:rect l="l" t="t" r="r" b="b"/>
              <a:pathLst>
                <a:path w="19273" h="15849" extrusionOk="0">
                  <a:moveTo>
                    <a:pt x="4553" y="4518"/>
                  </a:moveTo>
                  <a:lnTo>
                    <a:pt x="4553" y="5686"/>
                  </a:lnTo>
                  <a:lnTo>
                    <a:pt x="3424" y="5686"/>
                  </a:lnTo>
                  <a:lnTo>
                    <a:pt x="3424" y="4948"/>
                  </a:lnTo>
                  <a:cubicBezTo>
                    <a:pt x="3424" y="4710"/>
                    <a:pt x="3617" y="4518"/>
                    <a:pt x="3852" y="4518"/>
                  </a:cubicBezTo>
                  <a:close/>
                  <a:moveTo>
                    <a:pt x="15418" y="4518"/>
                  </a:moveTo>
                  <a:cubicBezTo>
                    <a:pt x="15653" y="4518"/>
                    <a:pt x="15845" y="4710"/>
                    <a:pt x="15845" y="4948"/>
                  </a:cubicBezTo>
                  <a:lnTo>
                    <a:pt x="15845" y="5686"/>
                  </a:lnTo>
                  <a:lnTo>
                    <a:pt x="14716" y="5686"/>
                  </a:lnTo>
                  <a:lnTo>
                    <a:pt x="14716" y="4518"/>
                  </a:lnTo>
                  <a:close/>
                  <a:moveTo>
                    <a:pt x="10199" y="1130"/>
                  </a:moveTo>
                  <a:lnTo>
                    <a:pt x="10199" y="3954"/>
                  </a:lnTo>
                  <a:cubicBezTo>
                    <a:pt x="10199" y="4265"/>
                    <a:pt x="10452" y="4518"/>
                    <a:pt x="10765" y="4518"/>
                  </a:cubicBezTo>
                  <a:lnTo>
                    <a:pt x="13587" y="4518"/>
                  </a:lnTo>
                  <a:lnTo>
                    <a:pt x="13587" y="6815"/>
                  </a:lnTo>
                  <a:lnTo>
                    <a:pt x="5682" y="6815"/>
                  </a:lnTo>
                  <a:lnTo>
                    <a:pt x="5682" y="1130"/>
                  </a:lnTo>
                  <a:close/>
                  <a:moveTo>
                    <a:pt x="16412" y="9074"/>
                  </a:moveTo>
                  <a:cubicBezTo>
                    <a:pt x="16722" y="9074"/>
                    <a:pt x="16975" y="9324"/>
                    <a:pt x="16975" y="9637"/>
                  </a:cubicBezTo>
                  <a:cubicBezTo>
                    <a:pt x="16975" y="9950"/>
                    <a:pt x="16722" y="10203"/>
                    <a:pt x="16412" y="10203"/>
                  </a:cubicBezTo>
                  <a:lnTo>
                    <a:pt x="15282" y="10203"/>
                  </a:lnTo>
                  <a:cubicBezTo>
                    <a:pt x="14969" y="10203"/>
                    <a:pt x="14716" y="9950"/>
                    <a:pt x="14716" y="9637"/>
                  </a:cubicBezTo>
                  <a:cubicBezTo>
                    <a:pt x="14716" y="9324"/>
                    <a:pt x="14969" y="9074"/>
                    <a:pt x="15282" y="9074"/>
                  </a:cubicBezTo>
                  <a:close/>
                  <a:moveTo>
                    <a:pt x="10782" y="1"/>
                  </a:moveTo>
                  <a:cubicBezTo>
                    <a:pt x="10776" y="1"/>
                    <a:pt x="10771" y="1"/>
                    <a:pt x="10765" y="1"/>
                  </a:cubicBezTo>
                  <a:lnTo>
                    <a:pt x="5119" y="1"/>
                  </a:lnTo>
                  <a:cubicBezTo>
                    <a:pt x="4806" y="1"/>
                    <a:pt x="4553" y="254"/>
                    <a:pt x="4553" y="567"/>
                  </a:cubicBezTo>
                  <a:lnTo>
                    <a:pt x="4553" y="3388"/>
                  </a:lnTo>
                  <a:lnTo>
                    <a:pt x="3852" y="3388"/>
                  </a:lnTo>
                  <a:cubicBezTo>
                    <a:pt x="2993" y="3388"/>
                    <a:pt x="2295" y="4087"/>
                    <a:pt x="2295" y="4948"/>
                  </a:cubicBezTo>
                  <a:lnTo>
                    <a:pt x="2295" y="5686"/>
                  </a:lnTo>
                  <a:lnTo>
                    <a:pt x="1693" y="5686"/>
                  </a:lnTo>
                  <a:cubicBezTo>
                    <a:pt x="756" y="5686"/>
                    <a:pt x="0" y="6442"/>
                    <a:pt x="0" y="7378"/>
                  </a:cubicBezTo>
                  <a:lnTo>
                    <a:pt x="0" y="14154"/>
                  </a:lnTo>
                  <a:cubicBezTo>
                    <a:pt x="0" y="15090"/>
                    <a:pt x="756" y="15846"/>
                    <a:pt x="1693" y="15849"/>
                  </a:cubicBezTo>
                  <a:lnTo>
                    <a:pt x="4553" y="15849"/>
                  </a:lnTo>
                  <a:lnTo>
                    <a:pt x="4553" y="12461"/>
                  </a:lnTo>
                  <a:lnTo>
                    <a:pt x="3990" y="12461"/>
                  </a:lnTo>
                  <a:cubicBezTo>
                    <a:pt x="3677" y="12461"/>
                    <a:pt x="3424" y="12208"/>
                    <a:pt x="3424" y="11895"/>
                  </a:cubicBezTo>
                  <a:cubicBezTo>
                    <a:pt x="3424" y="11582"/>
                    <a:pt x="3677" y="11332"/>
                    <a:pt x="3990" y="11332"/>
                  </a:cubicBezTo>
                  <a:lnTo>
                    <a:pt x="15282" y="11332"/>
                  </a:lnTo>
                  <a:cubicBezTo>
                    <a:pt x="15593" y="11332"/>
                    <a:pt x="15845" y="11582"/>
                    <a:pt x="15845" y="11895"/>
                  </a:cubicBezTo>
                  <a:cubicBezTo>
                    <a:pt x="15845" y="12208"/>
                    <a:pt x="15593" y="12461"/>
                    <a:pt x="15282" y="12461"/>
                  </a:cubicBezTo>
                  <a:lnTo>
                    <a:pt x="14716" y="12461"/>
                  </a:lnTo>
                  <a:lnTo>
                    <a:pt x="14716" y="15849"/>
                  </a:lnTo>
                  <a:lnTo>
                    <a:pt x="17541" y="15849"/>
                  </a:lnTo>
                  <a:cubicBezTo>
                    <a:pt x="18474" y="15849"/>
                    <a:pt x="19272" y="15087"/>
                    <a:pt x="19272" y="14154"/>
                  </a:cubicBezTo>
                  <a:lnTo>
                    <a:pt x="19272" y="7378"/>
                  </a:lnTo>
                  <a:cubicBezTo>
                    <a:pt x="19272" y="6445"/>
                    <a:pt x="18474" y="5686"/>
                    <a:pt x="17541" y="5686"/>
                  </a:cubicBezTo>
                  <a:lnTo>
                    <a:pt x="16975" y="5686"/>
                  </a:lnTo>
                  <a:lnTo>
                    <a:pt x="16975" y="4948"/>
                  </a:lnTo>
                  <a:cubicBezTo>
                    <a:pt x="16975" y="4087"/>
                    <a:pt x="16276" y="3388"/>
                    <a:pt x="15418" y="3388"/>
                  </a:cubicBezTo>
                  <a:lnTo>
                    <a:pt x="14385" y="3388"/>
                  </a:lnTo>
                  <a:cubicBezTo>
                    <a:pt x="11026" y="30"/>
                    <a:pt x="11079" y="1"/>
                    <a:pt x="1078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37138" tIns="137138" rIns="137138" bIns="137138" anchor="ctr" anchorCtr="0">
              <a:noAutofit/>
            </a:bodyPr>
            <a:lstStyle>
              <a:defPPr/>
            </a:lstStyle>
            <a:p>
              <a:endParaRPr sz="2100">
                <a:solidFill>
                  <a:srgbClr val="AE4500"/>
                </a:solidFill>
              </a:endParaRPr>
            </a:p>
          </p:txBody>
        </p:sp>
      </p:grpSp>
      <p:grpSp>
        <p:nvGrpSpPr>
          <p:cNvPr id="106" name="Google Shape;5596;p66">
            <a:extLst>
              <a:ext uri="{FF2B5EF4-FFF2-40B4-BE49-F238E27FC236}">
                <a16:creationId xmlns:a16="http://schemas.microsoft.com/office/drawing/2014/main" id="{98A37F4E-BF1A-0266-FEB7-4C0770809E9B}"/>
              </a:ext>
            </a:extLst>
          </p:cNvPr>
          <p:cNvGrpSpPr/>
          <p:nvPr/>
        </p:nvGrpSpPr>
        <p:grpSpPr>
          <a:xfrm>
            <a:off x="7569917" y="4836399"/>
            <a:ext cx="790050" cy="790050"/>
            <a:chOff x="5660400" y="238125"/>
            <a:chExt cx="481825" cy="481825"/>
          </a:xfrm>
          <a:solidFill>
            <a:srgbClr val="FFC000"/>
          </a:solidFill>
        </p:grpSpPr>
        <p:sp>
          <p:nvSpPr>
            <p:cNvPr id="107" name="Google Shape;5597;p66">
              <a:extLst>
                <a:ext uri="{FF2B5EF4-FFF2-40B4-BE49-F238E27FC236}">
                  <a16:creationId xmlns:a16="http://schemas.microsoft.com/office/drawing/2014/main" id="{DD31363C-2AA8-E6E8-92EB-AA93DAEC5ED2}"/>
                </a:ext>
              </a:extLst>
            </p:cNvPr>
            <p:cNvSpPr/>
            <p:nvPr/>
          </p:nvSpPr>
          <p:spPr>
            <a:xfrm>
              <a:off x="5660400" y="436700"/>
              <a:ext cx="481825" cy="283250"/>
            </a:xfrm>
            <a:custGeom>
              <a:avLst/>
              <a:gdLst/>
              <a:ahLst/>
              <a:cxnLst/>
              <a:rect l="l" t="t" r="r" b="b"/>
              <a:pathLst>
                <a:path w="19273" h="11330" extrusionOk="0">
                  <a:moveTo>
                    <a:pt x="5120" y="1130"/>
                  </a:moveTo>
                  <a:cubicBezTo>
                    <a:pt x="5433" y="1130"/>
                    <a:pt x="5683" y="1380"/>
                    <a:pt x="5683" y="1693"/>
                  </a:cubicBezTo>
                  <a:cubicBezTo>
                    <a:pt x="5683" y="2006"/>
                    <a:pt x="5433" y="2259"/>
                    <a:pt x="5120" y="2259"/>
                  </a:cubicBezTo>
                  <a:lnTo>
                    <a:pt x="2861" y="2259"/>
                  </a:lnTo>
                  <a:cubicBezTo>
                    <a:pt x="2548" y="2259"/>
                    <a:pt x="2298" y="2006"/>
                    <a:pt x="2298" y="1693"/>
                  </a:cubicBezTo>
                  <a:cubicBezTo>
                    <a:pt x="2298" y="1380"/>
                    <a:pt x="2548" y="1130"/>
                    <a:pt x="2861" y="1130"/>
                  </a:cubicBezTo>
                  <a:close/>
                  <a:moveTo>
                    <a:pt x="10766" y="1130"/>
                  </a:moveTo>
                  <a:cubicBezTo>
                    <a:pt x="11079" y="1130"/>
                    <a:pt x="11329" y="1380"/>
                    <a:pt x="11329" y="1693"/>
                  </a:cubicBezTo>
                  <a:cubicBezTo>
                    <a:pt x="11329" y="2006"/>
                    <a:pt x="11079" y="2259"/>
                    <a:pt x="10766" y="2259"/>
                  </a:cubicBezTo>
                  <a:lnTo>
                    <a:pt x="8507" y="2259"/>
                  </a:lnTo>
                  <a:cubicBezTo>
                    <a:pt x="8194" y="2259"/>
                    <a:pt x="7944" y="2006"/>
                    <a:pt x="7944" y="1693"/>
                  </a:cubicBezTo>
                  <a:cubicBezTo>
                    <a:pt x="7944" y="1380"/>
                    <a:pt x="8194" y="1130"/>
                    <a:pt x="8507" y="1130"/>
                  </a:cubicBezTo>
                  <a:close/>
                  <a:moveTo>
                    <a:pt x="16412" y="1130"/>
                  </a:moveTo>
                  <a:cubicBezTo>
                    <a:pt x="16725" y="1130"/>
                    <a:pt x="16975" y="1380"/>
                    <a:pt x="16975" y="1693"/>
                  </a:cubicBezTo>
                  <a:cubicBezTo>
                    <a:pt x="16975" y="2006"/>
                    <a:pt x="16725" y="2259"/>
                    <a:pt x="16412" y="2259"/>
                  </a:cubicBezTo>
                  <a:lnTo>
                    <a:pt x="14153" y="2259"/>
                  </a:lnTo>
                  <a:cubicBezTo>
                    <a:pt x="13840" y="2259"/>
                    <a:pt x="13590" y="2006"/>
                    <a:pt x="13590" y="1693"/>
                  </a:cubicBezTo>
                  <a:cubicBezTo>
                    <a:pt x="13590" y="1380"/>
                    <a:pt x="13840" y="1130"/>
                    <a:pt x="14153" y="1130"/>
                  </a:cubicBezTo>
                  <a:close/>
                  <a:moveTo>
                    <a:pt x="5120" y="4518"/>
                  </a:moveTo>
                  <a:cubicBezTo>
                    <a:pt x="5433" y="4518"/>
                    <a:pt x="5683" y="4767"/>
                    <a:pt x="5683" y="5081"/>
                  </a:cubicBezTo>
                  <a:cubicBezTo>
                    <a:pt x="5683" y="5394"/>
                    <a:pt x="5433" y="5647"/>
                    <a:pt x="5120" y="5647"/>
                  </a:cubicBezTo>
                  <a:lnTo>
                    <a:pt x="2861" y="5647"/>
                  </a:lnTo>
                  <a:cubicBezTo>
                    <a:pt x="2548" y="5647"/>
                    <a:pt x="2298" y="5394"/>
                    <a:pt x="2298" y="5081"/>
                  </a:cubicBezTo>
                  <a:cubicBezTo>
                    <a:pt x="2298" y="4767"/>
                    <a:pt x="2548" y="4518"/>
                    <a:pt x="2861" y="4518"/>
                  </a:cubicBezTo>
                  <a:close/>
                  <a:moveTo>
                    <a:pt x="10766" y="4518"/>
                  </a:moveTo>
                  <a:cubicBezTo>
                    <a:pt x="11079" y="4518"/>
                    <a:pt x="11329" y="4767"/>
                    <a:pt x="11329" y="5081"/>
                  </a:cubicBezTo>
                  <a:cubicBezTo>
                    <a:pt x="11329" y="5394"/>
                    <a:pt x="11079" y="5647"/>
                    <a:pt x="10766" y="5647"/>
                  </a:cubicBezTo>
                  <a:lnTo>
                    <a:pt x="8507" y="5647"/>
                  </a:lnTo>
                  <a:cubicBezTo>
                    <a:pt x="8194" y="5647"/>
                    <a:pt x="7944" y="5394"/>
                    <a:pt x="7944" y="5081"/>
                  </a:cubicBezTo>
                  <a:cubicBezTo>
                    <a:pt x="7944" y="4767"/>
                    <a:pt x="8194" y="4518"/>
                    <a:pt x="8507" y="4518"/>
                  </a:cubicBezTo>
                  <a:close/>
                  <a:moveTo>
                    <a:pt x="16412" y="4518"/>
                  </a:moveTo>
                  <a:cubicBezTo>
                    <a:pt x="16725" y="4518"/>
                    <a:pt x="16975" y="4767"/>
                    <a:pt x="16975" y="5081"/>
                  </a:cubicBezTo>
                  <a:cubicBezTo>
                    <a:pt x="16975" y="5394"/>
                    <a:pt x="16725" y="5647"/>
                    <a:pt x="16412" y="5647"/>
                  </a:cubicBezTo>
                  <a:lnTo>
                    <a:pt x="14153" y="5647"/>
                  </a:lnTo>
                  <a:cubicBezTo>
                    <a:pt x="13840" y="5647"/>
                    <a:pt x="13590" y="5394"/>
                    <a:pt x="13590" y="5081"/>
                  </a:cubicBezTo>
                  <a:cubicBezTo>
                    <a:pt x="13590" y="4767"/>
                    <a:pt x="13840" y="4518"/>
                    <a:pt x="14153" y="4518"/>
                  </a:cubicBezTo>
                  <a:close/>
                  <a:moveTo>
                    <a:pt x="5120" y="7941"/>
                  </a:moveTo>
                  <a:cubicBezTo>
                    <a:pt x="5433" y="7941"/>
                    <a:pt x="5683" y="8194"/>
                    <a:pt x="5683" y="8507"/>
                  </a:cubicBezTo>
                  <a:cubicBezTo>
                    <a:pt x="5683" y="8818"/>
                    <a:pt x="5433" y="9071"/>
                    <a:pt x="5120" y="9071"/>
                  </a:cubicBezTo>
                  <a:lnTo>
                    <a:pt x="2861" y="9071"/>
                  </a:lnTo>
                  <a:cubicBezTo>
                    <a:pt x="2548" y="9071"/>
                    <a:pt x="2298" y="8818"/>
                    <a:pt x="2298" y="8507"/>
                  </a:cubicBezTo>
                  <a:cubicBezTo>
                    <a:pt x="2298" y="8194"/>
                    <a:pt x="2548" y="7941"/>
                    <a:pt x="2861" y="7941"/>
                  </a:cubicBezTo>
                  <a:close/>
                  <a:moveTo>
                    <a:pt x="10766" y="7941"/>
                  </a:moveTo>
                  <a:cubicBezTo>
                    <a:pt x="11079" y="7941"/>
                    <a:pt x="11329" y="8194"/>
                    <a:pt x="11329" y="8507"/>
                  </a:cubicBezTo>
                  <a:cubicBezTo>
                    <a:pt x="11329" y="8818"/>
                    <a:pt x="11079" y="9071"/>
                    <a:pt x="10766" y="9071"/>
                  </a:cubicBezTo>
                  <a:lnTo>
                    <a:pt x="8507" y="9071"/>
                  </a:lnTo>
                  <a:cubicBezTo>
                    <a:pt x="8194" y="9071"/>
                    <a:pt x="7944" y="8818"/>
                    <a:pt x="7944" y="8507"/>
                  </a:cubicBezTo>
                  <a:cubicBezTo>
                    <a:pt x="7944" y="8194"/>
                    <a:pt x="8194" y="7941"/>
                    <a:pt x="8507" y="7941"/>
                  </a:cubicBezTo>
                  <a:close/>
                  <a:moveTo>
                    <a:pt x="16412" y="7941"/>
                  </a:moveTo>
                  <a:cubicBezTo>
                    <a:pt x="16725" y="7941"/>
                    <a:pt x="16975" y="8194"/>
                    <a:pt x="16975" y="8507"/>
                  </a:cubicBezTo>
                  <a:cubicBezTo>
                    <a:pt x="16975" y="8818"/>
                    <a:pt x="16725" y="9071"/>
                    <a:pt x="16412" y="9071"/>
                  </a:cubicBezTo>
                  <a:lnTo>
                    <a:pt x="14153" y="9071"/>
                  </a:lnTo>
                  <a:cubicBezTo>
                    <a:pt x="13840" y="9071"/>
                    <a:pt x="13590" y="8818"/>
                    <a:pt x="13590" y="8507"/>
                  </a:cubicBezTo>
                  <a:cubicBezTo>
                    <a:pt x="13590" y="8194"/>
                    <a:pt x="13840" y="7941"/>
                    <a:pt x="14153" y="7941"/>
                  </a:cubicBezTo>
                  <a:close/>
                  <a:moveTo>
                    <a:pt x="1" y="1"/>
                  </a:moveTo>
                  <a:lnTo>
                    <a:pt x="1" y="9637"/>
                  </a:lnTo>
                  <a:cubicBezTo>
                    <a:pt x="1" y="10570"/>
                    <a:pt x="759" y="11329"/>
                    <a:pt x="1696" y="11329"/>
                  </a:cubicBezTo>
                  <a:lnTo>
                    <a:pt x="17580" y="11329"/>
                  </a:lnTo>
                  <a:cubicBezTo>
                    <a:pt x="18514" y="11329"/>
                    <a:pt x="19273" y="10570"/>
                    <a:pt x="19273" y="9637"/>
                  </a:cubicBezTo>
                  <a:lnTo>
                    <a:pt x="19273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37138" tIns="137138" rIns="137138" bIns="137138" anchor="ctr" anchorCtr="0">
              <a:noAutofit/>
            </a:bodyPr>
            <a:lstStyle>
              <a:defPPr/>
            </a:lstStyle>
            <a:p>
              <a:endParaRPr sz="2100">
                <a:solidFill>
                  <a:srgbClr val="AE4500"/>
                </a:solidFill>
              </a:endParaRPr>
            </a:p>
          </p:txBody>
        </p:sp>
        <p:sp>
          <p:nvSpPr>
            <p:cNvPr id="108" name="Google Shape;5598;p66">
              <a:extLst>
                <a:ext uri="{FF2B5EF4-FFF2-40B4-BE49-F238E27FC236}">
                  <a16:creationId xmlns:a16="http://schemas.microsoft.com/office/drawing/2014/main" id="{5368066B-3D89-94B6-0D29-71C1B620A25B}"/>
                </a:ext>
              </a:extLst>
            </p:cNvPr>
            <p:cNvSpPr/>
            <p:nvPr/>
          </p:nvSpPr>
          <p:spPr>
            <a:xfrm>
              <a:off x="5660400" y="238125"/>
              <a:ext cx="481825" cy="170375"/>
            </a:xfrm>
            <a:custGeom>
              <a:avLst/>
              <a:gdLst/>
              <a:ahLst/>
              <a:cxnLst/>
              <a:rect l="l" t="t" r="r" b="b"/>
              <a:pathLst>
                <a:path w="19273" h="6815" extrusionOk="0">
                  <a:moveTo>
                    <a:pt x="3990" y="1129"/>
                  </a:moveTo>
                  <a:cubicBezTo>
                    <a:pt x="4304" y="1129"/>
                    <a:pt x="4557" y="1382"/>
                    <a:pt x="4557" y="1695"/>
                  </a:cubicBezTo>
                  <a:lnTo>
                    <a:pt x="4557" y="3954"/>
                  </a:lnTo>
                  <a:cubicBezTo>
                    <a:pt x="4557" y="4264"/>
                    <a:pt x="4304" y="4517"/>
                    <a:pt x="3990" y="4517"/>
                  </a:cubicBezTo>
                  <a:cubicBezTo>
                    <a:pt x="3677" y="4517"/>
                    <a:pt x="3427" y="4264"/>
                    <a:pt x="3427" y="3954"/>
                  </a:cubicBezTo>
                  <a:lnTo>
                    <a:pt x="3427" y="1695"/>
                  </a:lnTo>
                  <a:cubicBezTo>
                    <a:pt x="3427" y="1382"/>
                    <a:pt x="3677" y="1129"/>
                    <a:pt x="3990" y="1129"/>
                  </a:cubicBezTo>
                  <a:close/>
                  <a:moveTo>
                    <a:pt x="9637" y="1129"/>
                  </a:moveTo>
                  <a:cubicBezTo>
                    <a:pt x="9950" y="1129"/>
                    <a:pt x="10203" y="1382"/>
                    <a:pt x="10203" y="1695"/>
                  </a:cubicBezTo>
                  <a:lnTo>
                    <a:pt x="10203" y="3954"/>
                  </a:lnTo>
                  <a:cubicBezTo>
                    <a:pt x="10203" y="4264"/>
                    <a:pt x="9950" y="4517"/>
                    <a:pt x="9637" y="4517"/>
                  </a:cubicBezTo>
                  <a:cubicBezTo>
                    <a:pt x="9323" y="4517"/>
                    <a:pt x="9073" y="4264"/>
                    <a:pt x="9073" y="3954"/>
                  </a:cubicBezTo>
                  <a:lnTo>
                    <a:pt x="9073" y="1695"/>
                  </a:lnTo>
                  <a:cubicBezTo>
                    <a:pt x="9073" y="1382"/>
                    <a:pt x="9323" y="1129"/>
                    <a:pt x="9637" y="1129"/>
                  </a:cubicBezTo>
                  <a:close/>
                  <a:moveTo>
                    <a:pt x="15283" y="1129"/>
                  </a:moveTo>
                  <a:cubicBezTo>
                    <a:pt x="15596" y="1129"/>
                    <a:pt x="15849" y="1382"/>
                    <a:pt x="15849" y="1695"/>
                  </a:cubicBezTo>
                  <a:lnTo>
                    <a:pt x="15849" y="3954"/>
                  </a:lnTo>
                  <a:cubicBezTo>
                    <a:pt x="15849" y="4264"/>
                    <a:pt x="15596" y="4517"/>
                    <a:pt x="15283" y="4517"/>
                  </a:cubicBezTo>
                  <a:cubicBezTo>
                    <a:pt x="14969" y="4517"/>
                    <a:pt x="14719" y="4264"/>
                    <a:pt x="14719" y="3954"/>
                  </a:cubicBezTo>
                  <a:lnTo>
                    <a:pt x="14719" y="1695"/>
                  </a:lnTo>
                  <a:cubicBezTo>
                    <a:pt x="14719" y="1382"/>
                    <a:pt x="14969" y="1129"/>
                    <a:pt x="15283" y="1129"/>
                  </a:cubicBezTo>
                  <a:close/>
                  <a:moveTo>
                    <a:pt x="3990" y="0"/>
                  </a:moveTo>
                  <a:cubicBezTo>
                    <a:pt x="3054" y="0"/>
                    <a:pt x="2298" y="759"/>
                    <a:pt x="2298" y="1695"/>
                  </a:cubicBezTo>
                  <a:lnTo>
                    <a:pt x="2298" y="2258"/>
                  </a:lnTo>
                  <a:lnTo>
                    <a:pt x="1696" y="2258"/>
                  </a:lnTo>
                  <a:cubicBezTo>
                    <a:pt x="759" y="2258"/>
                    <a:pt x="1" y="3017"/>
                    <a:pt x="1" y="3954"/>
                  </a:cubicBezTo>
                  <a:lnTo>
                    <a:pt x="1" y="6814"/>
                  </a:lnTo>
                  <a:lnTo>
                    <a:pt x="19273" y="6814"/>
                  </a:lnTo>
                  <a:lnTo>
                    <a:pt x="19273" y="3954"/>
                  </a:lnTo>
                  <a:cubicBezTo>
                    <a:pt x="19273" y="3017"/>
                    <a:pt x="18514" y="2258"/>
                    <a:pt x="17580" y="2258"/>
                  </a:cubicBezTo>
                  <a:lnTo>
                    <a:pt x="16978" y="2258"/>
                  </a:lnTo>
                  <a:lnTo>
                    <a:pt x="16978" y="1695"/>
                  </a:lnTo>
                  <a:cubicBezTo>
                    <a:pt x="16978" y="759"/>
                    <a:pt x="16219" y="0"/>
                    <a:pt x="15283" y="0"/>
                  </a:cubicBezTo>
                  <a:cubicBezTo>
                    <a:pt x="14346" y="0"/>
                    <a:pt x="13590" y="759"/>
                    <a:pt x="13590" y="1695"/>
                  </a:cubicBezTo>
                  <a:lnTo>
                    <a:pt x="13590" y="2258"/>
                  </a:lnTo>
                  <a:lnTo>
                    <a:pt x="11332" y="2258"/>
                  </a:lnTo>
                  <a:lnTo>
                    <a:pt x="11332" y="1695"/>
                  </a:lnTo>
                  <a:cubicBezTo>
                    <a:pt x="11332" y="759"/>
                    <a:pt x="10573" y="0"/>
                    <a:pt x="9637" y="0"/>
                  </a:cubicBezTo>
                  <a:cubicBezTo>
                    <a:pt x="8700" y="0"/>
                    <a:pt x="7944" y="759"/>
                    <a:pt x="7944" y="1695"/>
                  </a:cubicBezTo>
                  <a:lnTo>
                    <a:pt x="7944" y="2258"/>
                  </a:lnTo>
                  <a:lnTo>
                    <a:pt x="5686" y="2258"/>
                  </a:lnTo>
                  <a:lnTo>
                    <a:pt x="5686" y="1695"/>
                  </a:lnTo>
                  <a:cubicBezTo>
                    <a:pt x="5686" y="759"/>
                    <a:pt x="4927" y="0"/>
                    <a:pt x="399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37138" tIns="137138" rIns="137138" bIns="137138" anchor="ctr" anchorCtr="0">
              <a:noAutofit/>
            </a:bodyPr>
            <a:lstStyle>
              <a:defPPr/>
            </a:lstStyle>
            <a:p>
              <a:endParaRPr sz="2100">
                <a:solidFill>
                  <a:srgbClr val="AE4500"/>
                </a:solidFill>
              </a:endParaRPr>
            </a:p>
          </p:txBody>
        </p:sp>
      </p:grpSp>
      <p:grpSp>
        <p:nvGrpSpPr>
          <p:cNvPr id="109" name="Google Shape;5651;p66">
            <a:extLst>
              <a:ext uri="{FF2B5EF4-FFF2-40B4-BE49-F238E27FC236}">
                <a16:creationId xmlns:a16="http://schemas.microsoft.com/office/drawing/2014/main" id="{D2174A5B-2656-558F-059A-9CC5B960EE70}"/>
              </a:ext>
            </a:extLst>
          </p:cNvPr>
          <p:cNvGrpSpPr/>
          <p:nvPr/>
        </p:nvGrpSpPr>
        <p:grpSpPr>
          <a:xfrm>
            <a:off x="12394958" y="4948941"/>
            <a:ext cx="882592" cy="568902"/>
            <a:chOff x="1492675" y="1520750"/>
            <a:chExt cx="481825" cy="310575"/>
          </a:xfrm>
          <a:solidFill>
            <a:srgbClr val="FFC000"/>
          </a:solidFill>
        </p:grpSpPr>
        <p:sp>
          <p:nvSpPr>
            <p:cNvPr id="110" name="Google Shape;5652;p66">
              <a:extLst>
                <a:ext uri="{FF2B5EF4-FFF2-40B4-BE49-F238E27FC236}">
                  <a16:creationId xmlns:a16="http://schemas.microsoft.com/office/drawing/2014/main" id="{489F03A1-FD98-5EA6-F9CF-5E5C1B26FF66}"/>
                </a:ext>
              </a:extLst>
            </p:cNvPr>
            <p:cNvSpPr/>
            <p:nvPr/>
          </p:nvSpPr>
          <p:spPr>
            <a:xfrm>
              <a:off x="1492675" y="1540400"/>
              <a:ext cx="481825" cy="290925"/>
            </a:xfrm>
            <a:custGeom>
              <a:avLst/>
              <a:gdLst/>
              <a:ahLst/>
              <a:cxnLst/>
              <a:rect l="l" t="t" r="r" b="b"/>
              <a:pathLst>
                <a:path w="19273" h="11637" extrusionOk="0">
                  <a:moveTo>
                    <a:pt x="266" y="1"/>
                  </a:moveTo>
                  <a:cubicBezTo>
                    <a:pt x="91" y="272"/>
                    <a:pt x="1" y="585"/>
                    <a:pt x="1" y="907"/>
                  </a:cubicBezTo>
                  <a:lnTo>
                    <a:pt x="1" y="9941"/>
                  </a:lnTo>
                  <a:cubicBezTo>
                    <a:pt x="1" y="10877"/>
                    <a:pt x="757" y="11633"/>
                    <a:pt x="1693" y="11636"/>
                  </a:cubicBezTo>
                  <a:lnTo>
                    <a:pt x="17577" y="11636"/>
                  </a:lnTo>
                  <a:cubicBezTo>
                    <a:pt x="18514" y="11633"/>
                    <a:pt x="19270" y="10877"/>
                    <a:pt x="19273" y="9941"/>
                  </a:cubicBezTo>
                  <a:lnTo>
                    <a:pt x="19273" y="907"/>
                  </a:lnTo>
                  <a:cubicBezTo>
                    <a:pt x="19270" y="585"/>
                    <a:pt x="19176" y="272"/>
                    <a:pt x="19005" y="1"/>
                  </a:cubicBezTo>
                  <a:lnTo>
                    <a:pt x="9974" y="7005"/>
                  </a:lnTo>
                  <a:cubicBezTo>
                    <a:pt x="9873" y="7080"/>
                    <a:pt x="9754" y="7118"/>
                    <a:pt x="9635" y="7118"/>
                  </a:cubicBezTo>
                  <a:cubicBezTo>
                    <a:pt x="9516" y="7118"/>
                    <a:pt x="9397" y="7080"/>
                    <a:pt x="9296" y="7005"/>
                  </a:cubicBezTo>
                  <a:lnTo>
                    <a:pt x="266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37138" tIns="137138" rIns="137138" bIns="137138" anchor="ctr" anchorCtr="0">
              <a:noAutofit/>
            </a:bodyPr>
            <a:lstStyle>
              <a:defPPr/>
            </a:lstStyle>
            <a:p>
              <a:endParaRPr sz="2100">
                <a:solidFill>
                  <a:srgbClr val="AE4500"/>
                </a:solidFill>
              </a:endParaRPr>
            </a:p>
          </p:txBody>
        </p:sp>
        <p:sp>
          <p:nvSpPr>
            <p:cNvPr id="111" name="Google Shape;5653;p66">
              <a:extLst>
                <a:ext uri="{FF2B5EF4-FFF2-40B4-BE49-F238E27FC236}">
                  <a16:creationId xmlns:a16="http://schemas.microsoft.com/office/drawing/2014/main" id="{C28566B8-7BAF-D032-88DC-25675EDC6B69}"/>
                </a:ext>
              </a:extLst>
            </p:cNvPr>
            <p:cNvSpPr/>
            <p:nvPr/>
          </p:nvSpPr>
          <p:spPr>
            <a:xfrm>
              <a:off x="1522575" y="1520750"/>
              <a:ext cx="421975" cy="165800"/>
            </a:xfrm>
            <a:custGeom>
              <a:avLst/>
              <a:gdLst/>
              <a:ahLst/>
              <a:cxnLst/>
              <a:rect l="l" t="t" r="r" b="b"/>
              <a:pathLst>
                <a:path w="16879" h="6632" extrusionOk="0">
                  <a:moveTo>
                    <a:pt x="497" y="1"/>
                  </a:moveTo>
                  <a:cubicBezTo>
                    <a:pt x="328" y="1"/>
                    <a:pt x="160" y="31"/>
                    <a:pt x="0" y="82"/>
                  </a:cubicBezTo>
                  <a:lnTo>
                    <a:pt x="8441" y="6631"/>
                  </a:lnTo>
                  <a:lnTo>
                    <a:pt x="16878" y="82"/>
                  </a:lnTo>
                  <a:cubicBezTo>
                    <a:pt x="16719" y="31"/>
                    <a:pt x="16550" y="1"/>
                    <a:pt x="1638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37138" tIns="137138" rIns="137138" bIns="137138" anchor="ctr" anchorCtr="0">
              <a:noAutofit/>
            </a:bodyPr>
            <a:lstStyle>
              <a:defPPr/>
            </a:lstStyle>
            <a:p>
              <a:endParaRPr sz="2100">
                <a:solidFill>
                  <a:srgbClr val="AE4500"/>
                </a:solidFill>
              </a:endParaRPr>
            </a:p>
          </p:txBody>
        </p:sp>
      </p:grpSp>
      <p:grpSp>
        <p:nvGrpSpPr>
          <p:cNvPr id="112" name="Google Shape;5775;p66">
            <a:extLst>
              <a:ext uri="{FF2B5EF4-FFF2-40B4-BE49-F238E27FC236}">
                <a16:creationId xmlns:a16="http://schemas.microsoft.com/office/drawing/2014/main" id="{9CD75D9A-97DE-D78C-EE1A-CBA3521D83CA}"/>
              </a:ext>
            </a:extLst>
          </p:cNvPr>
          <p:cNvGrpSpPr/>
          <p:nvPr/>
        </p:nvGrpSpPr>
        <p:grpSpPr>
          <a:xfrm>
            <a:off x="10073221" y="4991718"/>
            <a:ext cx="677866" cy="635484"/>
            <a:chOff x="4456875" y="2635825"/>
            <a:chExt cx="481825" cy="451700"/>
          </a:xfrm>
          <a:solidFill>
            <a:srgbClr val="FFC000"/>
          </a:solidFill>
        </p:grpSpPr>
        <p:sp>
          <p:nvSpPr>
            <p:cNvPr id="113" name="Google Shape;5776;p66">
              <a:extLst>
                <a:ext uri="{FF2B5EF4-FFF2-40B4-BE49-F238E27FC236}">
                  <a16:creationId xmlns:a16="http://schemas.microsoft.com/office/drawing/2014/main" id="{E58DCC3E-AFD8-A06D-046E-55BFE5E8C57B}"/>
                </a:ext>
              </a:extLst>
            </p:cNvPr>
            <p:cNvSpPr/>
            <p:nvPr/>
          </p:nvSpPr>
          <p:spPr>
            <a:xfrm>
              <a:off x="4542475" y="3031050"/>
              <a:ext cx="189725" cy="56475"/>
            </a:xfrm>
            <a:custGeom>
              <a:avLst/>
              <a:gdLst/>
              <a:ahLst/>
              <a:cxnLst/>
              <a:rect l="l" t="t" r="r" b="b"/>
              <a:pathLst>
                <a:path w="7589" h="2259" extrusionOk="0">
                  <a:moveTo>
                    <a:pt x="2792" y="0"/>
                  </a:moveTo>
                  <a:lnTo>
                    <a:pt x="2415" y="1130"/>
                  </a:lnTo>
                  <a:lnTo>
                    <a:pt x="567" y="1130"/>
                  </a:lnTo>
                  <a:cubicBezTo>
                    <a:pt x="253" y="1130"/>
                    <a:pt x="0" y="1383"/>
                    <a:pt x="0" y="1696"/>
                  </a:cubicBezTo>
                  <a:cubicBezTo>
                    <a:pt x="0" y="2006"/>
                    <a:pt x="253" y="2259"/>
                    <a:pt x="567" y="2259"/>
                  </a:cubicBezTo>
                  <a:lnTo>
                    <a:pt x="7589" y="2259"/>
                  </a:lnTo>
                  <a:cubicBezTo>
                    <a:pt x="7101" y="1831"/>
                    <a:pt x="6821" y="1214"/>
                    <a:pt x="6821" y="567"/>
                  </a:cubicBezTo>
                  <a:lnTo>
                    <a:pt x="6821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37138" tIns="137138" rIns="137138" bIns="137138" anchor="ctr" anchorCtr="0">
              <a:noAutofit/>
            </a:bodyPr>
            <a:lstStyle>
              <a:defPPr/>
            </a:lstStyle>
            <a:p>
              <a:endParaRPr sz="2100">
                <a:solidFill>
                  <a:srgbClr val="AE4500"/>
                </a:solidFill>
              </a:endParaRPr>
            </a:p>
          </p:txBody>
        </p:sp>
        <p:sp>
          <p:nvSpPr>
            <p:cNvPr id="114" name="Google Shape;5777;p66">
              <a:extLst>
                <a:ext uri="{FF2B5EF4-FFF2-40B4-BE49-F238E27FC236}">
                  <a16:creationId xmlns:a16="http://schemas.microsoft.com/office/drawing/2014/main" id="{B36EDFDD-3447-0F10-0184-888484ECFEB9}"/>
                </a:ext>
              </a:extLst>
            </p:cNvPr>
            <p:cNvSpPr/>
            <p:nvPr/>
          </p:nvSpPr>
          <p:spPr>
            <a:xfrm>
              <a:off x="4456875" y="2946350"/>
              <a:ext cx="256125" cy="56500"/>
            </a:xfrm>
            <a:custGeom>
              <a:avLst/>
              <a:gdLst/>
              <a:ahLst/>
              <a:cxnLst/>
              <a:rect l="l" t="t" r="r" b="b"/>
              <a:pathLst>
                <a:path w="10245" h="2260" extrusionOk="0">
                  <a:moveTo>
                    <a:pt x="1" y="1"/>
                  </a:moveTo>
                  <a:lnTo>
                    <a:pt x="1" y="567"/>
                  </a:lnTo>
                  <a:cubicBezTo>
                    <a:pt x="1" y="1500"/>
                    <a:pt x="756" y="2259"/>
                    <a:pt x="1693" y="2259"/>
                  </a:cubicBezTo>
                  <a:lnTo>
                    <a:pt x="10245" y="2259"/>
                  </a:lnTo>
                  <a:lnTo>
                    <a:pt x="10245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37138" tIns="137138" rIns="137138" bIns="137138" anchor="ctr" anchorCtr="0">
              <a:noAutofit/>
            </a:bodyPr>
            <a:lstStyle>
              <a:defPPr/>
            </a:lstStyle>
            <a:p>
              <a:endParaRPr sz="2100">
                <a:solidFill>
                  <a:srgbClr val="AE4500"/>
                </a:solidFill>
              </a:endParaRPr>
            </a:p>
          </p:txBody>
        </p:sp>
        <p:sp>
          <p:nvSpPr>
            <p:cNvPr id="115" name="Google Shape;5778;p66">
              <a:extLst>
                <a:ext uri="{FF2B5EF4-FFF2-40B4-BE49-F238E27FC236}">
                  <a16:creationId xmlns:a16="http://schemas.microsoft.com/office/drawing/2014/main" id="{B452AA48-5D2C-6706-D465-F3FA9B79FCDE}"/>
                </a:ext>
              </a:extLst>
            </p:cNvPr>
            <p:cNvSpPr/>
            <p:nvPr/>
          </p:nvSpPr>
          <p:spPr>
            <a:xfrm>
              <a:off x="4741225" y="2861675"/>
              <a:ext cx="169400" cy="141175"/>
            </a:xfrm>
            <a:custGeom>
              <a:avLst/>
              <a:gdLst/>
              <a:ahLst/>
              <a:cxnLst/>
              <a:rect l="l" t="t" r="r" b="b"/>
              <a:pathLst>
                <a:path w="6775" h="5647" extrusionOk="0">
                  <a:moveTo>
                    <a:pt x="0" y="0"/>
                  </a:moveTo>
                  <a:lnTo>
                    <a:pt x="0" y="5646"/>
                  </a:lnTo>
                  <a:lnTo>
                    <a:pt x="6775" y="5646"/>
                  </a:lnTo>
                  <a:lnTo>
                    <a:pt x="6775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37138" tIns="137138" rIns="137138" bIns="137138" anchor="ctr" anchorCtr="0">
              <a:noAutofit/>
            </a:bodyPr>
            <a:lstStyle>
              <a:defPPr/>
            </a:lstStyle>
            <a:p>
              <a:endParaRPr sz="2100">
                <a:solidFill>
                  <a:srgbClr val="AE4500"/>
                </a:solidFill>
              </a:endParaRPr>
            </a:p>
          </p:txBody>
        </p:sp>
        <p:sp>
          <p:nvSpPr>
            <p:cNvPr id="116" name="Google Shape;5779;p66">
              <a:extLst>
                <a:ext uri="{FF2B5EF4-FFF2-40B4-BE49-F238E27FC236}">
                  <a16:creationId xmlns:a16="http://schemas.microsoft.com/office/drawing/2014/main" id="{3A44CD79-261A-0DCD-83DF-ED0F53DAF849}"/>
                </a:ext>
              </a:extLst>
            </p:cNvPr>
            <p:cNvSpPr/>
            <p:nvPr/>
          </p:nvSpPr>
          <p:spPr>
            <a:xfrm>
              <a:off x="4741225" y="3031050"/>
              <a:ext cx="169400" cy="42400"/>
            </a:xfrm>
            <a:custGeom>
              <a:avLst/>
              <a:gdLst/>
              <a:ahLst/>
              <a:cxnLst/>
              <a:rect l="l" t="t" r="r" b="b"/>
              <a:pathLst>
                <a:path w="6775" h="1695" extrusionOk="0">
                  <a:moveTo>
                    <a:pt x="0" y="0"/>
                  </a:moveTo>
                  <a:lnTo>
                    <a:pt x="0" y="567"/>
                  </a:lnTo>
                  <a:cubicBezTo>
                    <a:pt x="0" y="1190"/>
                    <a:pt x="506" y="1696"/>
                    <a:pt x="1129" y="1696"/>
                  </a:cubicBezTo>
                  <a:lnTo>
                    <a:pt x="5646" y="1696"/>
                  </a:lnTo>
                  <a:cubicBezTo>
                    <a:pt x="6270" y="1696"/>
                    <a:pt x="6775" y="1190"/>
                    <a:pt x="6775" y="567"/>
                  </a:cubicBezTo>
                  <a:lnTo>
                    <a:pt x="6775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37138" tIns="137138" rIns="137138" bIns="137138" anchor="ctr" anchorCtr="0">
              <a:noAutofit/>
            </a:bodyPr>
            <a:lstStyle>
              <a:defPPr/>
            </a:lstStyle>
            <a:p>
              <a:endParaRPr sz="2100">
                <a:solidFill>
                  <a:srgbClr val="AE4500"/>
                </a:solidFill>
              </a:endParaRPr>
            </a:p>
          </p:txBody>
        </p:sp>
        <p:sp>
          <p:nvSpPr>
            <p:cNvPr id="117" name="Google Shape;5780;p66">
              <a:extLst>
                <a:ext uri="{FF2B5EF4-FFF2-40B4-BE49-F238E27FC236}">
                  <a16:creationId xmlns:a16="http://schemas.microsoft.com/office/drawing/2014/main" id="{9546B694-F31F-0649-0893-BF2A3DD309EF}"/>
                </a:ext>
              </a:extLst>
            </p:cNvPr>
            <p:cNvSpPr/>
            <p:nvPr/>
          </p:nvSpPr>
          <p:spPr>
            <a:xfrm>
              <a:off x="4456875" y="2635825"/>
              <a:ext cx="481825" cy="282325"/>
            </a:xfrm>
            <a:custGeom>
              <a:avLst/>
              <a:gdLst/>
              <a:ahLst/>
              <a:cxnLst/>
              <a:rect l="l" t="t" r="r" b="b"/>
              <a:pathLst>
                <a:path w="19273" h="11293" extrusionOk="0">
                  <a:moveTo>
                    <a:pt x="1693" y="0"/>
                  </a:moveTo>
                  <a:cubicBezTo>
                    <a:pt x="756" y="0"/>
                    <a:pt x="1" y="759"/>
                    <a:pt x="1" y="1696"/>
                  </a:cubicBezTo>
                  <a:lnTo>
                    <a:pt x="1" y="11293"/>
                  </a:lnTo>
                  <a:lnTo>
                    <a:pt x="10245" y="11293"/>
                  </a:lnTo>
                  <a:lnTo>
                    <a:pt x="10245" y="7342"/>
                  </a:lnTo>
                  <a:cubicBezTo>
                    <a:pt x="10245" y="6092"/>
                    <a:pt x="11257" y="5083"/>
                    <a:pt x="12503" y="5083"/>
                  </a:cubicBezTo>
                  <a:lnTo>
                    <a:pt x="17020" y="5083"/>
                  </a:lnTo>
                  <a:cubicBezTo>
                    <a:pt x="18201" y="5083"/>
                    <a:pt x="19179" y="5993"/>
                    <a:pt x="19273" y="7167"/>
                  </a:cubicBezTo>
                  <a:lnTo>
                    <a:pt x="19273" y="1696"/>
                  </a:lnTo>
                  <a:cubicBezTo>
                    <a:pt x="19270" y="759"/>
                    <a:pt x="18514" y="0"/>
                    <a:pt x="1757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37138" tIns="137138" rIns="137138" bIns="137138" anchor="ctr" anchorCtr="0">
              <a:noAutofit/>
            </a:bodyPr>
            <a:lstStyle>
              <a:defPPr/>
            </a:lstStyle>
            <a:p>
              <a:endParaRPr sz="2100">
                <a:solidFill>
                  <a:srgbClr val="AE4500"/>
                </a:solidFill>
              </a:endParaRPr>
            </a:p>
          </p:txBody>
        </p:sp>
        <p:sp>
          <p:nvSpPr>
            <p:cNvPr id="118" name="Google Shape;5781;p66">
              <a:extLst>
                <a:ext uri="{FF2B5EF4-FFF2-40B4-BE49-F238E27FC236}">
                  <a16:creationId xmlns:a16="http://schemas.microsoft.com/office/drawing/2014/main" id="{187AAC90-06A6-32F2-C4CC-C3CB4E641B71}"/>
                </a:ext>
              </a:extLst>
            </p:cNvPr>
            <p:cNvSpPr/>
            <p:nvPr/>
          </p:nvSpPr>
          <p:spPr>
            <a:xfrm>
              <a:off x="4741225" y="2791125"/>
              <a:ext cx="169400" cy="42325"/>
            </a:xfrm>
            <a:custGeom>
              <a:avLst/>
              <a:gdLst/>
              <a:ahLst/>
              <a:cxnLst/>
              <a:rect l="l" t="t" r="r" b="b"/>
              <a:pathLst>
                <a:path w="6775" h="1693" extrusionOk="0">
                  <a:moveTo>
                    <a:pt x="1129" y="1"/>
                  </a:moveTo>
                  <a:cubicBezTo>
                    <a:pt x="506" y="1"/>
                    <a:pt x="0" y="503"/>
                    <a:pt x="0" y="1130"/>
                  </a:cubicBezTo>
                  <a:lnTo>
                    <a:pt x="0" y="1693"/>
                  </a:lnTo>
                  <a:lnTo>
                    <a:pt x="6775" y="1693"/>
                  </a:lnTo>
                  <a:lnTo>
                    <a:pt x="6775" y="1130"/>
                  </a:lnTo>
                  <a:cubicBezTo>
                    <a:pt x="6775" y="503"/>
                    <a:pt x="6270" y="1"/>
                    <a:pt x="564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37138" tIns="137138" rIns="137138" bIns="137138" anchor="ctr" anchorCtr="0">
              <a:noAutofit/>
            </a:bodyPr>
            <a:lstStyle>
              <a:defPPr/>
            </a:lstStyle>
            <a:p>
              <a:endParaRPr sz="2100">
                <a:solidFill>
                  <a:srgbClr val="AE45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5069682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Word"/>
      </p:transition>
    </mc:Choice>
    <mc:Fallback xmlns=""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1">
            <a:extLst>
              <a:ext uri="{FF2B5EF4-FFF2-40B4-BE49-F238E27FC236}">
                <a16:creationId xmlns:a16="http://schemas.microsoft.com/office/drawing/2014/main" id="{33B042F3-0D25-FE64-9D89-B1A633C04BD3}"/>
              </a:ext>
            </a:extLst>
          </p:cNvPr>
          <p:cNvSpPr>
            <a:spLocks noGrp="1"/>
          </p:cNvSpPr>
          <p:nvPr>
            <p:ph type="body" sz="quarter" idx="4294967295"/>
          </p:nvPr>
        </p:nvSpPr>
        <p:spPr>
          <a:xfrm>
            <a:off x="994825" y="260981"/>
            <a:ext cx="14871700" cy="1085850"/>
          </a:xfrm>
          <a:prstGeom prst="rect">
            <a:avLst/>
          </a:prstGeom>
        </p:spPr>
        <p:txBody>
          <a:bodyPr>
            <a:normAutofit lnSpcReduction="10000"/>
          </a:bodyPr>
          <a:lstStyle>
            <a:defPPr/>
          </a:lstStyle>
          <a:p>
            <a:pPr rtl="1"/>
            <a:r>
              <a:rPr lang="fa-IR" sz="7200" dirty="0">
                <a:solidFill>
                  <a:schemeClr val="bg1"/>
                </a:solidFill>
                <a:cs typeface="B Nazanin" panose="00000700000000000000" pitchFamily="2" charset="-78"/>
              </a:rPr>
              <a:t>مجموعه آیکون های کاملا قابل ویرایش: </a:t>
            </a:r>
            <a:r>
              <a:rPr lang="en-US" sz="7200" dirty="0">
                <a:solidFill>
                  <a:schemeClr val="bg1"/>
                </a:solidFill>
                <a:cs typeface="B Nazanin" panose="00000700000000000000" pitchFamily="2" charset="-78"/>
              </a:rPr>
              <a:t>B</a:t>
            </a:r>
          </a:p>
        </p:txBody>
      </p:sp>
      <p:sp>
        <p:nvSpPr>
          <p:cNvPr id="4" name="Freeform 108">
            <a:extLst>
              <a:ext uri="{FF2B5EF4-FFF2-40B4-BE49-F238E27FC236}">
                <a16:creationId xmlns:a16="http://schemas.microsoft.com/office/drawing/2014/main" id="{6B98A242-6600-DC40-6A28-7E9E41DD3269}"/>
              </a:ext>
            </a:extLst>
          </p:cNvPr>
          <p:cNvSpPr/>
          <p:nvPr/>
        </p:nvSpPr>
        <p:spPr>
          <a:xfrm>
            <a:off x="6242833" y="1913052"/>
            <a:ext cx="830810" cy="978440"/>
          </a:xfrm>
          <a:custGeom>
            <a:avLst/>
            <a:gdLst/>
            <a:ahLst/>
            <a:cxnLst/>
            <a:rect l="l" t="t" r="r" b="b"/>
            <a:pathLst>
              <a:path w="341005" h="376812">
                <a:moveTo>
                  <a:pt x="179590" y="105941"/>
                </a:moveTo>
                <a:cubicBezTo>
                  <a:pt x="189466" y="103284"/>
                  <a:pt x="200229" y="106383"/>
                  <a:pt x="207502" y="113978"/>
                </a:cubicBezTo>
                <a:lnTo>
                  <a:pt x="205155" y="116193"/>
                </a:lnTo>
                <a:cubicBezTo>
                  <a:pt x="198727" y="109493"/>
                  <a:pt x="189244" y="106732"/>
                  <a:pt x="180543" y="109027"/>
                </a:cubicBezTo>
                <a:cubicBezTo>
                  <a:pt x="171284" y="111470"/>
                  <a:pt x="164597" y="119184"/>
                  <a:pt x="163491" y="128699"/>
                </a:cubicBezTo>
                <a:lnTo>
                  <a:pt x="160301" y="128192"/>
                </a:lnTo>
                <a:cubicBezTo>
                  <a:pt x="160626" y="125509"/>
                  <a:pt x="161343" y="122953"/>
                  <a:pt x="162397" y="120583"/>
                </a:cubicBezTo>
                <a:cubicBezTo>
                  <a:pt x="163188" y="118806"/>
                  <a:pt x="164168" y="117134"/>
                  <a:pt x="165317" y="115593"/>
                </a:cubicBezTo>
                <a:close/>
                <a:moveTo>
                  <a:pt x="184774" y="76800"/>
                </a:moveTo>
                <a:cubicBezTo>
                  <a:pt x="189722" y="75892"/>
                  <a:pt x="194950" y="76276"/>
                  <a:pt x="199898" y="78055"/>
                </a:cubicBezTo>
                <a:lnTo>
                  <a:pt x="198784" y="81085"/>
                </a:lnTo>
                <a:cubicBezTo>
                  <a:pt x="190044" y="77951"/>
                  <a:pt x="180324" y="79705"/>
                  <a:pt x="173557" y="85636"/>
                </a:cubicBezTo>
                <a:cubicBezTo>
                  <a:pt x="166357" y="91948"/>
                  <a:pt x="163808" y="101834"/>
                  <a:pt x="167057" y="110845"/>
                </a:cubicBezTo>
                <a:lnTo>
                  <a:pt x="163976" y="111813"/>
                </a:lnTo>
                <a:cubicBezTo>
                  <a:pt x="161264" y="104174"/>
                  <a:pt x="162206" y="95982"/>
                  <a:pt x="166259" y="89343"/>
                </a:cubicBezTo>
                <a:lnTo>
                  <a:pt x="171329" y="83298"/>
                </a:lnTo>
                <a:cubicBezTo>
                  <a:pt x="175158" y="79908"/>
                  <a:pt x="179826" y="77708"/>
                  <a:pt x="184774" y="76800"/>
                </a:cubicBezTo>
                <a:close/>
                <a:moveTo>
                  <a:pt x="179076" y="24908"/>
                </a:moveTo>
                <a:cubicBezTo>
                  <a:pt x="173882" y="25821"/>
                  <a:pt x="169065" y="28595"/>
                  <a:pt x="165693" y="33023"/>
                </a:cubicBezTo>
                <a:lnTo>
                  <a:pt x="165081" y="32645"/>
                </a:lnTo>
                <a:lnTo>
                  <a:pt x="164343" y="33841"/>
                </a:lnTo>
                <a:lnTo>
                  <a:pt x="159156" y="28989"/>
                </a:lnTo>
                <a:cubicBezTo>
                  <a:pt x="147650" y="21890"/>
                  <a:pt x="132568" y="25462"/>
                  <a:pt x="125468" y="36968"/>
                </a:cubicBezTo>
                <a:cubicBezTo>
                  <a:pt x="125028" y="37682"/>
                  <a:pt x="124628" y="38410"/>
                  <a:pt x="124607" y="39302"/>
                </a:cubicBezTo>
                <a:cubicBezTo>
                  <a:pt x="121192" y="53871"/>
                  <a:pt x="126621" y="67918"/>
                  <a:pt x="137512" y="72288"/>
                </a:cubicBezTo>
                <a:lnTo>
                  <a:pt x="136408" y="75373"/>
                </a:lnTo>
                <a:cubicBezTo>
                  <a:pt x="125065" y="70889"/>
                  <a:pt x="118824" y="57470"/>
                  <a:pt x="120792" y="42874"/>
                </a:cubicBezTo>
                <a:cubicBezTo>
                  <a:pt x="110219" y="38045"/>
                  <a:pt x="97555" y="41998"/>
                  <a:pt x="91229" y="52250"/>
                </a:cubicBezTo>
                <a:cubicBezTo>
                  <a:pt x="86215" y="60377"/>
                  <a:pt x="87164" y="68019"/>
                  <a:pt x="90995" y="75559"/>
                </a:cubicBezTo>
                <a:cubicBezTo>
                  <a:pt x="88405" y="77546"/>
                  <a:pt x="86197" y="80074"/>
                  <a:pt x="84391" y="83001"/>
                </a:cubicBezTo>
                <a:cubicBezTo>
                  <a:pt x="75261" y="97799"/>
                  <a:pt x="79855" y="117197"/>
                  <a:pt x="94653" y="126328"/>
                </a:cubicBezTo>
                <a:cubicBezTo>
                  <a:pt x="99603" y="129383"/>
                  <a:pt x="105068" y="130901"/>
                  <a:pt x="110449" y="130283"/>
                </a:cubicBezTo>
                <a:cubicBezTo>
                  <a:pt x="111461" y="121556"/>
                  <a:pt x="114239" y="112980"/>
                  <a:pt x="118788" y="105103"/>
                </a:cubicBezTo>
                <a:lnTo>
                  <a:pt x="122060" y="106993"/>
                </a:lnTo>
                <a:cubicBezTo>
                  <a:pt x="117549" y="114804"/>
                  <a:pt x="114885" y="123345"/>
                  <a:pt x="114602" y="132066"/>
                </a:cubicBezTo>
                <a:cubicBezTo>
                  <a:pt x="118189" y="142541"/>
                  <a:pt x="127538" y="149533"/>
                  <a:pt x="138054" y="150704"/>
                </a:cubicBezTo>
                <a:lnTo>
                  <a:pt x="138622" y="157584"/>
                </a:lnTo>
                <a:cubicBezTo>
                  <a:pt x="141809" y="168599"/>
                  <a:pt x="152592" y="175355"/>
                  <a:pt x="163536" y="173320"/>
                </a:cubicBezTo>
                <a:lnTo>
                  <a:pt x="163736" y="174011"/>
                </a:lnTo>
                <a:lnTo>
                  <a:pt x="165086" y="173621"/>
                </a:lnTo>
                <a:lnTo>
                  <a:pt x="165671" y="180699"/>
                </a:lnTo>
                <a:cubicBezTo>
                  <a:pt x="169429" y="193686"/>
                  <a:pt x="183003" y="201168"/>
                  <a:pt x="195990" y="197411"/>
                </a:cubicBezTo>
                <a:cubicBezTo>
                  <a:pt x="196796" y="197178"/>
                  <a:pt x="197581" y="196907"/>
                  <a:pt x="198196" y="196260"/>
                </a:cubicBezTo>
                <a:cubicBezTo>
                  <a:pt x="209934" y="188156"/>
                  <a:pt x="215400" y="175007"/>
                  <a:pt x="211155" y="164763"/>
                </a:cubicBezTo>
                <a:cubicBezTo>
                  <a:pt x="205121" y="170199"/>
                  <a:pt x="196738" y="172687"/>
                  <a:pt x="188343" y="171472"/>
                </a:cubicBezTo>
                <a:lnTo>
                  <a:pt x="188829" y="168281"/>
                </a:lnTo>
                <a:cubicBezTo>
                  <a:pt x="198020" y="169602"/>
                  <a:pt x="207192" y="165939"/>
                  <a:pt x="212635" y="158774"/>
                </a:cubicBezTo>
                <a:cubicBezTo>
                  <a:pt x="218427" y="151149"/>
                  <a:pt x="218946" y="140953"/>
                  <a:pt x="213960" y="132774"/>
                </a:cubicBezTo>
                <a:lnTo>
                  <a:pt x="216785" y="131210"/>
                </a:lnTo>
                <a:cubicBezTo>
                  <a:pt x="222366" y="140465"/>
                  <a:pt x="221779" y="151983"/>
                  <a:pt x="215286" y="160619"/>
                </a:cubicBezTo>
                <a:lnTo>
                  <a:pt x="213805" y="162105"/>
                </a:lnTo>
                <a:cubicBezTo>
                  <a:pt x="218946" y="172938"/>
                  <a:pt x="214526" y="186813"/>
                  <a:pt x="203421" y="196175"/>
                </a:cubicBezTo>
                <a:cubicBezTo>
                  <a:pt x="208012" y="206854"/>
                  <a:pt x="220050" y="212429"/>
                  <a:pt x="231622" y="209082"/>
                </a:cubicBezTo>
                <a:cubicBezTo>
                  <a:pt x="239377" y="206838"/>
                  <a:pt x="243741" y="201989"/>
                  <a:pt x="246092" y="195539"/>
                </a:cubicBezTo>
                <a:cubicBezTo>
                  <a:pt x="255042" y="199507"/>
                  <a:pt x="265290" y="198199"/>
                  <a:pt x="272958" y="192601"/>
                </a:cubicBezTo>
                <a:lnTo>
                  <a:pt x="276795" y="193971"/>
                </a:lnTo>
                <a:cubicBezTo>
                  <a:pt x="289009" y="194016"/>
                  <a:pt x="298363" y="193248"/>
                  <a:pt x="304258" y="183694"/>
                </a:cubicBezTo>
                <a:cubicBezTo>
                  <a:pt x="309343" y="175453"/>
                  <a:pt x="308953" y="165378"/>
                  <a:pt x="303795" y="157923"/>
                </a:cubicBezTo>
                <a:cubicBezTo>
                  <a:pt x="298315" y="164420"/>
                  <a:pt x="291041" y="168177"/>
                  <a:pt x="283702" y="168174"/>
                </a:cubicBezTo>
                <a:lnTo>
                  <a:pt x="283555" y="164527"/>
                </a:lnTo>
                <a:cubicBezTo>
                  <a:pt x="293404" y="164978"/>
                  <a:pt x="303289" y="157339"/>
                  <a:pt x="308110" y="145450"/>
                </a:cubicBezTo>
                <a:cubicBezTo>
                  <a:pt x="311022" y="136198"/>
                  <a:pt x="308752" y="126109"/>
                  <a:pt x="302169" y="119023"/>
                </a:cubicBezTo>
                <a:cubicBezTo>
                  <a:pt x="296249" y="127191"/>
                  <a:pt x="286098" y="131525"/>
                  <a:pt x="275782" y="130309"/>
                </a:cubicBezTo>
                <a:lnTo>
                  <a:pt x="276183" y="127106"/>
                </a:lnTo>
                <a:cubicBezTo>
                  <a:pt x="285405" y="128184"/>
                  <a:pt x="294478" y="124281"/>
                  <a:pt x="299730" y="116974"/>
                </a:cubicBezTo>
                <a:lnTo>
                  <a:pt x="300207" y="116045"/>
                </a:lnTo>
                <a:cubicBezTo>
                  <a:pt x="300079" y="107222"/>
                  <a:pt x="295342" y="98867"/>
                  <a:pt x="287259" y="93880"/>
                </a:cubicBezTo>
                <a:cubicBezTo>
                  <a:pt x="284295" y="92051"/>
                  <a:pt x="281129" y="90828"/>
                  <a:pt x="277855" y="90561"/>
                </a:cubicBezTo>
                <a:cubicBezTo>
                  <a:pt x="271916" y="104194"/>
                  <a:pt x="259881" y="112708"/>
                  <a:pt x="248172" y="111695"/>
                </a:cubicBezTo>
                <a:cubicBezTo>
                  <a:pt x="248002" y="114741"/>
                  <a:pt x="246936" y="117719"/>
                  <a:pt x="245089" y="120348"/>
                </a:cubicBezTo>
                <a:cubicBezTo>
                  <a:pt x="241307" y="125729"/>
                  <a:pt x="234825" y="128827"/>
                  <a:pt x="228007" y="128511"/>
                </a:cubicBezTo>
                <a:lnTo>
                  <a:pt x="228158" y="125380"/>
                </a:lnTo>
                <a:cubicBezTo>
                  <a:pt x="233848" y="125642"/>
                  <a:pt x="239262" y="123097"/>
                  <a:pt x="242439" y="118667"/>
                </a:cubicBezTo>
                <a:cubicBezTo>
                  <a:pt x="244071" y="116391"/>
                  <a:pt x="244987" y="113796"/>
                  <a:pt x="245116" y="111152"/>
                </a:cubicBezTo>
                <a:lnTo>
                  <a:pt x="243716" y="110904"/>
                </a:lnTo>
                <a:lnTo>
                  <a:pt x="244539" y="108155"/>
                </a:lnTo>
                <a:cubicBezTo>
                  <a:pt x="244792" y="106166"/>
                  <a:pt x="244131" y="104285"/>
                  <a:pt x="243078" y="102544"/>
                </a:cubicBezTo>
                <a:cubicBezTo>
                  <a:pt x="240257" y="97875"/>
                  <a:pt x="235048" y="94922"/>
                  <a:pt x="229344" y="94755"/>
                </a:cubicBezTo>
                <a:lnTo>
                  <a:pt x="229436" y="91621"/>
                </a:lnTo>
                <a:cubicBezTo>
                  <a:pt x="236268" y="91821"/>
                  <a:pt x="242499" y="95409"/>
                  <a:pt x="245850" y="101072"/>
                </a:cubicBezTo>
                <a:cubicBezTo>
                  <a:pt x="247129" y="103235"/>
                  <a:pt x="247915" y="105575"/>
                  <a:pt x="248037" y="107973"/>
                </a:cubicBezTo>
                <a:cubicBezTo>
                  <a:pt x="258268" y="109553"/>
                  <a:pt x="268981" y="102051"/>
                  <a:pt x="274232" y="89778"/>
                </a:cubicBezTo>
                <a:cubicBezTo>
                  <a:pt x="278708" y="77339"/>
                  <a:pt x="274020" y="63056"/>
                  <a:pt x="262316" y="55834"/>
                </a:cubicBezTo>
                <a:cubicBezTo>
                  <a:pt x="257734" y="53007"/>
                  <a:pt x="252666" y="51626"/>
                  <a:pt x="247691" y="52231"/>
                </a:cubicBezTo>
                <a:cubicBezTo>
                  <a:pt x="248705" y="60913"/>
                  <a:pt x="245967" y="69020"/>
                  <a:pt x="239739" y="74185"/>
                </a:cubicBezTo>
                <a:lnTo>
                  <a:pt x="237649" y="71664"/>
                </a:lnTo>
                <a:cubicBezTo>
                  <a:pt x="244579" y="65918"/>
                  <a:pt x="246481" y="55888"/>
                  <a:pt x="243151" y="45920"/>
                </a:cubicBezTo>
                <a:cubicBezTo>
                  <a:pt x="241194" y="40124"/>
                  <a:pt x="237183" y="35004"/>
                  <a:pt x="231542" y="31523"/>
                </a:cubicBezTo>
                <a:cubicBezTo>
                  <a:pt x="221392" y="25261"/>
                  <a:pt x="208864" y="26095"/>
                  <a:pt x="199763" y="32668"/>
                </a:cubicBezTo>
                <a:lnTo>
                  <a:pt x="194721" y="27952"/>
                </a:lnTo>
                <a:cubicBezTo>
                  <a:pt x="189842" y="24941"/>
                  <a:pt x="184271" y="23995"/>
                  <a:pt x="179076" y="24908"/>
                </a:cubicBezTo>
                <a:close/>
                <a:moveTo>
                  <a:pt x="190632" y="62"/>
                </a:moveTo>
                <a:cubicBezTo>
                  <a:pt x="300121" y="2329"/>
                  <a:pt x="391248" y="125645"/>
                  <a:pt x="309641" y="225160"/>
                </a:cubicBezTo>
                <a:cubicBezTo>
                  <a:pt x="282892" y="251229"/>
                  <a:pt x="279266" y="288859"/>
                  <a:pt x="302841" y="374772"/>
                </a:cubicBezTo>
                <a:lnTo>
                  <a:pt x="121266" y="376812"/>
                </a:lnTo>
                <a:lnTo>
                  <a:pt x="109025" y="322355"/>
                </a:lnTo>
                <a:cubicBezTo>
                  <a:pt x="76580" y="333165"/>
                  <a:pt x="40716" y="329924"/>
                  <a:pt x="28778" y="318327"/>
                </a:cubicBezTo>
                <a:cubicBezTo>
                  <a:pt x="22923" y="311868"/>
                  <a:pt x="25422" y="291738"/>
                  <a:pt x="32859" y="276164"/>
                </a:cubicBezTo>
                <a:cubicBezTo>
                  <a:pt x="35235" y="270344"/>
                  <a:pt x="23179" y="268321"/>
                  <a:pt x="20618" y="259843"/>
                </a:cubicBezTo>
                <a:cubicBezTo>
                  <a:pt x="19440" y="251965"/>
                  <a:pt x="27377" y="251682"/>
                  <a:pt x="30757" y="247602"/>
                </a:cubicBezTo>
                <a:lnTo>
                  <a:pt x="18516" y="238938"/>
                </a:lnTo>
                <a:cubicBezTo>
                  <a:pt x="12669" y="232923"/>
                  <a:pt x="25811" y="221592"/>
                  <a:pt x="29458" y="212919"/>
                </a:cubicBezTo>
                <a:cubicBezTo>
                  <a:pt x="16679" y="208924"/>
                  <a:pt x="7006" y="203466"/>
                  <a:pt x="307" y="196983"/>
                </a:cubicBezTo>
                <a:cubicBezTo>
                  <a:pt x="-2572" y="186228"/>
                  <a:pt x="15339" y="171234"/>
                  <a:pt x="31089" y="151672"/>
                </a:cubicBezTo>
                <a:cubicBezTo>
                  <a:pt x="47602" y="132201"/>
                  <a:pt x="33821" y="117353"/>
                  <a:pt x="46470" y="75544"/>
                </a:cubicBezTo>
                <a:cubicBezTo>
                  <a:pt x="66559" y="23813"/>
                  <a:pt x="114124" y="-1423"/>
                  <a:pt x="190632" y="62"/>
                </a:cubicBezTo>
                <a:close/>
              </a:path>
            </a:pathLst>
          </a:cu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/>
          </a:lstStyle>
          <a:p>
            <a:pPr algn="ctr"/>
            <a:endParaRPr lang="ko-KR" altLang="en-US" sz="2100"/>
          </a:p>
        </p:txBody>
      </p:sp>
      <p:sp>
        <p:nvSpPr>
          <p:cNvPr id="5" name="Oval 8">
            <a:extLst>
              <a:ext uri="{FF2B5EF4-FFF2-40B4-BE49-F238E27FC236}">
                <a16:creationId xmlns:a16="http://schemas.microsoft.com/office/drawing/2014/main" id="{A7091195-64FF-FE09-0793-0318FAE89D55}"/>
              </a:ext>
            </a:extLst>
          </p:cNvPr>
          <p:cNvSpPr/>
          <p:nvPr/>
        </p:nvSpPr>
        <p:spPr>
          <a:xfrm>
            <a:off x="7629029" y="1934831"/>
            <a:ext cx="872686" cy="934890"/>
          </a:xfrm>
          <a:custGeom>
            <a:avLst/>
            <a:gdLst/>
            <a:ahLst/>
            <a:cxnLst/>
            <a:rect l="l" t="t" r="r" b="b"/>
            <a:pathLst>
              <a:path w="3068057" h="3083879">
                <a:moveTo>
                  <a:pt x="1943022" y="0"/>
                </a:moveTo>
                <a:cubicBezTo>
                  <a:pt x="2091435" y="0"/>
                  <a:pt x="2214809" y="107202"/>
                  <a:pt x="2232575" y="249298"/>
                </a:cubicBezTo>
                <a:cubicBezTo>
                  <a:pt x="2066806" y="323095"/>
                  <a:pt x="1966497" y="475331"/>
                  <a:pt x="1992863" y="623272"/>
                </a:cubicBezTo>
                <a:lnTo>
                  <a:pt x="2032344" y="614884"/>
                </a:lnTo>
                <a:cubicBezTo>
                  <a:pt x="2007703" y="472429"/>
                  <a:pt x="2119863" y="324636"/>
                  <a:pt x="2294697" y="266187"/>
                </a:cubicBezTo>
                <a:cubicBezTo>
                  <a:pt x="2304190" y="260641"/>
                  <a:pt x="2314409" y="260119"/>
                  <a:pt x="2324748" y="260119"/>
                </a:cubicBezTo>
                <a:cubicBezTo>
                  <a:pt x="2491310" y="260119"/>
                  <a:pt x="2626336" y="395145"/>
                  <a:pt x="2626336" y="561708"/>
                </a:cubicBezTo>
                <a:lnTo>
                  <a:pt x="2609021" y="647481"/>
                </a:lnTo>
                <a:lnTo>
                  <a:pt x="2626336" y="647481"/>
                </a:lnTo>
                <a:lnTo>
                  <a:pt x="2626336" y="656343"/>
                </a:lnTo>
                <a:cubicBezTo>
                  <a:pt x="2762823" y="669742"/>
                  <a:pt x="2867295" y="786613"/>
                  <a:pt x="2867295" y="927882"/>
                </a:cubicBezTo>
                <a:lnTo>
                  <a:pt x="2850464" y="1011252"/>
                </a:lnTo>
                <a:cubicBezTo>
                  <a:pt x="2978255" y="1064152"/>
                  <a:pt x="3068057" y="1190111"/>
                  <a:pt x="3068057" y="1337042"/>
                </a:cubicBezTo>
                <a:cubicBezTo>
                  <a:pt x="3068057" y="1418703"/>
                  <a:pt x="3040320" y="1493884"/>
                  <a:pt x="2992210" y="1551889"/>
                </a:cubicBezTo>
                <a:cubicBezTo>
                  <a:pt x="2909241" y="1651289"/>
                  <a:pt x="2791782" y="1696238"/>
                  <a:pt x="2686704" y="1660749"/>
                </a:cubicBezTo>
                <a:lnTo>
                  <a:pt x="2673794" y="1698968"/>
                </a:lnTo>
                <a:cubicBezTo>
                  <a:pt x="2768232" y="1730865"/>
                  <a:pt x="2870956" y="1707121"/>
                  <a:pt x="2955415" y="1640323"/>
                </a:cubicBezTo>
                <a:cubicBezTo>
                  <a:pt x="2993943" y="1688574"/>
                  <a:pt x="3012247" y="1750635"/>
                  <a:pt x="3012247" y="1816968"/>
                </a:cubicBezTo>
                <a:cubicBezTo>
                  <a:pt x="3012247" y="1986406"/>
                  <a:pt x="2892829" y="2127952"/>
                  <a:pt x="2733451" y="2161496"/>
                </a:cubicBezTo>
                <a:cubicBezTo>
                  <a:pt x="2570803" y="2185843"/>
                  <a:pt x="2422847" y="2122052"/>
                  <a:pt x="2373218" y="2004561"/>
                </a:cubicBezTo>
                <a:cubicBezTo>
                  <a:pt x="2397575" y="1987765"/>
                  <a:pt x="2417022" y="1964396"/>
                  <a:pt x="2431421" y="1936987"/>
                </a:cubicBezTo>
                <a:cubicBezTo>
                  <a:pt x="2469123" y="1865220"/>
                  <a:pt x="2466430" y="1776674"/>
                  <a:pt x="2424327" y="1703750"/>
                </a:cubicBezTo>
                <a:lnTo>
                  <a:pt x="2390880" y="1723060"/>
                </a:lnTo>
                <a:cubicBezTo>
                  <a:pt x="2426033" y="1783948"/>
                  <a:pt x="2428758" y="1857660"/>
                  <a:pt x="2398065" y="1917447"/>
                </a:cubicBezTo>
                <a:cubicBezTo>
                  <a:pt x="2386618" y="1939743"/>
                  <a:pt x="2371177" y="1958844"/>
                  <a:pt x="2348681" y="1969064"/>
                </a:cubicBezTo>
                <a:lnTo>
                  <a:pt x="2314536" y="1978212"/>
                </a:lnTo>
                <a:lnTo>
                  <a:pt x="2320989" y="1994504"/>
                </a:lnTo>
                <a:cubicBezTo>
                  <a:pt x="2292439" y="2010252"/>
                  <a:pt x="2259301" y="2017439"/>
                  <a:pt x="2224883" y="2015050"/>
                </a:cubicBezTo>
                <a:cubicBezTo>
                  <a:pt x="2157880" y="2010397"/>
                  <a:pt x="2096183" y="1970105"/>
                  <a:pt x="2062112" y="1908746"/>
                </a:cubicBezTo>
                <a:lnTo>
                  <a:pt x="2028307" y="1927422"/>
                </a:lnTo>
                <a:cubicBezTo>
                  <a:pt x="2069101" y="2000945"/>
                  <a:pt x="2143517" y="2048870"/>
                  <a:pt x="2224395" y="2053708"/>
                </a:cubicBezTo>
                <a:cubicBezTo>
                  <a:pt x="2263912" y="2056070"/>
                  <a:pt x="2302036" y="2047984"/>
                  <a:pt x="2335071" y="2030056"/>
                </a:cubicBezTo>
                <a:cubicBezTo>
                  <a:pt x="2400196" y="2159379"/>
                  <a:pt x="2567325" y="2230480"/>
                  <a:pt x="2748680" y="2204554"/>
                </a:cubicBezTo>
                <a:cubicBezTo>
                  <a:pt x="2767068" y="2240602"/>
                  <a:pt x="2774723" y="2281713"/>
                  <a:pt x="2774723" y="2324613"/>
                </a:cubicBezTo>
                <a:cubicBezTo>
                  <a:pt x="2774723" y="2444667"/>
                  <a:pt x="2714770" y="2550720"/>
                  <a:pt x="2619461" y="2609132"/>
                </a:cubicBezTo>
                <a:cubicBezTo>
                  <a:pt x="2594093" y="2739763"/>
                  <a:pt x="2496512" y="2844553"/>
                  <a:pt x="2368919" y="2876858"/>
                </a:cubicBezTo>
                <a:cubicBezTo>
                  <a:pt x="2184369" y="2908073"/>
                  <a:pt x="2016372" y="2826285"/>
                  <a:pt x="1978290" y="2684161"/>
                </a:cubicBezTo>
                <a:lnTo>
                  <a:pt x="1939323" y="2694602"/>
                </a:lnTo>
                <a:cubicBezTo>
                  <a:pt x="1970494" y="2810931"/>
                  <a:pt x="2075973" y="2892306"/>
                  <a:pt x="2210223" y="2912307"/>
                </a:cubicBezTo>
                <a:cubicBezTo>
                  <a:pt x="2165434" y="3014618"/>
                  <a:pt x="2062317" y="3083879"/>
                  <a:pt x="1943022" y="3083879"/>
                </a:cubicBezTo>
                <a:cubicBezTo>
                  <a:pt x="1804718" y="3083879"/>
                  <a:pt x="1736151" y="2990782"/>
                  <a:pt x="1657612" y="2862428"/>
                </a:cubicBezTo>
                <a:cubicBezTo>
                  <a:pt x="1632100" y="2775963"/>
                  <a:pt x="1598588" y="2449530"/>
                  <a:pt x="1653064" y="2147091"/>
                </a:cubicBezTo>
                <a:cubicBezTo>
                  <a:pt x="1775302" y="2294672"/>
                  <a:pt x="1947360" y="2360889"/>
                  <a:pt x="2101389" y="2319520"/>
                </a:cubicBezTo>
                <a:lnTo>
                  <a:pt x="2085913" y="2268654"/>
                </a:lnTo>
                <a:cubicBezTo>
                  <a:pt x="1935632" y="2308197"/>
                  <a:pt x="1765039" y="2228547"/>
                  <a:pt x="1652548" y="2065927"/>
                </a:cubicBezTo>
                <a:cubicBezTo>
                  <a:pt x="1594744" y="1988631"/>
                  <a:pt x="1552933" y="1543383"/>
                  <a:pt x="1647107" y="1210118"/>
                </a:cubicBezTo>
                <a:cubicBezTo>
                  <a:pt x="1757451" y="1073526"/>
                  <a:pt x="1924310" y="1023711"/>
                  <a:pt x="2044795" y="1095494"/>
                </a:cubicBezTo>
                <a:lnTo>
                  <a:pt x="2046624" y="1092427"/>
                </a:lnTo>
                <a:cubicBezTo>
                  <a:pt x="2044963" y="1115904"/>
                  <a:pt x="2049817" y="1139574"/>
                  <a:pt x="2059741" y="1162003"/>
                </a:cubicBezTo>
                <a:cubicBezTo>
                  <a:pt x="2085174" y="1219476"/>
                  <a:pt x="2140055" y="1259997"/>
                  <a:pt x="2204060" y="1268556"/>
                </a:cubicBezTo>
                <a:lnTo>
                  <a:pt x="2208020" y="1238949"/>
                </a:lnTo>
                <a:cubicBezTo>
                  <a:pt x="2154665" y="1231814"/>
                  <a:pt x="2108853" y="1198319"/>
                  <a:pt x="2087448" y="1150798"/>
                </a:cubicBezTo>
                <a:cubicBezTo>
                  <a:pt x="2064784" y="1100476"/>
                  <a:pt x="2073123" y="1042569"/>
                  <a:pt x="2109077" y="1000639"/>
                </a:cubicBezTo>
                <a:cubicBezTo>
                  <a:pt x="2142987" y="961090"/>
                  <a:pt x="2196315" y="941798"/>
                  <a:pt x="2249471" y="949847"/>
                </a:cubicBezTo>
                <a:lnTo>
                  <a:pt x="2253988" y="920317"/>
                </a:lnTo>
                <a:cubicBezTo>
                  <a:pt x="2190211" y="910645"/>
                  <a:pt x="2126205" y="934132"/>
                  <a:pt x="2085632" y="982099"/>
                </a:cubicBezTo>
                <a:lnTo>
                  <a:pt x="2052614" y="1055246"/>
                </a:lnTo>
                <a:cubicBezTo>
                  <a:pt x="1928226" y="988072"/>
                  <a:pt x="1765306" y="1028878"/>
                  <a:pt x="1646726" y="1149851"/>
                </a:cubicBezTo>
                <a:cubicBezTo>
                  <a:pt x="1576863" y="1018908"/>
                  <a:pt x="1584053" y="461235"/>
                  <a:pt x="1633436" y="269593"/>
                </a:cubicBezTo>
                <a:cubicBezTo>
                  <a:pt x="1697428" y="119029"/>
                  <a:pt x="1776459" y="0"/>
                  <a:pt x="1943022" y="0"/>
                </a:cubicBezTo>
                <a:close/>
                <a:moveTo>
                  <a:pt x="1125035" y="0"/>
                </a:moveTo>
                <a:cubicBezTo>
                  <a:pt x="1263339" y="0"/>
                  <a:pt x="1331906" y="93097"/>
                  <a:pt x="1410445" y="221451"/>
                </a:cubicBezTo>
                <a:cubicBezTo>
                  <a:pt x="1435957" y="307916"/>
                  <a:pt x="1469469" y="634350"/>
                  <a:pt x="1414993" y="936788"/>
                </a:cubicBezTo>
                <a:cubicBezTo>
                  <a:pt x="1292755" y="789207"/>
                  <a:pt x="1120697" y="722990"/>
                  <a:pt x="966668" y="764359"/>
                </a:cubicBezTo>
                <a:lnTo>
                  <a:pt x="982144" y="815225"/>
                </a:lnTo>
                <a:cubicBezTo>
                  <a:pt x="1132425" y="775682"/>
                  <a:pt x="1303018" y="855332"/>
                  <a:pt x="1415509" y="1017952"/>
                </a:cubicBezTo>
                <a:cubicBezTo>
                  <a:pt x="1473313" y="1095249"/>
                  <a:pt x="1515123" y="1540497"/>
                  <a:pt x="1420950" y="1873762"/>
                </a:cubicBezTo>
                <a:cubicBezTo>
                  <a:pt x="1310606" y="2010353"/>
                  <a:pt x="1143747" y="2060168"/>
                  <a:pt x="1023262" y="1988385"/>
                </a:cubicBezTo>
                <a:lnTo>
                  <a:pt x="1021433" y="1991453"/>
                </a:lnTo>
                <a:cubicBezTo>
                  <a:pt x="1023094" y="1967976"/>
                  <a:pt x="1018240" y="1944306"/>
                  <a:pt x="1008316" y="1921877"/>
                </a:cubicBezTo>
                <a:cubicBezTo>
                  <a:pt x="982883" y="1864403"/>
                  <a:pt x="928002" y="1823883"/>
                  <a:pt x="863997" y="1815323"/>
                </a:cubicBezTo>
                <a:lnTo>
                  <a:pt x="860037" y="1844930"/>
                </a:lnTo>
                <a:cubicBezTo>
                  <a:pt x="913392" y="1852066"/>
                  <a:pt x="959204" y="1885560"/>
                  <a:pt x="980609" y="1933082"/>
                </a:cubicBezTo>
                <a:cubicBezTo>
                  <a:pt x="1003273" y="1983404"/>
                  <a:pt x="994934" y="2041310"/>
                  <a:pt x="958980" y="2083241"/>
                </a:cubicBezTo>
                <a:cubicBezTo>
                  <a:pt x="925070" y="2122789"/>
                  <a:pt x="871742" y="2142082"/>
                  <a:pt x="818586" y="2134033"/>
                </a:cubicBezTo>
                <a:lnTo>
                  <a:pt x="814069" y="2163562"/>
                </a:lnTo>
                <a:cubicBezTo>
                  <a:pt x="877846" y="2173235"/>
                  <a:pt x="941852" y="2149747"/>
                  <a:pt x="982425" y="2101780"/>
                </a:cubicBezTo>
                <a:lnTo>
                  <a:pt x="1015443" y="2028633"/>
                </a:lnTo>
                <a:cubicBezTo>
                  <a:pt x="1139831" y="2095808"/>
                  <a:pt x="1302751" y="2055001"/>
                  <a:pt x="1421331" y="1934029"/>
                </a:cubicBezTo>
                <a:cubicBezTo>
                  <a:pt x="1491194" y="2064971"/>
                  <a:pt x="1484003" y="2622644"/>
                  <a:pt x="1434621" y="2814287"/>
                </a:cubicBezTo>
                <a:cubicBezTo>
                  <a:pt x="1370629" y="2964850"/>
                  <a:pt x="1291598" y="3083879"/>
                  <a:pt x="1125035" y="3083879"/>
                </a:cubicBezTo>
                <a:cubicBezTo>
                  <a:pt x="976622" y="3083879"/>
                  <a:pt x="853248" y="2976677"/>
                  <a:pt x="835482" y="2834581"/>
                </a:cubicBezTo>
                <a:cubicBezTo>
                  <a:pt x="1001251" y="2760784"/>
                  <a:pt x="1101560" y="2608549"/>
                  <a:pt x="1075194" y="2460607"/>
                </a:cubicBezTo>
                <a:lnTo>
                  <a:pt x="1035713" y="2468996"/>
                </a:lnTo>
                <a:cubicBezTo>
                  <a:pt x="1060354" y="2611450"/>
                  <a:pt x="948194" y="2759243"/>
                  <a:pt x="773360" y="2817692"/>
                </a:cubicBezTo>
                <a:cubicBezTo>
                  <a:pt x="763867" y="2823239"/>
                  <a:pt x="753648" y="2823760"/>
                  <a:pt x="743309" y="2823760"/>
                </a:cubicBezTo>
                <a:cubicBezTo>
                  <a:pt x="576747" y="2823760"/>
                  <a:pt x="441721" y="2688734"/>
                  <a:pt x="441721" y="2522172"/>
                </a:cubicBezTo>
                <a:lnTo>
                  <a:pt x="459036" y="2436399"/>
                </a:lnTo>
                <a:lnTo>
                  <a:pt x="441721" y="2436399"/>
                </a:lnTo>
                <a:lnTo>
                  <a:pt x="441721" y="2427537"/>
                </a:lnTo>
                <a:cubicBezTo>
                  <a:pt x="305234" y="2414137"/>
                  <a:pt x="200762" y="2297266"/>
                  <a:pt x="200762" y="2155997"/>
                </a:cubicBezTo>
                <a:lnTo>
                  <a:pt x="217593" y="2072628"/>
                </a:lnTo>
                <a:cubicBezTo>
                  <a:pt x="89802" y="2019727"/>
                  <a:pt x="0" y="1893768"/>
                  <a:pt x="0" y="1746838"/>
                </a:cubicBezTo>
                <a:cubicBezTo>
                  <a:pt x="0" y="1665177"/>
                  <a:pt x="27737" y="1589996"/>
                  <a:pt x="75847" y="1531990"/>
                </a:cubicBezTo>
                <a:cubicBezTo>
                  <a:pt x="158816" y="1432590"/>
                  <a:pt x="276275" y="1387641"/>
                  <a:pt x="381353" y="1423131"/>
                </a:cubicBezTo>
                <a:lnTo>
                  <a:pt x="394263" y="1384911"/>
                </a:lnTo>
                <a:cubicBezTo>
                  <a:pt x="299825" y="1353014"/>
                  <a:pt x="197101" y="1376758"/>
                  <a:pt x="112642" y="1443556"/>
                </a:cubicBezTo>
                <a:cubicBezTo>
                  <a:pt x="74114" y="1395305"/>
                  <a:pt x="55810" y="1333244"/>
                  <a:pt x="55810" y="1266911"/>
                </a:cubicBezTo>
                <a:cubicBezTo>
                  <a:pt x="55810" y="1097473"/>
                  <a:pt x="175228" y="955927"/>
                  <a:pt x="334606" y="922383"/>
                </a:cubicBezTo>
                <a:cubicBezTo>
                  <a:pt x="497254" y="898036"/>
                  <a:pt x="645210" y="961827"/>
                  <a:pt x="694839" y="1079319"/>
                </a:cubicBezTo>
                <a:cubicBezTo>
                  <a:pt x="670482" y="1096114"/>
                  <a:pt x="651035" y="1119484"/>
                  <a:pt x="636636" y="1146893"/>
                </a:cubicBezTo>
                <a:cubicBezTo>
                  <a:pt x="598934" y="1218660"/>
                  <a:pt x="601627" y="1307205"/>
                  <a:pt x="643730" y="1380130"/>
                </a:cubicBezTo>
                <a:lnTo>
                  <a:pt x="677177" y="1360819"/>
                </a:lnTo>
                <a:cubicBezTo>
                  <a:pt x="642024" y="1299932"/>
                  <a:pt x="639299" y="1226219"/>
                  <a:pt x="669992" y="1166433"/>
                </a:cubicBezTo>
                <a:cubicBezTo>
                  <a:pt x="681439" y="1144136"/>
                  <a:pt x="696880" y="1125036"/>
                  <a:pt x="719376" y="1114815"/>
                </a:cubicBezTo>
                <a:lnTo>
                  <a:pt x="753521" y="1105667"/>
                </a:lnTo>
                <a:lnTo>
                  <a:pt x="747068" y="1089375"/>
                </a:lnTo>
                <a:cubicBezTo>
                  <a:pt x="775618" y="1073627"/>
                  <a:pt x="808756" y="1066440"/>
                  <a:pt x="843174" y="1068829"/>
                </a:cubicBezTo>
                <a:cubicBezTo>
                  <a:pt x="910177" y="1073482"/>
                  <a:pt x="971874" y="1113774"/>
                  <a:pt x="1005945" y="1175134"/>
                </a:cubicBezTo>
                <a:lnTo>
                  <a:pt x="1039750" y="1156458"/>
                </a:lnTo>
                <a:cubicBezTo>
                  <a:pt x="998956" y="1082934"/>
                  <a:pt x="924540" y="1035010"/>
                  <a:pt x="843662" y="1030172"/>
                </a:cubicBezTo>
                <a:cubicBezTo>
                  <a:pt x="804145" y="1027809"/>
                  <a:pt x="766021" y="1035895"/>
                  <a:pt x="732986" y="1053824"/>
                </a:cubicBezTo>
                <a:cubicBezTo>
                  <a:pt x="667861" y="924500"/>
                  <a:pt x="500732" y="853399"/>
                  <a:pt x="319377" y="879325"/>
                </a:cubicBezTo>
                <a:cubicBezTo>
                  <a:pt x="300989" y="843277"/>
                  <a:pt x="293334" y="802167"/>
                  <a:pt x="293334" y="759266"/>
                </a:cubicBezTo>
                <a:cubicBezTo>
                  <a:pt x="293334" y="639212"/>
                  <a:pt x="353287" y="533159"/>
                  <a:pt x="448596" y="474747"/>
                </a:cubicBezTo>
                <a:cubicBezTo>
                  <a:pt x="473964" y="344116"/>
                  <a:pt x="571545" y="239326"/>
                  <a:pt x="699138" y="207021"/>
                </a:cubicBezTo>
                <a:cubicBezTo>
                  <a:pt x="883688" y="175806"/>
                  <a:pt x="1051685" y="257594"/>
                  <a:pt x="1089767" y="399718"/>
                </a:cubicBezTo>
                <a:lnTo>
                  <a:pt x="1128734" y="389277"/>
                </a:lnTo>
                <a:cubicBezTo>
                  <a:pt x="1097563" y="272948"/>
                  <a:pt x="992084" y="191573"/>
                  <a:pt x="857834" y="171572"/>
                </a:cubicBezTo>
                <a:cubicBezTo>
                  <a:pt x="902623" y="69261"/>
                  <a:pt x="1005740" y="0"/>
                  <a:pt x="1125035" y="0"/>
                </a:cubicBezTo>
                <a:close/>
              </a:path>
            </a:pathLst>
          </a:cu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/>
          </a:lstStyle>
          <a:p>
            <a:pPr algn="ctr"/>
            <a:endParaRPr lang="ko-KR" altLang="en-US" sz="2100"/>
          </a:p>
        </p:txBody>
      </p:sp>
      <p:grpSp>
        <p:nvGrpSpPr>
          <p:cNvPr id="6" name="Group 110">
            <a:extLst>
              <a:ext uri="{FF2B5EF4-FFF2-40B4-BE49-F238E27FC236}">
                <a16:creationId xmlns:a16="http://schemas.microsoft.com/office/drawing/2014/main" id="{A8B0D3BA-644A-24DE-B379-5297AE723399}"/>
              </a:ext>
            </a:extLst>
          </p:cNvPr>
          <p:cNvGrpSpPr/>
          <p:nvPr/>
        </p:nvGrpSpPr>
        <p:grpSpPr>
          <a:xfrm>
            <a:off x="4855571" y="1913052"/>
            <a:ext cx="830810" cy="978440"/>
            <a:chOff x="4835382" y="73243"/>
            <a:chExt cx="2920830" cy="3227535"/>
          </a:xfrm>
          <a:solidFill>
            <a:srgbClr val="FFC000"/>
          </a:solidFill>
        </p:grpSpPr>
        <p:sp>
          <p:nvSpPr>
            <p:cNvPr id="7" name="Freeform 111">
              <a:extLst>
                <a:ext uri="{FF2B5EF4-FFF2-40B4-BE49-F238E27FC236}">
                  <a16:creationId xmlns:a16="http://schemas.microsoft.com/office/drawing/2014/main" id="{EE0CA647-A75C-46AF-3BC2-6FF0AC7A43AF}"/>
                </a:ext>
              </a:extLst>
            </p:cNvPr>
            <p:cNvSpPr/>
            <p:nvPr/>
          </p:nvSpPr>
          <p:spPr>
            <a:xfrm>
              <a:off x="4835382" y="73243"/>
              <a:ext cx="2920830" cy="3227535"/>
            </a:xfrm>
            <a:custGeom>
              <a:avLst/>
              <a:gdLst>
                <a:gd name="connsiteX0" fmla="*/ 2980491 w 5331558"/>
                <a:gd name="connsiteY0" fmla="*/ 968 h 5891405"/>
                <a:gd name="connsiteX1" fmla="*/ 726547 w 5331558"/>
                <a:gd name="connsiteY1" fmla="*/ 1181117 h 5891405"/>
                <a:gd name="connsiteX2" fmla="*/ 486068 w 5331558"/>
                <a:gd name="connsiteY2" fmla="*/ 2371366 h 5891405"/>
                <a:gd name="connsiteX3" fmla="*/ 4803 w 5331558"/>
                <a:gd name="connsiteY3" fmla="*/ 3079808 h 5891405"/>
                <a:gd name="connsiteX4" fmla="*/ 460575 w 5331558"/>
                <a:gd name="connsiteY4" fmla="*/ 3328959 h 5891405"/>
                <a:gd name="connsiteX5" fmla="*/ 289487 w 5331558"/>
                <a:gd name="connsiteY5" fmla="*/ 3735758 h 5891405"/>
                <a:gd name="connsiteX6" fmla="*/ 480873 w 5331558"/>
                <a:gd name="connsiteY6" fmla="*/ 3871219 h 5891405"/>
                <a:gd name="connsiteX7" fmla="*/ 322351 w 5331558"/>
                <a:gd name="connsiteY7" fmla="*/ 4062605 h 5891405"/>
                <a:gd name="connsiteX8" fmla="*/ 513737 w 5331558"/>
                <a:gd name="connsiteY8" fmla="*/ 4317787 h 5891405"/>
                <a:gd name="connsiteX9" fmla="*/ 449942 w 5331558"/>
                <a:gd name="connsiteY9" fmla="*/ 4977005 h 5891405"/>
                <a:gd name="connsiteX10" fmla="*/ 1704584 w 5331558"/>
                <a:gd name="connsiteY10" fmla="*/ 5039972 h 5891405"/>
                <a:gd name="connsiteX11" fmla="*/ 1895970 w 5331558"/>
                <a:gd name="connsiteY11" fmla="*/ 5891405 h 5891405"/>
                <a:gd name="connsiteX12" fmla="*/ 4734863 w 5331558"/>
                <a:gd name="connsiteY12" fmla="*/ 5859508 h 5891405"/>
                <a:gd name="connsiteX13" fmla="*/ 4841189 w 5331558"/>
                <a:gd name="connsiteY13" fmla="*/ 3520345 h 5891405"/>
                <a:gd name="connsiteX14" fmla="*/ 2980491 w 5331558"/>
                <a:gd name="connsiteY14" fmla="*/ 968 h 58914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5331558" h="5891405">
                  <a:moveTo>
                    <a:pt x="2980491" y="968"/>
                  </a:moveTo>
                  <a:cubicBezTo>
                    <a:pt x="1784302" y="-22254"/>
                    <a:pt x="1040642" y="372305"/>
                    <a:pt x="726547" y="1181117"/>
                  </a:cubicBezTo>
                  <a:cubicBezTo>
                    <a:pt x="528785" y="1834793"/>
                    <a:pt x="744238" y="2066938"/>
                    <a:pt x="486068" y="2371366"/>
                  </a:cubicBezTo>
                  <a:cubicBezTo>
                    <a:pt x="239818" y="2677225"/>
                    <a:pt x="-40213" y="2911644"/>
                    <a:pt x="4803" y="3079808"/>
                  </a:cubicBezTo>
                  <a:cubicBezTo>
                    <a:pt x="109541" y="3181162"/>
                    <a:pt x="260766" y="3266498"/>
                    <a:pt x="460575" y="3328959"/>
                  </a:cubicBezTo>
                  <a:cubicBezTo>
                    <a:pt x="403546" y="3464559"/>
                    <a:pt x="198074" y="3641722"/>
                    <a:pt x="289487" y="3735758"/>
                  </a:cubicBezTo>
                  <a:lnTo>
                    <a:pt x="480873" y="3871219"/>
                  </a:lnTo>
                  <a:cubicBezTo>
                    <a:pt x="428032" y="3935014"/>
                    <a:pt x="303940" y="3939433"/>
                    <a:pt x="322351" y="4062605"/>
                  </a:cubicBezTo>
                  <a:cubicBezTo>
                    <a:pt x="362395" y="4195168"/>
                    <a:pt x="550882" y="4226788"/>
                    <a:pt x="513737" y="4317787"/>
                  </a:cubicBezTo>
                  <a:cubicBezTo>
                    <a:pt x="397470" y="4561276"/>
                    <a:pt x="358392" y="4876020"/>
                    <a:pt x="449942" y="4977005"/>
                  </a:cubicBezTo>
                  <a:cubicBezTo>
                    <a:pt x="636587" y="5158310"/>
                    <a:pt x="1197305" y="5208988"/>
                    <a:pt x="1704584" y="5039972"/>
                  </a:cubicBezTo>
                  <a:lnTo>
                    <a:pt x="1895970" y="5891405"/>
                  </a:lnTo>
                  <a:lnTo>
                    <a:pt x="4734863" y="5859508"/>
                  </a:lnTo>
                  <a:cubicBezTo>
                    <a:pt x="4366268" y="4516262"/>
                    <a:pt x="4422975" y="3927926"/>
                    <a:pt x="4841189" y="3520345"/>
                  </a:cubicBezTo>
                  <a:cubicBezTo>
                    <a:pt x="6117095" y="1964448"/>
                    <a:pt x="4692333" y="36409"/>
                    <a:pt x="2980491" y="968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/>
            </a:lstStyle>
            <a:p>
              <a:pPr algn="ctr"/>
              <a:endParaRPr lang="ko-KR" altLang="en-US" sz="2100"/>
            </a:p>
          </p:txBody>
        </p:sp>
        <p:sp>
          <p:nvSpPr>
            <p:cNvPr id="8" name="Oval 37">
              <a:extLst>
                <a:ext uri="{FF2B5EF4-FFF2-40B4-BE49-F238E27FC236}">
                  <a16:creationId xmlns:a16="http://schemas.microsoft.com/office/drawing/2014/main" id="{2AF56C98-3D45-5DEF-6F10-31C0A33EF7BF}"/>
                </a:ext>
              </a:extLst>
            </p:cNvPr>
            <p:cNvSpPr/>
            <p:nvPr/>
          </p:nvSpPr>
          <p:spPr>
            <a:xfrm rot="18100542">
              <a:off x="5907878" y="-58593"/>
              <a:ext cx="1436045" cy="2141152"/>
            </a:xfrm>
            <a:custGeom>
              <a:avLst/>
              <a:gdLst/>
              <a:ahLst/>
              <a:cxnLst/>
              <a:rect l="l" t="t" r="r" b="b"/>
              <a:pathLst>
                <a:path w="1170491" h="1745208">
                  <a:moveTo>
                    <a:pt x="429221" y="671495"/>
                  </a:moveTo>
                  <a:cubicBezTo>
                    <a:pt x="415869" y="670322"/>
                    <a:pt x="402356" y="670624"/>
                    <a:pt x="388917" y="672439"/>
                  </a:cubicBezTo>
                  <a:cubicBezTo>
                    <a:pt x="370997" y="674859"/>
                    <a:pt x="353207" y="679968"/>
                    <a:pt x="336101" y="687858"/>
                  </a:cubicBezTo>
                  <a:lnTo>
                    <a:pt x="344770" y="708640"/>
                  </a:lnTo>
                  <a:cubicBezTo>
                    <a:pt x="405276" y="680369"/>
                    <a:pt x="475531" y="691805"/>
                    <a:pt x="523918" y="737799"/>
                  </a:cubicBezTo>
                  <a:cubicBezTo>
                    <a:pt x="569388" y="781022"/>
                    <a:pt x="587723" y="847396"/>
                    <a:pt x="571504" y="910067"/>
                  </a:cubicBezTo>
                  <a:lnTo>
                    <a:pt x="593243" y="915886"/>
                  </a:lnTo>
                  <a:cubicBezTo>
                    <a:pt x="611678" y="844923"/>
                    <a:pt x="590662" y="769719"/>
                    <a:pt x="538740" y="720849"/>
                  </a:cubicBezTo>
                  <a:cubicBezTo>
                    <a:pt x="507886" y="691808"/>
                    <a:pt x="469277" y="675014"/>
                    <a:pt x="429221" y="671495"/>
                  </a:cubicBezTo>
                  <a:close/>
                  <a:moveTo>
                    <a:pt x="588421" y="580980"/>
                  </a:moveTo>
                  <a:cubicBezTo>
                    <a:pt x="534186" y="581239"/>
                    <a:pt x="482134" y="605639"/>
                    <a:pt x="446738" y="649695"/>
                  </a:cubicBezTo>
                  <a:lnTo>
                    <a:pt x="463760" y="664437"/>
                  </a:lnTo>
                  <a:cubicBezTo>
                    <a:pt x="505329" y="612166"/>
                    <a:pt x="573320" y="591099"/>
                    <a:pt x="637132" y="610714"/>
                  </a:cubicBezTo>
                  <a:cubicBezTo>
                    <a:pt x="697098" y="629147"/>
                    <a:pt x="743088" y="680397"/>
                    <a:pt x="756495" y="743730"/>
                  </a:cubicBezTo>
                  <a:lnTo>
                    <a:pt x="778549" y="739251"/>
                  </a:lnTo>
                  <a:cubicBezTo>
                    <a:pt x="763432" y="667508"/>
                    <a:pt x="711108" y="609548"/>
                    <a:pt x="642848" y="588934"/>
                  </a:cubicBezTo>
                  <a:cubicBezTo>
                    <a:pt x="624821" y="583490"/>
                    <a:pt x="606500" y="580894"/>
                    <a:pt x="588421" y="580980"/>
                  </a:cubicBezTo>
                  <a:close/>
                  <a:moveTo>
                    <a:pt x="533817" y="0"/>
                  </a:moveTo>
                  <a:cubicBezTo>
                    <a:pt x="617807" y="1"/>
                    <a:pt x="687626" y="60667"/>
                    <a:pt x="697680" y="141081"/>
                  </a:cubicBezTo>
                  <a:cubicBezTo>
                    <a:pt x="603869" y="182843"/>
                    <a:pt x="547102" y="268997"/>
                    <a:pt x="562024" y="352718"/>
                  </a:cubicBezTo>
                  <a:lnTo>
                    <a:pt x="584367" y="347971"/>
                  </a:lnTo>
                  <a:cubicBezTo>
                    <a:pt x="570422" y="267354"/>
                    <a:pt x="633895" y="183716"/>
                    <a:pt x="732836" y="150639"/>
                  </a:cubicBezTo>
                  <a:cubicBezTo>
                    <a:pt x="738208" y="147500"/>
                    <a:pt x="743991" y="147205"/>
                    <a:pt x="749842" y="147205"/>
                  </a:cubicBezTo>
                  <a:cubicBezTo>
                    <a:pt x="844103" y="147205"/>
                    <a:pt x="920515" y="223618"/>
                    <a:pt x="920515" y="317877"/>
                  </a:cubicBezTo>
                  <a:lnTo>
                    <a:pt x="910716" y="366417"/>
                  </a:lnTo>
                  <a:lnTo>
                    <a:pt x="920515" y="366418"/>
                  </a:lnTo>
                  <a:lnTo>
                    <a:pt x="920515" y="371433"/>
                  </a:lnTo>
                  <a:cubicBezTo>
                    <a:pt x="997755" y="379016"/>
                    <a:pt x="1056877" y="445155"/>
                    <a:pt x="1056877" y="525101"/>
                  </a:cubicBezTo>
                  <a:lnTo>
                    <a:pt x="1047351" y="572282"/>
                  </a:lnTo>
                  <a:cubicBezTo>
                    <a:pt x="1119671" y="602218"/>
                    <a:pt x="1170491" y="673500"/>
                    <a:pt x="1170491" y="756650"/>
                  </a:cubicBezTo>
                  <a:cubicBezTo>
                    <a:pt x="1170490" y="802863"/>
                    <a:pt x="1154794" y="845409"/>
                    <a:pt x="1127569" y="878235"/>
                  </a:cubicBezTo>
                  <a:cubicBezTo>
                    <a:pt x="1080615" y="934488"/>
                    <a:pt x="1014142" y="959925"/>
                    <a:pt x="954678" y="939840"/>
                  </a:cubicBezTo>
                  <a:lnTo>
                    <a:pt x="947373" y="961469"/>
                  </a:lnTo>
                  <a:cubicBezTo>
                    <a:pt x="1000817" y="979520"/>
                    <a:pt x="1058949" y="966083"/>
                    <a:pt x="1106746" y="928282"/>
                  </a:cubicBezTo>
                  <a:cubicBezTo>
                    <a:pt x="1128548" y="955588"/>
                    <a:pt x="1138907" y="990708"/>
                    <a:pt x="1138907" y="1028247"/>
                  </a:cubicBezTo>
                  <a:cubicBezTo>
                    <a:pt x="1138907" y="1124134"/>
                    <a:pt x="1071328" y="1204237"/>
                    <a:pt x="981133" y="1223220"/>
                  </a:cubicBezTo>
                  <a:cubicBezTo>
                    <a:pt x="889088" y="1236998"/>
                    <a:pt x="805358" y="1200898"/>
                    <a:pt x="777272" y="1134408"/>
                  </a:cubicBezTo>
                  <a:cubicBezTo>
                    <a:pt x="791057" y="1124903"/>
                    <a:pt x="802061" y="1111678"/>
                    <a:pt x="810210" y="1096167"/>
                  </a:cubicBezTo>
                  <a:cubicBezTo>
                    <a:pt x="831546" y="1055553"/>
                    <a:pt x="830022" y="1005443"/>
                    <a:pt x="806195" y="964175"/>
                  </a:cubicBezTo>
                  <a:lnTo>
                    <a:pt x="787267" y="975103"/>
                  </a:lnTo>
                  <a:cubicBezTo>
                    <a:pt x="807161" y="1009560"/>
                    <a:pt x="808703" y="1051275"/>
                    <a:pt x="791333" y="1085110"/>
                  </a:cubicBezTo>
                  <a:cubicBezTo>
                    <a:pt x="784855" y="1097727"/>
                    <a:pt x="776117" y="1108536"/>
                    <a:pt x="763385" y="1114320"/>
                  </a:cubicBezTo>
                  <a:lnTo>
                    <a:pt x="744063" y="1119497"/>
                  </a:lnTo>
                  <a:lnTo>
                    <a:pt x="747716" y="1128718"/>
                  </a:lnTo>
                  <a:cubicBezTo>
                    <a:pt x="731558" y="1137628"/>
                    <a:pt x="712804" y="1141697"/>
                    <a:pt x="693327" y="1140344"/>
                  </a:cubicBezTo>
                  <a:cubicBezTo>
                    <a:pt x="655409" y="1137711"/>
                    <a:pt x="620494" y="1114908"/>
                    <a:pt x="601213" y="1080185"/>
                  </a:cubicBezTo>
                  <a:lnTo>
                    <a:pt x="582082" y="1090754"/>
                  </a:lnTo>
                  <a:cubicBezTo>
                    <a:pt x="605167" y="1132362"/>
                    <a:pt x="647281" y="1159482"/>
                    <a:pt x="693051" y="1162221"/>
                  </a:cubicBezTo>
                  <a:cubicBezTo>
                    <a:pt x="715413" y="1163558"/>
                    <a:pt x="736989" y="1158982"/>
                    <a:pt x="755684" y="1148835"/>
                  </a:cubicBezTo>
                  <a:cubicBezTo>
                    <a:pt x="792539" y="1222022"/>
                    <a:pt x="887119" y="1262260"/>
                    <a:pt x="989751" y="1247587"/>
                  </a:cubicBezTo>
                  <a:cubicBezTo>
                    <a:pt x="1000157" y="1267987"/>
                    <a:pt x="1004489" y="1291252"/>
                    <a:pt x="1004488" y="1315531"/>
                  </a:cubicBezTo>
                  <a:cubicBezTo>
                    <a:pt x="1004488" y="1381750"/>
                    <a:pt x="972258" y="1440443"/>
                    <a:pt x="920375" y="1473506"/>
                  </a:cubicBezTo>
                  <a:lnTo>
                    <a:pt x="913116" y="1474079"/>
                  </a:lnTo>
                  <a:cubicBezTo>
                    <a:pt x="850536" y="1469665"/>
                    <a:pt x="794159" y="1430126"/>
                    <a:pt x="766796" y="1371458"/>
                  </a:cubicBezTo>
                  <a:lnTo>
                    <a:pt x="746323" y="1380801"/>
                  </a:lnTo>
                  <a:cubicBezTo>
                    <a:pt x="776874" y="1446464"/>
                    <a:pt x="839753" y="1490827"/>
                    <a:pt x="909888" y="1496052"/>
                  </a:cubicBezTo>
                  <a:cubicBezTo>
                    <a:pt x="891948" y="1561049"/>
                    <a:pt x="840393" y="1611456"/>
                    <a:pt x="774838" y="1628054"/>
                  </a:cubicBezTo>
                  <a:cubicBezTo>
                    <a:pt x="686646" y="1642970"/>
                    <a:pt x="605133" y="1612285"/>
                    <a:pt x="571751" y="1552195"/>
                  </a:cubicBezTo>
                  <a:lnTo>
                    <a:pt x="550649" y="1566422"/>
                  </a:lnTo>
                  <a:cubicBezTo>
                    <a:pt x="577499" y="1609979"/>
                    <a:pt x="626419" y="1639383"/>
                    <a:pt x="685031" y="1648114"/>
                  </a:cubicBezTo>
                  <a:cubicBezTo>
                    <a:pt x="659684" y="1706013"/>
                    <a:pt x="601329" y="1745210"/>
                    <a:pt x="533818" y="1745209"/>
                  </a:cubicBezTo>
                  <a:cubicBezTo>
                    <a:pt x="455549" y="1745210"/>
                    <a:pt x="416747" y="1692524"/>
                    <a:pt x="372301" y="1619888"/>
                  </a:cubicBezTo>
                  <a:lnTo>
                    <a:pt x="366380" y="1592106"/>
                  </a:lnTo>
                  <a:cubicBezTo>
                    <a:pt x="305091" y="1567105"/>
                    <a:pt x="259811" y="1511085"/>
                    <a:pt x="250590" y="1443452"/>
                  </a:cubicBezTo>
                  <a:cubicBezTo>
                    <a:pt x="203712" y="1453117"/>
                    <a:pt x="158965" y="1444975"/>
                    <a:pt x="117260" y="1407178"/>
                  </a:cubicBezTo>
                  <a:cubicBezTo>
                    <a:pt x="55030" y="1350772"/>
                    <a:pt x="44039" y="1258933"/>
                    <a:pt x="90593" y="1192598"/>
                  </a:cubicBezTo>
                  <a:cubicBezTo>
                    <a:pt x="186799" y="1224213"/>
                    <a:pt x="285304" y="1199642"/>
                    <a:pt x="330760" y="1129474"/>
                  </a:cubicBezTo>
                  <a:lnTo>
                    <a:pt x="344999" y="1132822"/>
                  </a:lnTo>
                  <a:cubicBezTo>
                    <a:pt x="420009" y="1139731"/>
                    <a:pt x="490500" y="1101048"/>
                    <a:pt x="524987" y="1034051"/>
                  </a:cubicBezTo>
                  <a:lnTo>
                    <a:pt x="505360" y="1023014"/>
                  </a:lnTo>
                  <a:cubicBezTo>
                    <a:pt x="475089" y="1082544"/>
                    <a:pt x="412689" y="1116790"/>
                    <a:pt x="346243" y="1110339"/>
                  </a:cubicBezTo>
                  <a:cubicBezTo>
                    <a:pt x="283801" y="1104277"/>
                    <a:pt x="228486" y="1063265"/>
                    <a:pt x="202679" y="1003895"/>
                  </a:cubicBezTo>
                  <a:lnTo>
                    <a:pt x="181967" y="1012696"/>
                  </a:lnTo>
                  <a:cubicBezTo>
                    <a:pt x="205492" y="1066954"/>
                    <a:pt x="250941" y="1107583"/>
                    <a:pt x="305288" y="1123484"/>
                  </a:cubicBezTo>
                  <a:cubicBezTo>
                    <a:pt x="260051" y="1186174"/>
                    <a:pt x="162021" y="1201884"/>
                    <a:pt x="70961" y="1161909"/>
                  </a:cubicBezTo>
                  <a:cubicBezTo>
                    <a:pt x="64874" y="1160625"/>
                    <a:pt x="60391" y="1156961"/>
                    <a:pt x="56055" y="1153032"/>
                  </a:cubicBezTo>
                  <a:cubicBezTo>
                    <a:pt x="-13786" y="1089729"/>
                    <a:pt x="-19088" y="981796"/>
                    <a:pt x="44214" y="911953"/>
                  </a:cubicBezTo>
                  <a:lnTo>
                    <a:pt x="84073" y="882569"/>
                  </a:lnTo>
                  <a:lnTo>
                    <a:pt x="76811" y="875989"/>
                  </a:lnTo>
                  <a:lnTo>
                    <a:pt x="80179" y="872273"/>
                  </a:lnTo>
                  <a:cubicBezTo>
                    <a:pt x="28040" y="814783"/>
                    <a:pt x="28651" y="726072"/>
                    <a:pt x="82340" y="666836"/>
                  </a:cubicBezTo>
                  <a:lnTo>
                    <a:pt x="121082" y="638275"/>
                  </a:lnTo>
                  <a:cubicBezTo>
                    <a:pt x="89526" y="571593"/>
                    <a:pt x="96788" y="490523"/>
                    <a:pt x="145805" y="430894"/>
                  </a:cubicBezTo>
                  <a:cubicBezTo>
                    <a:pt x="198586" y="400645"/>
                    <a:pt x="259015" y="385179"/>
                    <a:pt x="321878" y="383347"/>
                  </a:cubicBezTo>
                  <a:lnTo>
                    <a:pt x="321111" y="357014"/>
                  </a:lnTo>
                  <a:cubicBezTo>
                    <a:pt x="257723" y="358862"/>
                    <a:pt x="196668" y="373772"/>
                    <a:pt x="141180" y="399723"/>
                  </a:cubicBezTo>
                  <a:cubicBezTo>
                    <a:pt x="117813" y="370058"/>
                    <a:pt x="106816" y="332072"/>
                    <a:pt x="106816" y="291518"/>
                  </a:cubicBezTo>
                  <a:cubicBezTo>
                    <a:pt x="106816" y="170286"/>
                    <a:pt x="205094" y="72008"/>
                    <a:pt x="326327" y="72008"/>
                  </a:cubicBezTo>
                  <a:cubicBezTo>
                    <a:pt x="350305" y="72008"/>
                    <a:pt x="373385" y="75853"/>
                    <a:pt x="394659" y="83948"/>
                  </a:cubicBezTo>
                  <a:cubicBezTo>
                    <a:pt x="425371" y="33609"/>
                    <a:pt x="467237" y="0"/>
                    <a:pt x="533817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/>
            </a:lstStyle>
            <a:p>
              <a:pPr algn="ctr"/>
              <a:endParaRPr lang="ko-KR" altLang="en-US" sz="2100"/>
            </a:p>
          </p:txBody>
        </p:sp>
      </p:grpSp>
      <p:sp>
        <p:nvSpPr>
          <p:cNvPr id="9" name="Rectangle 19">
            <a:extLst>
              <a:ext uri="{FF2B5EF4-FFF2-40B4-BE49-F238E27FC236}">
                <a16:creationId xmlns:a16="http://schemas.microsoft.com/office/drawing/2014/main" id="{D6BDEB5A-D3A2-1F2E-13C0-250ADA66F6B3}"/>
              </a:ext>
            </a:extLst>
          </p:cNvPr>
          <p:cNvSpPr/>
          <p:nvPr/>
        </p:nvSpPr>
        <p:spPr>
          <a:xfrm>
            <a:off x="3496547" y="1966149"/>
            <a:ext cx="744550" cy="872254"/>
          </a:xfrm>
          <a:custGeom>
            <a:avLst/>
            <a:gdLst/>
            <a:ahLst/>
            <a:cxnLst/>
            <a:rect l="l" t="t" r="r" b="b"/>
            <a:pathLst>
              <a:path w="2926108" h="3216409">
                <a:moveTo>
                  <a:pt x="1150286" y="2039882"/>
                </a:moveTo>
                <a:cubicBezTo>
                  <a:pt x="1216487" y="2110220"/>
                  <a:pt x="1249586" y="2238485"/>
                  <a:pt x="1348889" y="2250897"/>
                </a:cubicBezTo>
                <a:cubicBezTo>
                  <a:pt x="1452327" y="2213659"/>
                  <a:pt x="1530941" y="2147458"/>
                  <a:pt x="1597142" y="2052295"/>
                </a:cubicBezTo>
                <a:cubicBezTo>
                  <a:pt x="1634380" y="2030228"/>
                  <a:pt x="1712994" y="2049536"/>
                  <a:pt x="1721269" y="2072982"/>
                </a:cubicBezTo>
                <a:cubicBezTo>
                  <a:pt x="1533700" y="2362611"/>
                  <a:pt x="1615072" y="2763954"/>
                  <a:pt x="1568179" y="2830155"/>
                </a:cubicBezTo>
                <a:cubicBezTo>
                  <a:pt x="1391644" y="2965315"/>
                  <a:pt x="1231658" y="2893598"/>
                  <a:pt x="1063398" y="2925319"/>
                </a:cubicBezTo>
                <a:cubicBezTo>
                  <a:pt x="925479" y="2954282"/>
                  <a:pt x="820660" y="3107371"/>
                  <a:pt x="686879" y="3148747"/>
                </a:cubicBezTo>
                <a:cubicBezTo>
                  <a:pt x="536548" y="3184606"/>
                  <a:pt x="373804" y="3224602"/>
                  <a:pt x="215198" y="3214948"/>
                </a:cubicBezTo>
                <a:cubicBezTo>
                  <a:pt x="93829" y="3209431"/>
                  <a:pt x="71763" y="3046687"/>
                  <a:pt x="136584" y="2925318"/>
                </a:cubicBezTo>
                <a:cubicBezTo>
                  <a:pt x="168305" y="2828775"/>
                  <a:pt x="121415" y="2802571"/>
                  <a:pt x="107623" y="2710165"/>
                </a:cubicBezTo>
                <a:cubicBezTo>
                  <a:pt x="111150" y="2693172"/>
                  <a:pt x="127647" y="2691385"/>
                  <a:pt x="158288" y="2695563"/>
                </a:cubicBezTo>
                <a:lnTo>
                  <a:pt x="158288" y="2626239"/>
                </a:lnTo>
                <a:lnTo>
                  <a:pt x="266288" y="2626239"/>
                </a:lnTo>
                <a:lnTo>
                  <a:pt x="266288" y="2708276"/>
                </a:lnTo>
                <a:lnTo>
                  <a:pt x="307224" y="2711894"/>
                </a:lnTo>
                <a:lnTo>
                  <a:pt x="307224" y="2626239"/>
                </a:lnTo>
                <a:lnTo>
                  <a:pt x="415224" y="2626239"/>
                </a:lnTo>
                <a:lnTo>
                  <a:pt x="415224" y="2711420"/>
                </a:lnTo>
                <a:cubicBezTo>
                  <a:pt x="428487" y="2711947"/>
                  <a:pt x="442136" y="2710942"/>
                  <a:pt x="456160" y="2708700"/>
                </a:cubicBezTo>
                <a:lnTo>
                  <a:pt x="456160" y="2617963"/>
                </a:lnTo>
                <a:lnTo>
                  <a:pt x="564160" y="2617963"/>
                </a:lnTo>
                <a:lnTo>
                  <a:pt x="564160" y="2692500"/>
                </a:lnTo>
                <a:cubicBezTo>
                  <a:pt x="577696" y="2691220"/>
                  <a:pt x="591289" y="2688332"/>
                  <a:pt x="605096" y="2684680"/>
                </a:cubicBezTo>
                <a:lnTo>
                  <a:pt x="605096" y="2601411"/>
                </a:lnTo>
                <a:lnTo>
                  <a:pt x="713096" y="2601411"/>
                </a:lnTo>
                <a:lnTo>
                  <a:pt x="713096" y="2654658"/>
                </a:lnTo>
                <a:lnTo>
                  <a:pt x="754032" y="2641463"/>
                </a:lnTo>
                <a:lnTo>
                  <a:pt x="754032" y="2580721"/>
                </a:lnTo>
                <a:lnTo>
                  <a:pt x="862032" y="2580721"/>
                </a:lnTo>
                <a:lnTo>
                  <a:pt x="862032" y="2599792"/>
                </a:lnTo>
                <a:cubicBezTo>
                  <a:pt x="897454" y="2584791"/>
                  <a:pt x="934214" y="2567836"/>
                  <a:pt x="972371" y="2548802"/>
                </a:cubicBezTo>
                <a:cubicBezTo>
                  <a:pt x="1030297" y="2506047"/>
                  <a:pt x="939271" y="2219176"/>
                  <a:pt x="947546" y="2122633"/>
                </a:cubicBezTo>
                <a:cubicBezTo>
                  <a:pt x="957201" y="2082636"/>
                  <a:pt x="1082706" y="2067466"/>
                  <a:pt x="1150286" y="2039882"/>
                </a:cubicBezTo>
                <a:close/>
                <a:moveTo>
                  <a:pt x="394278" y="1320337"/>
                </a:moveTo>
                <a:cubicBezTo>
                  <a:pt x="356565" y="1315036"/>
                  <a:pt x="316914" y="1320983"/>
                  <a:pt x="277262" y="1344774"/>
                </a:cubicBezTo>
                <a:cubicBezTo>
                  <a:pt x="169686" y="1368221"/>
                  <a:pt x="281399" y="1532343"/>
                  <a:pt x="314500" y="1626128"/>
                </a:cubicBezTo>
                <a:cubicBezTo>
                  <a:pt x="335188" y="1715776"/>
                  <a:pt x="306225" y="1838523"/>
                  <a:pt x="376563" y="1820593"/>
                </a:cubicBezTo>
                <a:cubicBezTo>
                  <a:pt x="535169" y="1786113"/>
                  <a:pt x="681363" y="1673020"/>
                  <a:pt x="628954" y="1493726"/>
                </a:cubicBezTo>
                <a:cubicBezTo>
                  <a:pt x="603094" y="1453384"/>
                  <a:pt x="507414" y="1336241"/>
                  <a:pt x="394278" y="1320337"/>
                </a:cubicBezTo>
                <a:close/>
                <a:moveTo>
                  <a:pt x="1526804" y="66"/>
                </a:moveTo>
                <a:cubicBezTo>
                  <a:pt x="2066065" y="2824"/>
                  <a:pt x="2621877" y="129710"/>
                  <a:pt x="2896335" y="1038593"/>
                </a:cubicBezTo>
                <a:cubicBezTo>
                  <a:pt x="3057700" y="1564063"/>
                  <a:pt x="2532230" y="2366749"/>
                  <a:pt x="2064686" y="2292273"/>
                </a:cubicBezTo>
                <a:cubicBezTo>
                  <a:pt x="1885392" y="2267447"/>
                  <a:pt x="1950214" y="2015056"/>
                  <a:pt x="1555767" y="1940580"/>
                </a:cubicBezTo>
                <a:cubicBezTo>
                  <a:pt x="1179249" y="1868862"/>
                  <a:pt x="732393" y="2186075"/>
                  <a:pt x="554478" y="2159871"/>
                </a:cubicBezTo>
                <a:cubicBezTo>
                  <a:pt x="466211" y="2141942"/>
                  <a:pt x="394493" y="1904722"/>
                  <a:pt x="364151" y="1932305"/>
                </a:cubicBezTo>
                <a:cubicBezTo>
                  <a:pt x="322774" y="1970922"/>
                  <a:pt x="405526" y="2146079"/>
                  <a:pt x="467589" y="2205384"/>
                </a:cubicBezTo>
                <a:cubicBezTo>
                  <a:pt x="525515" y="2241243"/>
                  <a:pt x="732393" y="2202626"/>
                  <a:pt x="873070" y="2139183"/>
                </a:cubicBezTo>
                <a:cubicBezTo>
                  <a:pt x="913066" y="2128149"/>
                  <a:pt x="870312" y="2253655"/>
                  <a:pt x="877208" y="2333648"/>
                </a:cubicBezTo>
                <a:lnTo>
                  <a:pt x="862033" y="2337135"/>
                </a:lnTo>
                <a:lnTo>
                  <a:pt x="862033" y="2415799"/>
                </a:lnTo>
                <a:lnTo>
                  <a:pt x="754033" y="2415799"/>
                </a:lnTo>
                <a:lnTo>
                  <a:pt x="754033" y="2360695"/>
                </a:lnTo>
                <a:lnTo>
                  <a:pt x="713097" y="2366601"/>
                </a:lnTo>
                <a:lnTo>
                  <a:pt x="713097" y="2428213"/>
                </a:lnTo>
                <a:lnTo>
                  <a:pt x="605097" y="2428213"/>
                </a:lnTo>
                <a:lnTo>
                  <a:pt x="605097" y="2379641"/>
                </a:lnTo>
                <a:lnTo>
                  <a:pt x="564161" y="2382960"/>
                </a:lnTo>
                <a:lnTo>
                  <a:pt x="564161" y="2436489"/>
                </a:lnTo>
                <a:lnTo>
                  <a:pt x="456161" y="2436489"/>
                </a:lnTo>
                <a:lnTo>
                  <a:pt x="456161" y="2388351"/>
                </a:lnTo>
                <a:lnTo>
                  <a:pt x="415225" y="2389346"/>
                </a:lnTo>
                <a:lnTo>
                  <a:pt x="415225" y="2436489"/>
                </a:lnTo>
                <a:lnTo>
                  <a:pt x="307225" y="2436489"/>
                </a:lnTo>
                <a:lnTo>
                  <a:pt x="307225" y="2386989"/>
                </a:lnTo>
                <a:cubicBezTo>
                  <a:pt x="293173" y="2387203"/>
                  <a:pt x="279516" y="2386340"/>
                  <a:pt x="266289" y="2385150"/>
                </a:cubicBezTo>
                <a:lnTo>
                  <a:pt x="266289" y="2428213"/>
                </a:lnTo>
                <a:lnTo>
                  <a:pt x="158289" y="2428213"/>
                </a:lnTo>
                <a:lnTo>
                  <a:pt x="158289" y="2370613"/>
                </a:lnTo>
                <a:cubicBezTo>
                  <a:pt x="107017" y="2360332"/>
                  <a:pt x="72014" y="2345184"/>
                  <a:pt x="62108" y="2325373"/>
                </a:cubicBezTo>
                <a:cubicBezTo>
                  <a:pt x="37284" y="2261930"/>
                  <a:pt x="103484" y="2223314"/>
                  <a:pt x="124172" y="2172284"/>
                </a:cubicBezTo>
                <a:cubicBezTo>
                  <a:pt x="111759" y="2144700"/>
                  <a:pt x="74522" y="2141942"/>
                  <a:pt x="86934" y="2089533"/>
                </a:cubicBezTo>
                <a:cubicBezTo>
                  <a:pt x="96588" y="2053674"/>
                  <a:pt x="242782" y="2030228"/>
                  <a:pt x="264849" y="1994369"/>
                </a:cubicBezTo>
                <a:cubicBezTo>
                  <a:pt x="273125" y="1919892"/>
                  <a:pt x="-4093" y="1721291"/>
                  <a:pt x="45" y="1671639"/>
                </a:cubicBezTo>
                <a:cubicBezTo>
                  <a:pt x="12458" y="1619230"/>
                  <a:pt x="124172" y="1558546"/>
                  <a:pt x="190373" y="1477174"/>
                </a:cubicBezTo>
                <a:cubicBezTo>
                  <a:pt x="222094" y="1438557"/>
                  <a:pt x="80038" y="1267538"/>
                  <a:pt x="91072" y="1224783"/>
                </a:cubicBezTo>
                <a:cubicBezTo>
                  <a:pt x="111760" y="1092381"/>
                  <a:pt x="240023" y="943429"/>
                  <a:pt x="264849" y="703451"/>
                </a:cubicBezTo>
                <a:cubicBezTo>
                  <a:pt x="342084" y="332450"/>
                  <a:pt x="961338" y="-5451"/>
                  <a:pt x="1526804" y="66"/>
                </a:cubicBezTo>
                <a:close/>
              </a:path>
            </a:pathLst>
          </a:cu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/>
          </a:lstStyle>
          <a:p>
            <a:pPr algn="ctr"/>
            <a:endParaRPr lang="ko-KR" altLang="en-US" sz="2100"/>
          </a:p>
        </p:txBody>
      </p:sp>
      <p:sp>
        <p:nvSpPr>
          <p:cNvPr id="10" name="Oval 47">
            <a:extLst>
              <a:ext uri="{FF2B5EF4-FFF2-40B4-BE49-F238E27FC236}">
                <a16:creationId xmlns:a16="http://schemas.microsoft.com/office/drawing/2014/main" id="{3B17FF62-2256-7AC4-0786-B84325675825}"/>
              </a:ext>
            </a:extLst>
          </p:cNvPr>
          <p:cNvSpPr>
            <a:spLocks noChangeAspect="1"/>
          </p:cNvSpPr>
          <p:nvPr/>
        </p:nvSpPr>
        <p:spPr>
          <a:xfrm>
            <a:off x="14149219" y="1934876"/>
            <a:ext cx="877090" cy="934788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1303187" y="480874"/>
                </a:moveTo>
                <a:lnTo>
                  <a:pt x="1303187" y="1303187"/>
                </a:lnTo>
                <a:lnTo>
                  <a:pt x="480874" y="1303187"/>
                </a:lnTo>
                <a:lnTo>
                  <a:pt x="480874" y="1936813"/>
                </a:lnTo>
                <a:lnTo>
                  <a:pt x="1303187" y="1936813"/>
                </a:lnTo>
                <a:lnTo>
                  <a:pt x="1303187" y="2759126"/>
                </a:lnTo>
                <a:lnTo>
                  <a:pt x="1936813" y="2759126"/>
                </a:lnTo>
                <a:lnTo>
                  <a:pt x="1936813" y="1936813"/>
                </a:lnTo>
                <a:lnTo>
                  <a:pt x="2759126" y="1936813"/>
                </a:lnTo>
                <a:lnTo>
                  <a:pt x="2759126" y="1303187"/>
                </a:lnTo>
                <a:lnTo>
                  <a:pt x="1936813" y="1303187"/>
                </a:lnTo>
                <a:lnTo>
                  <a:pt x="1936813" y="480874"/>
                </a:lnTo>
                <a:close/>
                <a:moveTo>
                  <a:pt x="1620000" y="0"/>
                </a:moveTo>
                <a:cubicBezTo>
                  <a:pt x="2514701" y="0"/>
                  <a:pt x="3240000" y="725299"/>
                  <a:pt x="3240000" y="1620000"/>
                </a:cubicBezTo>
                <a:cubicBezTo>
                  <a:pt x="3240000" y="2514701"/>
                  <a:pt x="2514701" y="3240000"/>
                  <a:pt x="1620000" y="3240000"/>
                </a:cubicBezTo>
                <a:cubicBezTo>
                  <a:pt x="725299" y="3240000"/>
                  <a:pt x="0" y="2514701"/>
                  <a:pt x="0" y="1620000"/>
                </a:cubicBezTo>
                <a:cubicBezTo>
                  <a:pt x="0" y="725299"/>
                  <a:pt x="725299" y="0"/>
                  <a:pt x="1620000" y="0"/>
                </a:cubicBezTo>
                <a:close/>
              </a:path>
            </a:pathLst>
          </a:cu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/>
          </a:lstStyle>
          <a:p>
            <a:pPr algn="ctr"/>
            <a:endParaRPr lang="ko-KR" altLang="en-US" sz="2100"/>
          </a:p>
        </p:txBody>
      </p:sp>
      <p:sp>
        <p:nvSpPr>
          <p:cNvPr id="11" name="Rounded Rectangle 2">
            <a:extLst>
              <a:ext uri="{FF2B5EF4-FFF2-40B4-BE49-F238E27FC236}">
                <a16:creationId xmlns:a16="http://schemas.microsoft.com/office/drawing/2014/main" id="{9D8AFF10-2D96-9ACF-4A52-1C388BE799E7}"/>
              </a:ext>
            </a:extLst>
          </p:cNvPr>
          <p:cNvSpPr/>
          <p:nvPr/>
        </p:nvSpPr>
        <p:spPr>
          <a:xfrm>
            <a:off x="4841154" y="7590861"/>
            <a:ext cx="859628" cy="916178"/>
          </a:xfrm>
          <a:custGeom>
            <a:avLst/>
            <a:gdLst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328015 w 3960440"/>
              <a:gd name="connsiteY3" fmla="*/ 1812920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1979373 w 3960440"/>
              <a:gd name="connsiteY17" fmla="*/ 472350 h 3960000"/>
              <a:gd name="connsiteX18" fmla="*/ 436907 w 3960440"/>
              <a:gd name="connsiteY18" fmla="*/ 0 h 3960000"/>
              <a:gd name="connsiteX19" fmla="*/ 3523533 w 3960440"/>
              <a:gd name="connsiteY19" fmla="*/ 0 h 3960000"/>
              <a:gd name="connsiteX20" fmla="*/ 3960440 w 3960440"/>
              <a:gd name="connsiteY20" fmla="*/ 436907 h 3960000"/>
              <a:gd name="connsiteX21" fmla="*/ 3960440 w 3960440"/>
              <a:gd name="connsiteY21" fmla="*/ 3523093 h 3960000"/>
              <a:gd name="connsiteX22" fmla="*/ 3523533 w 3960440"/>
              <a:gd name="connsiteY22" fmla="*/ 3960000 h 3960000"/>
              <a:gd name="connsiteX23" fmla="*/ 436907 w 3960440"/>
              <a:gd name="connsiteY23" fmla="*/ 3960000 h 3960000"/>
              <a:gd name="connsiteX24" fmla="*/ 0 w 3960440"/>
              <a:gd name="connsiteY24" fmla="*/ 3523093 h 3960000"/>
              <a:gd name="connsiteX25" fmla="*/ 0 w 3960440"/>
              <a:gd name="connsiteY25" fmla="*/ 436907 h 3960000"/>
              <a:gd name="connsiteX26" fmla="*/ 436907 w 3960440"/>
              <a:gd name="connsiteY26" fmla="*/ 0 h 3960000"/>
              <a:gd name="connsiteX27" fmla="*/ 436907 w 3960440"/>
              <a:gd name="connsiteY27" fmla="*/ 0 h 396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3960440" h="3960000">
                <a:moveTo>
                  <a:pt x="1979373" y="472350"/>
                </a:moveTo>
                <a:cubicBezTo>
                  <a:pt x="1228307" y="485871"/>
                  <a:pt x="850011" y="1078219"/>
                  <a:pt x="813783" y="1434034"/>
                </a:cubicBezTo>
                <a:cubicBezTo>
                  <a:pt x="787561" y="1781828"/>
                  <a:pt x="889690" y="2005359"/>
                  <a:pt x="1119009" y="2222584"/>
                </a:cubicBezTo>
                <a:cubicBezTo>
                  <a:pt x="1178964" y="2123026"/>
                  <a:pt x="1260199" y="1908547"/>
                  <a:pt x="1328015" y="1812920"/>
                </a:cubicBezTo>
                <a:cubicBezTo>
                  <a:pt x="1222115" y="1647651"/>
                  <a:pt x="1255483" y="1756375"/>
                  <a:pt x="1234998" y="1431771"/>
                </a:cubicBezTo>
                <a:cubicBezTo>
                  <a:pt x="1331609" y="922504"/>
                  <a:pt x="1719145" y="812633"/>
                  <a:pt x="2217373" y="891303"/>
                </a:cubicBezTo>
                <a:cubicBezTo>
                  <a:pt x="2693518" y="1016895"/>
                  <a:pt x="2787642" y="1344599"/>
                  <a:pt x="2783502" y="1606823"/>
                </a:cubicBezTo>
                <a:cubicBezTo>
                  <a:pt x="2771081" y="1743454"/>
                  <a:pt x="2679609" y="2064482"/>
                  <a:pt x="2456028" y="2225955"/>
                </a:cubicBezTo>
                <a:cubicBezTo>
                  <a:pt x="2192422" y="2399851"/>
                  <a:pt x="2004893" y="2209395"/>
                  <a:pt x="2026974" y="2018938"/>
                </a:cubicBezTo>
                <a:cubicBezTo>
                  <a:pt x="2072519" y="1810540"/>
                  <a:pt x="2086043" y="1754994"/>
                  <a:pt x="2135727" y="1554876"/>
                </a:cubicBezTo>
                <a:cubicBezTo>
                  <a:pt x="2195073" y="1382360"/>
                  <a:pt x="2084273" y="1259912"/>
                  <a:pt x="1915898" y="1219889"/>
                </a:cubicBezTo>
                <a:cubicBezTo>
                  <a:pt x="1750283" y="1186766"/>
                  <a:pt x="1626460" y="1331294"/>
                  <a:pt x="1589196" y="1434803"/>
                </a:cubicBezTo>
                <a:cubicBezTo>
                  <a:pt x="1499489" y="1732912"/>
                  <a:pt x="1614533" y="1824000"/>
                  <a:pt x="1574511" y="1939931"/>
                </a:cubicBezTo>
                <a:cubicBezTo>
                  <a:pt x="1332991" y="2671400"/>
                  <a:pt x="1220920" y="3468343"/>
                  <a:pt x="1339611" y="3487664"/>
                </a:cubicBezTo>
                <a:cubicBezTo>
                  <a:pt x="1434840" y="3497327"/>
                  <a:pt x="1730357" y="3129057"/>
                  <a:pt x="1887692" y="2422431"/>
                </a:cubicBezTo>
                <a:cubicBezTo>
                  <a:pt x="1985681" y="2531460"/>
                  <a:pt x="2093439" y="2747804"/>
                  <a:pt x="2336342" y="2720202"/>
                </a:cubicBezTo>
                <a:cubicBezTo>
                  <a:pt x="2693796" y="2666377"/>
                  <a:pt x="3092265" y="2401394"/>
                  <a:pt x="3176454" y="1627140"/>
                </a:cubicBezTo>
                <a:cubicBezTo>
                  <a:pt x="3254038" y="999456"/>
                  <a:pt x="2816023" y="430731"/>
                  <a:pt x="1979373" y="472350"/>
                </a:cubicBezTo>
                <a:close/>
                <a:moveTo>
                  <a:pt x="436907" y="0"/>
                </a:moveTo>
                <a:lnTo>
                  <a:pt x="3523533" y="0"/>
                </a:lnTo>
                <a:cubicBezTo>
                  <a:pt x="3764830" y="0"/>
                  <a:pt x="3960440" y="195610"/>
                  <a:pt x="3960440" y="436907"/>
                </a:cubicBezTo>
                <a:lnTo>
                  <a:pt x="3960440" y="3523093"/>
                </a:lnTo>
                <a:cubicBezTo>
                  <a:pt x="3960440" y="3764390"/>
                  <a:pt x="3764830" y="3960000"/>
                  <a:pt x="3523533" y="3960000"/>
                </a:cubicBezTo>
                <a:lnTo>
                  <a:pt x="436907" y="3960000"/>
                </a:lnTo>
                <a:cubicBezTo>
                  <a:pt x="195610" y="3960000"/>
                  <a:pt x="0" y="3764390"/>
                  <a:pt x="0" y="3523093"/>
                </a:cubicBezTo>
                <a:lnTo>
                  <a:pt x="0" y="436907"/>
                </a:lnTo>
                <a:cubicBezTo>
                  <a:pt x="0" y="195610"/>
                  <a:pt x="195610" y="0"/>
                  <a:pt x="436907" y="0"/>
                </a:cubicBezTo>
                <a:close/>
              </a:path>
            </a:pathLst>
          </a:cu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37160" tIns="68580" rIns="137160" bIns="6858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/>
          </a:lstStyle>
          <a:p>
            <a:pPr algn="ctr"/>
            <a:endParaRPr lang="ko-KR" altLang="en-US" sz="2100">
              <a:solidFill>
                <a:schemeClr val="tx1"/>
              </a:solidFill>
            </a:endParaRPr>
          </a:p>
        </p:txBody>
      </p:sp>
      <p:sp>
        <p:nvSpPr>
          <p:cNvPr id="12" name="Rounded Rectangle 8">
            <a:extLst>
              <a:ext uri="{FF2B5EF4-FFF2-40B4-BE49-F238E27FC236}">
                <a16:creationId xmlns:a16="http://schemas.microsoft.com/office/drawing/2014/main" id="{6896B64D-4EA5-C598-B314-D6BB77E60BEE}"/>
              </a:ext>
            </a:extLst>
          </p:cNvPr>
          <p:cNvSpPr/>
          <p:nvPr/>
        </p:nvSpPr>
        <p:spPr>
          <a:xfrm>
            <a:off x="3438954" y="7590861"/>
            <a:ext cx="859724" cy="916178"/>
          </a:xfrm>
          <a:custGeom>
            <a:avLst/>
            <a:gdLst>
              <a:gd name="connsiteX0" fmla="*/ 554477 w 3888432"/>
              <a:gd name="connsiteY0" fmla="*/ 1512168 h 3960440"/>
              <a:gd name="connsiteX1" fmla="*/ 554477 w 3888432"/>
              <a:gd name="connsiteY1" fmla="*/ 3312368 h 3960440"/>
              <a:gd name="connsiteX2" fmla="*/ 1201638 w 3888432"/>
              <a:gd name="connsiteY2" fmla="*/ 3312368 h 3960440"/>
              <a:gd name="connsiteX3" fmla="*/ 1201638 w 3888432"/>
              <a:gd name="connsiteY3" fmla="*/ 1512168 h 3960440"/>
              <a:gd name="connsiteX4" fmla="*/ 554477 w 3888432"/>
              <a:gd name="connsiteY4" fmla="*/ 1512168 h 3960440"/>
              <a:gd name="connsiteX5" fmla="*/ 2840340 w 3888432"/>
              <a:gd name="connsiteY5" fmla="*/ 1479943 h 3960440"/>
              <a:gd name="connsiteX6" fmla="*/ 2136833 w 3888432"/>
              <a:gd name="connsiteY6" fmla="*/ 1785510 h 3960440"/>
              <a:gd name="connsiteX7" fmla="*/ 2136833 w 3888432"/>
              <a:gd name="connsiteY7" fmla="*/ 1510185 h 3960440"/>
              <a:gd name="connsiteX8" fmla="*/ 1489672 w 3888432"/>
              <a:gd name="connsiteY8" fmla="*/ 1510185 h 3960440"/>
              <a:gd name="connsiteX9" fmla="*/ 1489672 w 3888432"/>
              <a:gd name="connsiteY9" fmla="*/ 3310385 h 3960440"/>
              <a:gd name="connsiteX10" fmla="*/ 2136833 w 3888432"/>
              <a:gd name="connsiteY10" fmla="*/ 3310385 h 3960440"/>
              <a:gd name="connsiteX11" fmla="*/ 2147184 w 3888432"/>
              <a:gd name="connsiteY11" fmla="*/ 2155564 h 3960440"/>
              <a:gd name="connsiteX12" fmla="*/ 2673919 w 3888432"/>
              <a:gd name="connsiteY12" fmla="*/ 2138897 h 3960440"/>
              <a:gd name="connsiteX13" fmla="*/ 2679688 w 3888432"/>
              <a:gd name="connsiteY13" fmla="*/ 3312366 h 3960440"/>
              <a:gd name="connsiteX14" fmla="*/ 3326849 w 3888432"/>
              <a:gd name="connsiteY14" fmla="*/ 3312366 h 3960440"/>
              <a:gd name="connsiteX15" fmla="*/ 3333768 w 3888432"/>
              <a:gd name="connsiteY15" fmla="*/ 2128613 h 3960440"/>
              <a:gd name="connsiteX16" fmla="*/ 2840340 w 3888432"/>
              <a:gd name="connsiteY16" fmla="*/ 1479943 h 3960440"/>
              <a:gd name="connsiteX17" fmla="*/ 878058 w 3888432"/>
              <a:gd name="connsiteY17" fmla="*/ 648072 h 3960440"/>
              <a:gd name="connsiteX18" fmla="*/ 554477 w 3888432"/>
              <a:gd name="connsiteY18" fmla="*/ 971653 h 3960440"/>
              <a:gd name="connsiteX19" fmla="*/ 878058 w 3888432"/>
              <a:gd name="connsiteY19" fmla="*/ 1295234 h 3960440"/>
              <a:gd name="connsiteX20" fmla="*/ 1201639 w 3888432"/>
              <a:gd name="connsiteY20" fmla="*/ 971653 h 3960440"/>
              <a:gd name="connsiteX21" fmla="*/ 878058 w 3888432"/>
              <a:gd name="connsiteY21" fmla="*/ 648072 h 3960440"/>
              <a:gd name="connsiteX22" fmla="*/ 333511 w 3888432"/>
              <a:gd name="connsiteY22" fmla="*/ 0 h 3960440"/>
              <a:gd name="connsiteX23" fmla="*/ 3554921 w 3888432"/>
              <a:gd name="connsiteY23" fmla="*/ 0 h 3960440"/>
              <a:gd name="connsiteX24" fmla="*/ 3888432 w 3888432"/>
              <a:gd name="connsiteY24" fmla="*/ 333511 h 3960440"/>
              <a:gd name="connsiteX25" fmla="*/ 3888432 w 3888432"/>
              <a:gd name="connsiteY25" fmla="*/ 3626929 h 3960440"/>
              <a:gd name="connsiteX26" fmla="*/ 3554921 w 3888432"/>
              <a:gd name="connsiteY26" fmla="*/ 3960440 h 3960440"/>
              <a:gd name="connsiteX27" fmla="*/ 333511 w 3888432"/>
              <a:gd name="connsiteY27" fmla="*/ 3960440 h 3960440"/>
              <a:gd name="connsiteX28" fmla="*/ 0 w 3888432"/>
              <a:gd name="connsiteY28" fmla="*/ 3626929 h 3960440"/>
              <a:gd name="connsiteX29" fmla="*/ 0 w 3888432"/>
              <a:gd name="connsiteY29" fmla="*/ 333511 h 3960440"/>
              <a:gd name="connsiteX30" fmla="*/ 333511 w 3888432"/>
              <a:gd name="connsiteY30" fmla="*/ 0 h 3960440"/>
              <a:gd name="connsiteX31" fmla="*/ 333511 w 3888432"/>
              <a:gd name="connsiteY31" fmla="*/ 0 h 39604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3888432" h="3960440">
                <a:moveTo>
                  <a:pt x="554477" y="1512168"/>
                </a:moveTo>
                <a:lnTo>
                  <a:pt x="554477" y="3312368"/>
                </a:lnTo>
                <a:lnTo>
                  <a:pt x="1201638" y="3312368"/>
                </a:lnTo>
                <a:lnTo>
                  <a:pt x="1201638" y="1512168"/>
                </a:lnTo>
                <a:lnTo>
                  <a:pt x="554477" y="1512168"/>
                </a:lnTo>
                <a:close/>
                <a:moveTo>
                  <a:pt x="2840340" y="1479943"/>
                </a:moveTo>
                <a:cubicBezTo>
                  <a:pt x="2293254" y="1484797"/>
                  <a:pt x="2254084" y="1780470"/>
                  <a:pt x="2136833" y="1785510"/>
                </a:cubicBezTo>
                <a:lnTo>
                  <a:pt x="2136833" y="1510185"/>
                </a:lnTo>
                <a:lnTo>
                  <a:pt x="1489672" y="1510185"/>
                </a:lnTo>
                <a:lnTo>
                  <a:pt x="1489672" y="3310385"/>
                </a:lnTo>
                <a:lnTo>
                  <a:pt x="2136833" y="3310385"/>
                </a:lnTo>
                <a:cubicBezTo>
                  <a:pt x="2140283" y="2925445"/>
                  <a:pt x="2133383" y="2560917"/>
                  <a:pt x="2147184" y="2155564"/>
                </a:cubicBezTo>
                <a:cubicBezTo>
                  <a:pt x="2187272" y="1842063"/>
                  <a:pt x="2668986" y="1938990"/>
                  <a:pt x="2673919" y="2138897"/>
                </a:cubicBezTo>
                <a:lnTo>
                  <a:pt x="2679688" y="3312366"/>
                </a:lnTo>
                <a:lnTo>
                  <a:pt x="3326849" y="3312366"/>
                </a:lnTo>
                <a:cubicBezTo>
                  <a:pt x="3329155" y="2917782"/>
                  <a:pt x="3331462" y="2523197"/>
                  <a:pt x="3333768" y="2128613"/>
                </a:cubicBezTo>
                <a:cubicBezTo>
                  <a:pt x="3339026" y="1942962"/>
                  <a:pt x="3184753" y="1475890"/>
                  <a:pt x="2840340" y="1479943"/>
                </a:cubicBezTo>
                <a:close/>
                <a:moveTo>
                  <a:pt x="878058" y="648072"/>
                </a:moveTo>
                <a:cubicBezTo>
                  <a:pt x="699349" y="648072"/>
                  <a:pt x="554477" y="792944"/>
                  <a:pt x="554477" y="971653"/>
                </a:cubicBezTo>
                <a:cubicBezTo>
                  <a:pt x="554477" y="1150362"/>
                  <a:pt x="699349" y="1295234"/>
                  <a:pt x="878058" y="1295234"/>
                </a:cubicBezTo>
                <a:cubicBezTo>
                  <a:pt x="1056767" y="1295234"/>
                  <a:pt x="1201639" y="1150362"/>
                  <a:pt x="1201639" y="971653"/>
                </a:cubicBezTo>
                <a:cubicBezTo>
                  <a:pt x="1201639" y="792944"/>
                  <a:pt x="1056767" y="648072"/>
                  <a:pt x="878058" y="648072"/>
                </a:cubicBezTo>
                <a:close/>
                <a:moveTo>
                  <a:pt x="333511" y="0"/>
                </a:moveTo>
                <a:lnTo>
                  <a:pt x="3554921" y="0"/>
                </a:lnTo>
                <a:cubicBezTo>
                  <a:pt x="3739114" y="0"/>
                  <a:pt x="3888432" y="149318"/>
                  <a:pt x="3888432" y="333511"/>
                </a:cubicBezTo>
                <a:lnTo>
                  <a:pt x="3888432" y="3626929"/>
                </a:lnTo>
                <a:cubicBezTo>
                  <a:pt x="3888432" y="3811122"/>
                  <a:pt x="3739114" y="3960440"/>
                  <a:pt x="3554921" y="3960440"/>
                </a:cubicBezTo>
                <a:lnTo>
                  <a:pt x="333511" y="3960440"/>
                </a:lnTo>
                <a:cubicBezTo>
                  <a:pt x="149318" y="3960440"/>
                  <a:pt x="0" y="3811122"/>
                  <a:pt x="0" y="3626929"/>
                </a:cubicBezTo>
                <a:lnTo>
                  <a:pt x="0" y="333511"/>
                </a:lnTo>
                <a:cubicBezTo>
                  <a:pt x="0" y="149318"/>
                  <a:pt x="149318" y="0"/>
                  <a:pt x="333511" y="0"/>
                </a:cubicBezTo>
                <a:close/>
              </a:path>
            </a:pathLst>
          </a:cu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37160" tIns="68580" rIns="137160" bIns="6858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/>
          </a:lstStyle>
          <a:p>
            <a:pPr algn="ctr"/>
            <a:endParaRPr lang="ko-KR" altLang="en-US" sz="2100">
              <a:solidFill>
                <a:schemeClr val="tx1"/>
              </a:solidFill>
            </a:endParaRPr>
          </a:p>
        </p:txBody>
      </p:sp>
      <p:sp>
        <p:nvSpPr>
          <p:cNvPr id="13" name="Rounded Rectangle 2">
            <a:extLst>
              <a:ext uri="{FF2B5EF4-FFF2-40B4-BE49-F238E27FC236}">
                <a16:creationId xmlns:a16="http://schemas.microsoft.com/office/drawing/2014/main" id="{EC29884E-64DD-B18E-7B4C-03A99F0E7F4C}"/>
              </a:ext>
            </a:extLst>
          </p:cNvPr>
          <p:cNvSpPr/>
          <p:nvPr/>
        </p:nvSpPr>
        <p:spPr>
          <a:xfrm>
            <a:off x="7635552" y="7590861"/>
            <a:ext cx="859628" cy="916178"/>
          </a:xfrm>
          <a:custGeom>
            <a:avLst/>
            <a:gdLst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570453 w 3960000"/>
              <a:gd name="connsiteY8" fmla="*/ 1629310 h 3960000"/>
              <a:gd name="connsiteX9" fmla="*/ 1196057 w 3960000"/>
              <a:gd name="connsiteY9" fmla="*/ 2257108 h 3960000"/>
              <a:gd name="connsiteX10" fmla="*/ 813848 w 3960000"/>
              <a:gd name="connsiteY10" fmla="*/ 2296824 h 3960000"/>
              <a:gd name="connsiteX11" fmla="*/ 1486410 w 3960000"/>
              <a:gd name="connsiteY11" fmla="*/ 2607420 h 3960000"/>
              <a:gd name="connsiteX12" fmla="*/ 489408 w 3960000"/>
              <a:gd name="connsiteY12" fmla="*/ 2829018 h 3960000"/>
              <a:gd name="connsiteX13" fmla="*/ 2062787 w 3960000"/>
              <a:gd name="connsiteY13" fmla="*/ 3146219 h 3960000"/>
              <a:gd name="connsiteX14" fmla="*/ 3074271 w 3960000"/>
              <a:gd name="connsiteY14" fmla="*/ 2105563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30" fmla="*/ 308009 w 3960000"/>
              <a:gd name="connsiteY30" fmla="*/ 0 h 3960000"/>
              <a:gd name="connsiteX31" fmla="*/ 308009 w 3960000"/>
              <a:gd name="connsiteY31" fmla="*/ 0 h 396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3960000" h="3960000">
                <a:moveTo>
                  <a:pt x="3160999" y="1374274"/>
                </a:moveTo>
                <a:lnTo>
                  <a:pt x="3155132" y="1419362"/>
                </a:lnTo>
                <a:lnTo>
                  <a:pt x="3160999" y="1374274"/>
                </a:lnTo>
                <a:close/>
                <a:moveTo>
                  <a:pt x="2496208" y="770986"/>
                </a:moveTo>
                <a:cubicBezTo>
                  <a:pt x="2113414" y="770986"/>
                  <a:pt x="1929581" y="1106902"/>
                  <a:pt x="1921633" y="1292845"/>
                </a:cubicBezTo>
                <a:cubicBezTo>
                  <a:pt x="1914712" y="1454769"/>
                  <a:pt x="1928136" y="1522392"/>
                  <a:pt x="1942445" y="1570340"/>
                </a:cubicBezTo>
                <a:cubicBezTo>
                  <a:pt x="1547199" y="1510736"/>
                  <a:pt x="1237189" y="1330681"/>
                  <a:pt x="815277" y="836121"/>
                </a:cubicBezTo>
                <a:cubicBezTo>
                  <a:pt x="618819" y="1229038"/>
                  <a:pt x="733086" y="1558961"/>
                  <a:pt x="965659" y="1735195"/>
                </a:cubicBezTo>
                <a:cubicBezTo>
                  <a:pt x="864541" y="1716416"/>
                  <a:pt x="662904" y="1695759"/>
                  <a:pt x="570453" y="1629310"/>
                </a:cubicBezTo>
                <a:cubicBezTo>
                  <a:pt x="597898" y="2016450"/>
                  <a:pt x="990931" y="2177657"/>
                  <a:pt x="1196057" y="2257108"/>
                </a:cubicBezTo>
                <a:cubicBezTo>
                  <a:pt x="1113718" y="2275887"/>
                  <a:pt x="943857" y="2321380"/>
                  <a:pt x="813848" y="2296824"/>
                </a:cubicBezTo>
                <a:cubicBezTo>
                  <a:pt x="926523" y="2634848"/>
                  <a:pt x="1326064" y="2611755"/>
                  <a:pt x="1486410" y="2607420"/>
                </a:cubicBezTo>
                <a:cubicBezTo>
                  <a:pt x="1297174" y="2749708"/>
                  <a:pt x="1000058" y="2795794"/>
                  <a:pt x="489408" y="2829018"/>
                </a:cubicBezTo>
                <a:cubicBezTo>
                  <a:pt x="914827" y="3139596"/>
                  <a:pt x="1734874" y="3242281"/>
                  <a:pt x="2062787" y="3146219"/>
                </a:cubicBezTo>
                <a:cubicBezTo>
                  <a:pt x="2763394" y="2903535"/>
                  <a:pt x="2915370" y="2621267"/>
                  <a:pt x="3074271" y="2105563"/>
                </a:cubicBezTo>
                <a:cubicBezTo>
                  <a:pt x="3173740" y="1733406"/>
                  <a:pt x="3145310" y="1648999"/>
                  <a:pt x="3207849" y="1493166"/>
                </a:cubicBezTo>
                <a:cubicBezTo>
                  <a:pt x="3270388" y="1337333"/>
                  <a:pt x="3414210" y="1276468"/>
                  <a:pt x="3449507" y="1170564"/>
                </a:cubicBezTo>
                <a:cubicBezTo>
                  <a:pt x="3349883" y="1192977"/>
                  <a:pt x="3252716" y="1239516"/>
                  <a:pt x="3140091" y="1227260"/>
                </a:cubicBezTo>
                <a:cubicBezTo>
                  <a:pt x="3219995" y="1183499"/>
                  <a:pt x="3274317" y="996523"/>
                  <a:pt x="3324107" y="851504"/>
                </a:cubicBezTo>
                <a:cubicBezTo>
                  <a:pt x="3215037" y="921165"/>
                  <a:pt x="3152155" y="998691"/>
                  <a:pt x="2995677" y="1008938"/>
                </a:cubicBezTo>
                <a:cubicBezTo>
                  <a:pt x="2884471" y="881691"/>
                  <a:pt x="2678487" y="770986"/>
                  <a:pt x="2496208" y="770986"/>
                </a:cubicBezTo>
                <a:close/>
                <a:moveTo>
                  <a:pt x="308009" y="0"/>
                </a:moveTo>
                <a:lnTo>
                  <a:pt x="3651991" y="0"/>
                </a:lnTo>
                <a:cubicBezTo>
                  <a:pt x="3822100" y="0"/>
                  <a:pt x="3960000" y="137900"/>
                  <a:pt x="3960000" y="308009"/>
                </a:cubicBezTo>
                <a:lnTo>
                  <a:pt x="3960000" y="3651991"/>
                </a:lnTo>
                <a:cubicBezTo>
                  <a:pt x="3960000" y="3822100"/>
                  <a:pt x="3822100" y="3960000"/>
                  <a:pt x="3651991" y="3960000"/>
                </a:cubicBezTo>
                <a:lnTo>
                  <a:pt x="308009" y="3960000"/>
                </a:lnTo>
                <a:cubicBezTo>
                  <a:pt x="137900" y="3960000"/>
                  <a:pt x="0" y="3822100"/>
                  <a:pt x="0" y="3651991"/>
                </a:cubicBezTo>
                <a:lnTo>
                  <a:pt x="0" y="308009"/>
                </a:lnTo>
                <a:cubicBezTo>
                  <a:pt x="0" y="137900"/>
                  <a:pt x="137900" y="0"/>
                  <a:pt x="308009" y="0"/>
                </a:cubicBezTo>
                <a:close/>
              </a:path>
            </a:pathLst>
          </a:cu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37160" tIns="68580" rIns="137160" bIns="6858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/>
          </a:lstStyle>
          <a:p>
            <a:pPr algn="ctr"/>
            <a:endParaRPr lang="ko-KR" altLang="en-US" sz="2100">
              <a:solidFill>
                <a:schemeClr val="tx1"/>
              </a:solidFill>
            </a:endParaRPr>
          </a:p>
        </p:txBody>
      </p:sp>
      <p:sp>
        <p:nvSpPr>
          <p:cNvPr id="14" name="Rounded Rectangle 3">
            <a:extLst>
              <a:ext uri="{FF2B5EF4-FFF2-40B4-BE49-F238E27FC236}">
                <a16:creationId xmlns:a16="http://schemas.microsoft.com/office/drawing/2014/main" id="{1BACAEA8-CDE3-AFA7-03AA-D464B26F1774}"/>
              </a:ext>
            </a:extLst>
          </p:cNvPr>
          <p:cNvSpPr>
            <a:spLocks noChangeAspect="1"/>
          </p:cNvSpPr>
          <p:nvPr/>
        </p:nvSpPr>
        <p:spPr>
          <a:xfrm>
            <a:off x="6228420" y="7590861"/>
            <a:ext cx="859628" cy="916178"/>
          </a:xfrm>
          <a:custGeom>
            <a:avLst/>
            <a:gdLst>
              <a:gd name="connsiteX0" fmla="*/ 2841893 w 3960000"/>
              <a:gd name="connsiteY0" fmla="*/ 181064 h 3960000"/>
              <a:gd name="connsiteX1" fmla="*/ 2105790 w 3960000"/>
              <a:gd name="connsiteY1" fmla="*/ 859562 h 3960000"/>
              <a:gd name="connsiteX2" fmla="*/ 2106860 w 3960000"/>
              <a:gd name="connsiteY2" fmla="*/ 863292 h 3960000"/>
              <a:gd name="connsiteX3" fmla="*/ 2106860 w 3960000"/>
              <a:gd name="connsiteY3" fmla="*/ 1248172 h 3960000"/>
              <a:gd name="connsiteX4" fmla="*/ 1691968 w 3960000"/>
              <a:gd name="connsiteY4" fmla="*/ 1248172 h 3960000"/>
              <a:gd name="connsiteX5" fmla="*/ 1691968 w 3960000"/>
              <a:gd name="connsiteY5" fmla="*/ 1824236 h 3960000"/>
              <a:gd name="connsiteX6" fmla="*/ 2106860 w 3960000"/>
              <a:gd name="connsiteY6" fmla="*/ 1824236 h 3960000"/>
              <a:gd name="connsiteX7" fmla="*/ 2106860 w 3960000"/>
              <a:gd name="connsiteY7" fmla="*/ 3779396 h 3960000"/>
              <a:gd name="connsiteX8" fmla="*/ 2754932 w 3960000"/>
              <a:gd name="connsiteY8" fmla="*/ 3779396 h 3960000"/>
              <a:gd name="connsiteX9" fmla="*/ 2754932 w 3960000"/>
              <a:gd name="connsiteY9" fmla="*/ 1824236 h 3960000"/>
              <a:gd name="connsiteX10" fmla="*/ 3305869 w 3960000"/>
              <a:gd name="connsiteY10" fmla="*/ 1813665 h 3960000"/>
              <a:gd name="connsiteX11" fmla="*/ 3348152 w 3960000"/>
              <a:gd name="connsiteY11" fmla="*/ 1248172 h 3960000"/>
              <a:gd name="connsiteX12" fmla="*/ 2754932 w 3960000"/>
              <a:gd name="connsiteY12" fmla="*/ 1248172 h 3960000"/>
              <a:gd name="connsiteX13" fmla="*/ 2754932 w 3960000"/>
              <a:gd name="connsiteY13" fmla="*/ 907124 h 3960000"/>
              <a:gd name="connsiteX14" fmla="*/ 3369037 w 3960000"/>
              <a:gd name="connsiteY14" fmla="*/ 704441 h 3960000"/>
              <a:gd name="connsiteX15" fmla="*/ 3410216 w 3960000"/>
              <a:gd name="connsiteY15" fmla="*/ 195189 h 3960000"/>
              <a:gd name="connsiteX16" fmla="*/ 2841893 w 3960000"/>
              <a:gd name="connsiteY16" fmla="*/ 181064 h 3960000"/>
              <a:gd name="connsiteX17" fmla="*/ 308009 w 3960000"/>
              <a:gd name="connsiteY17" fmla="*/ 0 h 3960000"/>
              <a:gd name="connsiteX18" fmla="*/ 3651991 w 3960000"/>
              <a:gd name="connsiteY18" fmla="*/ 0 h 3960000"/>
              <a:gd name="connsiteX19" fmla="*/ 3960000 w 3960000"/>
              <a:gd name="connsiteY19" fmla="*/ 308009 h 3960000"/>
              <a:gd name="connsiteX20" fmla="*/ 3960000 w 3960000"/>
              <a:gd name="connsiteY20" fmla="*/ 3651991 h 3960000"/>
              <a:gd name="connsiteX21" fmla="*/ 3651991 w 3960000"/>
              <a:gd name="connsiteY21" fmla="*/ 3960000 h 3960000"/>
              <a:gd name="connsiteX22" fmla="*/ 308009 w 3960000"/>
              <a:gd name="connsiteY22" fmla="*/ 3960000 h 3960000"/>
              <a:gd name="connsiteX23" fmla="*/ 0 w 3960000"/>
              <a:gd name="connsiteY23" fmla="*/ 3651991 h 3960000"/>
              <a:gd name="connsiteX24" fmla="*/ 0 w 3960000"/>
              <a:gd name="connsiteY24" fmla="*/ 308009 h 3960000"/>
              <a:gd name="connsiteX25" fmla="*/ 308009 w 3960000"/>
              <a:gd name="connsiteY25" fmla="*/ 0 h 396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3960000" h="3960000">
                <a:moveTo>
                  <a:pt x="2841893" y="181064"/>
                </a:moveTo>
                <a:cubicBezTo>
                  <a:pt x="2485731" y="190239"/>
                  <a:pt x="2106781" y="339266"/>
                  <a:pt x="2105790" y="859562"/>
                </a:cubicBezTo>
                <a:lnTo>
                  <a:pt x="2106860" y="863292"/>
                </a:lnTo>
                <a:lnTo>
                  <a:pt x="2106860" y="1248172"/>
                </a:lnTo>
                <a:lnTo>
                  <a:pt x="1691968" y="1248172"/>
                </a:lnTo>
                <a:lnTo>
                  <a:pt x="1691968" y="1824236"/>
                </a:lnTo>
                <a:lnTo>
                  <a:pt x="2106860" y="1824236"/>
                </a:lnTo>
                <a:lnTo>
                  <a:pt x="2106860" y="3779396"/>
                </a:lnTo>
                <a:lnTo>
                  <a:pt x="2754932" y="3779396"/>
                </a:lnTo>
                <a:lnTo>
                  <a:pt x="2754932" y="1824236"/>
                </a:lnTo>
                <a:lnTo>
                  <a:pt x="3305869" y="1813665"/>
                </a:lnTo>
                <a:lnTo>
                  <a:pt x="3348152" y="1248172"/>
                </a:lnTo>
                <a:lnTo>
                  <a:pt x="2754932" y="1248172"/>
                </a:lnTo>
                <a:lnTo>
                  <a:pt x="2754932" y="907124"/>
                </a:lnTo>
                <a:cubicBezTo>
                  <a:pt x="2746287" y="682909"/>
                  <a:pt x="3126764" y="685506"/>
                  <a:pt x="3369037" y="704441"/>
                </a:cubicBezTo>
                <a:cubicBezTo>
                  <a:pt x="3391941" y="556446"/>
                  <a:pt x="3409927" y="381656"/>
                  <a:pt x="3410216" y="195189"/>
                </a:cubicBezTo>
                <a:cubicBezTo>
                  <a:pt x="3239930" y="163882"/>
                  <a:pt x="3118909" y="173928"/>
                  <a:pt x="2841893" y="181064"/>
                </a:cubicBezTo>
                <a:close/>
                <a:moveTo>
                  <a:pt x="308009" y="0"/>
                </a:moveTo>
                <a:lnTo>
                  <a:pt x="3651991" y="0"/>
                </a:lnTo>
                <a:cubicBezTo>
                  <a:pt x="3822100" y="0"/>
                  <a:pt x="3960000" y="137900"/>
                  <a:pt x="3960000" y="308009"/>
                </a:cubicBezTo>
                <a:lnTo>
                  <a:pt x="3960000" y="3651991"/>
                </a:lnTo>
                <a:cubicBezTo>
                  <a:pt x="3960000" y="3822100"/>
                  <a:pt x="3822100" y="3960000"/>
                  <a:pt x="3651991" y="3960000"/>
                </a:cubicBezTo>
                <a:lnTo>
                  <a:pt x="308009" y="3960000"/>
                </a:lnTo>
                <a:cubicBezTo>
                  <a:pt x="137900" y="3960000"/>
                  <a:pt x="0" y="3822100"/>
                  <a:pt x="0" y="3651991"/>
                </a:cubicBezTo>
                <a:lnTo>
                  <a:pt x="0" y="308009"/>
                </a:lnTo>
                <a:cubicBezTo>
                  <a:pt x="0" y="137900"/>
                  <a:pt x="137900" y="0"/>
                  <a:pt x="308009" y="0"/>
                </a:cubicBezTo>
                <a:close/>
              </a:path>
            </a:pathLst>
          </a:cu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37160" tIns="68580" rIns="137160" bIns="6858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/>
          </a:lstStyle>
          <a:p>
            <a:pPr algn="ctr"/>
            <a:endParaRPr lang="ko-KR" altLang="en-US" sz="2100">
              <a:solidFill>
                <a:schemeClr val="tx1"/>
              </a:solidFill>
            </a:endParaRPr>
          </a:p>
        </p:txBody>
      </p:sp>
      <p:sp>
        <p:nvSpPr>
          <p:cNvPr id="15" name="Rounded Rectangle 10">
            <a:extLst>
              <a:ext uri="{FF2B5EF4-FFF2-40B4-BE49-F238E27FC236}">
                <a16:creationId xmlns:a16="http://schemas.microsoft.com/office/drawing/2014/main" id="{5D94CFAE-4CE2-3B56-4998-4271159B5803}"/>
              </a:ext>
            </a:extLst>
          </p:cNvPr>
          <p:cNvSpPr>
            <a:spLocks noChangeAspect="1"/>
          </p:cNvSpPr>
          <p:nvPr/>
        </p:nvSpPr>
        <p:spPr>
          <a:xfrm>
            <a:off x="9068168" y="7572244"/>
            <a:ext cx="862692" cy="934788"/>
          </a:xfrm>
          <a:custGeom>
            <a:avLst/>
            <a:gdLst/>
            <a:ahLst/>
            <a:cxnLst/>
            <a:rect l="l" t="t" r="r" b="b"/>
            <a:pathLst>
              <a:path w="3186824" h="3240000">
                <a:moveTo>
                  <a:pt x="2141174" y="1384899"/>
                </a:moveTo>
                <a:lnTo>
                  <a:pt x="2141174" y="1528887"/>
                </a:lnTo>
                <a:lnTo>
                  <a:pt x="1997174" y="1528887"/>
                </a:lnTo>
                <a:lnTo>
                  <a:pt x="1997174" y="1744911"/>
                </a:lnTo>
                <a:lnTo>
                  <a:pt x="2141174" y="1744911"/>
                </a:lnTo>
                <a:lnTo>
                  <a:pt x="2141174" y="1888899"/>
                </a:lnTo>
                <a:lnTo>
                  <a:pt x="2357174" y="1888899"/>
                </a:lnTo>
                <a:lnTo>
                  <a:pt x="2357174" y="1744911"/>
                </a:lnTo>
                <a:lnTo>
                  <a:pt x="2501174" y="1744911"/>
                </a:lnTo>
                <a:lnTo>
                  <a:pt x="2501174" y="1528887"/>
                </a:lnTo>
                <a:lnTo>
                  <a:pt x="2357174" y="1528887"/>
                </a:lnTo>
                <a:lnTo>
                  <a:pt x="2357174" y="1384899"/>
                </a:lnTo>
                <a:close/>
                <a:moveTo>
                  <a:pt x="1286582" y="1008157"/>
                </a:moveTo>
                <a:cubicBezTo>
                  <a:pt x="1148208" y="1006486"/>
                  <a:pt x="1009270" y="1051569"/>
                  <a:pt x="894997" y="1143711"/>
                </a:cubicBezTo>
                <a:cubicBezTo>
                  <a:pt x="666451" y="1327995"/>
                  <a:pt x="600947" y="1648602"/>
                  <a:pt x="738892" y="1907765"/>
                </a:cubicBezTo>
                <a:cubicBezTo>
                  <a:pt x="876837" y="2166928"/>
                  <a:pt x="1179371" y="2291639"/>
                  <a:pt x="1459875" y="2204971"/>
                </a:cubicBezTo>
                <a:cubicBezTo>
                  <a:pt x="1676459" y="2138053"/>
                  <a:pt x="1832801" y="1959669"/>
                  <a:pt x="1876637" y="1747242"/>
                </a:cubicBezTo>
                <a:lnTo>
                  <a:pt x="1879565" y="1747242"/>
                </a:lnTo>
                <a:lnTo>
                  <a:pt x="1879565" y="1728291"/>
                </a:lnTo>
                <a:cubicBezTo>
                  <a:pt x="1891883" y="1671800"/>
                  <a:pt x="1894168" y="1612713"/>
                  <a:pt x="1887545" y="1552862"/>
                </a:cubicBezTo>
                <a:lnTo>
                  <a:pt x="1879565" y="1553745"/>
                </a:lnTo>
                <a:lnTo>
                  <a:pt x="1879565" y="1531218"/>
                </a:lnTo>
                <a:lnTo>
                  <a:pt x="1231565" y="1531218"/>
                </a:lnTo>
                <a:lnTo>
                  <a:pt x="1231565" y="1747242"/>
                </a:lnTo>
                <a:lnTo>
                  <a:pt x="1565835" y="1747242"/>
                </a:lnTo>
                <a:cubicBezTo>
                  <a:pt x="1530201" y="1827940"/>
                  <a:pt x="1460959" y="1892348"/>
                  <a:pt x="1371795" y="1919897"/>
                </a:cubicBezTo>
                <a:cubicBezTo>
                  <a:pt x="1228031" y="1964316"/>
                  <a:pt x="1072976" y="1900399"/>
                  <a:pt x="1002277" y="1767573"/>
                </a:cubicBezTo>
                <a:cubicBezTo>
                  <a:pt x="931578" y="1634747"/>
                  <a:pt x="965150" y="1470429"/>
                  <a:pt x="1082284" y="1375980"/>
                </a:cubicBezTo>
                <a:cubicBezTo>
                  <a:pt x="1199418" y="1281531"/>
                  <a:pt x="1367118" y="1283556"/>
                  <a:pt x="1481937" y="1380807"/>
                </a:cubicBezTo>
                <a:lnTo>
                  <a:pt x="1674778" y="1153129"/>
                </a:lnTo>
                <a:cubicBezTo>
                  <a:pt x="1562764" y="1058254"/>
                  <a:pt x="1424955" y="1009828"/>
                  <a:pt x="1286582" y="1008157"/>
                </a:cubicBezTo>
                <a:close/>
                <a:moveTo>
                  <a:pt x="293028" y="0"/>
                </a:moveTo>
                <a:lnTo>
                  <a:pt x="2893796" y="0"/>
                </a:lnTo>
                <a:cubicBezTo>
                  <a:pt x="3055631" y="0"/>
                  <a:pt x="3186824" y="131193"/>
                  <a:pt x="3186824" y="293028"/>
                </a:cubicBezTo>
                <a:lnTo>
                  <a:pt x="3186824" y="2946972"/>
                </a:lnTo>
                <a:cubicBezTo>
                  <a:pt x="3186824" y="3108807"/>
                  <a:pt x="3055631" y="3240000"/>
                  <a:pt x="2893796" y="3240000"/>
                </a:cubicBezTo>
                <a:lnTo>
                  <a:pt x="293028" y="3240000"/>
                </a:lnTo>
                <a:cubicBezTo>
                  <a:pt x="131193" y="3240000"/>
                  <a:pt x="0" y="3108807"/>
                  <a:pt x="0" y="2946972"/>
                </a:cubicBezTo>
                <a:lnTo>
                  <a:pt x="0" y="293028"/>
                </a:lnTo>
                <a:cubicBezTo>
                  <a:pt x="0" y="131193"/>
                  <a:pt x="131193" y="0"/>
                  <a:pt x="293028" y="0"/>
                </a:cubicBezTo>
                <a:close/>
              </a:path>
            </a:pathLst>
          </a:cu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/>
          </a:lstStyle>
          <a:p>
            <a:pPr algn="ctr"/>
            <a:endParaRPr lang="ko-KR" altLang="en-US" sz="2100"/>
          </a:p>
        </p:txBody>
      </p:sp>
      <p:sp>
        <p:nvSpPr>
          <p:cNvPr id="16" name="Block Arc 6">
            <a:extLst>
              <a:ext uri="{FF2B5EF4-FFF2-40B4-BE49-F238E27FC236}">
                <a16:creationId xmlns:a16="http://schemas.microsoft.com/office/drawing/2014/main" id="{BB91D7AB-D720-A134-359E-4199537FA64B}"/>
              </a:ext>
            </a:extLst>
          </p:cNvPr>
          <p:cNvSpPr/>
          <p:nvPr/>
        </p:nvSpPr>
        <p:spPr>
          <a:xfrm>
            <a:off x="10403088" y="7636632"/>
            <a:ext cx="808724" cy="870404"/>
          </a:xfrm>
          <a:custGeom>
            <a:avLst/>
            <a:gdLst>
              <a:gd name="connsiteX0" fmla="*/ 2664630 w 3189723"/>
              <a:gd name="connsiteY0" fmla="*/ 2175617 h 3221116"/>
              <a:gd name="connsiteX1" fmla="*/ 2658205 w 3189723"/>
              <a:gd name="connsiteY1" fmla="*/ 2178566 h 3221116"/>
              <a:gd name="connsiteX2" fmla="*/ 2664630 w 3189723"/>
              <a:gd name="connsiteY2" fmla="*/ 2175617 h 3221116"/>
              <a:gd name="connsiteX3" fmla="*/ 1477043 w 3189723"/>
              <a:gd name="connsiteY3" fmla="*/ 1144372 h 3221116"/>
              <a:gd name="connsiteX4" fmla="*/ 1409070 w 3189723"/>
              <a:gd name="connsiteY4" fmla="*/ 1159393 h 3221116"/>
              <a:gd name="connsiteX5" fmla="*/ 1152384 w 3189723"/>
              <a:gd name="connsiteY5" fmla="*/ 1703728 h 3221116"/>
              <a:gd name="connsiteX6" fmla="*/ 1514013 w 3189723"/>
              <a:gd name="connsiteY6" fmla="*/ 2152290 h 3221116"/>
              <a:gd name="connsiteX7" fmla="*/ 1850815 w 3189723"/>
              <a:gd name="connsiteY7" fmla="*/ 1654259 h 3221116"/>
              <a:gd name="connsiteX8" fmla="*/ 1830467 w 3189723"/>
              <a:gd name="connsiteY8" fmla="*/ 1515986 h 3221116"/>
              <a:gd name="connsiteX9" fmla="*/ 1477043 w 3189723"/>
              <a:gd name="connsiteY9" fmla="*/ 1144372 h 3221116"/>
              <a:gd name="connsiteX10" fmla="*/ 1651152 w 3189723"/>
              <a:gd name="connsiteY10" fmla="*/ 501 h 3221116"/>
              <a:gd name="connsiteX11" fmla="*/ 2580395 w 3189723"/>
              <a:gd name="connsiteY11" fmla="*/ 324821 h 3221116"/>
              <a:gd name="connsiteX12" fmla="*/ 3030464 w 3189723"/>
              <a:gd name="connsiteY12" fmla="*/ 2249544 h 3221116"/>
              <a:gd name="connsiteX13" fmla="*/ 2585849 w 3189723"/>
              <a:gd name="connsiteY13" fmla="*/ 2588887 h 3221116"/>
              <a:gd name="connsiteX14" fmla="*/ 1973374 w 3189723"/>
              <a:gd name="connsiteY14" fmla="*/ 2195096 h 3221116"/>
              <a:gd name="connsiteX15" fmla="*/ 1390827 w 3189723"/>
              <a:gd name="connsiteY15" fmla="*/ 2527630 h 3221116"/>
              <a:gd name="connsiteX16" fmla="*/ 783896 w 3189723"/>
              <a:gd name="connsiteY16" fmla="*/ 1665044 h 3221116"/>
              <a:gd name="connsiteX17" fmla="*/ 1268509 w 3189723"/>
              <a:gd name="connsiteY17" fmla="*/ 819983 h 3221116"/>
              <a:gd name="connsiteX18" fmla="*/ 1328805 w 3189723"/>
              <a:gd name="connsiteY18" fmla="*/ 807930 h 3221116"/>
              <a:gd name="connsiteX19" fmla="*/ 1390827 w 3189723"/>
              <a:gd name="connsiteY19" fmla="*/ 802457 h 3221116"/>
              <a:gd name="connsiteX20" fmla="*/ 1462242 w 3189723"/>
              <a:gd name="connsiteY20" fmla="*/ 801708 h 3221116"/>
              <a:gd name="connsiteX21" fmla="*/ 1956122 w 3189723"/>
              <a:gd name="connsiteY21" fmla="*/ 1110076 h 3221116"/>
              <a:gd name="connsiteX22" fmla="*/ 1973374 w 3189723"/>
              <a:gd name="connsiteY22" fmla="*/ 875315 h 3221116"/>
              <a:gd name="connsiteX23" fmla="*/ 2333414 w 3189723"/>
              <a:gd name="connsiteY23" fmla="*/ 875315 h 3221116"/>
              <a:gd name="connsiteX24" fmla="*/ 2324788 w 3189723"/>
              <a:gd name="connsiteY24" fmla="*/ 2054049 h 3221116"/>
              <a:gd name="connsiteX25" fmla="*/ 2661746 w 3189723"/>
              <a:gd name="connsiteY25" fmla="*/ 2179658 h 3221116"/>
              <a:gd name="connsiteX26" fmla="*/ 2691046 w 3189723"/>
              <a:gd name="connsiteY26" fmla="*/ 2188689 h 3221116"/>
              <a:gd name="connsiteX27" fmla="*/ 2667011 w 3189723"/>
              <a:gd name="connsiteY27" fmla="*/ 2175828 h 3221116"/>
              <a:gd name="connsiteX28" fmla="*/ 2332141 w 3189723"/>
              <a:gd name="connsiteY28" fmla="*/ 653899 h 3221116"/>
              <a:gd name="connsiteX29" fmla="*/ 776764 w 3189723"/>
              <a:gd name="connsiteY29" fmla="*/ 749845 h 3221116"/>
              <a:gd name="connsiteX30" fmla="*/ 631487 w 3189723"/>
              <a:gd name="connsiteY30" fmla="*/ 2301392 h 3221116"/>
              <a:gd name="connsiteX31" fmla="*/ 2142017 w 3189723"/>
              <a:gd name="connsiteY31" fmla="*/ 2684410 h 3221116"/>
              <a:gd name="connsiteX32" fmla="*/ 2324866 w 3189723"/>
              <a:gd name="connsiteY32" fmla="*/ 3053856 h 3221116"/>
              <a:gd name="connsiteX33" fmla="*/ 294693 w 3189723"/>
              <a:gd name="connsiteY33" fmla="*/ 2539075 h 3221116"/>
              <a:gd name="connsiteX34" fmla="*/ 489947 w 3189723"/>
              <a:gd name="connsiteY34" fmla="*/ 453774 h 3221116"/>
              <a:gd name="connsiteX35" fmla="*/ 1651152 w 3189723"/>
              <a:gd name="connsiteY35" fmla="*/ 501 h 3221116"/>
              <a:gd name="connsiteX36" fmla="*/ 1651152 w 3221102"/>
              <a:gd name="connsiteY36" fmla="*/ 501 h 3221116"/>
              <a:gd name="connsiteX37" fmla="*/ 1651152 w 3221102"/>
              <a:gd name="connsiteY37" fmla="*/ 501 h 32211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3189723" h="3221116">
                <a:moveTo>
                  <a:pt x="2664630" y="2175617"/>
                </a:moveTo>
                <a:lnTo>
                  <a:pt x="2658205" y="2178566"/>
                </a:lnTo>
                <a:cubicBezTo>
                  <a:pt x="2662222" y="2175972"/>
                  <a:pt x="2664284" y="2175096"/>
                  <a:pt x="2664630" y="2175617"/>
                </a:cubicBezTo>
                <a:close/>
                <a:moveTo>
                  <a:pt x="1477043" y="1144372"/>
                </a:moveTo>
                <a:lnTo>
                  <a:pt x="1409070" y="1159393"/>
                </a:lnTo>
                <a:cubicBezTo>
                  <a:pt x="1167974" y="1216277"/>
                  <a:pt x="1134894" y="1538245"/>
                  <a:pt x="1152384" y="1703728"/>
                </a:cubicBezTo>
                <a:cubicBezTo>
                  <a:pt x="1169874" y="1869211"/>
                  <a:pt x="1272747" y="2156947"/>
                  <a:pt x="1514013" y="2152290"/>
                </a:cubicBezTo>
                <a:cubicBezTo>
                  <a:pt x="1680659" y="2149073"/>
                  <a:pt x="1865876" y="1940767"/>
                  <a:pt x="1850815" y="1654259"/>
                </a:cubicBezTo>
                <a:cubicBezTo>
                  <a:pt x="1844015" y="1608142"/>
                  <a:pt x="1837162" y="1561942"/>
                  <a:pt x="1830467" y="1515986"/>
                </a:cubicBezTo>
                <a:cubicBezTo>
                  <a:pt x="1779361" y="1292438"/>
                  <a:pt x="1635542" y="1134285"/>
                  <a:pt x="1477043" y="1144372"/>
                </a:cubicBezTo>
                <a:close/>
                <a:moveTo>
                  <a:pt x="1651152" y="501"/>
                </a:moveTo>
                <a:cubicBezTo>
                  <a:pt x="1977584" y="8635"/>
                  <a:pt x="2235425" y="52153"/>
                  <a:pt x="2580395" y="324821"/>
                </a:cubicBezTo>
                <a:cubicBezTo>
                  <a:pt x="3000061" y="656529"/>
                  <a:pt x="3430704" y="1549940"/>
                  <a:pt x="3030464" y="2249544"/>
                </a:cubicBezTo>
                <a:cubicBezTo>
                  <a:pt x="2882259" y="2451798"/>
                  <a:pt x="2785813" y="2507403"/>
                  <a:pt x="2585849" y="2588887"/>
                </a:cubicBezTo>
                <a:cubicBezTo>
                  <a:pt x="2194785" y="2615774"/>
                  <a:pt x="1984876" y="2478759"/>
                  <a:pt x="1973374" y="2195096"/>
                </a:cubicBezTo>
                <a:cubicBezTo>
                  <a:pt x="1841986" y="2496540"/>
                  <a:pt x="1610941" y="2555551"/>
                  <a:pt x="1390827" y="2527630"/>
                </a:cubicBezTo>
                <a:cubicBezTo>
                  <a:pt x="1131071" y="2494680"/>
                  <a:pt x="853863" y="2136270"/>
                  <a:pt x="783896" y="1665044"/>
                </a:cubicBezTo>
                <a:cubicBezTo>
                  <a:pt x="715204" y="1202409"/>
                  <a:pt x="991941" y="900416"/>
                  <a:pt x="1268509" y="819983"/>
                </a:cubicBezTo>
                <a:cubicBezTo>
                  <a:pt x="1288264" y="814237"/>
                  <a:pt x="1308391" y="810536"/>
                  <a:pt x="1328805" y="807930"/>
                </a:cubicBezTo>
                <a:cubicBezTo>
                  <a:pt x="1349219" y="805325"/>
                  <a:pt x="1369921" y="803817"/>
                  <a:pt x="1390827" y="802457"/>
                </a:cubicBezTo>
                <a:cubicBezTo>
                  <a:pt x="1416795" y="800769"/>
                  <a:pt x="1355770" y="788713"/>
                  <a:pt x="1462242" y="801708"/>
                </a:cubicBezTo>
                <a:cubicBezTo>
                  <a:pt x="1599590" y="818472"/>
                  <a:pt x="1776043" y="890774"/>
                  <a:pt x="1956122" y="1110076"/>
                </a:cubicBezTo>
                <a:lnTo>
                  <a:pt x="1973374" y="875315"/>
                </a:lnTo>
                <a:lnTo>
                  <a:pt x="2333414" y="875315"/>
                </a:lnTo>
                <a:cubicBezTo>
                  <a:pt x="2330539" y="1325736"/>
                  <a:pt x="2327663" y="1603628"/>
                  <a:pt x="2324788" y="2054049"/>
                </a:cubicBezTo>
                <a:cubicBezTo>
                  <a:pt x="2290850" y="2479718"/>
                  <a:pt x="2627788" y="2217580"/>
                  <a:pt x="2661746" y="2179658"/>
                </a:cubicBezTo>
                <a:lnTo>
                  <a:pt x="2691046" y="2188689"/>
                </a:lnTo>
                <a:lnTo>
                  <a:pt x="2667011" y="2175828"/>
                </a:lnTo>
                <a:cubicBezTo>
                  <a:pt x="2945550" y="1655295"/>
                  <a:pt x="2803444" y="1009445"/>
                  <a:pt x="2332141" y="653899"/>
                </a:cubicBezTo>
                <a:cubicBezTo>
                  <a:pt x="1860838" y="298353"/>
                  <a:pt x="1200794" y="339069"/>
                  <a:pt x="776764" y="749845"/>
                </a:cubicBezTo>
                <a:cubicBezTo>
                  <a:pt x="352733" y="1160621"/>
                  <a:pt x="291083" y="1819040"/>
                  <a:pt x="631487" y="2301392"/>
                </a:cubicBezTo>
                <a:cubicBezTo>
                  <a:pt x="971891" y="2783745"/>
                  <a:pt x="1612904" y="2946283"/>
                  <a:pt x="2142017" y="2684410"/>
                </a:cubicBezTo>
                <a:lnTo>
                  <a:pt x="2324866" y="3053856"/>
                </a:lnTo>
                <a:cubicBezTo>
                  <a:pt x="1613730" y="3405817"/>
                  <a:pt x="752200" y="3187363"/>
                  <a:pt x="294693" y="2539075"/>
                </a:cubicBezTo>
                <a:cubicBezTo>
                  <a:pt x="-162814" y="1890787"/>
                  <a:pt x="-79956" y="1005863"/>
                  <a:pt x="489947" y="453774"/>
                </a:cubicBezTo>
                <a:cubicBezTo>
                  <a:pt x="810518" y="143225"/>
                  <a:pt x="1231454" y="-9956"/>
                  <a:pt x="1651152" y="501"/>
                </a:cubicBezTo>
                <a:close/>
              </a:path>
            </a:pathLst>
          </a:cu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/>
          </a:lstStyle>
          <a:p>
            <a:pPr algn="ctr"/>
            <a:endParaRPr lang="ko-KR" altLang="en-US" sz="2100">
              <a:solidFill>
                <a:schemeClr val="tx1"/>
              </a:solidFill>
            </a:endParaRPr>
          </a:p>
        </p:txBody>
      </p:sp>
      <p:grpSp>
        <p:nvGrpSpPr>
          <p:cNvPr id="17" name="Google Shape;10001;p74">
            <a:extLst>
              <a:ext uri="{FF2B5EF4-FFF2-40B4-BE49-F238E27FC236}">
                <a16:creationId xmlns:a16="http://schemas.microsoft.com/office/drawing/2014/main" id="{D1D281DA-83CB-AF29-4819-21EF26ACB354}"/>
              </a:ext>
            </a:extLst>
          </p:cNvPr>
          <p:cNvGrpSpPr/>
          <p:nvPr/>
        </p:nvGrpSpPr>
        <p:grpSpPr>
          <a:xfrm>
            <a:off x="12884269" y="7554576"/>
            <a:ext cx="821690" cy="875744"/>
            <a:chOff x="-65145698" y="3727425"/>
            <a:chExt cx="317425" cy="317425"/>
          </a:xfrm>
          <a:solidFill>
            <a:srgbClr val="FFC000"/>
          </a:solidFill>
        </p:grpSpPr>
        <p:sp>
          <p:nvSpPr>
            <p:cNvPr id="18" name="Google Shape;10002;p74">
              <a:extLst>
                <a:ext uri="{FF2B5EF4-FFF2-40B4-BE49-F238E27FC236}">
                  <a16:creationId xmlns:a16="http://schemas.microsoft.com/office/drawing/2014/main" id="{010DCF12-4A11-C7B6-9AE7-906A4DD3398B}"/>
                </a:ext>
              </a:extLst>
            </p:cNvPr>
            <p:cNvSpPr/>
            <p:nvPr/>
          </p:nvSpPr>
          <p:spPr>
            <a:xfrm>
              <a:off x="-65145698" y="3769150"/>
              <a:ext cx="275675" cy="275700"/>
            </a:xfrm>
            <a:custGeom>
              <a:avLst/>
              <a:gdLst/>
              <a:ahLst/>
              <a:cxnLst/>
              <a:rect l="l" t="t" r="r" b="b"/>
              <a:pathLst>
                <a:path w="11027" h="11028" extrusionOk="0">
                  <a:moveTo>
                    <a:pt x="5514" y="1"/>
                  </a:moveTo>
                  <a:cubicBezTo>
                    <a:pt x="2489" y="1"/>
                    <a:pt x="0" y="2458"/>
                    <a:pt x="0" y="5514"/>
                  </a:cubicBezTo>
                  <a:cubicBezTo>
                    <a:pt x="0" y="8539"/>
                    <a:pt x="2489" y="11027"/>
                    <a:pt x="5514" y="11027"/>
                  </a:cubicBezTo>
                  <a:cubicBezTo>
                    <a:pt x="8538" y="11027"/>
                    <a:pt x="11027" y="8539"/>
                    <a:pt x="11027" y="5514"/>
                  </a:cubicBezTo>
                  <a:cubicBezTo>
                    <a:pt x="11027" y="5294"/>
                    <a:pt x="10869" y="5105"/>
                    <a:pt x="10649" y="5105"/>
                  </a:cubicBezTo>
                  <a:lnTo>
                    <a:pt x="5955" y="5105"/>
                  </a:lnTo>
                  <a:lnTo>
                    <a:pt x="5955" y="410"/>
                  </a:lnTo>
                  <a:cubicBezTo>
                    <a:pt x="5955" y="190"/>
                    <a:pt x="5766" y="1"/>
                    <a:pt x="551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37138" tIns="137138" rIns="137138" bIns="137138" anchor="ctr" anchorCtr="0">
              <a:noAutofit/>
            </a:bodyPr>
            <a:lstStyle>
              <a:defPPr/>
            </a:lstStyle>
            <a:p>
              <a:endParaRPr sz="2100"/>
            </a:p>
          </p:txBody>
        </p:sp>
        <p:sp>
          <p:nvSpPr>
            <p:cNvPr id="19" name="Google Shape;10003;p74">
              <a:extLst>
                <a:ext uri="{FF2B5EF4-FFF2-40B4-BE49-F238E27FC236}">
                  <a16:creationId xmlns:a16="http://schemas.microsoft.com/office/drawing/2014/main" id="{8B0BCEF3-38A6-A434-1DAC-A7F71C8DFDB5}"/>
                </a:ext>
              </a:extLst>
            </p:cNvPr>
            <p:cNvSpPr/>
            <p:nvPr/>
          </p:nvSpPr>
          <p:spPr>
            <a:xfrm>
              <a:off x="-64977150" y="3727425"/>
              <a:ext cx="148875" cy="147300"/>
            </a:xfrm>
            <a:custGeom>
              <a:avLst/>
              <a:gdLst/>
              <a:ahLst/>
              <a:cxnLst/>
              <a:rect l="l" t="t" r="r" b="b"/>
              <a:pathLst>
                <a:path w="5955" h="5892" extrusionOk="0">
                  <a:moveTo>
                    <a:pt x="441" y="0"/>
                  </a:moveTo>
                  <a:cubicBezTo>
                    <a:pt x="189" y="0"/>
                    <a:pt x="0" y="158"/>
                    <a:pt x="0" y="378"/>
                  </a:cubicBezTo>
                  <a:lnTo>
                    <a:pt x="0" y="5513"/>
                  </a:lnTo>
                  <a:cubicBezTo>
                    <a:pt x="0" y="5702"/>
                    <a:pt x="189" y="5891"/>
                    <a:pt x="441" y="5891"/>
                  </a:cubicBezTo>
                  <a:lnTo>
                    <a:pt x="5514" y="5891"/>
                  </a:lnTo>
                  <a:cubicBezTo>
                    <a:pt x="5734" y="5891"/>
                    <a:pt x="5955" y="5702"/>
                    <a:pt x="5955" y="5513"/>
                  </a:cubicBezTo>
                  <a:cubicBezTo>
                    <a:pt x="5955" y="2489"/>
                    <a:pt x="3466" y="0"/>
                    <a:pt x="44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37138" tIns="137138" rIns="137138" bIns="137138" anchor="ctr" anchorCtr="0">
              <a:noAutofit/>
            </a:bodyPr>
            <a:lstStyle>
              <a:defPPr/>
            </a:lstStyle>
            <a:p>
              <a:endParaRPr sz="2100"/>
            </a:p>
          </p:txBody>
        </p:sp>
      </p:grpSp>
      <p:grpSp>
        <p:nvGrpSpPr>
          <p:cNvPr id="20" name="Google Shape;10027;p74">
            <a:extLst>
              <a:ext uri="{FF2B5EF4-FFF2-40B4-BE49-F238E27FC236}">
                <a16:creationId xmlns:a16="http://schemas.microsoft.com/office/drawing/2014/main" id="{0CE3043D-AE3E-2CC1-0D2F-80484BEC8B6A}"/>
              </a:ext>
            </a:extLst>
          </p:cNvPr>
          <p:cNvGrpSpPr/>
          <p:nvPr/>
        </p:nvGrpSpPr>
        <p:grpSpPr>
          <a:xfrm>
            <a:off x="5148398" y="4982394"/>
            <a:ext cx="785512" cy="762164"/>
            <a:chOff x="-61354872" y="3751050"/>
            <a:chExt cx="316650" cy="288275"/>
          </a:xfrm>
          <a:solidFill>
            <a:srgbClr val="FFC000"/>
          </a:solidFill>
        </p:grpSpPr>
        <p:sp>
          <p:nvSpPr>
            <p:cNvPr id="21" name="Google Shape;10028;p74">
              <a:extLst>
                <a:ext uri="{FF2B5EF4-FFF2-40B4-BE49-F238E27FC236}">
                  <a16:creationId xmlns:a16="http://schemas.microsoft.com/office/drawing/2014/main" id="{38B793BE-0DF0-D64D-F176-5769B0FD60CB}"/>
                </a:ext>
              </a:extLst>
            </p:cNvPr>
            <p:cNvSpPr/>
            <p:nvPr/>
          </p:nvSpPr>
          <p:spPr>
            <a:xfrm>
              <a:off x="-61200500" y="3875475"/>
              <a:ext cx="41775" cy="41000"/>
            </a:xfrm>
            <a:custGeom>
              <a:avLst/>
              <a:gdLst/>
              <a:ahLst/>
              <a:cxnLst/>
              <a:rect l="l" t="t" r="r" b="b"/>
              <a:pathLst>
                <a:path w="1670" h="1640" extrusionOk="0">
                  <a:moveTo>
                    <a:pt x="820" y="1"/>
                  </a:moveTo>
                  <a:cubicBezTo>
                    <a:pt x="379" y="1"/>
                    <a:pt x="1" y="348"/>
                    <a:pt x="1" y="820"/>
                  </a:cubicBezTo>
                  <a:cubicBezTo>
                    <a:pt x="1" y="1261"/>
                    <a:pt x="379" y="1639"/>
                    <a:pt x="820" y="1639"/>
                  </a:cubicBezTo>
                  <a:cubicBezTo>
                    <a:pt x="1292" y="1639"/>
                    <a:pt x="1670" y="1261"/>
                    <a:pt x="1670" y="820"/>
                  </a:cubicBezTo>
                  <a:cubicBezTo>
                    <a:pt x="1670" y="348"/>
                    <a:pt x="1292" y="1"/>
                    <a:pt x="82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37138" tIns="137138" rIns="137138" bIns="137138" anchor="ctr" anchorCtr="0">
              <a:noAutofit/>
            </a:bodyPr>
            <a:lstStyle>
              <a:defPPr/>
            </a:lstStyle>
            <a:p>
              <a:endParaRPr sz="2100"/>
            </a:p>
          </p:txBody>
        </p:sp>
        <p:sp>
          <p:nvSpPr>
            <p:cNvPr id="22" name="Google Shape;10029;p74">
              <a:extLst>
                <a:ext uri="{FF2B5EF4-FFF2-40B4-BE49-F238E27FC236}">
                  <a16:creationId xmlns:a16="http://schemas.microsoft.com/office/drawing/2014/main" id="{92B23036-43B8-27E0-DEC5-227EC7B0CC0D}"/>
                </a:ext>
              </a:extLst>
            </p:cNvPr>
            <p:cNvSpPr/>
            <p:nvPr/>
          </p:nvSpPr>
          <p:spPr>
            <a:xfrm>
              <a:off x="-61293425" y="3813275"/>
              <a:ext cx="192975" cy="165425"/>
            </a:xfrm>
            <a:custGeom>
              <a:avLst/>
              <a:gdLst/>
              <a:ahLst/>
              <a:cxnLst/>
              <a:rect l="l" t="t" r="r" b="b"/>
              <a:pathLst>
                <a:path w="7718" h="6617" extrusionOk="0">
                  <a:moveTo>
                    <a:pt x="6191" y="1260"/>
                  </a:moveTo>
                  <a:cubicBezTo>
                    <a:pt x="6301" y="1260"/>
                    <a:pt x="6411" y="1292"/>
                    <a:pt x="6490" y="1355"/>
                  </a:cubicBezTo>
                  <a:cubicBezTo>
                    <a:pt x="6648" y="1512"/>
                    <a:pt x="6648" y="1796"/>
                    <a:pt x="6490" y="1953"/>
                  </a:cubicBezTo>
                  <a:lnTo>
                    <a:pt x="5954" y="2457"/>
                  </a:lnTo>
                  <a:cubicBezTo>
                    <a:pt x="6112" y="2709"/>
                    <a:pt x="6207" y="3025"/>
                    <a:pt x="6207" y="3308"/>
                  </a:cubicBezTo>
                  <a:cubicBezTo>
                    <a:pt x="6207" y="3592"/>
                    <a:pt x="6112" y="3907"/>
                    <a:pt x="5954" y="4127"/>
                  </a:cubicBezTo>
                  <a:lnTo>
                    <a:pt x="6490" y="4631"/>
                  </a:lnTo>
                  <a:cubicBezTo>
                    <a:pt x="6648" y="4789"/>
                    <a:pt x="6648" y="5072"/>
                    <a:pt x="6490" y="5230"/>
                  </a:cubicBezTo>
                  <a:cubicBezTo>
                    <a:pt x="6396" y="5324"/>
                    <a:pt x="6270" y="5356"/>
                    <a:pt x="6207" y="5356"/>
                  </a:cubicBezTo>
                  <a:cubicBezTo>
                    <a:pt x="6080" y="5356"/>
                    <a:pt x="6017" y="5324"/>
                    <a:pt x="5923" y="5230"/>
                  </a:cubicBezTo>
                  <a:lnTo>
                    <a:pt x="5419" y="4726"/>
                  </a:lnTo>
                  <a:cubicBezTo>
                    <a:pt x="5167" y="4883"/>
                    <a:pt x="4852" y="4946"/>
                    <a:pt x="4600" y="4946"/>
                  </a:cubicBezTo>
                  <a:cubicBezTo>
                    <a:pt x="4316" y="4946"/>
                    <a:pt x="4001" y="4883"/>
                    <a:pt x="3749" y="4726"/>
                  </a:cubicBezTo>
                  <a:lnTo>
                    <a:pt x="3245" y="5230"/>
                  </a:lnTo>
                  <a:cubicBezTo>
                    <a:pt x="3182" y="5324"/>
                    <a:pt x="3056" y="5356"/>
                    <a:pt x="2961" y="5356"/>
                  </a:cubicBezTo>
                  <a:cubicBezTo>
                    <a:pt x="2835" y="5356"/>
                    <a:pt x="2772" y="5324"/>
                    <a:pt x="2709" y="5230"/>
                  </a:cubicBezTo>
                  <a:cubicBezTo>
                    <a:pt x="2552" y="5072"/>
                    <a:pt x="2552" y="4789"/>
                    <a:pt x="2709" y="4631"/>
                  </a:cubicBezTo>
                  <a:lnTo>
                    <a:pt x="3214" y="4127"/>
                  </a:lnTo>
                  <a:cubicBezTo>
                    <a:pt x="2961" y="3907"/>
                    <a:pt x="2898" y="3623"/>
                    <a:pt x="2898" y="3308"/>
                  </a:cubicBezTo>
                  <a:cubicBezTo>
                    <a:pt x="2898" y="2993"/>
                    <a:pt x="2961" y="2709"/>
                    <a:pt x="3119" y="2457"/>
                  </a:cubicBezTo>
                  <a:lnTo>
                    <a:pt x="2615" y="1953"/>
                  </a:lnTo>
                  <a:cubicBezTo>
                    <a:pt x="2457" y="1796"/>
                    <a:pt x="2457" y="1512"/>
                    <a:pt x="2615" y="1355"/>
                  </a:cubicBezTo>
                  <a:cubicBezTo>
                    <a:pt x="2694" y="1292"/>
                    <a:pt x="2804" y="1260"/>
                    <a:pt x="2914" y="1260"/>
                  </a:cubicBezTo>
                  <a:cubicBezTo>
                    <a:pt x="3025" y="1260"/>
                    <a:pt x="3135" y="1292"/>
                    <a:pt x="3214" y="1355"/>
                  </a:cubicBezTo>
                  <a:lnTo>
                    <a:pt x="3718" y="1890"/>
                  </a:lnTo>
                  <a:cubicBezTo>
                    <a:pt x="3970" y="1733"/>
                    <a:pt x="4253" y="1638"/>
                    <a:pt x="4537" y="1638"/>
                  </a:cubicBezTo>
                  <a:cubicBezTo>
                    <a:pt x="4820" y="1638"/>
                    <a:pt x="5135" y="1733"/>
                    <a:pt x="5387" y="1890"/>
                  </a:cubicBezTo>
                  <a:lnTo>
                    <a:pt x="5891" y="1355"/>
                  </a:lnTo>
                  <a:cubicBezTo>
                    <a:pt x="5970" y="1292"/>
                    <a:pt x="6080" y="1260"/>
                    <a:pt x="6191" y="1260"/>
                  </a:cubicBezTo>
                  <a:close/>
                  <a:moveTo>
                    <a:pt x="0" y="0"/>
                  </a:moveTo>
                  <a:lnTo>
                    <a:pt x="0" y="1260"/>
                  </a:lnTo>
                  <a:lnTo>
                    <a:pt x="851" y="1260"/>
                  </a:lnTo>
                  <a:cubicBezTo>
                    <a:pt x="1071" y="1260"/>
                    <a:pt x="1260" y="1449"/>
                    <a:pt x="1260" y="1638"/>
                  </a:cubicBezTo>
                  <a:cubicBezTo>
                    <a:pt x="1260" y="1859"/>
                    <a:pt x="1071" y="2079"/>
                    <a:pt x="851" y="2079"/>
                  </a:cubicBezTo>
                  <a:lnTo>
                    <a:pt x="0" y="2079"/>
                  </a:lnTo>
                  <a:lnTo>
                    <a:pt x="0" y="4568"/>
                  </a:lnTo>
                  <a:lnTo>
                    <a:pt x="851" y="4568"/>
                  </a:lnTo>
                  <a:cubicBezTo>
                    <a:pt x="1071" y="4568"/>
                    <a:pt x="1260" y="4757"/>
                    <a:pt x="1260" y="4946"/>
                  </a:cubicBezTo>
                  <a:cubicBezTo>
                    <a:pt x="1260" y="5198"/>
                    <a:pt x="1071" y="5387"/>
                    <a:pt x="851" y="5387"/>
                  </a:cubicBezTo>
                  <a:lnTo>
                    <a:pt x="0" y="5387"/>
                  </a:lnTo>
                  <a:lnTo>
                    <a:pt x="0" y="6616"/>
                  </a:lnTo>
                  <a:lnTo>
                    <a:pt x="7719" y="6616"/>
                  </a:lnTo>
                  <a:lnTo>
                    <a:pt x="7719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37138" tIns="137138" rIns="137138" bIns="137138" anchor="ctr" anchorCtr="0">
              <a:noAutofit/>
            </a:bodyPr>
            <a:lstStyle>
              <a:defPPr/>
            </a:lstStyle>
            <a:p>
              <a:endParaRPr sz="2100"/>
            </a:p>
          </p:txBody>
        </p:sp>
        <p:sp>
          <p:nvSpPr>
            <p:cNvPr id="23" name="Google Shape;10030;p74">
              <a:extLst>
                <a:ext uri="{FF2B5EF4-FFF2-40B4-BE49-F238E27FC236}">
                  <a16:creationId xmlns:a16="http://schemas.microsoft.com/office/drawing/2014/main" id="{A0C4A28F-4D3B-8070-D018-1F9B6D3EB1B4}"/>
                </a:ext>
              </a:extLst>
            </p:cNvPr>
            <p:cNvSpPr/>
            <p:nvPr/>
          </p:nvSpPr>
          <p:spPr>
            <a:xfrm>
              <a:off x="-61354872" y="3751050"/>
              <a:ext cx="316650" cy="288275"/>
            </a:xfrm>
            <a:custGeom>
              <a:avLst/>
              <a:gdLst/>
              <a:ahLst/>
              <a:cxnLst/>
              <a:rect l="l" t="t" r="r" b="b"/>
              <a:pathLst>
                <a:path w="12666" h="11531" extrusionOk="0">
                  <a:moveTo>
                    <a:pt x="10618" y="1701"/>
                  </a:moveTo>
                  <a:cubicBezTo>
                    <a:pt x="10870" y="1701"/>
                    <a:pt x="11027" y="1890"/>
                    <a:pt x="11027" y="2080"/>
                  </a:cubicBezTo>
                  <a:lnTo>
                    <a:pt x="11027" y="9546"/>
                  </a:lnTo>
                  <a:cubicBezTo>
                    <a:pt x="11027" y="9767"/>
                    <a:pt x="10807" y="9956"/>
                    <a:pt x="10618" y="9956"/>
                  </a:cubicBezTo>
                  <a:lnTo>
                    <a:pt x="2080" y="9956"/>
                  </a:lnTo>
                  <a:cubicBezTo>
                    <a:pt x="1828" y="9956"/>
                    <a:pt x="1670" y="9767"/>
                    <a:pt x="1670" y="9546"/>
                  </a:cubicBezTo>
                  <a:lnTo>
                    <a:pt x="1670" y="2080"/>
                  </a:lnTo>
                  <a:cubicBezTo>
                    <a:pt x="1670" y="1859"/>
                    <a:pt x="1891" y="1701"/>
                    <a:pt x="2080" y="1701"/>
                  </a:cubicBezTo>
                  <a:close/>
                  <a:moveTo>
                    <a:pt x="1198" y="0"/>
                  </a:moveTo>
                  <a:cubicBezTo>
                    <a:pt x="536" y="0"/>
                    <a:pt x="1" y="567"/>
                    <a:pt x="1" y="1229"/>
                  </a:cubicBezTo>
                  <a:lnTo>
                    <a:pt x="1" y="10334"/>
                  </a:lnTo>
                  <a:cubicBezTo>
                    <a:pt x="1" y="10995"/>
                    <a:pt x="536" y="11531"/>
                    <a:pt x="1198" y="11531"/>
                  </a:cubicBezTo>
                  <a:lnTo>
                    <a:pt x="11405" y="11531"/>
                  </a:lnTo>
                  <a:cubicBezTo>
                    <a:pt x="12067" y="11531"/>
                    <a:pt x="12666" y="10995"/>
                    <a:pt x="12666" y="10334"/>
                  </a:cubicBezTo>
                  <a:lnTo>
                    <a:pt x="12666" y="1260"/>
                  </a:lnTo>
                  <a:cubicBezTo>
                    <a:pt x="12666" y="567"/>
                    <a:pt x="12130" y="0"/>
                    <a:pt x="1140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37138" tIns="137138" rIns="137138" bIns="137138" anchor="ctr" anchorCtr="0">
              <a:noAutofit/>
            </a:bodyPr>
            <a:lstStyle>
              <a:defPPr/>
            </a:lstStyle>
            <a:p>
              <a:endParaRPr sz="2100"/>
            </a:p>
          </p:txBody>
        </p:sp>
      </p:grpSp>
      <p:grpSp>
        <p:nvGrpSpPr>
          <p:cNvPr id="24" name="Google Shape;10074;p74">
            <a:extLst>
              <a:ext uri="{FF2B5EF4-FFF2-40B4-BE49-F238E27FC236}">
                <a16:creationId xmlns:a16="http://schemas.microsoft.com/office/drawing/2014/main" id="{48B12F1C-70A1-B65F-1993-6B0DE63E9A12}"/>
              </a:ext>
            </a:extLst>
          </p:cNvPr>
          <p:cNvGrpSpPr/>
          <p:nvPr/>
        </p:nvGrpSpPr>
        <p:grpSpPr>
          <a:xfrm>
            <a:off x="6337622" y="4931759"/>
            <a:ext cx="785512" cy="820530"/>
            <a:chOff x="-60988625" y="3740800"/>
            <a:chExt cx="316650" cy="310350"/>
          </a:xfrm>
          <a:solidFill>
            <a:srgbClr val="FFC000"/>
          </a:solidFill>
        </p:grpSpPr>
        <p:sp>
          <p:nvSpPr>
            <p:cNvPr id="25" name="Google Shape;10075;p74">
              <a:extLst>
                <a:ext uri="{FF2B5EF4-FFF2-40B4-BE49-F238E27FC236}">
                  <a16:creationId xmlns:a16="http://schemas.microsoft.com/office/drawing/2014/main" id="{C9BF505E-0673-B9D0-5DA1-CD79CDA103D7}"/>
                </a:ext>
              </a:extLst>
            </p:cNvPr>
            <p:cNvSpPr/>
            <p:nvPr/>
          </p:nvSpPr>
          <p:spPr>
            <a:xfrm>
              <a:off x="-60988625" y="3740800"/>
              <a:ext cx="311125" cy="310350"/>
            </a:xfrm>
            <a:custGeom>
              <a:avLst/>
              <a:gdLst/>
              <a:ahLst/>
              <a:cxnLst/>
              <a:rect l="l" t="t" r="r" b="b"/>
              <a:pathLst>
                <a:path w="12445" h="12414" extrusionOk="0">
                  <a:moveTo>
                    <a:pt x="7026" y="1670"/>
                  </a:moveTo>
                  <a:cubicBezTo>
                    <a:pt x="7278" y="1670"/>
                    <a:pt x="7467" y="1859"/>
                    <a:pt x="7467" y="2111"/>
                  </a:cubicBezTo>
                  <a:cubicBezTo>
                    <a:pt x="7467" y="2332"/>
                    <a:pt x="7278" y="2490"/>
                    <a:pt x="7026" y="2490"/>
                  </a:cubicBezTo>
                  <a:lnTo>
                    <a:pt x="2080" y="2490"/>
                  </a:lnTo>
                  <a:cubicBezTo>
                    <a:pt x="1828" y="2490"/>
                    <a:pt x="1639" y="2300"/>
                    <a:pt x="1639" y="2111"/>
                  </a:cubicBezTo>
                  <a:cubicBezTo>
                    <a:pt x="1639" y="1828"/>
                    <a:pt x="1828" y="1670"/>
                    <a:pt x="2080" y="1670"/>
                  </a:cubicBezTo>
                  <a:close/>
                  <a:moveTo>
                    <a:pt x="7026" y="4159"/>
                  </a:moveTo>
                  <a:cubicBezTo>
                    <a:pt x="7278" y="4159"/>
                    <a:pt x="7467" y="4348"/>
                    <a:pt x="7467" y="4537"/>
                  </a:cubicBezTo>
                  <a:cubicBezTo>
                    <a:pt x="7467" y="4789"/>
                    <a:pt x="7278" y="4978"/>
                    <a:pt x="7026" y="4978"/>
                  </a:cubicBezTo>
                  <a:lnTo>
                    <a:pt x="2080" y="4978"/>
                  </a:lnTo>
                  <a:cubicBezTo>
                    <a:pt x="1828" y="4978"/>
                    <a:pt x="1639" y="4789"/>
                    <a:pt x="1639" y="4537"/>
                  </a:cubicBezTo>
                  <a:cubicBezTo>
                    <a:pt x="1639" y="4317"/>
                    <a:pt x="1828" y="4159"/>
                    <a:pt x="2080" y="4159"/>
                  </a:cubicBezTo>
                  <a:close/>
                  <a:moveTo>
                    <a:pt x="7026" y="6648"/>
                  </a:moveTo>
                  <a:cubicBezTo>
                    <a:pt x="7278" y="6648"/>
                    <a:pt x="7467" y="6837"/>
                    <a:pt x="7467" y="7058"/>
                  </a:cubicBezTo>
                  <a:cubicBezTo>
                    <a:pt x="7467" y="7310"/>
                    <a:pt x="7278" y="7467"/>
                    <a:pt x="7026" y="7467"/>
                  </a:cubicBezTo>
                  <a:lnTo>
                    <a:pt x="2080" y="7467"/>
                  </a:lnTo>
                  <a:cubicBezTo>
                    <a:pt x="1828" y="7467"/>
                    <a:pt x="1639" y="7278"/>
                    <a:pt x="1639" y="7058"/>
                  </a:cubicBezTo>
                  <a:cubicBezTo>
                    <a:pt x="1639" y="6806"/>
                    <a:pt x="1828" y="6648"/>
                    <a:pt x="2080" y="6648"/>
                  </a:cubicBezTo>
                  <a:close/>
                  <a:moveTo>
                    <a:pt x="7026" y="9106"/>
                  </a:moveTo>
                  <a:cubicBezTo>
                    <a:pt x="7278" y="9106"/>
                    <a:pt x="7467" y="9295"/>
                    <a:pt x="7467" y="9515"/>
                  </a:cubicBezTo>
                  <a:cubicBezTo>
                    <a:pt x="7467" y="9736"/>
                    <a:pt x="7278" y="9893"/>
                    <a:pt x="7026" y="9893"/>
                  </a:cubicBezTo>
                  <a:lnTo>
                    <a:pt x="2080" y="9893"/>
                  </a:lnTo>
                  <a:cubicBezTo>
                    <a:pt x="1828" y="9893"/>
                    <a:pt x="1639" y="9704"/>
                    <a:pt x="1639" y="9515"/>
                  </a:cubicBezTo>
                  <a:cubicBezTo>
                    <a:pt x="1639" y="9263"/>
                    <a:pt x="1828" y="9106"/>
                    <a:pt x="2080" y="9106"/>
                  </a:cubicBezTo>
                  <a:close/>
                  <a:moveTo>
                    <a:pt x="11500" y="10775"/>
                  </a:moveTo>
                  <a:cubicBezTo>
                    <a:pt x="11342" y="11248"/>
                    <a:pt x="10870" y="11594"/>
                    <a:pt x="10303" y="11594"/>
                  </a:cubicBezTo>
                  <a:cubicBezTo>
                    <a:pt x="9767" y="11594"/>
                    <a:pt x="9326" y="11248"/>
                    <a:pt x="9137" y="10775"/>
                  </a:cubicBezTo>
                  <a:close/>
                  <a:moveTo>
                    <a:pt x="1261" y="1"/>
                  </a:moveTo>
                  <a:cubicBezTo>
                    <a:pt x="568" y="1"/>
                    <a:pt x="32" y="568"/>
                    <a:pt x="32" y="1229"/>
                  </a:cubicBezTo>
                  <a:lnTo>
                    <a:pt x="32" y="10334"/>
                  </a:lnTo>
                  <a:cubicBezTo>
                    <a:pt x="0" y="11468"/>
                    <a:pt x="946" y="12414"/>
                    <a:pt x="2080" y="12414"/>
                  </a:cubicBezTo>
                  <a:lnTo>
                    <a:pt x="10334" y="12414"/>
                  </a:lnTo>
                  <a:cubicBezTo>
                    <a:pt x="11500" y="12414"/>
                    <a:pt x="12445" y="11468"/>
                    <a:pt x="12445" y="10334"/>
                  </a:cubicBezTo>
                  <a:cubicBezTo>
                    <a:pt x="12445" y="10082"/>
                    <a:pt x="12224" y="9893"/>
                    <a:pt x="12004" y="9893"/>
                  </a:cubicBezTo>
                  <a:lnTo>
                    <a:pt x="9074" y="9893"/>
                  </a:lnTo>
                  <a:lnTo>
                    <a:pt x="9074" y="1229"/>
                  </a:lnTo>
                  <a:cubicBezTo>
                    <a:pt x="9074" y="568"/>
                    <a:pt x="8538" y="1"/>
                    <a:pt x="787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37138" tIns="137138" rIns="137138" bIns="137138" anchor="ctr" anchorCtr="0">
              <a:noAutofit/>
            </a:bodyPr>
            <a:lstStyle>
              <a:defPPr/>
            </a:lstStyle>
            <a:p>
              <a:endParaRPr sz="2100"/>
            </a:p>
          </p:txBody>
        </p:sp>
        <p:sp>
          <p:nvSpPr>
            <p:cNvPr id="26" name="Google Shape;10076;p74">
              <a:extLst>
                <a:ext uri="{FF2B5EF4-FFF2-40B4-BE49-F238E27FC236}">
                  <a16:creationId xmlns:a16="http://schemas.microsoft.com/office/drawing/2014/main" id="{B2995AEB-3DDC-8EA7-5A1F-EF03A1410BA8}"/>
                </a:ext>
              </a:extLst>
            </p:cNvPr>
            <p:cNvSpPr/>
            <p:nvPr/>
          </p:nvSpPr>
          <p:spPr>
            <a:xfrm>
              <a:off x="-60742097" y="3920375"/>
              <a:ext cx="68550" cy="55175"/>
            </a:xfrm>
            <a:custGeom>
              <a:avLst/>
              <a:gdLst/>
              <a:ahLst/>
              <a:cxnLst/>
              <a:rect l="l" t="t" r="r" b="b"/>
              <a:pathLst>
                <a:path w="2742" h="2207" extrusionOk="0">
                  <a:moveTo>
                    <a:pt x="0" y="1"/>
                  </a:moveTo>
                  <a:lnTo>
                    <a:pt x="0" y="32"/>
                  </a:lnTo>
                  <a:lnTo>
                    <a:pt x="1009" y="1986"/>
                  </a:lnTo>
                  <a:cubicBezTo>
                    <a:pt x="1103" y="2080"/>
                    <a:pt x="1261" y="2206"/>
                    <a:pt x="1418" y="2206"/>
                  </a:cubicBezTo>
                  <a:cubicBezTo>
                    <a:pt x="1576" y="2206"/>
                    <a:pt x="1733" y="2143"/>
                    <a:pt x="1796" y="1986"/>
                  </a:cubicBezTo>
                  <a:lnTo>
                    <a:pt x="2741" y="32"/>
                  </a:lnTo>
                  <a:lnTo>
                    <a:pt x="2741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37138" tIns="137138" rIns="137138" bIns="137138" anchor="ctr" anchorCtr="0">
              <a:noAutofit/>
            </a:bodyPr>
            <a:lstStyle>
              <a:defPPr/>
            </a:lstStyle>
            <a:p>
              <a:endParaRPr sz="2100"/>
            </a:p>
          </p:txBody>
        </p:sp>
        <p:sp>
          <p:nvSpPr>
            <p:cNvPr id="27" name="Google Shape;10077;p74">
              <a:extLst>
                <a:ext uri="{FF2B5EF4-FFF2-40B4-BE49-F238E27FC236}">
                  <a16:creationId xmlns:a16="http://schemas.microsoft.com/office/drawing/2014/main" id="{5240E3CD-B8D1-2475-FD3E-F100614C1F7A}"/>
                </a:ext>
              </a:extLst>
            </p:cNvPr>
            <p:cNvSpPr/>
            <p:nvPr/>
          </p:nvSpPr>
          <p:spPr>
            <a:xfrm>
              <a:off x="-60740522" y="3741600"/>
              <a:ext cx="68550" cy="158325"/>
            </a:xfrm>
            <a:custGeom>
              <a:avLst/>
              <a:gdLst/>
              <a:ahLst/>
              <a:cxnLst/>
              <a:rect l="l" t="t" r="r" b="b"/>
              <a:pathLst>
                <a:path w="2742" h="6333" extrusionOk="0">
                  <a:moveTo>
                    <a:pt x="1796" y="819"/>
                  </a:moveTo>
                  <a:cubicBezTo>
                    <a:pt x="1891" y="819"/>
                    <a:pt x="1922" y="882"/>
                    <a:pt x="1922" y="945"/>
                  </a:cubicBezTo>
                  <a:lnTo>
                    <a:pt x="1922" y="1638"/>
                  </a:lnTo>
                  <a:lnTo>
                    <a:pt x="820" y="1638"/>
                  </a:lnTo>
                  <a:lnTo>
                    <a:pt x="820" y="945"/>
                  </a:lnTo>
                  <a:cubicBezTo>
                    <a:pt x="820" y="851"/>
                    <a:pt x="883" y="819"/>
                    <a:pt x="977" y="819"/>
                  </a:cubicBezTo>
                  <a:close/>
                  <a:moveTo>
                    <a:pt x="977" y="0"/>
                  </a:moveTo>
                  <a:cubicBezTo>
                    <a:pt x="410" y="0"/>
                    <a:pt x="1" y="410"/>
                    <a:pt x="1" y="945"/>
                  </a:cubicBezTo>
                  <a:lnTo>
                    <a:pt x="1" y="6333"/>
                  </a:lnTo>
                  <a:lnTo>
                    <a:pt x="2741" y="6333"/>
                  </a:lnTo>
                  <a:lnTo>
                    <a:pt x="2741" y="945"/>
                  </a:lnTo>
                  <a:cubicBezTo>
                    <a:pt x="2741" y="410"/>
                    <a:pt x="2300" y="0"/>
                    <a:pt x="179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37138" tIns="137138" rIns="137138" bIns="137138" anchor="ctr" anchorCtr="0">
              <a:noAutofit/>
            </a:bodyPr>
            <a:lstStyle>
              <a:defPPr/>
            </a:lstStyle>
            <a:p>
              <a:endParaRPr sz="2100"/>
            </a:p>
          </p:txBody>
        </p:sp>
      </p:grpSp>
      <p:grpSp>
        <p:nvGrpSpPr>
          <p:cNvPr id="28" name="Google Shape;10084;p74">
            <a:extLst>
              <a:ext uri="{FF2B5EF4-FFF2-40B4-BE49-F238E27FC236}">
                <a16:creationId xmlns:a16="http://schemas.microsoft.com/office/drawing/2014/main" id="{BAEEAB17-C174-EA50-9801-4A867D9E15F8}"/>
              </a:ext>
            </a:extLst>
          </p:cNvPr>
          <p:cNvGrpSpPr/>
          <p:nvPr/>
        </p:nvGrpSpPr>
        <p:grpSpPr>
          <a:xfrm>
            <a:off x="11441471" y="4949795"/>
            <a:ext cx="719326" cy="742074"/>
            <a:chOff x="-59447249" y="3706150"/>
            <a:chExt cx="319000" cy="308775"/>
          </a:xfrm>
          <a:solidFill>
            <a:srgbClr val="FFC000"/>
          </a:solidFill>
        </p:grpSpPr>
        <p:sp>
          <p:nvSpPr>
            <p:cNvPr id="29" name="Google Shape;10085;p74">
              <a:extLst>
                <a:ext uri="{FF2B5EF4-FFF2-40B4-BE49-F238E27FC236}">
                  <a16:creationId xmlns:a16="http://schemas.microsoft.com/office/drawing/2014/main" id="{95D16567-3ED0-6F50-3001-5E42A821FF16}"/>
                </a:ext>
              </a:extLst>
            </p:cNvPr>
            <p:cNvSpPr/>
            <p:nvPr/>
          </p:nvSpPr>
          <p:spPr>
            <a:xfrm>
              <a:off x="-59381876" y="3922750"/>
              <a:ext cx="79575" cy="29950"/>
            </a:xfrm>
            <a:custGeom>
              <a:avLst/>
              <a:gdLst/>
              <a:ahLst/>
              <a:cxnLst/>
              <a:rect l="l" t="t" r="r" b="b"/>
              <a:pathLst>
                <a:path w="3183" h="1198" extrusionOk="0">
                  <a:moveTo>
                    <a:pt x="1607" y="0"/>
                  </a:moveTo>
                  <a:cubicBezTo>
                    <a:pt x="820" y="0"/>
                    <a:pt x="190" y="504"/>
                    <a:pt x="1" y="1197"/>
                  </a:cubicBezTo>
                  <a:lnTo>
                    <a:pt x="3183" y="1197"/>
                  </a:lnTo>
                  <a:cubicBezTo>
                    <a:pt x="3025" y="536"/>
                    <a:pt x="2363" y="0"/>
                    <a:pt x="160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37138" tIns="137138" rIns="137138" bIns="137138" anchor="ctr" anchorCtr="0">
              <a:noAutofit/>
            </a:bodyPr>
            <a:lstStyle>
              <a:defPPr/>
            </a:lstStyle>
            <a:p>
              <a:endParaRPr sz="2100"/>
            </a:p>
          </p:txBody>
        </p:sp>
        <p:sp>
          <p:nvSpPr>
            <p:cNvPr id="30" name="Google Shape;10086;p74">
              <a:extLst>
                <a:ext uri="{FF2B5EF4-FFF2-40B4-BE49-F238E27FC236}">
                  <a16:creationId xmlns:a16="http://schemas.microsoft.com/office/drawing/2014/main" id="{5CF3900F-0A51-4D16-F2A9-45FD395C4AC5}"/>
                </a:ext>
              </a:extLst>
            </p:cNvPr>
            <p:cNvSpPr/>
            <p:nvPr/>
          </p:nvSpPr>
          <p:spPr>
            <a:xfrm>
              <a:off x="-59364550" y="3861525"/>
              <a:ext cx="43350" cy="40900"/>
            </a:xfrm>
            <a:custGeom>
              <a:avLst/>
              <a:gdLst/>
              <a:ahLst/>
              <a:cxnLst/>
              <a:rect l="l" t="t" r="r" b="b"/>
              <a:pathLst>
                <a:path w="1733" h="1636" extrusionOk="0">
                  <a:moveTo>
                    <a:pt x="858" y="0"/>
                  </a:moveTo>
                  <a:cubicBezTo>
                    <a:pt x="784" y="0"/>
                    <a:pt x="707" y="8"/>
                    <a:pt x="631" y="23"/>
                  </a:cubicBezTo>
                  <a:cubicBezTo>
                    <a:pt x="347" y="118"/>
                    <a:pt x="127" y="307"/>
                    <a:pt x="95" y="590"/>
                  </a:cubicBezTo>
                  <a:cubicBezTo>
                    <a:pt x="1" y="906"/>
                    <a:pt x="95" y="1189"/>
                    <a:pt x="284" y="1410"/>
                  </a:cubicBezTo>
                  <a:cubicBezTo>
                    <a:pt x="446" y="1548"/>
                    <a:pt x="658" y="1636"/>
                    <a:pt x="871" y="1636"/>
                  </a:cubicBezTo>
                  <a:cubicBezTo>
                    <a:pt x="949" y="1636"/>
                    <a:pt x="1027" y="1624"/>
                    <a:pt x="1103" y="1599"/>
                  </a:cubicBezTo>
                  <a:cubicBezTo>
                    <a:pt x="1387" y="1536"/>
                    <a:pt x="1607" y="1347"/>
                    <a:pt x="1670" y="1063"/>
                  </a:cubicBezTo>
                  <a:cubicBezTo>
                    <a:pt x="1733" y="748"/>
                    <a:pt x="1670" y="464"/>
                    <a:pt x="1450" y="244"/>
                  </a:cubicBezTo>
                  <a:cubicBezTo>
                    <a:pt x="1307" y="77"/>
                    <a:pt x="1091" y="0"/>
                    <a:pt x="85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37138" tIns="137138" rIns="137138" bIns="137138" anchor="ctr" anchorCtr="0">
              <a:noAutofit/>
            </a:bodyPr>
            <a:lstStyle>
              <a:defPPr/>
            </a:lstStyle>
            <a:p>
              <a:endParaRPr sz="2100"/>
            </a:p>
          </p:txBody>
        </p:sp>
        <p:sp>
          <p:nvSpPr>
            <p:cNvPr id="31" name="Google Shape;10087;p74">
              <a:extLst>
                <a:ext uri="{FF2B5EF4-FFF2-40B4-BE49-F238E27FC236}">
                  <a16:creationId xmlns:a16="http://schemas.microsoft.com/office/drawing/2014/main" id="{A1531AB7-0C57-E25E-9389-7446D4B3C210}"/>
                </a:ext>
              </a:extLst>
            </p:cNvPr>
            <p:cNvSpPr/>
            <p:nvPr/>
          </p:nvSpPr>
          <p:spPr>
            <a:xfrm>
              <a:off x="-59447249" y="3706150"/>
              <a:ext cx="319000" cy="308775"/>
            </a:xfrm>
            <a:custGeom>
              <a:avLst/>
              <a:gdLst/>
              <a:ahLst/>
              <a:cxnLst/>
              <a:rect l="l" t="t" r="r" b="b"/>
              <a:pathLst>
                <a:path w="12759" h="12351" extrusionOk="0">
                  <a:moveTo>
                    <a:pt x="6428" y="820"/>
                  </a:moveTo>
                  <a:cubicBezTo>
                    <a:pt x="6900" y="820"/>
                    <a:pt x="7247" y="1166"/>
                    <a:pt x="7247" y="1639"/>
                  </a:cubicBezTo>
                  <a:lnTo>
                    <a:pt x="7247" y="4128"/>
                  </a:lnTo>
                  <a:lnTo>
                    <a:pt x="5609" y="4128"/>
                  </a:lnTo>
                  <a:lnTo>
                    <a:pt x="5609" y="1639"/>
                  </a:lnTo>
                  <a:cubicBezTo>
                    <a:pt x="5609" y="1166"/>
                    <a:pt x="5955" y="820"/>
                    <a:pt x="6428" y="820"/>
                  </a:cubicBezTo>
                  <a:close/>
                  <a:moveTo>
                    <a:pt x="10681" y="6616"/>
                  </a:moveTo>
                  <a:cubicBezTo>
                    <a:pt x="10901" y="6616"/>
                    <a:pt x="11059" y="6805"/>
                    <a:pt x="11059" y="6994"/>
                  </a:cubicBezTo>
                  <a:cubicBezTo>
                    <a:pt x="11122" y="7247"/>
                    <a:pt x="10901" y="7436"/>
                    <a:pt x="10681" y="7436"/>
                  </a:cubicBezTo>
                  <a:lnTo>
                    <a:pt x="8192" y="7436"/>
                  </a:lnTo>
                  <a:cubicBezTo>
                    <a:pt x="7971" y="7436"/>
                    <a:pt x="7751" y="7247"/>
                    <a:pt x="7751" y="6994"/>
                  </a:cubicBezTo>
                  <a:cubicBezTo>
                    <a:pt x="7751" y="6742"/>
                    <a:pt x="7971" y="6616"/>
                    <a:pt x="8192" y="6616"/>
                  </a:cubicBezTo>
                  <a:close/>
                  <a:moveTo>
                    <a:pt x="10681" y="8255"/>
                  </a:moveTo>
                  <a:cubicBezTo>
                    <a:pt x="10901" y="8255"/>
                    <a:pt x="11059" y="8444"/>
                    <a:pt x="11059" y="8696"/>
                  </a:cubicBezTo>
                  <a:cubicBezTo>
                    <a:pt x="11122" y="8885"/>
                    <a:pt x="10901" y="9074"/>
                    <a:pt x="10681" y="9074"/>
                  </a:cubicBezTo>
                  <a:lnTo>
                    <a:pt x="8192" y="9074"/>
                  </a:lnTo>
                  <a:cubicBezTo>
                    <a:pt x="7971" y="9074"/>
                    <a:pt x="7751" y="8885"/>
                    <a:pt x="7751" y="8696"/>
                  </a:cubicBezTo>
                  <a:cubicBezTo>
                    <a:pt x="7751" y="8444"/>
                    <a:pt x="7971" y="8255"/>
                    <a:pt x="8192" y="8255"/>
                  </a:cubicBezTo>
                  <a:close/>
                  <a:moveTo>
                    <a:pt x="4233" y="5360"/>
                  </a:moveTo>
                  <a:cubicBezTo>
                    <a:pt x="4671" y="5360"/>
                    <a:pt x="5082" y="5531"/>
                    <a:pt x="5388" y="5860"/>
                  </a:cubicBezTo>
                  <a:cubicBezTo>
                    <a:pt x="5829" y="6301"/>
                    <a:pt x="5987" y="6868"/>
                    <a:pt x="5829" y="7467"/>
                  </a:cubicBezTo>
                  <a:cubicBezTo>
                    <a:pt x="5766" y="7751"/>
                    <a:pt x="5640" y="7971"/>
                    <a:pt x="5451" y="8192"/>
                  </a:cubicBezTo>
                  <a:cubicBezTo>
                    <a:pt x="6176" y="8601"/>
                    <a:pt x="6711" y="9389"/>
                    <a:pt x="6711" y="10334"/>
                  </a:cubicBezTo>
                  <a:cubicBezTo>
                    <a:pt x="6711" y="10555"/>
                    <a:pt x="6491" y="10744"/>
                    <a:pt x="6270" y="10744"/>
                  </a:cubicBezTo>
                  <a:lnTo>
                    <a:pt x="2143" y="10744"/>
                  </a:lnTo>
                  <a:cubicBezTo>
                    <a:pt x="1891" y="10744"/>
                    <a:pt x="1733" y="10555"/>
                    <a:pt x="1733" y="10303"/>
                  </a:cubicBezTo>
                  <a:cubicBezTo>
                    <a:pt x="1733" y="9357"/>
                    <a:pt x="2238" y="8570"/>
                    <a:pt x="3025" y="8129"/>
                  </a:cubicBezTo>
                  <a:cubicBezTo>
                    <a:pt x="2647" y="7688"/>
                    <a:pt x="2490" y="7121"/>
                    <a:pt x="2647" y="6553"/>
                  </a:cubicBezTo>
                  <a:cubicBezTo>
                    <a:pt x="2805" y="6018"/>
                    <a:pt x="3246" y="5577"/>
                    <a:pt x="3781" y="5419"/>
                  </a:cubicBezTo>
                  <a:cubicBezTo>
                    <a:pt x="3933" y="5379"/>
                    <a:pt x="4084" y="5360"/>
                    <a:pt x="4233" y="5360"/>
                  </a:cubicBezTo>
                  <a:close/>
                  <a:moveTo>
                    <a:pt x="10681" y="9893"/>
                  </a:moveTo>
                  <a:cubicBezTo>
                    <a:pt x="10901" y="9893"/>
                    <a:pt x="11059" y="10113"/>
                    <a:pt x="11059" y="10303"/>
                  </a:cubicBezTo>
                  <a:cubicBezTo>
                    <a:pt x="11122" y="10555"/>
                    <a:pt x="10901" y="10744"/>
                    <a:pt x="10681" y="10744"/>
                  </a:cubicBezTo>
                  <a:lnTo>
                    <a:pt x="8192" y="10744"/>
                  </a:lnTo>
                  <a:cubicBezTo>
                    <a:pt x="7971" y="10744"/>
                    <a:pt x="7751" y="10555"/>
                    <a:pt x="7751" y="10303"/>
                  </a:cubicBezTo>
                  <a:cubicBezTo>
                    <a:pt x="7751" y="10050"/>
                    <a:pt x="7971" y="9893"/>
                    <a:pt x="8192" y="9893"/>
                  </a:cubicBezTo>
                  <a:close/>
                  <a:moveTo>
                    <a:pt x="6396" y="0"/>
                  </a:moveTo>
                  <a:cubicBezTo>
                    <a:pt x="5483" y="0"/>
                    <a:pt x="4726" y="725"/>
                    <a:pt x="4726" y="1639"/>
                  </a:cubicBezTo>
                  <a:lnTo>
                    <a:pt x="4726" y="2458"/>
                  </a:lnTo>
                  <a:lnTo>
                    <a:pt x="1261" y="2458"/>
                  </a:lnTo>
                  <a:cubicBezTo>
                    <a:pt x="599" y="2458"/>
                    <a:pt x="1" y="3025"/>
                    <a:pt x="1" y="3686"/>
                  </a:cubicBezTo>
                  <a:lnTo>
                    <a:pt x="1" y="11122"/>
                  </a:lnTo>
                  <a:cubicBezTo>
                    <a:pt x="1" y="11815"/>
                    <a:pt x="568" y="12350"/>
                    <a:pt x="1261" y="12350"/>
                  </a:cubicBezTo>
                  <a:lnTo>
                    <a:pt x="11468" y="12350"/>
                  </a:lnTo>
                  <a:cubicBezTo>
                    <a:pt x="12130" y="12350"/>
                    <a:pt x="12697" y="11815"/>
                    <a:pt x="12697" y="11122"/>
                  </a:cubicBezTo>
                  <a:lnTo>
                    <a:pt x="12697" y="3686"/>
                  </a:lnTo>
                  <a:cubicBezTo>
                    <a:pt x="12760" y="3025"/>
                    <a:pt x="12162" y="2458"/>
                    <a:pt x="11500" y="2458"/>
                  </a:cubicBezTo>
                  <a:lnTo>
                    <a:pt x="8034" y="2458"/>
                  </a:lnTo>
                  <a:lnTo>
                    <a:pt x="8034" y="1639"/>
                  </a:lnTo>
                  <a:cubicBezTo>
                    <a:pt x="8034" y="725"/>
                    <a:pt x="7278" y="0"/>
                    <a:pt x="639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37138" tIns="137138" rIns="137138" bIns="137138" anchor="ctr" anchorCtr="0">
              <a:noAutofit/>
            </a:bodyPr>
            <a:lstStyle>
              <a:defPPr/>
            </a:lstStyle>
            <a:p>
              <a:endParaRPr sz="2100"/>
            </a:p>
          </p:txBody>
        </p:sp>
        <p:sp>
          <p:nvSpPr>
            <p:cNvPr id="32" name="Google Shape;10088;p74">
              <a:extLst>
                <a:ext uri="{FF2B5EF4-FFF2-40B4-BE49-F238E27FC236}">
                  <a16:creationId xmlns:a16="http://schemas.microsoft.com/office/drawing/2014/main" id="{94D78AE8-8672-7695-9C10-0F760F63E308}"/>
                </a:ext>
              </a:extLst>
            </p:cNvPr>
            <p:cNvSpPr/>
            <p:nvPr/>
          </p:nvSpPr>
          <p:spPr>
            <a:xfrm>
              <a:off x="-59293652" y="3740025"/>
              <a:ext cx="14175" cy="14200"/>
            </a:xfrm>
            <a:custGeom>
              <a:avLst/>
              <a:gdLst/>
              <a:ahLst/>
              <a:cxnLst/>
              <a:rect l="l" t="t" r="r" b="b"/>
              <a:pathLst>
                <a:path w="567" h="568" extrusionOk="0">
                  <a:moveTo>
                    <a:pt x="284" y="0"/>
                  </a:moveTo>
                  <a:cubicBezTo>
                    <a:pt x="126" y="0"/>
                    <a:pt x="0" y="126"/>
                    <a:pt x="0" y="284"/>
                  </a:cubicBezTo>
                  <a:cubicBezTo>
                    <a:pt x="0" y="441"/>
                    <a:pt x="126" y="567"/>
                    <a:pt x="284" y="567"/>
                  </a:cubicBezTo>
                  <a:cubicBezTo>
                    <a:pt x="441" y="567"/>
                    <a:pt x="567" y="441"/>
                    <a:pt x="567" y="284"/>
                  </a:cubicBezTo>
                  <a:cubicBezTo>
                    <a:pt x="567" y="126"/>
                    <a:pt x="441" y="0"/>
                    <a:pt x="28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37138" tIns="137138" rIns="137138" bIns="137138" anchor="ctr" anchorCtr="0">
              <a:noAutofit/>
            </a:bodyPr>
            <a:lstStyle>
              <a:defPPr/>
            </a:lstStyle>
            <a:p>
              <a:endParaRPr sz="2100"/>
            </a:p>
          </p:txBody>
        </p:sp>
      </p:grpSp>
      <p:grpSp>
        <p:nvGrpSpPr>
          <p:cNvPr id="33" name="Google Shape;10089;p74">
            <a:extLst>
              <a:ext uri="{FF2B5EF4-FFF2-40B4-BE49-F238E27FC236}">
                <a16:creationId xmlns:a16="http://schemas.microsoft.com/office/drawing/2014/main" id="{9C384943-FEBF-87C2-2AA1-F3D541D07645}"/>
              </a:ext>
            </a:extLst>
          </p:cNvPr>
          <p:cNvGrpSpPr/>
          <p:nvPr/>
        </p:nvGrpSpPr>
        <p:grpSpPr>
          <a:xfrm>
            <a:off x="9988250" y="1787405"/>
            <a:ext cx="1031016" cy="1087014"/>
            <a:chOff x="-64406128" y="3362225"/>
            <a:chExt cx="318225" cy="314800"/>
          </a:xfrm>
          <a:solidFill>
            <a:srgbClr val="FFC000"/>
          </a:solidFill>
        </p:grpSpPr>
        <p:sp>
          <p:nvSpPr>
            <p:cNvPr id="34" name="Google Shape;10090;p74">
              <a:extLst>
                <a:ext uri="{FF2B5EF4-FFF2-40B4-BE49-F238E27FC236}">
                  <a16:creationId xmlns:a16="http://schemas.microsoft.com/office/drawing/2014/main" id="{2E960419-F9BF-4BB7-C0AE-D2E7A800FDFA}"/>
                </a:ext>
              </a:extLst>
            </p:cNvPr>
            <p:cNvSpPr/>
            <p:nvPr/>
          </p:nvSpPr>
          <p:spPr>
            <a:xfrm>
              <a:off x="-64332098" y="3362225"/>
              <a:ext cx="170150" cy="199025"/>
            </a:xfrm>
            <a:custGeom>
              <a:avLst/>
              <a:gdLst/>
              <a:ahLst/>
              <a:cxnLst/>
              <a:rect l="l" t="t" r="r" b="b"/>
              <a:pathLst>
                <a:path w="6806" h="7961" extrusionOk="0">
                  <a:moveTo>
                    <a:pt x="4506" y="3266"/>
                  </a:moveTo>
                  <a:cubicBezTo>
                    <a:pt x="4569" y="3266"/>
                    <a:pt x="4601" y="3298"/>
                    <a:pt x="4632" y="3298"/>
                  </a:cubicBezTo>
                  <a:lnTo>
                    <a:pt x="5577" y="4621"/>
                  </a:lnTo>
                  <a:cubicBezTo>
                    <a:pt x="5420" y="5881"/>
                    <a:pt x="4664" y="7110"/>
                    <a:pt x="3403" y="7110"/>
                  </a:cubicBezTo>
                  <a:cubicBezTo>
                    <a:pt x="2206" y="7110"/>
                    <a:pt x="1419" y="5944"/>
                    <a:pt x="1261" y="4621"/>
                  </a:cubicBezTo>
                  <a:lnTo>
                    <a:pt x="2206" y="3298"/>
                  </a:lnTo>
                  <a:cubicBezTo>
                    <a:pt x="2238" y="3266"/>
                    <a:pt x="2269" y="3266"/>
                    <a:pt x="2301" y="3266"/>
                  </a:cubicBezTo>
                  <a:close/>
                  <a:moveTo>
                    <a:pt x="4055" y="1"/>
                  </a:moveTo>
                  <a:cubicBezTo>
                    <a:pt x="3400" y="1"/>
                    <a:pt x="2703" y="167"/>
                    <a:pt x="2049" y="494"/>
                  </a:cubicBezTo>
                  <a:cubicBezTo>
                    <a:pt x="1957" y="483"/>
                    <a:pt x="1867" y="478"/>
                    <a:pt x="1779" y="478"/>
                  </a:cubicBezTo>
                  <a:cubicBezTo>
                    <a:pt x="1354" y="478"/>
                    <a:pt x="976" y="600"/>
                    <a:pt x="662" y="809"/>
                  </a:cubicBezTo>
                  <a:cubicBezTo>
                    <a:pt x="347" y="1061"/>
                    <a:pt x="1" y="1534"/>
                    <a:pt x="1" y="2384"/>
                  </a:cubicBezTo>
                  <a:cubicBezTo>
                    <a:pt x="1" y="2857"/>
                    <a:pt x="95" y="3613"/>
                    <a:pt x="347" y="4621"/>
                  </a:cubicBezTo>
                  <a:cubicBezTo>
                    <a:pt x="473" y="4810"/>
                    <a:pt x="536" y="6070"/>
                    <a:pt x="1482" y="7078"/>
                  </a:cubicBezTo>
                  <a:cubicBezTo>
                    <a:pt x="2049" y="7646"/>
                    <a:pt x="2710" y="7961"/>
                    <a:pt x="3403" y="7961"/>
                  </a:cubicBezTo>
                  <a:cubicBezTo>
                    <a:pt x="5136" y="7961"/>
                    <a:pt x="6207" y="6417"/>
                    <a:pt x="6396" y="4621"/>
                  </a:cubicBezTo>
                  <a:cubicBezTo>
                    <a:pt x="6554" y="4085"/>
                    <a:pt x="6774" y="3046"/>
                    <a:pt x="6806" y="2447"/>
                  </a:cubicBezTo>
                  <a:cubicBezTo>
                    <a:pt x="6806" y="1565"/>
                    <a:pt x="6459" y="872"/>
                    <a:pt x="5703" y="431"/>
                  </a:cubicBezTo>
                  <a:cubicBezTo>
                    <a:pt x="5234" y="143"/>
                    <a:pt x="4662" y="1"/>
                    <a:pt x="405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37138" tIns="137138" rIns="137138" bIns="137138" anchor="ctr" anchorCtr="0">
              <a:noAutofit/>
            </a:bodyPr>
            <a:lstStyle>
              <a:defPPr/>
            </a:lstStyle>
            <a:p>
              <a:endParaRPr sz="2100"/>
            </a:p>
          </p:txBody>
        </p:sp>
        <p:sp>
          <p:nvSpPr>
            <p:cNvPr id="35" name="Google Shape;10091;p74">
              <a:extLst>
                <a:ext uri="{FF2B5EF4-FFF2-40B4-BE49-F238E27FC236}">
                  <a16:creationId xmlns:a16="http://schemas.microsoft.com/office/drawing/2014/main" id="{9902767F-0575-B243-0A1F-32E854D5AC4D}"/>
                </a:ext>
              </a:extLst>
            </p:cNvPr>
            <p:cNvSpPr/>
            <p:nvPr/>
          </p:nvSpPr>
          <p:spPr>
            <a:xfrm>
              <a:off x="-64406128" y="3559050"/>
              <a:ext cx="318225" cy="117975"/>
            </a:xfrm>
            <a:custGeom>
              <a:avLst/>
              <a:gdLst/>
              <a:ahLst/>
              <a:cxnLst/>
              <a:rect l="l" t="t" r="r" b="b"/>
              <a:pathLst>
                <a:path w="12729" h="4719" extrusionOk="0">
                  <a:moveTo>
                    <a:pt x="4474" y="1001"/>
                  </a:moveTo>
                  <a:lnTo>
                    <a:pt x="5797" y="2293"/>
                  </a:lnTo>
                  <a:lnTo>
                    <a:pt x="5199" y="2891"/>
                  </a:lnTo>
                  <a:lnTo>
                    <a:pt x="4002" y="1159"/>
                  </a:lnTo>
                  <a:cubicBezTo>
                    <a:pt x="4159" y="1096"/>
                    <a:pt x="4380" y="1064"/>
                    <a:pt x="4474" y="1001"/>
                  </a:cubicBezTo>
                  <a:close/>
                  <a:moveTo>
                    <a:pt x="8318" y="1001"/>
                  </a:moveTo>
                  <a:cubicBezTo>
                    <a:pt x="8475" y="1064"/>
                    <a:pt x="8633" y="1159"/>
                    <a:pt x="8790" y="1190"/>
                  </a:cubicBezTo>
                  <a:lnTo>
                    <a:pt x="7593" y="2891"/>
                  </a:lnTo>
                  <a:lnTo>
                    <a:pt x="6995" y="2293"/>
                  </a:lnTo>
                  <a:lnTo>
                    <a:pt x="8318" y="1001"/>
                  </a:lnTo>
                  <a:close/>
                  <a:moveTo>
                    <a:pt x="10681" y="3112"/>
                  </a:moveTo>
                  <a:cubicBezTo>
                    <a:pt x="10901" y="3112"/>
                    <a:pt x="11059" y="3301"/>
                    <a:pt x="11059" y="3553"/>
                  </a:cubicBezTo>
                  <a:cubicBezTo>
                    <a:pt x="11059" y="3742"/>
                    <a:pt x="10870" y="3931"/>
                    <a:pt x="10681" y="3931"/>
                  </a:cubicBezTo>
                  <a:lnTo>
                    <a:pt x="9578" y="3931"/>
                  </a:lnTo>
                  <a:cubicBezTo>
                    <a:pt x="9326" y="3931"/>
                    <a:pt x="9137" y="3742"/>
                    <a:pt x="9137" y="3553"/>
                  </a:cubicBezTo>
                  <a:cubicBezTo>
                    <a:pt x="9137" y="3301"/>
                    <a:pt x="9326" y="3112"/>
                    <a:pt x="9578" y="3112"/>
                  </a:cubicBezTo>
                  <a:close/>
                  <a:moveTo>
                    <a:pt x="4458" y="1"/>
                  </a:moveTo>
                  <a:cubicBezTo>
                    <a:pt x="4348" y="1"/>
                    <a:pt x="4238" y="40"/>
                    <a:pt x="4159" y="119"/>
                  </a:cubicBezTo>
                  <a:cubicBezTo>
                    <a:pt x="4065" y="245"/>
                    <a:pt x="3939" y="308"/>
                    <a:pt x="3781" y="308"/>
                  </a:cubicBezTo>
                  <a:lnTo>
                    <a:pt x="2395" y="308"/>
                  </a:lnTo>
                  <a:cubicBezTo>
                    <a:pt x="914" y="308"/>
                    <a:pt x="0" y="1442"/>
                    <a:pt x="0" y="2639"/>
                  </a:cubicBezTo>
                  <a:lnTo>
                    <a:pt x="0" y="4341"/>
                  </a:lnTo>
                  <a:cubicBezTo>
                    <a:pt x="0" y="4561"/>
                    <a:pt x="189" y="4719"/>
                    <a:pt x="441" y="4719"/>
                  </a:cubicBezTo>
                  <a:lnTo>
                    <a:pt x="12287" y="4719"/>
                  </a:lnTo>
                  <a:cubicBezTo>
                    <a:pt x="12508" y="4719"/>
                    <a:pt x="12665" y="4530"/>
                    <a:pt x="12665" y="4341"/>
                  </a:cubicBezTo>
                  <a:lnTo>
                    <a:pt x="12665" y="2639"/>
                  </a:lnTo>
                  <a:cubicBezTo>
                    <a:pt x="12728" y="1474"/>
                    <a:pt x="11783" y="371"/>
                    <a:pt x="10303" y="371"/>
                  </a:cubicBezTo>
                  <a:lnTo>
                    <a:pt x="8948" y="371"/>
                  </a:lnTo>
                  <a:cubicBezTo>
                    <a:pt x="8727" y="371"/>
                    <a:pt x="8664" y="277"/>
                    <a:pt x="8538" y="151"/>
                  </a:cubicBezTo>
                  <a:cubicBezTo>
                    <a:pt x="8456" y="52"/>
                    <a:pt x="8339" y="5"/>
                    <a:pt x="8219" y="5"/>
                  </a:cubicBezTo>
                  <a:cubicBezTo>
                    <a:pt x="8110" y="5"/>
                    <a:pt x="7998" y="44"/>
                    <a:pt x="7908" y="119"/>
                  </a:cubicBezTo>
                  <a:lnTo>
                    <a:pt x="6333" y="1694"/>
                  </a:lnTo>
                  <a:lnTo>
                    <a:pt x="4758" y="119"/>
                  </a:lnTo>
                  <a:cubicBezTo>
                    <a:pt x="4679" y="40"/>
                    <a:pt x="4569" y="1"/>
                    <a:pt x="445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37138" tIns="137138" rIns="137138" bIns="137138" anchor="ctr" anchorCtr="0">
              <a:noAutofit/>
            </a:bodyPr>
            <a:lstStyle>
              <a:defPPr/>
            </a:lstStyle>
            <a:p>
              <a:endParaRPr sz="2100"/>
            </a:p>
          </p:txBody>
        </p:sp>
      </p:grpSp>
      <p:sp>
        <p:nvSpPr>
          <p:cNvPr id="36" name="Google Shape;10113;p74">
            <a:extLst>
              <a:ext uri="{FF2B5EF4-FFF2-40B4-BE49-F238E27FC236}">
                <a16:creationId xmlns:a16="http://schemas.microsoft.com/office/drawing/2014/main" id="{A72C487E-35A9-8F2E-BB69-686A910C7C6C}"/>
              </a:ext>
            </a:extLst>
          </p:cNvPr>
          <p:cNvSpPr/>
          <p:nvPr/>
        </p:nvSpPr>
        <p:spPr>
          <a:xfrm>
            <a:off x="7640182" y="4889489"/>
            <a:ext cx="791340" cy="834078"/>
          </a:xfrm>
          <a:custGeom>
            <a:avLst/>
            <a:gdLst/>
            <a:ahLst/>
            <a:cxnLst/>
            <a:rect l="l" t="t" r="r" b="b"/>
            <a:pathLst>
              <a:path w="12759" h="12619" extrusionOk="0">
                <a:moveTo>
                  <a:pt x="10082" y="2190"/>
                </a:moveTo>
                <a:lnTo>
                  <a:pt x="11027" y="2726"/>
                </a:lnTo>
                <a:lnTo>
                  <a:pt x="8948" y="6317"/>
                </a:lnTo>
                <a:lnTo>
                  <a:pt x="8003" y="5781"/>
                </a:lnTo>
                <a:cubicBezTo>
                  <a:pt x="8349" y="5151"/>
                  <a:pt x="9704" y="2820"/>
                  <a:pt x="10082" y="2190"/>
                </a:cubicBezTo>
                <a:close/>
                <a:moveTo>
                  <a:pt x="7813" y="6601"/>
                </a:moveTo>
                <a:lnTo>
                  <a:pt x="8318" y="6916"/>
                </a:lnTo>
                <a:lnTo>
                  <a:pt x="7782" y="7262"/>
                </a:lnTo>
                <a:lnTo>
                  <a:pt x="7813" y="6601"/>
                </a:lnTo>
                <a:close/>
                <a:moveTo>
                  <a:pt x="10554" y="8522"/>
                </a:moveTo>
                <a:cubicBezTo>
                  <a:pt x="10806" y="8522"/>
                  <a:pt x="10964" y="8711"/>
                  <a:pt x="10964" y="8900"/>
                </a:cubicBezTo>
                <a:cubicBezTo>
                  <a:pt x="10964" y="9153"/>
                  <a:pt x="10806" y="9342"/>
                  <a:pt x="10554" y="9342"/>
                </a:cubicBezTo>
                <a:lnTo>
                  <a:pt x="5608" y="9342"/>
                </a:lnTo>
                <a:cubicBezTo>
                  <a:pt x="5356" y="9342"/>
                  <a:pt x="5167" y="9153"/>
                  <a:pt x="5167" y="8900"/>
                </a:cubicBezTo>
                <a:cubicBezTo>
                  <a:pt x="5167" y="8680"/>
                  <a:pt x="5356" y="8522"/>
                  <a:pt x="5608" y="8522"/>
                </a:cubicBezTo>
                <a:close/>
                <a:moveTo>
                  <a:pt x="3088" y="5592"/>
                </a:moveTo>
                <a:cubicBezTo>
                  <a:pt x="3308" y="5592"/>
                  <a:pt x="3497" y="5813"/>
                  <a:pt x="3497" y="6002"/>
                </a:cubicBezTo>
                <a:lnTo>
                  <a:pt x="3497" y="6286"/>
                </a:lnTo>
                <a:cubicBezTo>
                  <a:pt x="3970" y="6443"/>
                  <a:pt x="4348" y="6916"/>
                  <a:pt x="4348" y="7451"/>
                </a:cubicBezTo>
                <a:cubicBezTo>
                  <a:pt x="4348" y="7703"/>
                  <a:pt x="4159" y="7861"/>
                  <a:pt x="3907" y="7861"/>
                </a:cubicBezTo>
                <a:cubicBezTo>
                  <a:pt x="3655" y="7861"/>
                  <a:pt x="3497" y="7640"/>
                  <a:pt x="3497" y="7451"/>
                </a:cubicBezTo>
                <a:cubicBezTo>
                  <a:pt x="3497" y="7231"/>
                  <a:pt x="3308" y="7010"/>
                  <a:pt x="3088" y="7010"/>
                </a:cubicBezTo>
                <a:cubicBezTo>
                  <a:pt x="2836" y="7010"/>
                  <a:pt x="2678" y="7231"/>
                  <a:pt x="2678" y="7451"/>
                </a:cubicBezTo>
                <a:cubicBezTo>
                  <a:pt x="2678" y="7703"/>
                  <a:pt x="3025" y="7924"/>
                  <a:pt x="3340" y="8176"/>
                </a:cubicBezTo>
                <a:cubicBezTo>
                  <a:pt x="3781" y="8491"/>
                  <a:pt x="4348" y="8869"/>
                  <a:pt x="4348" y="9531"/>
                </a:cubicBezTo>
                <a:cubicBezTo>
                  <a:pt x="4348" y="10098"/>
                  <a:pt x="3970" y="10539"/>
                  <a:pt x="3497" y="10728"/>
                </a:cubicBezTo>
                <a:lnTo>
                  <a:pt x="3497" y="11011"/>
                </a:lnTo>
                <a:cubicBezTo>
                  <a:pt x="3497" y="11232"/>
                  <a:pt x="3308" y="11452"/>
                  <a:pt x="3088" y="11452"/>
                </a:cubicBezTo>
                <a:cubicBezTo>
                  <a:pt x="2836" y="11452"/>
                  <a:pt x="2678" y="11232"/>
                  <a:pt x="2678" y="11011"/>
                </a:cubicBezTo>
                <a:lnTo>
                  <a:pt x="2678" y="10728"/>
                </a:lnTo>
                <a:cubicBezTo>
                  <a:pt x="2206" y="10570"/>
                  <a:pt x="1859" y="10098"/>
                  <a:pt x="1859" y="9531"/>
                </a:cubicBezTo>
                <a:cubicBezTo>
                  <a:pt x="1859" y="9310"/>
                  <a:pt x="2048" y="9121"/>
                  <a:pt x="2300" y="9121"/>
                </a:cubicBezTo>
                <a:cubicBezTo>
                  <a:pt x="2521" y="9121"/>
                  <a:pt x="2678" y="9310"/>
                  <a:pt x="2678" y="9531"/>
                </a:cubicBezTo>
                <a:cubicBezTo>
                  <a:pt x="2678" y="9783"/>
                  <a:pt x="2867" y="9940"/>
                  <a:pt x="3088" y="9940"/>
                </a:cubicBezTo>
                <a:cubicBezTo>
                  <a:pt x="3308" y="9940"/>
                  <a:pt x="3497" y="9751"/>
                  <a:pt x="3497" y="9531"/>
                </a:cubicBezTo>
                <a:cubicBezTo>
                  <a:pt x="3497" y="9310"/>
                  <a:pt x="3182" y="9089"/>
                  <a:pt x="2836" y="8837"/>
                </a:cubicBezTo>
                <a:cubicBezTo>
                  <a:pt x="2395" y="8522"/>
                  <a:pt x="1859" y="8113"/>
                  <a:pt x="1859" y="7451"/>
                </a:cubicBezTo>
                <a:cubicBezTo>
                  <a:pt x="1859" y="6916"/>
                  <a:pt x="2206" y="6475"/>
                  <a:pt x="2678" y="6286"/>
                </a:cubicBezTo>
                <a:lnTo>
                  <a:pt x="2678" y="6002"/>
                </a:lnTo>
                <a:cubicBezTo>
                  <a:pt x="2678" y="5750"/>
                  <a:pt x="2867" y="5592"/>
                  <a:pt x="3088" y="5592"/>
                </a:cubicBezTo>
                <a:close/>
                <a:moveTo>
                  <a:pt x="10554" y="11011"/>
                </a:moveTo>
                <a:cubicBezTo>
                  <a:pt x="10806" y="11011"/>
                  <a:pt x="10964" y="11200"/>
                  <a:pt x="10964" y="11452"/>
                </a:cubicBezTo>
                <a:cubicBezTo>
                  <a:pt x="10964" y="11641"/>
                  <a:pt x="10806" y="11830"/>
                  <a:pt x="10554" y="11830"/>
                </a:cubicBezTo>
                <a:lnTo>
                  <a:pt x="5608" y="11830"/>
                </a:lnTo>
                <a:cubicBezTo>
                  <a:pt x="5356" y="11830"/>
                  <a:pt x="5167" y="11641"/>
                  <a:pt x="5167" y="11452"/>
                </a:cubicBezTo>
                <a:cubicBezTo>
                  <a:pt x="5167" y="11200"/>
                  <a:pt x="5356" y="11011"/>
                  <a:pt x="5608" y="11011"/>
                </a:cubicBezTo>
                <a:close/>
                <a:moveTo>
                  <a:pt x="10933" y="1"/>
                </a:moveTo>
                <a:cubicBezTo>
                  <a:pt x="10599" y="1"/>
                  <a:pt x="10280" y="176"/>
                  <a:pt x="10113" y="489"/>
                </a:cubicBezTo>
                <a:lnTo>
                  <a:pt x="7877" y="4395"/>
                </a:lnTo>
                <a:lnTo>
                  <a:pt x="1229" y="4395"/>
                </a:lnTo>
                <a:cubicBezTo>
                  <a:pt x="567" y="4395"/>
                  <a:pt x="0" y="4931"/>
                  <a:pt x="0" y="5592"/>
                </a:cubicBezTo>
                <a:lnTo>
                  <a:pt x="0" y="11389"/>
                </a:lnTo>
                <a:cubicBezTo>
                  <a:pt x="0" y="12051"/>
                  <a:pt x="567" y="12618"/>
                  <a:pt x="1229" y="12618"/>
                </a:cubicBezTo>
                <a:lnTo>
                  <a:pt x="11437" y="12618"/>
                </a:lnTo>
                <a:cubicBezTo>
                  <a:pt x="12098" y="12618"/>
                  <a:pt x="12697" y="12082"/>
                  <a:pt x="12697" y="11389"/>
                </a:cubicBezTo>
                <a:lnTo>
                  <a:pt x="12697" y="5592"/>
                </a:lnTo>
                <a:cubicBezTo>
                  <a:pt x="12602" y="4931"/>
                  <a:pt x="12067" y="4395"/>
                  <a:pt x="11374" y="4395"/>
                </a:cubicBezTo>
                <a:lnTo>
                  <a:pt x="11027" y="4395"/>
                </a:lnTo>
                <a:lnTo>
                  <a:pt x="12476" y="1875"/>
                </a:lnTo>
                <a:cubicBezTo>
                  <a:pt x="12760" y="1402"/>
                  <a:pt x="12602" y="804"/>
                  <a:pt x="12130" y="583"/>
                </a:cubicBezTo>
                <a:lnTo>
                  <a:pt x="11437" y="142"/>
                </a:lnTo>
                <a:cubicBezTo>
                  <a:pt x="11277" y="46"/>
                  <a:pt x="11103" y="1"/>
                  <a:pt x="10933" y="1"/>
                </a:cubicBezTo>
                <a:close/>
              </a:path>
            </a:pathLst>
          </a:custGeom>
          <a:solidFill>
            <a:srgbClr val="FFC000"/>
          </a:solidFill>
          <a:ln>
            <a:noFill/>
          </a:ln>
        </p:spPr>
        <p:txBody>
          <a:bodyPr spcFirstLastPara="1" wrap="square" lIns="137138" tIns="137138" rIns="137138" bIns="137138" anchor="ctr" anchorCtr="0">
            <a:noAutofit/>
          </a:bodyPr>
          <a:lstStyle>
            <a:defPPr/>
          </a:lstStyle>
          <a:p>
            <a:endParaRPr sz="2100"/>
          </a:p>
        </p:txBody>
      </p:sp>
      <p:grpSp>
        <p:nvGrpSpPr>
          <p:cNvPr id="37" name="Google Shape;10118;p74">
            <a:extLst>
              <a:ext uri="{FF2B5EF4-FFF2-40B4-BE49-F238E27FC236}">
                <a16:creationId xmlns:a16="http://schemas.microsoft.com/office/drawing/2014/main" id="{8AF28FD1-621D-C21D-3F6A-B38A8859D221}"/>
              </a:ext>
            </a:extLst>
          </p:cNvPr>
          <p:cNvGrpSpPr/>
          <p:nvPr/>
        </p:nvGrpSpPr>
        <p:grpSpPr>
          <a:xfrm>
            <a:off x="14129848" y="3574430"/>
            <a:ext cx="701292" cy="758836"/>
            <a:chOff x="-59400777" y="4084200"/>
            <a:chExt cx="311125" cy="315875"/>
          </a:xfrm>
          <a:solidFill>
            <a:srgbClr val="FFC000"/>
          </a:solidFill>
        </p:grpSpPr>
        <p:sp>
          <p:nvSpPr>
            <p:cNvPr id="38" name="Google Shape;10119;p74">
              <a:extLst>
                <a:ext uri="{FF2B5EF4-FFF2-40B4-BE49-F238E27FC236}">
                  <a16:creationId xmlns:a16="http://schemas.microsoft.com/office/drawing/2014/main" id="{7C7AE6CA-3DB8-3E0F-2005-B0BEB2835FDD}"/>
                </a:ext>
              </a:extLst>
            </p:cNvPr>
            <p:cNvSpPr/>
            <p:nvPr/>
          </p:nvSpPr>
          <p:spPr>
            <a:xfrm>
              <a:off x="-59400777" y="4317350"/>
              <a:ext cx="89800" cy="82725"/>
            </a:xfrm>
            <a:custGeom>
              <a:avLst/>
              <a:gdLst/>
              <a:ahLst/>
              <a:cxnLst/>
              <a:rect l="l" t="t" r="r" b="b"/>
              <a:pathLst>
                <a:path w="3592" h="3309" extrusionOk="0">
                  <a:moveTo>
                    <a:pt x="1796" y="851"/>
                  </a:moveTo>
                  <a:cubicBezTo>
                    <a:pt x="2048" y="851"/>
                    <a:pt x="2237" y="1071"/>
                    <a:pt x="2237" y="1260"/>
                  </a:cubicBezTo>
                  <a:cubicBezTo>
                    <a:pt x="2237" y="1449"/>
                    <a:pt x="2048" y="1701"/>
                    <a:pt x="1796" y="1701"/>
                  </a:cubicBezTo>
                  <a:cubicBezTo>
                    <a:pt x="1576" y="1701"/>
                    <a:pt x="1418" y="1481"/>
                    <a:pt x="1418" y="1260"/>
                  </a:cubicBezTo>
                  <a:cubicBezTo>
                    <a:pt x="1418" y="1008"/>
                    <a:pt x="1576" y="851"/>
                    <a:pt x="1796" y="851"/>
                  </a:cubicBezTo>
                  <a:close/>
                  <a:moveTo>
                    <a:pt x="0" y="0"/>
                  </a:moveTo>
                  <a:lnTo>
                    <a:pt x="0" y="2079"/>
                  </a:lnTo>
                  <a:cubicBezTo>
                    <a:pt x="0" y="2741"/>
                    <a:pt x="536" y="3308"/>
                    <a:pt x="1229" y="3308"/>
                  </a:cubicBezTo>
                  <a:lnTo>
                    <a:pt x="2332" y="3308"/>
                  </a:lnTo>
                  <a:cubicBezTo>
                    <a:pt x="2993" y="3308"/>
                    <a:pt x="3592" y="2741"/>
                    <a:pt x="3592" y="2079"/>
                  </a:cubicBezTo>
                  <a:lnTo>
                    <a:pt x="3592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37138" tIns="137138" rIns="137138" bIns="137138" anchor="ctr" anchorCtr="0">
              <a:noAutofit/>
            </a:bodyPr>
            <a:lstStyle>
              <a:defPPr/>
            </a:lstStyle>
            <a:p>
              <a:endParaRPr sz="2100"/>
            </a:p>
          </p:txBody>
        </p:sp>
        <p:sp>
          <p:nvSpPr>
            <p:cNvPr id="39" name="Google Shape;10120;p74">
              <a:extLst>
                <a:ext uri="{FF2B5EF4-FFF2-40B4-BE49-F238E27FC236}">
                  <a16:creationId xmlns:a16="http://schemas.microsoft.com/office/drawing/2014/main" id="{D75521B9-AF10-B62C-D1A7-9F8F306A2B4F}"/>
                </a:ext>
              </a:extLst>
            </p:cNvPr>
            <p:cNvSpPr/>
            <p:nvPr/>
          </p:nvSpPr>
          <p:spPr>
            <a:xfrm>
              <a:off x="-59400002" y="4084200"/>
              <a:ext cx="89825" cy="212700"/>
            </a:xfrm>
            <a:custGeom>
              <a:avLst/>
              <a:gdLst/>
              <a:ahLst/>
              <a:cxnLst/>
              <a:rect l="l" t="t" r="r" b="b"/>
              <a:pathLst>
                <a:path w="3593" h="8508" extrusionOk="0">
                  <a:moveTo>
                    <a:pt x="1734" y="1607"/>
                  </a:moveTo>
                  <a:cubicBezTo>
                    <a:pt x="1923" y="1607"/>
                    <a:pt x="2175" y="1797"/>
                    <a:pt x="2175" y="2049"/>
                  </a:cubicBezTo>
                  <a:lnTo>
                    <a:pt x="2175" y="7278"/>
                  </a:lnTo>
                  <a:cubicBezTo>
                    <a:pt x="2175" y="7499"/>
                    <a:pt x="1986" y="7656"/>
                    <a:pt x="1734" y="7656"/>
                  </a:cubicBezTo>
                  <a:cubicBezTo>
                    <a:pt x="1513" y="7656"/>
                    <a:pt x="1356" y="7467"/>
                    <a:pt x="1356" y="7278"/>
                  </a:cubicBezTo>
                  <a:lnTo>
                    <a:pt x="1356" y="2049"/>
                  </a:lnTo>
                  <a:cubicBezTo>
                    <a:pt x="1356" y="1797"/>
                    <a:pt x="1545" y="1607"/>
                    <a:pt x="1734" y="1607"/>
                  </a:cubicBezTo>
                  <a:close/>
                  <a:moveTo>
                    <a:pt x="1230" y="1"/>
                  </a:moveTo>
                  <a:cubicBezTo>
                    <a:pt x="568" y="1"/>
                    <a:pt x="1" y="536"/>
                    <a:pt x="1" y="1198"/>
                  </a:cubicBezTo>
                  <a:lnTo>
                    <a:pt x="1" y="8507"/>
                  </a:lnTo>
                  <a:lnTo>
                    <a:pt x="3593" y="8507"/>
                  </a:lnTo>
                  <a:lnTo>
                    <a:pt x="3593" y="1198"/>
                  </a:lnTo>
                  <a:cubicBezTo>
                    <a:pt x="3561" y="536"/>
                    <a:pt x="2994" y="1"/>
                    <a:pt x="233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37138" tIns="137138" rIns="137138" bIns="137138" anchor="ctr" anchorCtr="0">
              <a:noAutofit/>
            </a:bodyPr>
            <a:lstStyle>
              <a:defPPr/>
            </a:lstStyle>
            <a:p>
              <a:endParaRPr sz="2100"/>
            </a:p>
          </p:txBody>
        </p:sp>
        <p:sp>
          <p:nvSpPr>
            <p:cNvPr id="40" name="Google Shape;10121;p74">
              <a:extLst>
                <a:ext uri="{FF2B5EF4-FFF2-40B4-BE49-F238E27FC236}">
                  <a16:creationId xmlns:a16="http://schemas.microsoft.com/office/drawing/2014/main" id="{655574B8-985D-C562-02FE-DF8943560D2F}"/>
                </a:ext>
              </a:extLst>
            </p:cNvPr>
            <p:cNvSpPr/>
            <p:nvPr/>
          </p:nvSpPr>
          <p:spPr>
            <a:xfrm>
              <a:off x="-59290502" y="4317350"/>
              <a:ext cx="89800" cy="82725"/>
            </a:xfrm>
            <a:custGeom>
              <a:avLst/>
              <a:gdLst/>
              <a:ahLst/>
              <a:cxnLst/>
              <a:rect l="l" t="t" r="r" b="b"/>
              <a:pathLst>
                <a:path w="3592" h="3309" extrusionOk="0">
                  <a:moveTo>
                    <a:pt x="1796" y="851"/>
                  </a:moveTo>
                  <a:cubicBezTo>
                    <a:pt x="2048" y="851"/>
                    <a:pt x="2205" y="1071"/>
                    <a:pt x="2205" y="1260"/>
                  </a:cubicBezTo>
                  <a:cubicBezTo>
                    <a:pt x="2205" y="1449"/>
                    <a:pt x="2016" y="1701"/>
                    <a:pt x="1796" y="1701"/>
                  </a:cubicBezTo>
                  <a:cubicBezTo>
                    <a:pt x="1575" y="1701"/>
                    <a:pt x="1386" y="1481"/>
                    <a:pt x="1386" y="1260"/>
                  </a:cubicBezTo>
                  <a:cubicBezTo>
                    <a:pt x="1386" y="1008"/>
                    <a:pt x="1575" y="851"/>
                    <a:pt x="1796" y="851"/>
                  </a:cubicBezTo>
                  <a:close/>
                  <a:moveTo>
                    <a:pt x="0" y="0"/>
                  </a:moveTo>
                  <a:lnTo>
                    <a:pt x="0" y="2079"/>
                  </a:lnTo>
                  <a:cubicBezTo>
                    <a:pt x="0" y="2741"/>
                    <a:pt x="536" y="3308"/>
                    <a:pt x="1260" y="3308"/>
                  </a:cubicBezTo>
                  <a:lnTo>
                    <a:pt x="2363" y="3308"/>
                  </a:lnTo>
                  <a:cubicBezTo>
                    <a:pt x="3025" y="3308"/>
                    <a:pt x="3592" y="2741"/>
                    <a:pt x="3592" y="2079"/>
                  </a:cubicBezTo>
                  <a:lnTo>
                    <a:pt x="3592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37138" tIns="137138" rIns="137138" bIns="137138" anchor="ctr" anchorCtr="0">
              <a:noAutofit/>
            </a:bodyPr>
            <a:lstStyle>
              <a:defPPr/>
            </a:lstStyle>
            <a:p>
              <a:endParaRPr sz="2100"/>
            </a:p>
          </p:txBody>
        </p:sp>
        <p:sp>
          <p:nvSpPr>
            <p:cNvPr id="41" name="Google Shape;10122;p74">
              <a:extLst>
                <a:ext uri="{FF2B5EF4-FFF2-40B4-BE49-F238E27FC236}">
                  <a16:creationId xmlns:a16="http://schemas.microsoft.com/office/drawing/2014/main" id="{2F56B42A-B7F0-CA77-9556-7BBAFDF9993C}"/>
                </a:ext>
              </a:extLst>
            </p:cNvPr>
            <p:cNvSpPr/>
            <p:nvPr/>
          </p:nvSpPr>
          <p:spPr>
            <a:xfrm>
              <a:off x="-59290502" y="4084200"/>
              <a:ext cx="89800" cy="212700"/>
            </a:xfrm>
            <a:custGeom>
              <a:avLst/>
              <a:gdLst/>
              <a:ahLst/>
              <a:cxnLst/>
              <a:rect l="l" t="t" r="r" b="b"/>
              <a:pathLst>
                <a:path w="3592" h="8508" extrusionOk="0">
                  <a:moveTo>
                    <a:pt x="1796" y="1607"/>
                  </a:moveTo>
                  <a:cubicBezTo>
                    <a:pt x="2048" y="1607"/>
                    <a:pt x="2205" y="1797"/>
                    <a:pt x="2205" y="2049"/>
                  </a:cubicBezTo>
                  <a:lnTo>
                    <a:pt x="2205" y="7278"/>
                  </a:lnTo>
                  <a:cubicBezTo>
                    <a:pt x="2205" y="7499"/>
                    <a:pt x="2016" y="7656"/>
                    <a:pt x="1796" y="7656"/>
                  </a:cubicBezTo>
                  <a:cubicBezTo>
                    <a:pt x="1607" y="7656"/>
                    <a:pt x="1386" y="7467"/>
                    <a:pt x="1386" y="7278"/>
                  </a:cubicBezTo>
                  <a:lnTo>
                    <a:pt x="1386" y="2049"/>
                  </a:lnTo>
                  <a:cubicBezTo>
                    <a:pt x="1386" y="1797"/>
                    <a:pt x="1575" y="1607"/>
                    <a:pt x="1796" y="1607"/>
                  </a:cubicBezTo>
                  <a:close/>
                  <a:moveTo>
                    <a:pt x="1260" y="1"/>
                  </a:moveTo>
                  <a:cubicBezTo>
                    <a:pt x="599" y="1"/>
                    <a:pt x="0" y="536"/>
                    <a:pt x="0" y="1198"/>
                  </a:cubicBezTo>
                  <a:lnTo>
                    <a:pt x="0" y="8507"/>
                  </a:lnTo>
                  <a:lnTo>
                    <a:pt x="3592" y="8507"/>
                  </a:lnTo>
                  <a:lnTo>
                    <a:pt x="3592" y="1198"/>
                  </a:lnTo>
                  <a:cubicBezTo>
                    <a:pt x="3592" y="536"/>
                    <a:pt x="3025" y="1"/>
                    <a:pt x="2363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37138" tIns="137138" rIns="137138" bIns="137138" anchor="ctr" anchorCtr="0">
              <a:noAutofit/>
            </a:bodyPr>
            <a:lstStyle>
              <a:defPPr/>
            </a:lstStyle>
            <a:p>
              <a:endParaRPr sz="2100"/>
            </a:p>
          </p:txBody>
        </p:sp>
        <p:sp>
          <p:nvSpPr>
            <p:cNvPr id="42" name="Google Shape;10123;p74">
              <a:extLst>
                <a:ext uri="{FF2B5EF4-FFF2-40B4-BE49-F238E27FC236}">
                  <a16:creationId xmlns:a16="http://schemas.microsoft.com/office/drawing/2014/main" id="{E34A5DE3-8605-07F0-1697-000D23694443}"/>
                </a:ext>
              </a:extLst>
            </p:cNvPr>
            <p:cNvSpPr/>
            <p:nvPr/>
          </p:nvSpPr>
          <p:spPr>
            <a:xfrm>
              <a:off x="-59181026" y="4317350"/>
              <a:ext cx="89800" cy="82725"/>
            </a:xfrm>
            <a:custGeom>
              <a:avLst/>
              <a:gdLst/>
              <a:ahLst/>
              <a:cxnLst/>
              <a:rect l="l" t="t" r="r" b="b"/>
              <a:pathLst>
                <a:path w="3592" h="3309" extrusionOk="0">
                  <a:moveTo>
                    <a:pt x="1828" y="851"/>
                  </a:moveTo>
                  <a:cubicBezTo>
                    <a:pt x="2080" y="851"/>
                    <a:pt x="2269" y="1071"/>
                    <a:pt x="2269" y="1260"/>
                  </a:cubicBezTo>
                  <a:cubicBezTo>
                    <a:pt x="2269" y="1449"/>
                    <a:pt x="2080" y="1701"/>
                    <a:pt x="1828" y="1701"/>
                  </a:cubicBezTo>
                  <a:cubicBezTo>
                    <a:pt x="1607" y="1701"/>
                    <a:pt x="1450" y="1481"/>
                    <a:pt x="1450" y="1260"/>
                  </a:cubicBezTo>
                  <a:cubicBezTo>
                    <a:pt x="1450" y="1008"/>
                    <a:pt x="1607" y="851"/>
                    <a:pt x="1828" y="851"/>
                  </a:cubicBezTo>
                  <a:close/>
                  <a:moveTo>
                    <a:pt x="0" y="0"/>
                  </a:moveTo>
                  <a:lnTo>
                    <a:pt x="0" y="2079"/>
                  </a:lnTo>
                  <a:lnTo>
                    <a:pt x="32" y="2079"/>
                  </a:lnTo>
                  <a:cubicBezTo>
                    <a:pt x="32" y="2741"/>
                    <a:pt x="567" y="3308"/>
                    <a:pt x="1261" y="3308"/>
                  </a:cubicBezTo>
                  <a:lnTo>
                    <a:pt x="2363" y="3308"/>
                  </a:lnTo>
                  <a:cubicBezTo>
                    <a:pt x="3025" y="3308"/>
                    <a:pt x="3592" y="2741"/>
                    <a:pt x="3592" y="2079"/>
                  </a:cubicBezTo>
                  <a:lnTo>
                    <a:pt x="3592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37138" tIns="137138" rIns="137138" bIns="137138" anchor="ctr" anchorCtr="0">
              <a:noAutofit/>
            </a:bodyPr>
            <a:lstStyle>
              <a:defPPr/>
            </a:lstStyle>
            <a:p>
              <a:endParaRPr sz="2100"/>
            </a:p>
          </p:txBody>
        </p:sp>
        <p:sp>
          <p:nvSpPr>
            <p:cNvPr id="43" name="Google Shape;10124;p74">
              <a:extLst>
                <a:ext uri="{FF2B5EF4-FFF2-40B4-BE49-F238E27FC236}">
                  <a16:creationId xmlns:a16="http://schemas.microsoft.com/office/drawing/2014/main" id="{8C5A153B-EEAC-9CB2-DD63-5C7FF83E6763}"/>
                </a:ext>
              </a:extLst>
            </p:cNvPr>
            <p:cNvSpPr/>
            <p:nvPr/>
          </p:nvSpPr>
          <p:spPr>
            <a:xfrm>
              <a:off x="-59179451" y="4084200"/>
              <a:ext cx="89800" cy="212700"/>
            </a:xfrm>
            <a:custGeom>
              <a:avLst/>
              <a:gdLst/>
              <a:ahLst/>
              <a:cxnLst/>
              <a:rect l="l" t="t" r="r" b="b"/>
              <a:pathLst>
                <a:path w="3592" h="8508" extrusionOk="0">
                  <a:moveTo>
                    <a:pt x="1733" y="1607"/>
                  </a:moveTo>
                  <a:cubicBezTo>
                    <a:pt x="1922" y="1607"/>
                    <a:pt x="2174" y="1797"/>
                    <a:pt x="2174" y="2049"/>
                  </a:cubicBezTo>
                  <a:lnTo>
                    <a:pt x="2174" y="7278"/>
                  </a:lnTo>
                  <a:cubicBezTo>
                    <a:pt x="2174" y="7499"/>
                    <a:pt x="1985" y="7656"/>
                    <a:pt x="1733" y="7656"/>
                  </a:cubicBezTo>
                  <a:cubicBezTo>
                    <a:pt x="1513" y="7656"/>
                    <a:pt x="1355" y="7467"/>
                    <a:pt x="1355" y="7278"/>
                  </a:cubicBezTo>
                  <a:lnTo>
                    <a:pt x="1355" y="2049"/>
                  </a:lnTo>
                  <a:cubicBezTo>
                    <a:pt x="1355" y="1797"/>
                    <a:pt x="1544" y="1607"/>
                    <a:pt x="1733" y="1607"/>
                  </a:cubicBezTo>
                  <a:close/>
                  <a:moveTo>
                    <a:pt x="1229" y="1"/>
                  </a:moveTo>
                  <a:cubicBezTo>
                    <a:pt x="567" y="1"/>
                    <a:pt x="0" y="536"/>
                    <a:pt x="0" y="1198"/>
                  </a:cubicBezTo>
                  <a:lnTo>
                    <a:pt x="0" y="8507"/>
                  </a:lnTo>
                  <a:lnTo>
                    <a:pt x="3592" y="8507"/>
                  </a:lnTo>
                  <a:lnTo>
                    <a:pt x="3592" y="1198"/>
                  </a:lnTo>
                  <a:cubicBezTo>
                    <a:pt x="3560" y="536"/>
                    <a:pt x="2993" y="1"/>
                    <a:pt x="233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37138" tIns="137138" rIns="137138" bIns="137138" anchor="ctr" anchorCtr="0">
              <a:noAutofit/>
            </a:bodyPr>
            <a:lstStyle>
              <a:defPPr/>
            </a:lstStyle>
            <a:p>
              <a:endParaRPr sz="2100"/>
            </a:p>
          </p:txBody>
        </p:sp>
      </p:grpSp>
      <p:grpSp>
        <p:nvGrpSpPr>
          <p:cNvPr id="44" name="Google Shape;10129;p74">
            <a:extLst>
              <a:ext uri="{FF2B5EF4-FFF2-40B4-BE49-F238E27FC236}">
                <a16:creationId xmlns:a16="http://schemas.microsoft.com/office/drawing/2014/main" id="{86F59AA7-23B1-327F-3215-221B5D26EC7E}"/>
              </a:ext>
            </a:extLst>
          </p:cNvPr>
          <p:cNvGrpSpPr/>
          <p:nvPr/>
        </p:nvGrpSpPr>
        <p:grpSpPr>
          <a:xfrm>
            <a:off x="8913781" y="1848852"/>
            <a:ext cx="855386" cy="1071096"/>
            <a:chOff x="-64022548" y="3727425"/>
            <a:chExt cx="270175" cy="317425"/>
          </a:xfrm>
          <a:solidFill>
            <a:srgbClr val="FFC000"/>
          </a:solidFill>
        </p:grpSpPr>
        <p:sp>
          <p:nvSpPr>
            <p:cNvPr id="45" name="Google Shape;10130;p74">
              <a:extLst>
                <a:ext uri="{FF2B5EF4-FFF2-40B4-BE49-F238E27FC236}">
                  <a16:creationId xmlns:a16="http://schemas.microsoft.com/office/drawing/2014/main" id="{D645E0B9-AB3A-010D-FBAD-35EB853AC989}"/>
                </a:ext>
              </a:extLst>
            </p:cNvPr>
            <p:cNvSpPr/>
            <p:nvPr/>
          </p:nvSpPr>
          <p:spPr>
            <a:xfrm>
              <a:off x="-64022548" y="3912500"/>
              <a:ext cx="270175" cy="90600"/>
            </a:xfrm>
            <a:custGeom>
              <a:avLst/>
              <a:gdLst/>
              <a:ahLst/>
              <a:cxnLst/>
              <a:rect l="l" t="t" r="r" b="b"/>
              <a:pathLst>
                <a:path w="10807" h="3623" extrusionOk="0">
                  <a:moveTo>
                    <a:pt x="2111" y="1"/>
                  </a:moveTo>
                  <a:cubicBezTo>
                    <a:pt x="945" y="1"/>
                    <a:pt x="0" y="946"/>
                    <a:pt x="0" y="2080"/>
                  </a:cubicBezTo>
                  <a:lnTo>
                    <a:pt x="0" y="3183"/>
                  </a:lnTo>
                  <a:cubicBezTo>
                    <a:pt x="0" y="3435"/>
                    <a:pt x="221" y="3624"/>
                    <a:pt x="441" y="3624"/>
                  </a:cubicBezTo>
                  <a:lnTo>
                    <a:pt x="10365" y="3624"/>
                  </a:lnTo>
                  <a:cubicBezTo>
                    <a:pt x="10618" y="3624"/>
                    <a:pt x="10807" y="3435"/>
                    <a:pt x="10807" y="3183"/>
                  </a:cubicBezTo>
                  <a:lnTo>
                    <a:pt x="10807" y="2080"/>
                  </a:lnTo>
                  <a:cubicBezTo>
                    <a:pt x="10807" y="946"/>
                    <a:pt x="9861" y="1"/>
                    <a:pt x="872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37138" tIns="137138" rIns="137138" bIns="137138" anchor="ctr" anchorCtr="0">
              <a:noAutofit/>
            </a:bodyPr>
            <a:lstStyle>
              <a:defPPr/>
            </a:lstStyle>
            <a:p>
              <a:endParaRPr sz="2100"/>
            </a:p>
          </p:txBody>
        </p:sp>
        <p:sp>
          <p:nvSpPr>
            <p:cNvPr id="46" name="Google Shape;10131;p74">
              <a:extLst>
                <a:ext uri="{FF2B5EF4-FFF2-40B4-BE49-F238E27FC236}">
                  <a16:creationId xmlns:a16="http://schemas.microsoft.com/office/drawing/2014/main" id="{A7F20201-9A23-F009-1C57-BA1B67EAF4A3}"/>
                </a:ext>
              </a:extLst>
            </p:cNvPr>
            <p:cNvSpPr/>
            <p:nvPr/>
          </p:nvSpPr>
          <p:spPr>
            <a:xfrm>
              <a:off x="-64000503" y="4023550"/>
              <a:ext cx="227650" cy="21300"/>
            </a:xfrm>
            <a:custGeom>
              <a:avLst/>
              <a:gdLst/>
              <a:ahLst/>
              <a:cxnLst/>
              <a:rect l="l" t="t" r="r" b="b"/>
              <a:pathLst>
                <a:path w="9106" h="852" extrusionOk="0">
                  <a:moveTo>
                    <a:pt x="0" y="1"/>
                  </a:moveTo>
                  <a:lnTo>
                    <a:pt x="0" y="442"/>
                  </a:lnTo>
                  <a:cubicBezTo>
                    <a:pt x="0" y="694"/>
                    <a:pt x="190" y="851"/>
                    <a:pt x="442" y="851"/>
                  </a:cubicBezTo>
                  <a:lnTo>
                    <a:pt x="8696" y="851"/>
                  </a:lnTo>
                  <a:cubicBezTo>
                    <a:pt x="8948" y="851"/>
                    <a:pt x="9105" y="631"/>
                    <a:pt x="9105" y="442"/>
                  </a:cubicBezTo>
                  <a:lnTo>
                    <a:pt x="9105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37138" tIns="137138" rIns="137138" bIns="137138" anchor="ctr" anchorCtr="0">
              <a:noAutofit/>
            </a:bodyPr>
            <a:lstStyle>
              <a:defPPr/>
            </a:lstStyle>
            <a:p>
              <a:endParaRPr sz="2100"/>
            </a:p>
          </p:txBody>
        </p:sp>
        <p:sp>
          <p:nvSpPr>
            <p:cNvPr id="47" name="Google Shape;10132;p74">
              <a:extLst>
                <a:ext uri="{FF2B5EF4-FFF2-40B4-BE49-F238E27FC236}">
                  <a16:creationId xmlns:a16="http://schemas.microsoft.com/office/drawing/2014/main" id="{F9B6C8A6-F7C1-2857-693C-48819D22B283}"/>
                </a:ext>
              </a:extLst>
            </p:cNvPr>
            <p:cNvSpPr/>
            <p:nvPr/>
          </p:nvSpPr>
          <p:spPr>
            <a:xfrm>
              <a:off x="-63960325" y="3727425"/>
              <a:ext cx="144925" cy="165425"/>
            </a:xfrm>
            <a:custGeom>
              <a:avLst/>
              <a:gdLst/>
              <a:ahLst/>
              <a:cxnLst/>
              <a:rect l="l" t="t" r="r" b="b"/>
              <a:pathLst>
                <a:path w="5797" h="6617" extrusionOk="0">
                  <a:moveTo>
                    <a:pt x="2930" y="0"/>
                  </a:moveTo>
                  <a:cubicBezTo>
                    <a:pt x="1292" y="0"/>
                    <a:pt x="0" y="1292"/>
                    <a:pt x="0" y="2867"/>
                  </a:cubicBezTo>
                  <a:cubicBezTo>
                    <a:pt x="32" y="3812"/>
                    <a:pt x="504" y="4694"/>
                    <a:pt x="1260" y="5230"/>
                  </a:cubicBezTo>
                  <a:lnTo>
                    <a:pt x="1260" y="6616"/>
                  </a:lnTo>
                  <a:lnTo>
                    <a:pt x="4568" y="6616"/>
                  </a:lnTo>
                  <a:lnTo>
                    <a:pt x="4568" y="5230"/>
                  </a:lnTo>
                  <a:cubicBezTo>
                    <a:pt x="5356" y="4694"/>
                    <a:pt x="5797" y="3812"/>
                    <a:pt x="5797" y="2867"/>
                  </a:cubicBezTo>
                  <a:cubicBezTo>
                    <a:pt x="5797" y="1260"/>
                    <a:pt x="4505" y="0"/>
                    <a:pt x="293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37138" tIns="137138" rIns="137138" bIns="137138" anchor="ctr" anchorCtr="0">
              <a:noAutofit/>
            </a:bodyPr>
            <a:lstStyle>
              <a:defPPr/>
            </a:lstStyle>
            <a:p>
              <a:endParaRPr sz="2100"/>
            </a:p>
          </p:txBody>
        </p:sp>
      </p:grpSp>
      <p:grpSp>
        <p:nvGrpSpPr>
          <p:cNvPr id="48" name="Google Shape;10154;p74">
            <a:extLst>
              <a:ext uri="{FF2B5EF4-FFF2-40B4-BE49-F238E27FC236}">
                <a16:creationId xmlns:a16="http://schemas.microsoft.com/office/drawing/2014/main" id="{EBEE40C4-406B-BD05-E8B1-9AF101245575}"/>
              </a:ext>
            </a:extLst>
          </p:cNvPr>
          <p:cNvGrpSpPr/>
          <p:nvPr/>
        </p:nvGrpSpPr>
        <p:grpSpPr>
          <a:xfrm>
            <a:off x="9068168" y="4888838"/>
            <a:ext cx="785512" cy="836920"/>
            <a:chOff x="-60255348" y="3733825"/>
            <a:chExt cx="316650" cy="316550"/>
          </a:xfrm>
          <a:solidFill>
            <a:srgbClr val="FFC000"/>
          </a:solidFill>
        </p:grpSpPr>
        <p:sp>
          <p:nvSpPr>
            <p:cNvPr id="49" name="Google Shape;10155;p74">
              <a:extLst>
                <a:ext uri="{FF2B5EF4-FFF2-40B4-BE49-F238E27FC236}">
                  <a16:creationId xmlns:a16="http://schemas.microsoft.com/office/drawing/2014/main" id="{6B1AAF66-9711-221B-2832-5F4CB198A918}"/>
                </a:ext>
              </a:extLst>
            </p:cNvPr>
            <p:cNvSpPr/>
            <p:nvPr/>
          </p:nvSpPr>
          <p:spPr>
            <a:xfrm>
              <a:off x="-60218327" y="3733825"/>
              <a:ext cx="235525" cy="316550"/>
            </a:xfrm>
            <a:custGeom>
              <a:avLst/>
              <a:gdLst/>
              <a:ahLst/>
              <a:cxnLst/>
              <a:rect l="l" t="t" r="r" b="b"/>
              <a:pathLst>
                <a:path w="9421" h="12662" extrusionOk="0">
                  <a:moveTo>
                    <a:pt x="4821" y="1666"/>
                  </a:moveTo>
                  <a:cubicBezTo>
                    <a:pt x="5073" y="1666"/>
                    <a:pt x="5262" y="1886"/>
                    <a:pt x="5262" y="2075"/>
                  </a:cubicBezTo>
                  <a:lnTo>
                    <a:pt x="5262" y="2359"/>
                  </a:lnTo>
                  <a:cubicBezTo>
                    <a:pt x="5734" y="2485"/>
                    <a:pt x="6081" y="2989"/>
                    <a:pt x="6081" y="3525"/>
                  </a:cubicBezTo>
                  <a:cubicBezTo>
                    <a:pt x="6081" y="3777"/>
                    <a:pt x="5892" y="3934"/>
                    <a:pt x="5640" y="3934"/>
                  </a:cubicBezTo>
                  <a:cubicBezTo>
                    <a:pt x="5419" y="3934"/>
                    <a:pt x="5262" y="3714"/>
                    <a:pt x="5262" y="3525"/>
                  </a:cubicBezTo>
                  <a:cubicBezTo>
                    <a:pt x="5262" y="3273"/>
                    <a:pt x="5073" y="3084"/>
                    <a:pt x="4821" y="3084"/>
                  </a:cubicBezTo>
                  <a:cubicBezTo>
                    <a:pt x="4569" y="3084"/>
                    <a:pt x="4411" y="3273"/>
                    <a:pt x="4411" y="3525"/>
                  </a:cubicBezTo>
                  <a:cubicBezTo>
                    <a:pt x="4411" y="3777"/>
                    <a:pt x="4789" y="3997"/>
                    <a:pt x="5104" y="4249"/>
                  </a:cubicBezTo>
                  <a:cubicBezTo>
                    <a:pt x="5514" y="4564"/>
                    <a:pt x="6081" y="4942"/>
                    <a:pt x="6081" y="5604"/>
                  </a:cubicBezTo>
                  <a:cubicBezTo>
                    <a:pt x="6081" y="6171"/>
                    <a:pt x="5734" y="6612"/>
                    <a:pt x="5262" y="6801"/>
                  </a:cubicBezTo>
                  <a:lnTo>
                    <a:pt x="5262" y="7085"/>
                  </a:lnTo>
                  <a:cubicBezTo>
                    <a:pt x="5262" y="7305"/>
                    <a:pt x="5041" y="7463"/>
                    <a:pt x="4821" y="7463"/>
                  </a:cubicBezTo>
                  <a:cubicBezTo>
                    <a:pt x="4569" y="7463"/>
                    <a:pt x="4411" y="7274"/>
                    <a:pt x="4411" y="7085"/>
                  </a:cubicBezTo>
                  <a:lnTo>
                    <a:pt x="4411" y="6801"/>
                  </a:lnTo>
                  <a:cubicBezTo>
                    <a:pt x="3938" y="6644"/>
                    <a:pt x="3592" y="6171"/>
                    <a:pt x="3592" y="5604"/>
                  </a:cubicBezTo>
                  <a:cubicBezTo>
                    <a:pt x="3592" y="5383"/>
                    <a:pt x="3781" y="5194"/>
                    <a:pt x="4033" y="5194"/>
                  </a:cubicBezTo>
                  <a:cubicBezTo>
                    <a:pt x="4253" y="5194"/>
                    <a:pt x="4411" y="5383"/>
                    <a:pt x="4411" y="5604"/>
                  </a:cubicBezTo>
                  <a:cubicBezTo>
                    <a:pt x="4411" y="5856"/>
                    <a:pt x="4632" y="6014"/>
                    <a:pt x="4821" y="6014"/>
                  </a:cubicBezTo>
                  <a:cubicBezTo>
                    <a:pt x="5041" y="6014"/>
                    <a:pt x="5262" y="5824"/>
                    <a:pt x="5262" y="5604"/>
                  </a:cubicBezTo>
                  <a:cubicBezTo>
                    <a:pt x="5262" y="5383"/>
                    <a:pt x="4947" y="5131"/>
                    <a:pt x="4569" y="4911"/>
                  </a:cubicBezTo>
                  <a:cubicBezTo>
                    <a:pt x="4159" y="4596"/>
                    <a:pt x="3592" y="4186"/>
                    <a:pt x="3592" y="3525"/>
                  </a:cubicBezTo>
                  <a:cubicBezTo>
                    <a:pt x="3592" y="2989"/>
                    <a:pt x="3938" y="2548"/>
                    <a:pt x="4411" y="2359"/>
                  </a:cubicBezTo>
                  <a:lnTo>
                    <a:pt x="4411" y="2075"/>
                  </a:lnTo>
                  <a:cubicBezTo>
                    <a:pt x="4411" y="1823"/>
                    <a:pt x="4632" y="1666"/>
                    <a:pt x="4821" y="1666"/>
                  </a:cubicBezTo>
                  <a:close/>
                  <a:moveTo>
                    <a:pt x="6081" y="9385"/>
                  </a:moveTo>
                  <a:lnTo>
                    <a:pt x="6081" y="10235"/>
                  </a:lnTo>
                  <a:lnTo>
                    <a:pt x="3592" y="10235"/>
                  </a:lnTo>
                  <a:lnTo>
                    <a:pt x="3592" y="9385"/>
                  </a:lnTo>
                  <a:close/>
                  <a:moveTo>
                    <a:pt x="4801" y="0"/>
                  </a:moveTo>
                  <a:cubicBezTo>
                    <a:pt x="4498" y="0"/>
                    <a:pt x="4188" y="29"/>
                    <a:pt x="3875" y="91"/>
                  </a:cubicBezTo>
                  <a:cubicBezTo>
                    <a:pt x="2111" y="500"/>
                    <a:pt x="693" y="1949"/>
                    <a:pt x="378" y="3714"/>
                  </a:cubicBezTo>
                  <a:cubicBezTo>
                    <a:pt x="0" y="5698"/>
                    <a:pt x="1008" y="7652"/>
                    <a:pt x="2773" y="8565"/>
                  </a:cubicBezTo>
                  <a:lnTo>
                    <a:pt x="2773" y="10582"/>
                  </a:lnTo>
                  <a:cubicBezTo>
                    <a:pt x="2773" y="11716"/>
                    <a:pt x="3718" y="12661"/>
                    <a:pt x="4852" y="12661"/>
                  </a:cubicBezTo>
                  <a:cubicBezTo>
                    <a:pt x="5986" y="12661"/>
                    <a:pt x="6963" y="11716"/>
                    <a:pt x="6963" y="10582"/>
                  </a:cubicBezTo>
                  <a:lnTo>
                    <a:pt x="6963" y="8565"/>
                  </a:lnTo>
                  <a:cubicBezTo>
                    <a:pt x="8444" y="7778"/>
                    <a:pt x="9420" y="6234"/>
                    <a:pt x="9420" y="4501"/>
                  </a:cubicBezTo>
                  <a:cubicBezTo>
                    <a:pt x="9392" y="2000"/>
                    <a:pt x="7308" y="0"/>
                    <a:pt x="480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37138" tIns="137138" rIns="137138" bIns="137138" anchor="ctr" anchorCtr="0">
              <a:noAutofit/>
            </a:bodyPr>
            <a:lstStyle>
              <a:defPPr/>
            </a:lstStyle>
            <a:p>
              <a:endParaRPr sz="2100"/>
            </a:p>
          </p:txBody>
        </p:sp>
        <p:sp>
          <p:nvSpPr>
            <p:cNvPr id="50" name="Google Shape;10156;p74">
              <a:extLst>
                <a:ext uri="{FF2B5EF4-FFF2-40B4-BE49-F238E27FC236}">
                  <a16:creationId xmlns:a16="http://schemas.microsoft.com/office/drawing/2014/main" id="{B6827D65-9495-64CF-EC1C-94B2CC3084CE}"/>
                </a:ext>
              </a:extLst>
            </p:cNvPr>
            <p:cNvSpPr/>
            <p:nvPr/>
          </p:nvSpPr>
          <p:spPr>
            <a:xfrm>
              <a:off x="-60255348" y="3844775"/>
              <a:ext cx="34675" cy="20500"/>
            </a:xfrm>
            <a:custGeom>
              <a:avLst/>
              <a:gdLst/>
              <a:ahLst/>
              <a:cxnLst/>
              <a:rect l="l" t="t" r="r" b="b"/>
              <a:pathLst>
                <a:path w="1387" h="820" extrusionOk="0">
                  <a:moveTo>
                    <a:pt x="379" y="0"/>
                  </a:moveTo>
                  <a:cubicBezTo>
                    <a:pt x="158" y="0"/>
                    <a:pt x="1" y="189"/>
                    <a:pt x="1" y="378"/>
                  </a:cubicBezTo>
                  <a:cubicBezTo>
                    <a:pt x="1" y="630"/>
                    <a:pt x="190" y="819"/>
                    <a:pt x="379" y="819"/>
                  </a:cubicBezTo>
                  <a:lnTo>
                    <a:pt x="946" y="819"/>
                  </a:lnTo>
                  <a:cubicBezTo>
                    <a:pt x="1166" y="819"/>
                    <a:pt x="1387" y="630"/>
                    <a:pt x="1387" y="378"/>
                  </a:cubicBezTo>
                  <a:cubicBezTo>
                    <a:pt x="1387" y="158"/>
                    <a:pt x="1166" y="0"/>
                    <a:pt x="94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37138" tIns="137138" rIns="137138" bIns="137138" anchor="ctr" anchorCtr="0">
              <a:noAutofit/>
            </a:bodyPr>
            <a:lstStyle>
              <a:defPPr/>
            </a:lstStyle>
            <a:p>
              <a:endParaRPr sz="2100"/>
            </a:p>
          </p:txBody>
        </p:sp>
        <p:sp>
          <p:nvSpPr>
            <p:cNvPr id="51" name="Google Shape;10157;p74">
              <a:extLst>
                <a:ext uri="{FF2B5EF4-FFF2-40B4-BE49-F238E27FC236}">
                  <a16:creationId xmlns:a16="http://schemas.microsoft.com/office/drawing/2014/main" id="{C4F10725-3CED-D512-1B8E-F96E5E53CDE7}"/>
                </a:ext>
              </a:extLst>
            </p:cNvPr>
            <p:cNvSpPr/>
            <p:nvPr/>
          </p:nvSpPr>
          <p:spPr>
            <a:xfrm>
              <a:off x="-59974175" y="3844775"/>
              <a:ext cx="35475" cy="20500"/>
            </a:xfrm>
            <a:custGeom>
              <a:avLst/>
              <a:gdLst/>
              <a:ahLst/>
              <a:cxnLst/>
              <a:rect l="l" t="t" r="r" b="b"/>
              <a:pathLst>
                <a:path w="1419" h="820" extrusionOk="0">
                  <a:moveTo>
                    <a:pt x="442" y="0"/>
                  </a:moveTo>
                  <a:cubicBezTo>
                    <a:pt x="221" y="0"/>
                    <a:pt x="1" y="189"/>
                    <a:pt x="1" y="378"/>
                  </a:cubicBezTo>
                  <a:cubicBezTo>
                    <a:pt x="1" y="630"/>
                    <a:pt x="221" y="819"/>
                    <a:pt x="442" y="819"/>
                  </a:cubicBezTo>
                  <a:lnTo>
                    <a:pt x="1009" y="819"/>
                  </a:lnTo>
                  <a:cubicBezTo>
                    <a:pt x="1230" y="819"/>
                    <a:pt x="1387" y="630"/>
                    <a:pt x="1387" y="378"/>
                  </a:cubicBezTo>
                  <a:cubicBezTo>
                    <a:pt x="1419" y="158"/>
                    <a:pt x="1230" y="0"/>
                    <a:pt x="100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37138" tIns="137138" rIns="137138" bIns="137138" anchor="ctr" anchorCtr="0">
              <a:noAutofit/>
            </a:bodyPr>
            <a:lstStyle>
              <a:defPPr/>
            </a:lstStyle>
            <a:p>
              <a:endParaRPr sz="2100"/>
            </a:p>
          </p:txBody>
        </p:sp>
        <p:sp>
          <p:nvSpPr>
            <p:cNvPr id="52" name="Google Shape;10158;p74">
              <a:extLst>
                <a:ext uri="{FF2B5EF4-FFF2-40B4-BE49-F238E27FC236}">
                  <a16:creationId xmlns:a16="http://schemas.microsoft.com/office/drawing/2014/main" id="{304346A5-3AAC-94E0-D1CA-E2D5F0BB667D}"/>
                </a:ext>
              </a:extLst>
            </p:cNvPr>
            <p:cNvSpPr/>
            <p:nvPr/>
          </p:nvSpPr>
          <p:spPr>
            <a:xfrm>
              <a:off x="-60212827" y="3939475"/>
              <a:ext cx="32325" cy="30350"/>
            </a:xfrm>
            <a:custGeom>
              <a:avLst/>
              <a:gdLst/>
              <a:ahLst/>
              <a:cxnLst/>
              <a:rect l="l" t="t" r="r" b="b"/>
              <a:pathLst>
                <a:path w="1293" h="1214" extrusionOk="0">
                  <a:moveTo>
                    <a:pt x="836" y="1"/>
                  </a:moveTo>
                  <a:cubicBezTo>
                    <a:pt x="725" y="1"/>
                    <a:pt x="615" y="40"/>
                    <a:pt x="536" y="119"/>
                  </a:cubicBezTo>
                  <a:lnTo>
                    <a:pt x="158" y="497"/>
                  </a:lnTo>
                  <a:cubicBezTo>
                    <a:pt x="1" y="654"/>
                    <a:pt x="1" y="938"/>
                    <a:pt x="158" y="1096"/>
                  </a:cubicBezTo>
                  <a:cubicBezTo>
                    <a:pt x="237" y="1174"/>
                    <a:pt x="340" y="1214"/>
                    <a:pt x="442" y="1214"/>
                  </a:cubicBezTo>
                  <a:cubicBezTo>
                    <a:pt x="544" y="1214"/>
                    <a:pt x="647" y="1174"/>
                    <a:pt x="725" y="1096"/>
                  </a:cubicBezTo>
                  <a:lnTo>
                    <a:pt x="1135" y="686"/>
                  </a:lnTo>
                  <a:cubicBezTo>
                    <a:pt x="1293" y="528"/>
                    <a:pt x="1293" y="245"/>
                    <a:pt x="1135" y="119"/>
                  </a:cubicBezTo>
                  <a:cubicBezTo>
                    <a:pt x="1056" y="40"/>
                    <a:pt x="946" y="1"/>
                    <a:pt x="83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37138" tIns="137138" rIns="137138" bIns="137138" anchor="ctr" anchorCtr="0">
              <a:noAutofit/>
            </a:bodyPr>
            <a:lstStyle>
              <a:defPPr/>
            </a:lstStyle>
            <a:p>
              <a:endParaRPr sz="2100"/>
            </a:p>
          </p:txBody>
        </p:sp>
        <p:sp>
          <p:nvSpPr>
            <p:cNvPr id="53" name="Google Shape;10159;p74">
              <a:extLst>
                <a:ext uri="{FF2B5EF4-FFF2-40B4-BE49-F238E27FC236}">
                  <a16:creationId xmlns:a16="http://schemas.microsoft.com/office/drawing/2014/main" id="{F4F98C5E-0BC7-7697-1F73-2832D012004B}"/>
                </a:ext>
              </a:extLst>
            </p:cNvPr>
            <p:cNvSpPr/>
            <p:nvPr/>
          </p:nvSpPr>
          <p:spPr>
            <a:xfrm>
              <a:off x="-60012752" y="3739425"/>
              <a:ext cx="32300" cy="30350"/>
            </a:xfrm>
            <a:custGeom>
              <a:avLst/>
              <a:gdLst/>
              <a:ahLst/>
              <a:cxnLst/>
              <a:rect l="l" t="t" r="r" b="b"/>
              <a:pathLst>
                <a:path w="1292" h="1214" extrusionOk="0">
                  <a:moveTo>
                    <a:pt x="835" y="1"/>
                  </a:moveTo>
                  <a:cubicBezTo>
                    <a:pt x="725" y="1"/>
                    <a:pt x="614" y="40"/>
                    <a:pt x="536" y="119"/>
                  </a:cubicBezTo>
                  <a:lnTo>
                    <a:pt x="126" y="497"/>
                  </a:lnTo>
                  <a:cubicBezTo>
                    <a:pt x="0" y="654"/>
                    <a:pt x="0" y="938"/>
                    <a:pt x="126" y="1095"/>
                  </a:cubicBezTo>
                  <a:cubicBezTo>
                    <a:pt x="205" y="1174"/>
                    <a:pt x="315" y="1213"/>
                    <a:pt x="425" y="1213"/>
                  </a:cubicBezTo>
                  <a:cubicBezTo>
                    <a:pt x="536" y="1213"/>
                    <a:pt x="646" y="1174"/>
                    <a:pt x="725" y="1095"/>
                  </a:cubicBezTo>
                  <a:lnTo>
                    <a:pt x="1134" y="686"/>
                  </a:lnTo>
                  <a:cubicBezTo>
                    <a:pt x="1292" y="560"/>
                    <a:pt x="1292" y="276"/>
                    <a:pt x="1134" y="119"/>
                  </a:cubicBezTo>
                  <a:cubicBezTo>
                    <a:pt x="1056" y="40"/>
                    <a:pt x="945" y="1"/>
                    <a:pt x="83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37138" tIns="137138" rIns="137138" bIns="137138" anchor="ctr" anchorCtr="0">
              <a:noAutofit/>
            </a:bodyPr>
            <a:lstStyle>
              <a:defPPr/>
            </a:lstStyle>
            <a:p>
              <a:endParaRPr sz="2100"/>
            </a:p>
          </p:txBody>
        </p:sp>
        <p:sp>
          <p:nvSpPr>
            <p:cNvPr id="54" name="Google Shape;10160;p74">
              <a:extLst>
                <a:ext uri="{FF2B5EF4-FFF2-40B4-BE49-F238E27FC236}">
                  <a16:creationId xmlns:a16="http://schemas.microsoft.com/office/drawing/2014/main" id="{5421EA72-8F3C-EAB8-DFC6-99EDEF537BC0}"/>
                </a:ext>
              </a:extLst>
            </p:cNvPr>
            <p:cNvSpPr/>
            <p:nvPr/>
          </p:nvSpPr>
          <p:spPr>
            <a:xfrm>
              <a:off x="-60012752" y="3939475"/>
              <a:ext cx="32300" cy="30350"/>
            </a:xfrm>
            <a:custGeom>
              <a:avLst/>
              <a:gdLst/>
              <a:ahLst/>
              <a:cxnLst/>
              <a:rect l="l" t="t" r="r" b="b"/>
              <a:pathLst>
                <a:path w="1292" h="1214" extrusionOk="0">
                  <a:moveTo>
                    <a:pt x="425" y="1"/>
                  </a:moveTo>
                  <a:cubicBezTo>
                    <a:pt x="315" y="1"/>
                    <a:pt x="205" y="40"/>
                    <a:pt x="126" y="119"/>
                  </a:cubicBezTo>
                  <a:cubicBezTo>
                    <a:pt x="0" y="245"/>
                    <a:pt x="0" y="528"/>
                    <a:pt x="126" y="686"/>
                  </a:cubicBezTo>
                  <a:lnTo>
                    <a:pt x="536" y="1096"/>
                  </a:lnTo>
                  <a:cubicBezTo>
                    <a:pt x="614" y="1174"/>
                    <a:pt x="725" y="1214"/>
                    <a:pt x="835" y="1214"/>
                  </a:cubicBezTo>
                  <a:cubicBezTo>
                    <a:pt x="945" y="1214"/>
                    <a:pt x="1056" y="1174"/>
                    <a:pt x="1134" y="1096"/>
                  </a:cubicBezTo>
                  <a:cubicBezTo>
                    <a:pt x="1292" y="938"/>
                    <a:pt x="1292" y="654"/>
                    <a:pt x="1134" y="497"/>
                  </a:cubicBezTo>
                  <a:lnTo>
                    <a:pt x="725" y="119"/>
                  </a:lnTo>
                  <a:cubicBezTo>
                    <a:pt x="646" y="40"/>
                    <a:pt x="536" y="1"/>
                    <a:pt x="42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37138" tIns="137138" rIns="137138" bIns="137138" anchor="ctr" anchorCtr="0">
              <a:noAutofit/>
            </a:bodyPr>
            <a:lstStyle>
              <a:defPPr/>
            </a:lstStyle>
            <a:p>
              <a:endParaRPr sz="2100"/>
            </a:p>
          </p:txBody>
        </p:sp>
        <p:sp>
          <p:nvSpPr>
            <p:cNvPr id="55" name="Google Shape;10161;p74">
              <a:extLst>
                <a:ext uri="{FF2B5EF4-FFF2-40B4-BE49-F238E27FC236}">
                  <a16:creationId xmlns:a16="http://schemas.microsoft.com/office/drawing/2014/main" id="{EC828BA6-C196-8BBD-2BC8-5CFC71FD74A0}"/>
                </a:ext>
              </a:extLst>
            </p:cNvPr>
            <p:cNvSpPr/>
            <p:nvPr/>
          </p:nvSpPr>
          <p:spPr>
            <a:xfrm>
              <a:off x="-60212827" y="3739425"/>
              <a:ext cx="32325" cy="30350"/>
            </a:xfrm>
            <a:custGeom>
              <a:avLst/>
              <a:gdLst/>
              <a:ahLst/>
              <a:cxnLst/>
              <a:rect l="l" t="t" r="r" b="b"/>
              <a:pathLst>
                <a:path w="1293" h="1214" extrusionOk="0">
                  <a:moveTo>
                    <a:pt x="442" y="1"/>
                  </a:moveTo>
                  <a:cubicBezTo>
                    <a:pt x="340" y="1"/>
                    <a:pt x="237" y="40"/>
                    <a:pt x="158" y="119"/>
                  </a:cubicBezTo>
                  <a:cubicBezTo>
                    <a:pt x="1" y="276"/>
                    <a:pt x="1" y="560"/>
                    <a:pt x="158" y="686"/>
                  </a:cubicBezTo>
                  <a:lnTo>
                    <a:pt x="536" y="1095"/>
                  </a:lnTo>
                  <a:cubicBezTo>
                    <a:pt x="615" y="1174"/>
                    <a:pt x="725" y="1213"/>
                    <a:pt x="836" y="1213"/>
                  </a:cubicBezTo>
                  <a:cubicBezTo>
                    <a:pt x="946" y="1213"/>
                    <a:pt x="1056" y="1174"/>
                    <a:pt x="1135" y="1095"/>
                  </a:cubicBezTo>
                  <a:cubicBezTo>
                    <a:pt x="1293" y="938"/>
                    <a:pt x="1293" y="654"/>
                    <a:pt x="1135" y="497"/>
                  </a:cubicBezTo>
                  <a:lnTo>
                    <a:pt x="725" y="119"/>
                  </a:lnTo>
                  <a:cubicBezTo>
                    <a:pt x="647" y="40"/>
                    <a:pt x="544" y="1"/>
                    <a:pt x="44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37138" tIns="137138" rIns="137138" bIns="137138" anchor="ctr" anchorCtr="0">
              <a:noAutofit/>
            </a:bodyPr>
            <a:lstStyle>
              <a:defPPr/>
            </a:lstStyle>
            <a:p>
              <a:endParaRPr sz="2100"/>
            </a:p>
          </p:txBody>
        </p:sp>
      </p:grpSp>
      <p:grpSp>
        <p:nvGrpSpPr>
          <p:cNvPr id="56" name="Google Shape;10172;p74">
            <a:extLst>
              <a:ext uri="{FF2B5EF4-FFF2-40B4-BE49-F238E27FC236}">
                <a16:creationId xmlns:a16="http://schemas.microsoft.com/office/drawing/2014/main" id="{3B7B49C1-7154-69EC-1775-56F3276F4F54}"/>
              </a:ext>
            </a:extLst>
          </p:cNvPr>
          <p:cNvGrpSpPr/>
          <p:nvPr/>
        </p:nvGrpSpPr>
        <p:grpSpPr>
          <a:xfrm>
            <a:off x="11318671" y="1875852"/>
            <a:ext cx="1025986" cy="1083416"/>
            <a:chOff x="-63679952" y="4093450"/>
            <a:chExt cx="320600" cy="317650"/>
          </a:xfrm>
          <a:solidFill>
            <a:srgbClr val="FFC000"/>
          </a:solidFill>
        </p:grpSpPr>
        <p:sp>
          <p:nvSpPr>
            <p:cNvPr id="57" name="Google Shape;10173;p74">
              <a:extLst>
                <a:ext uri="{FF2B5EF4-FFF2-40B4-BE49-F238E27FC236}">
                  <a16:creationId xmlns:a16="http://schemas.microsoft.com/office/drawing/2014/main" id="{2FB605C3-CD2C-4AFA-1734-DADACB7C614A}"/>
                </a:ext>
              </a:extLst>
            </p:cNvPr>
            <p:cNvSpPr/>
            <p:nvPr/>
          </p:nvSpPr>
          <p:spPr>
            <a:xfrm>
              <a:off x="-63595653" y="4093450"/>
              <a:ext cx="236300" cy="230425"/>
            </a:xfrm>
            <a:custGeom>
              <a:avLst/>
              <a:gdLst/>
              <a:ahLst/>
              <a:cxnLst/>
              <a:rect l="l" t="t" r="r" b="b"/>
              <a:pathLst>
                <a:path w="9452" h="9217" extrusionOk="0">
                  <a:moveTo>
                    <a:pt x="3387" y="836"/>
                  </a:moveTo>
                  <a:cubicBezTo>
                    <a:pt x="3497" y="836"/>
                    <a:pt x="3607" y="875"/>
                    <a:pt x="3686" y="954"/>
                  </a:cubicBezTo>
                  <a:cubicBezTo>
                    <a:pt x="3844" y="1111"/>
                    <a:pt x="3844" y="1395"/>
                    <a:pt x="3686" y="1553"/>
                  </a:cubicBezTo>
                  <a:lnTo>
                    <a:pt x="1638" y="3600"/>
                  </a:lnTo>
                  <a:cubicBezTo>
                    <a:pt x="1560" y="3679"/>
                    <a:pt x="1449" y="3718"/>
                    <a:pt x="1339" y="3718"/>
                  </a:cubicBezTo>
                  <a:cubicBezTo>
                    <a:pt x="1229" y="3718"/>
                    <a:pt x="1118" y="3679"/>
                    <a:pt x="1040" y="3600"/>
                  </a:cubicBezTo>
                  <a:cubicBezTo>
                    <a:pt x="882" y="3443"/>
                    <a:pt x="882" y="3159"/>
                    <a:pt x="1040" y="3002"/>
                  </a:cubicBezTo>
                  <a:lnTo>
                    <a:pt x="3088" y="954"/>
                  </a:lnTo>
                  <a:cubicBezTo>
                    <a:pt x="3166" y="875"/>
                    <a:pt x="3277" y="836"/>
                    <a:pt x="3387" y="836"/>
                  </a:cubicBezTo>
                  <a:close/>
                  <a:moveTo>
                    <a:pt x="8081" y="5530"/>
                  </a:moveTo>
                  <a:cubicBezTo>
                    <a:pt x="8191" y="5530"/>
                    <a:pt x="8302" y="5569"/>
                    <a:pt x="8380" y="5648"/>
                  </a:cubicBezTo>
                  <a:cubicBezTo>
                    <a:pt x="8538" y="5806"/>
                    <a:pt x="8538" y="6089"/>
                    <a:pt x="8380" y="6247"/>
                  </a:cubicBezTo>
                  <a:lnTo>
                    <a:pt x="6333" y="8295"/>
                  </a:lnTo>
                  <a:cubicBezTo>
                    <a:pt x="6254" y="8358"/>
                    <a:pt x="6143" y="8389"/>
                    <a:pt x="6033" y="8389"/>
                  </a:cubicBezTo>
                  <a:cubicBezTo>
                    <a:pt x="5923" y="8389"/>
                    <a:pt x="5813" y="8358"/>
                    <a:pt x="5734" y="8295"/>
                  </a:cubicBezTo>
                  <a:cubicBezTo>
                    <a:pt x="5576" y="8137"/>
                    <a:pt x="5576" y="7853"/>
                    <a:pt x="5734" y="7696"/>
                  </a:cubicBezTo>
                  <a:lnTo>
                    <a:pt x="7782" y="5648"/>
                  </a:lnTo>
                  <a:cubicBezTo>
                    <a:pt x="7861" y="5569"/>
                    <a:pt x="7971" y="5530"/>
                    <a:pt x="8081" y="5530"/>
                  </a:cubicBezTo>
                  <a:close/>
                  <a:moveTo>
                    <a:pt x="3414" y="1"/>
                  </a:moveTo>
                  <a:cubicBezTo>
                    <a:pt x="3095" y="1"/>
                    <a:pt x="2772" y="119"/>
                    <a:pt x="2520" y="355"/>
                  </a:cubicBezTo>
                  <a:lnTo>
                    <a:pt x="473" y="2403"/>
                  </a:lnTo>
                  <a:cubicBezTo>
                    <a:pt x="0" y="2876"/>
                    <a:pt x="0" y="3663"/>
                    <a:pt x="473" y="4199"/>
                  </a:cubicBezTo>
                  <a:cubicBezTo>
                    <a:pt x="700" y="4406"/>
                    <a:pt x="1008" y="4544"/>
                    <a:pt x="1345" y="4544"/>
                  </a:cubicBezTo>
                  <a:cubicBezTo>
                    <a:pt x="1522" y="4544"/>
                    <a:pt x="1706" y="4506"/>
                    <a:pt x="1890" y="4419"/>
                  </a:cubicBezTo>
                  <a:lnTo>
                    <a:pt x="4915" y="7444"/>
                  </a:lnTo>
                  <a:cubicBezTo>
                    <a:pt x="4663" y="7980"/>
                    <a:pt x="4789" y="8515"/>
                    <a:pt x="5135" y="8862"/>
                  </a:cubicBezTo>
                  <a:cubicBezTo>
                    <a:pt x="5372" y="9098"/>
                    <a:pt x="5687" y="9216"/>
                    <a:pt x="6010" y="9216"/>
                  </a:cubicBezTo>
                  <a:cubicBezTo>
                    <a:pt x="6333" y="9216"/>
                    <a:pt x="6663" y="9098"/>
                    <a:pt x="6931" y="8862"/>
                  </a:cubicBezTo>
                  <a:lnTo>
                    <a:pt x="8979" y="6814"/>
                  </a:lnTo>
                  <a:cubicBezTo>
                    <a:pt x="9452" y="6341"/>
                    <a:pt x="9452" y="5554"/>
                    <a:pt x="8979" y="5050"/>
                  </a:cubicBezTo>
                  <a:cubicBezTo>
                    <a:pt x="8757" y="4828"/>
                    <a:pt x="8445" y="4696"/>
                    <a:pt x="8117" y="4696"/>
                  </a:cubicBezTo>
                  <a:cubicBezTo>
                    <a:pt x="7933" y="4696"/>
                    <a:pt x="7743" y="4738"/>
                    <a:pt x="7561" y="4829"/>
                  </a:cubicBezTo>
                  <a:lnTo>
                    <a:pt x="4505" y="1773"/>
                  </a:lnTo>
                  <a:cubicBezTo>
                    <a:pt x="4757" y="1269"/>
                    <a:pt x="4631" y="733"/>
                    <a:pt x="4285" y="355"/>
                  </a:cubicBezTo>
                  <a:cubicBezTo>
                    <a:pt x="4048" y="119"/>
                    <a:pt x="3733" y="1"/>
                    <a:pt x="341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37138" tIns="137138" rIns="137138" bIns="137138" anchor="ctr" anchorCtr="0">
              <a:noAutofit/>
            </a:bodyPr>
            <a:lstStyle>
              <a:defPPr/>
            </a:lstStyle>
            <a:p>
              <a:endParaRPr sz="2100"/>
            </a:p>
          </p:txBody>
        </p:sp>
        <p:sp>
          <p:nvSpPr>
            <p:cNvPr id="58" name="Google Shape;10174;p74">
              <a:extLst>
                <a:ext uri="{FF2B5EF4-FFF2-40B4-BE49-F238E27FC236}">
                  <a16:creationId xmlns:a16="http://schemas.microsoft.com/office/drawing/2014/main" id="{A72C627C-624F-6207-1098-90960ADA6C36}"/>
                </a:ext>
              </a:extLst>
            </p:cNvPr>
            <p:cNvSpPr/>
            <p:nvPr/>
          </p:nvSpPr>
          <p:spPr>
            <a:xfrm>
              <a:off x="-63679952" y="4233850"/>
              <a:ext cx="177250" cy="177250"/>
            </a:xfrm>
            <a:custGeom>
              <a:avLst/>
              <a:gdLst/>
              <a:ahLst/>
              <a:cxnLst/>
              <a:rect l="l" t="t" r="r" b="b"/>
              <a:pathLst>
                <a:path w="7090" h="7090" extrusionOk="0">
                  <a:moveTo>
                    <a:pt x="5325" y="1"/>
                  </a:moveTo>
                  <a:lnTo>
                    <a:pt x="4160" y="1166"/>
                  </a:lnTo>
                  <a:cubicBezTo>
                    <a:pt x="4081" y="1088"/>
                    <a:pt x="3971" y="1048"/>
                    <a:pt x="3860" y="1048"/>
                  </a:cubicBezTo>
                  <a:cubicBezTo>
                    <a:pt x="3750" y="1048"/>
                    <a:pt x="3640" y="1088"/>
                    <a:pt x="3561" y="1166"/>
                  </a:cubicBezTo>
                  <a:lnTo>
                    <a:pt x="474" y="4254"/>
                  </a:lnTo>
                  <a:cubicBezTo>
                    <a:pt x="159" y="4569"/>
                    <a:pt x="1" y="4947"/>
                    <a:pt x="1" y="5419"/>
                  </a:cubicBezTo>
                  <a:cubicBezTo>
                    <a:pt x="1" y="5861"/>
                    <a:pt x="159" y="6302"/>
                    <a:pt x="474" y="6617"/>
                  </a:cubicBezTo>
                  <a:cubicBezTo>
                    <a:pt x="789" y="6932"/>
                    <a:pt x="1214" y="7089"/>
                    <a:pt x="1639" y="7089"/>
                  </a:cubicBezTo>
                  <a:cubicBezTo>
                    <a:pt x="2065" y="7089"/>
                    <a:pt x="2490" y="6932"/>
                    <a:pt x="2805" y="6617"/>
                  </a:cubicBezTo>
                  <a:lnTo>
                    <a:pt x="5892" y="3529"/>
                  </a:lnTo>
                  <a:cubicBezTo>
                    <a:pt x="6081" y="3372"/>
                    <a:pt x="6081" y="3088"/>
                    <a:pt x="5924" y="2931"/>
                  </a:cubicBezTo>
                  <a:lnTo>
                    <a:pt x="7090" y="1765"/>
                  </a:lnTo>
                  <a:lnTo>
                    <a:pt x="5325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37138" tIns="137138" rIns="137138" bIns="137138" anchor="ctr" anchorCtr="0">
              <a:noAutofit/>
            </a:bodyPr>
            <a:lstStyle>
              <a:defPPr/>
            </a:lstStyle>
            <a:p>
              <a:endParaRPr sz="2100"/>
            </a:p>
          </p:txBody>
        </p:sp>
        <p:sp>
          <p:nvSpPr>
            <p:cNvPr id="59" name="Google Shape;10175;p74">
              <a:extLst>
                <a:ext uri="{FF2B5EF4-FFF2-40B4-BE49-F238E27FC236}">
                  <a16:creationId xmlns:a16="http://schemas.microsoft.com/office/drawing/2014/main" id="{3B59F2E9-F559-9219-4E57-DEC8A517B2AA}"/>
                </a:ext>
              </a:extLst>
            </p:cNvPr>
            <p:cNvSpPr/>
            <p:nvPr/>
          </p:nvSpPr>
          <p:spPr>
            <a:xfrm>
              <a:off x="-63548400" y="4348850"/>
              <a:ext cx="185900" cy="62250"/>
            </a:xfrm>
            <a:custGeom>
              <a:avLst/>
              <a:gdLst/>
              <a:ahLst/>
              <a:cxnLst/>
              <a:rect l="l" t="t" r="r" b="b"/>
              <a:pathLst>
                <a:path w="7436" h="2490" extrusionOk="0">
                  <a:moveTo>
                    <a:pt x="2048" y="0"/>
                  </a:moveTo>
                  <a:cubicBezTo>
                    <a:pt x="1355" y="0"/>
                    <a:pt x="819" y="536"/>
                    <a:pt x="819" y="1229"/>
                  </a:cubicBezTo>
                  <a:lnTo>
                    <a:pt x="819" y="1639"/>
                  </a:lnTo>
                  <a:lnTo>
                    <a:pt x="410" y="1639"/>
                  </a:lnTo>
                  <a:cubicBezTo>
                    <a:pt x="189" y="1639"/>
                    <a:pt x="0" y="1859"/>
                    <a:pt x="0" y="2048"/>
                  </a:cubicBezTo>
                  <a:cubicBezTo>
                    <a:pt x="0" y="2269"/>
                    <a:pt x="189" y="2489"/>
                    <a:pt x="410" y="2489"/>
                  </a:cubicBezTo>
                  <a:lnTo>
                    <a:pt x="7026" y="2489"/>
                  </a:lnTo>
                  <a:cubicBezTo>
                    <a:pt x="7278" y="2489"/>
                    <a:pt x="7435" y="2269"/>
                    <a:pt x="7435" y="2048"/>
                  </a:cubicBezTo>
                  <a:cubicBezTo>
                    <a:pt x="7435" y="1859"/>
                    <a:pt x="7246" y="1639"/>
                    <a:pt x="6994" y="1639"/>
                  </a:cubicBezTo>
                  <a:lnTo>
                    <a:pt x="6616" y="1639"/>
                  </a:lnTo>
                  <a:lnTo>
                    <a:pt x="6616" y="1229"/>
                  </a:lnTo>
                  <a:cubicBezTo>
                    <a:pt x="6616" y="536"/>
                    <a:pt x="6049" y="0"/>
                    <a:pt x="535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37138" tIns="137138" rIns="137138" bIns="137138" anchor="ctr" anchorCtr="0">
              <a:noAutofit/>
            </a:bodyPr>
            <a:lstStyle>
              <a:defPPr/>
            </a:lstStyle>
            <a:p>
              <a:endParaRPr sz="2100"/>
            </a:p>
          </p:txBody>
        </p:sp>
      </p:grpSp>
      <p:grpSp>
        <p:nvGrpSpPr>
          <p:cNvPr id="60" name="Google Shape;10184;p74">
            <a:extLst>
              <a:ext uri="{FF2B5EF4-FFF2-40B4-BE49-F238E27FC236}">
                <a16:creationId xmlns:a16="http://schemas.microsoft.com/office/drawing/2014/main" id="{DFC8FC70-0DE2-1C81-58DF-FFF75A87A1FE}"/>
              </a:ext>
            </a:extLst>
          </p:cNvPr>
          <p:cNvGrpSpPr/>
          <p:nvPr/>
        </p:nvGrpSpPr>
        <p:grpSpPr>
          <a:xfrm>
            <a:off x="3594974" y="4886280"/>
            <a:ext cx="785512" cy="839300"/>
            <a:chOff x="-61783348" y="3743950"/>
            <a:chExt cx="316650" cy="317450"/>
          </a:xfrm>
          <a:solidFill>
            <a:srgbClr val="FFC000"/>
          </a:solidFill>
        </p:grpSpPr>
        <p:sp>
          <p:nvSpPr>
            <p:cNvPr id="61" name="Google Shape;10185;p74">
              <a:extLst>
                <a:ext uri="{FF2B5EF4-FFF2-40B4-BE49-F238E27FC236}">
                  <a16:creationId xmlns:a16="http://schemas.microsoft.com/office/drawing/2014/main" id="{8A353920-2003-0F43-77EB-B390EA701344}"/>
                </a:ext>
              </a:extLst>
            </p:cNvPr>
            <p:cNvSpPr/>
            <p:nvPr/>
          </p:nvSpPr>
          <p:spPr>
            <a:xfrm>
              <a:off x="-61783348" y="3743950"/>
              <a:ext cx="316650" cy="317450"/>
            </a:xfrm>
            <a:custGeom>
              <a:avLst/>
              <a:gdLst/>
              <a:ahLst/>
              <a:cxnLst/>
              <a:rect l="l" t="t" r="r" b="b"/>
              <a:pathLst>
                <a:path w="12666" h="12698" extrusionOk="0">
                  <a:moveTo>
                    <a:pt x="379" y="1"/>
                  </a:moveTo>
                  <a:cubicBezTo>
                    <a:pt x="158" y="1"/>
                    <a:pt x="1" y="190"/>
                    <a:pt x="1" y="410"/>
                  </a:cubicBezTo>
                  <a:lnTo>
                    <a:pt x="1" y="12256"/>
                  </a:lnTo>
                  <a:cubicBezTo>
                    <a:pt x="1" y="12508"/>
                    <a:pt x="190" y="12697"/>
                    <a:pt x="379" y="12697"/>
                  </a:cubicBezTo>
                  <a:lnTo>
                    <a:pt x="12256" y="12697"/>
                  </a:lnTo>
                  <a:cubicBezTo>
                    <a:pt x="12477" y="12697"/>
                    <a:pt x="12666" y="12508"/>
                    <a:pt x="12666" y="12256"/>
                  </a:cubicBezTo>
                  <a:cubicBezTo>
                    <a:pt x="12634" y="12067"/>
                    <a:pt x="12477" y="11878"/>
                    <a:pt x="12256" y="11878"/>
                  </a:cubicBezTo>
                  <a:lnTo>
                    <a:pt x="820" y="11878"/>
                  </a:lnTo>
                  <a:lnTo>
                    <a:pt x="820" y="410"/>
                  </a:lnTo>
                  <a:cubicBezTo>
                    <a:pt x="820" y="158"/>
                    <a:pt x="631" y="1"/>
                    <a:pt x="37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37138" tIns="137138" rIns="137138" bIns="137138" anchor="ctr" anchorCtr="0">
              <a:noAutofit/>
            </a:bodyPr>
            <a:lstStyle>
              <a:defPPr/>
            </a:lstStyle>
            <a:p>
              <a:endParaRPr sz="2100"/>
            </a:p>
          </p:txBody>
        </p:sp>
        <p:sp>
          <p:nvSpPr>
            <p:cNvPr id="62" name="Google Shape;10186;p74">
              <a:extLst>
                <a:ext uri="{FF2B5EF4-FFF2-40B4-BE49-F238E27FC236}">
                  <a16:creationId xmlns:a16="http://schemas.microsoft.com/office/drawing/2014/main" id="{B392ABFD-DE11-568C-FDC6-4B94DCC3EED9}"/>
                </a:ext>
              </a:extLst>
            </p:cNvPr>
            <p:cNvSpPr/>
            <p:nvPr/>
          </p:nvSpPr>
          <p:spPr>
            <a:xfrm>
              <a:off x="-61739227" y="3833750"/>
              <a:ext cx="272525" cy="149675"/>
            </a:xfrm>
            <a:custGeom>
              <a:avLst/>
              <a:gdLst/>
              <a:ahLst/>
              <a:cxnLst/>
              <a:rect l="l" t="t" r="r" b="b"/>
              <a:pathLst>
                <a:path w="10901" h="5987" extrusionOk="0">
                  <a:moveTo>
                    <a:pt x="9641" y="0"/>
                  </a:moveTo>
                  <a:cubicBezTo>
                    <a:pt x="8979" y="0"/>
                    <a:pt x="8444" y="536"/>
                    <a:pt x="8444" y="1229"/>
                  </a:cubicBezTo>
                  <a:cubicBezTo>
                    <a:pt x="8444" y="1418"/>
                    <a:pt x="8475" y="1575"/>
                    <a:pt x="8538" y="1733"/>
                  </a:cubicBezTo>
                  <a:lnTo>
                    <a:pt x="6900" y="3403"/>
                  </a:lnTo>
                  <a:cubicBezTo>
                    <a:pt x="6742" y="3308"/>
                    <a:pt x="6553" y="3277"/>
                    <a:pt x="6396" y="3277"/>
                  </a:cubicBezTo>
                  <a:cubicBezTo>
                    <a:pt x="6238" y="3277"/>
                    <a:pt x="6018" y="3308"/>
                    <a:pt x="5860" y="3403"/>
                  </a:cubicBezTo>
                  <a:lnTo>
                    <a:pt x="5041" y="2552"/>
                  </a:lnTo>
                  <a:cubicBezTo>
                    <a:pt x="5136" y="2395"/>
                    <a:pt x="5167" y="2206"/>
                    <a:pt x="5167" y="2048"/>
                  </a:cubicBezTo>
                  <a:cubicBezTo>
                    <a:pt x="5167" y="1386"/>
                    <a:pt x="4600" y="819"/>
                    <a:pt x="3938" y="819"/>
                  </a:cubicBezTo>
                  <a:cubicBezTo>
                    <a:pt x="3277" y="819"/>
                    <a:pt x="2710" y="1386"/>
                    <a:pt x="2710" y="2048"/>
                  </a:cubicBezTo>
                  <a:cubicBezTo>
                    <a:pt x="2710" y="2237"/>
                    <a:pt x="2773" y="2395"/>
                    <a:pt x="2836" y="2552"/>
                  </a:cubicBezTo>
                  <a:lnTo>
                    <a:pt x="1733" y="3655"/>
                  </a:lnTo>
                  <a:cubicBezTo>
                    <a:pt x="1575" y="3592"/>
                    <a:pt x="1386" y="3560"/>
                    <a:pt x="1229" y="3560"/>
                  </a:cubicBezTo>
                  <a:cubicBezTo>
                    <a:pt x="567" y="3560"/>
                    <a:pt x="0" y="4096"/>
                    <a:pt x="0" y="4757"/>
                  </a:cubicBezTo>
                  <a:cubicBezTo>
                    <a:pt x="0" y="5451"/>
                    <a:pt x="567" y="5986"/>
                    <a:pt x="1229" y="5986"/>
                  </a:cubicBezTo>
                  <a:cubicBezTo>
                    <a:pt x="1891" y="5986"/>
                    <a:pt x="2458" y="5451"/>
                    <a:pt x="2458" y="4757"/>
                  </a:cubicBezTo>
                  <a:cubicBezTo>
                    <a:pt x="2458" y="4568"/>
                    <a:pt x="2395" y="4411"/>
                    <a:pt x="2332" y="4253"/>
                  </a:cubicBezTo>
                  <a:lnTo>
                    <a:pt x="3434" y="3151"/>
                  </a:lnTo>
                  <a:cubicBezTo>
                    <a:pt x="3592" y="3214"/>
                    <a:pt x="3781" y="3277"/>
                    <a:pt x="3938" y="3277"/>
                  </a:cubicBezTo>
                  <a:cubicBezTo>
                    <a:pt x="4096" y="3277"/>
                    <a:pt x="4285" y="3214"/>
                    <a:pt x="4442" y="3151"/>
                  </a:cubicBezTo>
                  <a:lnTo>
                    <a:pt x="5293" y="3970"/>
                  </a:lnTo>
                  <a:cubicBezTo>
                    <a:pt x="5199" y="4127"/>
                    <a:pt x="5167" y="4348"/>
                    <a:pt x="5167" y="4505"/>
                  </a:cubicBezTo>
                  <a:cubicBezTo>
                    <a:pt x="5167" y="5167"/>
                    <a:pt x="5703" y="5703"/>
                    <a:pt x="6396" y="5703"/>
                  </a:cubicBezTo>
                  <a:cubicBezTo>
                    <a:pt x="7057" y="5703"/>
                    <a:pt x="7593" y="5167"/>
                    <a:pt x="7593" y="4505"/>
                  </a:cubicBezTo>
                  <a:cubicBezTo>
                    <a:pt x="7593" y="4285"/>
                    <a:pt x="7561" y="4127"/>
                    <a:pt x="7498" y="3970"/>
                  </a:cubicBezTo>
                  <a:lnTo>
                    <a:pt x="9137" y="2332"/>
                  </a:lnTo>
                  <a:cubicBezTo>
                    <a:pt x="9294" y="2395"/>
                    <a:pt x="9483" y="2458"/>
                    <a:pt x="9641" y="2458"/>
                  </a:cubicBezTo>
                  <a:cubicBezTo>
                    <a:pt x="10334" y="2458"/>
                    <a:pt x="10901" y="1890"/>
                    <a:pt x="10901" y="1229"/>
                  </a:cubicBezTo>
                  <a:cubicBezTo>
                    <a:pt x="10901" y="536"/>
                    <a:pt x="10334" y="0"/>
                    <a:pt x="964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37138" tIns="137138" rIns="137138" bIns="137138" anchor="ctr" anchorCtr="0">
              <a:noAutofit/>
            </a:bodyPr>
            <a:lstStyle>
              <a:defPPr/>
            </a:lstStyle>
            <a:p>
              <a:endParaRPr sz="2100"/>
            </a:p>
          </p:txBody>
        </p:sp>
      </p:grpSp>
      <p:sp>
        <p:nvSpPr>
          <p:cNvPr id="63" name="Google Shape;10189;p74">
            <a:extLst>
              <a:ext uri="{FF2B5EF4-FFF2-40B4-BE49-F238E27FC236}">
                <a16:creationId xmlns:a16="http://schemas.microsoft.com/office/drawing/2014/main" id="{78862F61-EDC3-A5AF-9FE0-86E12DC8EEDC}"/>
              </a:ext>
            </a:extLst>
          </p:cNvPr>
          <p:cNvSpPr/>
          <p:nvPr/>
        </p:nvSpPr>
        <p:spPr>
          <a:xfrm>
            <a:off x="10303143" y="5004581"/>
            <a:ext cx="789418" cy="656014"/>
          </a:xfrm>
          <a:custGeom>
            <a:avLst/>
            <a:gdLst/>
            <a:ahLst/>
            <a:cxnLst/>
            <a:rect l="l" t="t" r="r" b="b"/>
            <a:pathLst>
              <a:path w="12729" h="9925" extrusionOk="0">
                <a:moveTo>
                  <a:pt x="925" y="3644"/>
                </a:moveTo>
                <a:cubicBezTo>
                  <a:pt x="944" y="3644"/>
                  <a:pt x="963" y="3648"/>
                  <a:pt x="978" y="3655"/>
                </a:cubicBezTo>
                <a:lnTo>
                  <a:pt x="1608" y="3970"/>
                </a:lnTo>
                <a:lnTo>
                  <a:pt x="1608" y="5924"/>
                </a:lnTo>
                <a:lnTo>
                  <a:pt x="978" y="6239"/>
                </a:lnTo>
                <a:cubicBezTo>
                  <a:pt x="960" y="6256"/>
                  <a:pt x="937" y="6264"/>
                  <a:pt x="914" y="6264"/>
                </a:cubicBezTo>
                <a:cubicBezTo>
                  <a:pt x="854" y="6264"/>
                  <a:pt x="788" y="6212"/>
                  <a:pt x="788" y="6144"/>
                </a:cubicBezTo>
                <a:lnTo>
                  <a:pt x="788" y="3781"/>
                </a:lnTo>
                <a:cubicBezTo>
                  <a:pt x="788" y="3685"/>
                  <a:pt x="862" y="3644"/>
                  <a:pt x="925" y="3644"/>
                </a:cubicBezTo>
                <a:close/>
                <a:moveTo>
                  <a:pt x="4128" y="7184"/>
                </a:moveTo>
                <a:lnTo>
                  <a:pt x="6963" y="8035"/>
                </a:lnTo>
                <a:cubicBezTo>
                  <a:pt x="6648" y="8507"/>
                  <a:pt x="6176" y="8759"/>
                  <a:pt x="5640" y="8759"/>
                </a:cubicBezTo>
                <a:cubicBezTo>
                  <a:pt x="4821" y="8759"/>
                  <a:pt x="4097" y="8066"/>
                  <a:pt x="4128" y="7184"/>
                </a:cubicBezTo>
                <a:close/>
                <a:moveTo>
                  <a:pt x="11374" y="820"/>
                </a:moveTo>
                <a:cubicBezTo>
                  <a:pt x="11626" y="820"/>
                  <a:pt x="11815" y="1009"/>
                  <a:pt x="11815" y="1198"/>
                </a:cubicBezTo>
                <a:lnTo>
                  <a:pt x="11815" y="8665"/>
                </a:lnTo>
                <a:cubicBezTo>
                  <a:pt x="11815" y="8885"/>
                  <a:pt x="11626" y="9043"/>
                  <a:pt x="11374" y="9043"/>
                </a:cubicBezTo>
                <a:cubicBezTo>
                  <a:pt x="11154" y="9043"/>
                  <a:pt x="10996" y="8854"/>
                  <a:pt x="10996" y="8665"/>
                </a:cubicBezTo>
                <a:lnTo>
                  <a:pt x="10996" y="1198"/>
                </a:lnTo>
                <a:cubicBezTo>
                  <a:pt x="10996" y="977"/>
                  <a:pt x="11185" y="820"/>
                  <a:pt x="11374" y="820"/>
                </a:cubicBezTo>
                <a:close/>
                <a:moveTo>
                  <a:pt x="11437" y="1"/>
                </a:moveTo>
                <a:cubicBezTo>
                  <a:pt x="10870" y="1"/>
                  <a:pt x="10366" y="379"/>
                  <a:pt x="10240" y="883"/>
                </a:cubicBezTo>
                <a:lnTo>
                  <a:pt x="2080" y="3246"/>
                </a:lnTo>
                <a:lnTo>
                  <a:pt x="1387" y="2899"/>
                </a:lnTo>
                <a:cubicBezTo>
                  <a:pt x="1251" y="2831"/>
                  <a:pt x="1109" y="2800"/>
                  <a:pt x="970" y="2800"/>
                </a:cubicBezTo>
                <a:cubicBezTo>
                  <a:pt x="466" y="2800"/>
                  <a:pt x="1" y="3213"/>
                  <a:pt x="1" y="3781"/>
                </a:cubicBezTo>
                <a:lnTo>
                  <a:pt x="1" y="6144"/>
                </a:lnTo>
                <a:cubicBezTo>
                  <a:pt x="1" y="6687"/>
                  <a:pt x="465" y="7095"/>
                  <a:pt x="983" y="7095"/>
                </a:cubicBezTo>
                <a:cubicBezTo>
                  <a:pt x="1127" y="7095"/>
                  <a:pt x="1275" y="7063"/>
                  <a:pt x="1419" y="6995"/>
                </a:cubicBezTo>
                <a:lnTo>
                  <a:pt x="2143" y="6648"/>
                </a:lnTo>
                <a:lnTo>
                  <a:pt x="3340" y="6995"/>
                </a:lnTo>
                <a:cubicBezTo>
                  <a:pt x="3151" y="8444"/>
                  <a:pt x="4286" y="9641"/>
                  <a:pt x="5672" y="9641"/>
                </a:cubicBezTo>
                <a:cubicBezTo>
                  <a:pt x="6585" y="9641"/>
                  <a:pt x="7405" y="9074"/>
                  <a:pt x="7814" y="8287"/>
                </a:cubicBezTo>
                <a:lnTo>
                  <a:pt x="10271" y="9011"/>
                </a:lnTo>
                <a:cubicBezTo>
                  <a:pt x="10429" y="9515"/>
                  <a:pt x="10902" y="9925"/>
                  <a:pt x="11469" y="9925"/>
                </a:cubicBezTo>
                <a:cubicBezTo>
                  <a:pt x="12130" y="9925"/>
                  <a:pt x="12729" y="9358"/>
                  <a:pt x="12729" y="8696"/>
                </a:cubicBezTo>
                <a:lnTo>
                  <a:pt x="12729" y="1261"/>
                </a:lnTo>
                <a:cubicBezTo>
                  <a:pt x="12634" y="536"/>
                  <a:pt x="12099" y="1"/>
                  <a:pt x="11437" y="1"/>
                </a:cubicBezTo>
                <a:close/>
              </a:path>
            </a:pathLst>
          </a:custGeom>
          <a:solidFill>
            <a:srgbClr val="FFC000"/>
          </a:solidFill>
          <a:ln>
            <a:noFill/>
          </a:ln>
        </p:spPr>
        <p:txBody>
          <a:bodyPr spcFirstLastPara="1" wrap="square" lIns="137138" tIns="137138" rIns="137138" bIns="137138" anchor="ctr" anchorCtr="0">
            <a:noAutofit/>
          </a:bodyPr>
          <a:lstStyle>
            <a:defPPr/>
          </a:lstStyle>
          <a:p>
            <a:endParaRPr sz="2100"/>
          </a:p>
        </p:txBody>
      </p:sp>
      <p:grpSp>
        <p:nvGrpSpPr>
          <p:cNvPr id="64" name="Google Shape;10190;p74">
            <a:extLst>
              <a:ext uri="{FF2B5EF4-FFF2-40B4-BE49-F238E27FC236}">
                <a16:creationId xmlns:a16="http://schemas.microsoft.com/office/drawing/2014/main" id="{443D0B8D-A010-7587-9EE3-D74E7EFFBC6A}"/>
              </a:ext>
            </a:extLst>
          </p:cNvPr>
          <p:cNvGrpSpPr/>
          <p:nvPr/>
        </p:nvGrpSpPr>
        <p:grpSpPr>
          <a:xfrm>
            <a:off x="12905519" y="4913637"/>
            <a:ext cx="719382" cy="757454"/>
            <a:chOff x="-59869425" y="4102225"/>
            <a:chExt cx="319025" cy="315175"/>
          </a:xfrm>
          <a:solidFill>
            <a:srgbClr val="FFC000"/>
          </a:solidFill>
        </p:grpSpPr>
        <p:sp>
          <p:nvSpPr>
            <p:cNvPr id="65" name="Google Shape;10191;p74">
              <a:extLst>
                <a:ext uri="{FF2B5EF4-FFF2-40B4-BE49-F238E27FC236}">
                  <a16:creationId xmlns:a16="http://schemas.microsoft.com/office/drawing/2014/main" id="{8003C3D3-37B3-F530-D869-208C4B73905D}"/>
                </a:ext>
              </a:extLst>
            </p:cNvPr>
            <p:cNvSpPr/>
            <p:nvPr/>
          </p:nvSpPr>
          <p:spPr>
            <a:xfrm>
              <a:off x="-59869425" y="4102225"/>
              <a:ext cx="149675" cy="256825"/>
            </a:xfrm>
            <a:custGeom>
              <a:avLst/>
              <a:gdLst/>
              <a:ahLst/>
              <a:cxnLst/>
              <a:rect l="l" t="t" r="r" b="b"/>
              <a:pathLst>
                <a:path w="5987" h="10273" extrusionOk="0">
                  <a:moveTo>
                    <a:pt x="5532" y="1"/>
                  </a:moveTo>
                  <a:cubicBezTo>
                    <a:pt x="5515" y="1"/>
                    <a:pt x="5499" y="2"/>
                    <a:pt x="5483" y="4"/>
                  </a:cubicBezTo>
                  <a:cubicBezTo>
                    <a:pt x="2364" y="445"/>
                    <a:pt x="1" y="3123"/>
                    <a:pt x="1" y="6274"/>
                  </a:cubicBezTo>
                  <a:cubicBezTo>
                    <a:pt x="1" y="7692"/>
                    <a:pt x="442" y="8983"/>
                    <a:pt x="1293" y="10086"/>
                  </a:cubicBezTo>
                  <a:cubicBezTo>
                    <a:pt x="1381" y="10209"/>
                    <a:pt x="1507" y="10273"/>
                    <a:pt x="1635" y="10273"/>
                  </a:cubicBezTo>
                  <a:cubicBezTo>
                    <a:pt x="1737" y="10273"/>
                    <a:pt x="1839" y="10233"/>
                    <a:pt x="1923" y="10149"/>
                  </a:cubicBezTo>
                  <a:lnTo>
                    <a:pt x="3719" y="8353"/>
                  </a:lnTo>
                  <a:cubicBezTo>
                    <a:pt x="3813" y="8259"/>
                    <a:pt x="3845" y="8007"/>
                    <a:pt x="3782" y="7849"/>
                  </a:cubicBezTo>
                  <a:cubicBezTo>
                    <a:pt x="3498" y="7376"/>
                    <a:pt x="3341" y="6809"/>
                    <a:pt x="3341" y="6274"/>
                  </a:cubicBezTo>
                  <a:cubicBezTo>
                    <a:pt x="3341" y="4888"/>
                    <a:pt x="4286" y="3659"/>
                    <a:pt x="5672" y="3312"/>
                  </a:cubicBezTo>
                  <a:cubicBezTo>
                    <a:pt x="5861" y="3281"/>
                    <a:pt x="5987" y="3123"/>
                    <a:pt x="5987" y="2934"/>
                  </a:cubicBezTo>
                  <a:lnTo>
                    <a:pt x="5987" y="414"/>
                  </a:lnTo>
                  <a:cubicBezTo>
                    <a:pt x="5958" y="180"/>
                    <a:pt x="5739" y="1"/>
                    <a:pt x="553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37138" tIns="137138" rIns="137138" bIns="137138" anchor="ctr" anchorCtr="0">
              <a:noAutofit/>
            </a:bodyPr>
            <a:lstStyle>
              <a:defPPr/>
            </a:lstStyle>
            <a:p>
              <a:endParaRPr sz="2100"/>
            </a:p>
          </p:txBody>
        </p:sp>
        <p:sp>
          <p:nvSpPr>
            <p:cNvPr id="66" name="Google Shape;10192;p74">
              <a:extLst>
                <a:ext uri="{FF2B5EF4-FFF2-40B4-BE49-F238E27FC236}">
                  <a16:creationId xmlns:a16="http://schemas.microsoft.com/office/drawing/2014/main" id="{4D6011FF-637D-E012-0BE2-2D89C760E71D}"/>
                </a:ext>
              </a:extLst>
            </p:cNvPr>
            <p:cNvSpPr/>
            <p:nvPr/>
          </p:nvSpPr>
          <p:spPr>
            <a:xfrm>
              <a:off x="-59811127" y="4322075"/>
              <a:ext cx="201650" cy="95325"/>
            </a:xfrm>
            <a:custGeom>
              <a:avLst/>
              <a:gdLst/>
              <a:ahLst/>
              <a:cxnLst/>
              <a:rect l="l" t="t" r="r" b="b"/>
              <a:pathLst>
                <a:path w="8066" h="3812" extrusionOk="0">
                  <a:moveTo>
                    <a:pt x="5758" y="0"/>
                  </a:moveTo>
                  <a:cubicBezTo>
                    <a:pt x="5692" y="0"/>
                    <a:pt x="5629" y="11"/>
                    <a:pt x="5577" y="32"/>
                  </a:cubicBezTo>
                  <a:cubicBezTo>
                    <a:pt x="5091" y="339"/>
                    <a:pt x="4530" y="489"/>
                    <a:pt x="3972" y="489"/>
                  </a:cubicBezTo>
                  <a:cubicBezTo>
                    <a:pt x="3444" y="489"/>
                    <a:pt x="2917" y="355"/>
                    <a:pt x="2458" y="95"/>
                  </a:cubicBezTo>
                  <a:cubicBezTo>
                    <a:pt x="2389" y="53"/>
                    <a:pt x="2314" y="30"/>
                    <a:pt x="2239" y="30"/>
                  </a:cubicBezTo>
                  <a:cubicBezTo>
                    <a:pt x="2141" y="30"/>
                    <a:pt x="2042" y="69"/>
                    <a:pt x="1954" y="158"/>
                  </a:cubicBezTo>
                  <a:lnTo>
                    <a:pt x="189" y="1922"/>
                  </a:lnTo>
                  <a:cubicBezTo>
                    <a:pt x="0" y="2143"/>
                    <a:pt x="32" y="2395"/>
                    <a:pt x="221" y="2552"/>
                  </a:cubicBezTo>
                  <a:cubicBezTo>
                    <a:pt x="1324" y="3403"/>
                    <a:pt x="2615" y="3812"/>
                    <a:pt x="4001" y="3812"/>
                  </a:cubicBezTo>
                  <a:cubicBezTo>
                    <a:pt x="5388" y="3812"/>
                    <a:pt x="6711" y="3403"/>
                    <a:pt x="7814" y="2521"/>
                  </a:cubicBezTo>
                  <a:cubicBezTo>
                    <a:pt x="8034" y="2363"/>
                    <a:pt x="8066" y="2080"/>
                    <a:pt x="7877" y="1890"/>
                  </a:cubicBezTo>
                  <a:lnTo>
                    <a:pt x="6112" y="126"/>
                  </a:lnTo>
                  <a:cubicBezTo>
                    <a:pt x="6028" y="42"/>
                    <a:pt x="5888" y="0"/>
                    <a:pt x="575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37138" tIns="137138" rIns="137138" bIns="137138" anchor="ctr" anchorCtr="0">
              <a:noAutofit/>
            </a:bodyPr>
            <a:lstStyle>
              <a:defPPr/>
            </a:lstStyle>
            <a:p>
              <a:endParaRPr sz="2100"/>
            </a:p>
          </p:txBody>
        </p:sp>
        <p:sp>
          <p:nvSpPr>
            <p:cNvPr id="67" name="Google Shape;10193;p74">
              <a:extLst>
                <a:ext uri="{FF2B5EF4-FFF2-40B4-BE49-F238E27FC236}">
                  <a16:creationId xmlns:a16="http://schemas.microsoft.com/office/drawing/2014/main" id="{00B04DAC-0BA2-F8EC-B6CC-EBA01684CEBD}"/>
                </a:ext>
              </a:extLst>
            </p:cNvPr>
            <p:cNvSpPr/>
            <p:nvPr/>
          </p:nvSpPr>
          <p:spPr>
            <a:xfrm>
              <a:off x="-59700077" y="4102225"/>
              <a:ext cx="149675" cy="256525"/>
            </a:xfrm>
            <a:custGeom>
              <a:avLst/>
              <a:gdLst/>
              <a:ahLst/>
              <a:cxnLst/>
              <a:rect l="l" t="t" r="r" b="b"/>
              <a:pathLst>
                <a:path w="5987" h="10261" extrusionOk="0">
                  <a:moveTo>
                    <a:pt x="418" y="1"/>
                  </a:moveTo>
                  <a:cubicBezTo>
                    <a:pt x="190" y="1"/>
                    <a:pt x="1" y="180"/>
                    <a:pt x="1" y="414"/>
                  </a:cubicBezTo>
                  <a:lnTo>
                    <a:pt x="1" y="2934"/>
                  </a:lnTo>
                  <a:cubicBezTo>
                    <a:pt x="1" y="3123"/>
                    <a:pt x="127" y="3281"/>
                    <a:pt x="316" y="3312"/>
                  </a:cubicBezTo>
                  <a:cubicBezTo>
                    <a:pt x="1639" y="3659"/>
                    <a:pt x="2647" y="4856"/>
                    <a:pt x="2647" y="6274"/>
                  </a:cubicBezTo>
                  <a:cubicBezTo>
                    <a:pt x="2647" y="6809"/>
                    <a:pt x="2489" y="7376"/>
                    <a:pt x="2206" y="7849"/>
                  </a:cubicBezTo>
                  <a:cubicBezTo>
                    <a:pt x="2080" y="8007"/>
                    <a:pt x="2111" y="8196"/>
                    <a:pt x="2269" y="8353"/>
                  </a:cubicBezTo>
                  <a:lnTo>
                    <a:pt x="4065" y="10149"/>
                  </a:lnTo>
                  <a:cubicBezTo>
                    <a:pt x="4137" y="10221"/>
                    <a:pt x="4242" y="10260"/>
                    <a:pt x="4350" y="10260"/>
                  </a:cubicBezTo>
                  <a:cubicBezTo>
                    <a:pt x="4478" y="10260"/>
                    <a:pt x="4609" y="10205"/>
                    <a:pt x="4695" y="10086"/>
                  </a:cubicBezTo>
                  <a:cubicBezTo>
                    <a:pt x="5514" y="8983"/>
                    <a:pt x="5987" y="7660"/>
                    <a:pt x="5987" y="6274"/>
                  </a:cubicBezTo>
                  <a:cubicBezTo>
                    <a:pt x="5892" y="3123"/>
                    <a:pt x="3592" y="445"/>
                    <a:pt x="473" y="4"/>
                  </a:cubicBezTo>
                  <a:cubicBezTo>
                    <a:pt x="455" y="2"/>
                    <a:pt x="436" y="1"/>
                    <a:pt x="41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37138" tIns="137138" rIns="137138" bIns="137138" anchor="ctr" anchorCtr="0">
              <a:noAutofit/>
            </a:bodyPr>
            <a:lstStyle>
              <a:defPPr/>
            </a:lstStyle>
            <a:p>
              <a:endParaRPr sz="2100"/>
            </a:p>
          </p:txBody>
        </p:sp>
        <p:sp>
          <p:nvSpPr>
            <p:cNvPr id="68" name="Google Shape;10194;p74">
              <a:extLst>
                <a:ext uri="{FF2B5EF4-FFF2-40B4-BE49-F238E27FC236}">
                  <a16:creationId xmlns:a16="http://schemas.microsoft.com/office/drawing/2014/main" id="{FEB00B99-E6E0-E4CC-2FD5-0BC80BD65B9A}"/>
                </a:ext>
              </a:extLst>
            </p:cNvPr>
            <p:cNvSpPr/>
            <p:nvPr/>
          </p:nvSpPr>
          <p:spPr>
            <a:xfrm>
              <a:off x="-59742598" y="4187375"/>
              <a:ext cx="63025" cy="144950"/>
            </a:xfrm>
            <a:custGeom>
              <a:avLst/>
              <a:gdLst/>
              <a:ahLst/>
              <a:cxnLst/>
              <a:rect l="l" t="t" r="r" b="b"/>
              <a:pathLst>
                <a:path w="2521" h="5798" extrusionOk="0">
                  <a:moveTo>
                    <a:pt x="1260" y="1"/>
                  </a:moveTo>
                  <a:cubicBezTo>
                    <a:pt x="1040" y="1"/>
                    <a:pt x="819" y="190"/>
                    <a:pt x="819" y="379"/>
                  </a:cubicBezTo>
                  <a:lnTo>
                    <a:pt x="819" y="662"/>
                  </a:lnTo>
                  <a:cubicBezTo>
                    <a:pt x="347" y="820"/>
                    <a:pt x="0" y="1293"/>
                    <a:pt x="0" y="1860"/>
                  </a:cubicBezTo>
                  <a:cubicBezTo>
                    <a:pt x="0" y="2521"/>
                    <a:pt x="567" y="2899"/>
                    <a:pt x="977" y="3214"/>
                  </a:cubicBezTo>
                  <a:cubicBezTo>
                    <a:pt x="1292" y="3466"/>
                    <a:pt x="1670" y="3687"/>
                    <a:pt x="1670" y="3939"/>
                  </a:cubicBezTo>
                  <a:cubicBezTo>
                    <a:pt x="1670" y="4160"/>
                    <a:pt x="1450" y="4380"/>
                    <a:pt x="1260" y="4380"/>
                  </a:cubicBezTo>
                  <a:cubicBezTo>
                    <a:pt x="1071" y="4380"/>
                    <a:pt x="819" y="4160"/>
                    <a:pt x="819" y="3939"/>
                  </a:cubicBezTo>
                  <a:cubicBezTo>
                    <a:pt x="819" y="3687"/>
                    <a:pt x="630" y="3529"/>
                    <a:pt x="441" y="3529"/>
                  </a:cubicBezTo>
                  <a:cubicBezTo>
                    <a:pt x="252" y="3529"/>
                    <a:pt x="32" y="3750"/>
                    <a:pt x="32" y="3939"/>
                  </a:cubicBezTo>
                  <a:cubicBezTo>
                    <a:pt x="32" y="4475"/>
                    <a:pt x="410" y="4916"/>
                    <a:pt x="882" y="5105"/>
                  </a:cubicBezTo>
                  <a:lnTo>
                    <a:pt x="882" y="5388"/>
                  </a:lnTo>
                  <a:cubicBezTo>
                    <a:pt x="882" y="5640"/>
                    <a:pt x="1071" y="5798"/>
                    <a:pt x="1292" y="5798"/>
                  </a:cubicBezTo>
                  <a:cubicBezTo>
                    <a:pt x="1544" y="5798"/>
                    <a:pt x="1702" y="5577"/>
                    <a:pt x="1702" y="5388"/>
                  </a:cubicBezTo>
                  <a:lnTo>
                    <a:pt x="1702" y="5073"/>
                  </a:lnTo>
                  <a:cubicBezTo>
                    <a:pt x="2174" y="4916"/>
                    <a:pt x="2521" y="4443"/>
                    <a:pt x="2521" y="3907"/>
                  </a:cubicBezTo>
                  <a:cubicBezTo>
                    <a:pt x="2521" y="3214"/>
                    <a:pt x="1985" y="2836"/>
                    <a:pt x="1544" y="2521"/>
                  </a:cubicBezTo>
                  <a:cubicBezTo>
                    <a:pt x="1229" y="2269"/>
                    <a:pt x="882" y="2049"/>
                    <a:pt x="882" y="1797"/>
                  </a:cubicBezTo>
                  <a:cubicBezTo>
                    <a:pt x="882" y="1576"/>
                    <a:pt x="1071" y="1419"/>
                    <a:pt x="1292" y="1419"/>
                  </a:cubicBezTo>
                  <a:cubicBezTo>
                    <a:pt x="1544" y="1419"/>
                    <a:pt x="1702" y="1608"/>
                    <a:pt x="1702" y="1797"/>
                  </a:cubicBezTo>
                  <a:cubicBezTo>
                    <a:pt x="1702" y="2049"/>
                    <a:pt x="1891" y="2238"/>
                    <a:pt x="2143" y="2238"/>
                  </a:cubicBezTo>
                  <a:cubicBezTo>
                    <a:pt x="2363" y="2238"/>
                    <a:pt x="2521" y="2049"/>
                    <a:pt x="2521" y="1797"/>
                  </a:cubicBezTo>
                  <a:cubicBezTo>
                    <a:pt x="2521" y="1261"/>
                    <a:pt x="2174" y="820"/>
                    <a:pt x="1702" y="631"/>
                  </a:cubicBezTo>
                  <a:lnTo>
                    <a:pt x="1702" y="347"/>
                  </a:lnTo>
                  <a:cubicBezTo>
                    <a:pt x="1702" y="158"/>
                    <a:pt x="1513" y="1"/>
                    <a:pt x="126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37138" tIns="137138" rIns="137138" bIns="137138" anchor="ctr" anchorCtr="0">
              <a:noAutofit/>
            </a:bodyPr>
            <a:lstStyle>
              <a:defPPr/>
            </a:lstStyle>
            <a:p>
              <a:endParaRPr sz="2100"/>
            </a:p>
          </p:txBody>
        </p:sp>
      </p:grpSp>
      <p:grpSp>
        <p:nvGrpSpPr>
          <p:cNvPr id="69" name="Google Shape;10221;p74">
            <a:extLst>
              <a:ext uri="{FF2B5EF4-FFF2-40B4-BE49-F238E27FC236}">
                <a16:creationId xmlns:a16="http://schemas.microsoft.com/office/drawing/2014/main" id="{C0DD3F76-4EB7-4F8C-705A-E64CAA982C70}"/>
              </a:ext>
            </a:extLst>
          </p:cNvPr>
          <p:cNvGrpSpPr/>
          <p:nvPr/>
        </p:nvGrpSpPr>
        <p:grpSpPr>
          <a:xfrm>
            <a:off x="4852156" y="6362061"/>
            <a:ext cx="633936" cy="766814"/>
            <a:chOff x="2423775" y="3226875"/>
            <a:chExt cx="259925" cy="295000"/>
          </a:xfrm>
          <a:solidFill>
            <a:srgbClr val="FFC000"/>
          </a:solidFill>
        </p:grpSpPr>
        <p:sp>
          <p:nvSpPr>
            <p:cNvPr id="70" name="Google Shape;10222;p74">
              <a:extLst>
                <a:ext uri="{FF2B5EF4-FFF2-40B4-BE49-F238E27FC236}">
                  <a16:creationId xmlns:a16="http://schemas.microsoft.com/office/drawing/2014/main" id="{EBE082BF-FCE9-1B5D-5913-7CEACD0E63A6}"/>
                </a:ext>
              </a:extLst>
            </p:cNvPr>
            <p:cNvSpPr/>
            <p:nvPr/>
          </p:nvSpPr>
          <p:spPr>
            <a:xfrm>
              <a:off x="2509625" y="3365900"/>
              <a:ext cx="86650" cy="52000"/>
            </a:xfrm>
            <a:custGeom>
              <a:avLst/>
              <a:gdLst/>
              <a:ahLst/>
              <a:cxnLst/>
              <a:rect l="l" t="t" r="r" b="b"/>
              <a:pathLst>
                <a:path w="3466" h="2080" extrusionOk="0">
                  <a:moveTo>
                    <a:pt x="1733" y="0"/>
                  </a:moveTo>
                  <a:cubicBezTo>
                    <a:pt x="788" y="0"/>
                    <a:pt x="0" y="788"/>
                    <a:pt x="0" y="1733"/>
                  </a:cubicBezTo>
                  <a:lnTo>
                    <a:pt x="0" y="2080"/>
                  </a:lnTo>
                  <a:lnTo>
                    <a:pt x="3466" y="2080"/>
                  </a:lnTo>
                  <a:lnTo>
                    <a:pt x="3466" y="1733"/>
                  </a:lnTo>
                  <a:cubicBezTo>
                    <a:pt x="3466" y="788"/>
                    <a:pt x="2678" y="0"/>
                    <a:pt x="173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37138" tIns="137138" rIns="137138" bIns="137138" anchor="ctr" anchorCtr="0">
              <a:noAutofit/>
            </a:bodyPr>
            <a:lstStyle>
              <a:defPPr/>
            </a:lstStyle>
            <a:p>
              <a:endParaRPr sz="2100"/>
            </a:p>
          </p:txBody>
        </p:sp>
        <p:sp>
          <p:nvSpPr>
            <p:cNvPr id="71" name="Google Shape;10223;p74">
              <a:extLst>
                <a:ext uri="{FF2B5EF4-FFF2-40B4-BE49-F238E27FC236}">
                  <a16:creationId xmlns:a16="http://schemas.microsoft.com/office/drawing/2014/main" id="{C31FEECD-24BF-56F8-D35D-631EA8C12408}"/>
                </a:ext>
              </a:extLst>
            </p:cNvPr>
            <p:cNvSpPr/>
            <p:nvPr/>
          </p:nvSpPr>
          <p:spPr>
            <a:xfrm>
              <a:off x="2534825" y="3313925"/>
              <a:ext cx="35475" cy="35450"/>
            </a:xfrm>
            <a:custGeom>
              <a:avLst/>
              <a:gdLst/>
              <a:ahLst/>
              <a:cxnLst/>
              <a:rect l="l" t="t" r="r" b="b"/>
              <a:pathLst>
                <a:path w="1419" h="1418" extrusionOk="0">
                  <a:moveTo>
                    <a:pt x="725" y="0"/>
                  </a:moveTo>
                  <a:cubicBezTo>
                    <a:pt x="316" y="0"/>
                    <a:pt x="0" y="315"/>
                    <a:pt x="0" y="725"/>
                  </a:cubicBezTo>
                  <a:cubicBezTo>
                    <a:pt x="0" y="1103"/>
                    <a:pt x="316" y="1418"/>
                    <a:pt x="725" y="1418"/>
                  </a:cubicBezTo>
                  <a:cubicBezTo>
                    <a:pt x="1103" y="1418"/>
                    <a:pt x="1418" y="1103"/>
                    <a:pt x="1418" y="725"/>
                  </a:cubicBezTo>
                  <a:cubicBezTo>
                    <a:pt x="1418" y="315"/>
                    <a:pt x="1103" y="0"/>
                    <a:pt x="72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37138" tIns="137138" rIns="137138" bIns="137138" anchor="ctr" anchorCtr="0">
              <a:noAutofit/>
            </a:bodyPr>
            <a:lstStyle>
              <a:defPPr/>
            </a:lstStyle>
            <a:p>
              <a:endParaRPr sz="2100"/>
            </a:p>
          </p:txBody>
        </p:sp>
        <p:sp>
          <p:nvSpPr>
            <p:cNvPr id="72" name="Google Shape;10224;p74">
              <a:extLst>
                <a:ext uri="{FF2B5EF4-FFF2-40B4-BE49-F238E27FC236}">
                  <a16:creationId xmlns:a16="http://schemas.microsoft.com/office/drawing/2014/main" id="{A520F9DA-FFB2-9971-D499-650065555B11}"/>
                </a:ext>
              </a:extLst>
            </p:cNvPr>
            <p:cNvSpPr/>
            <p:nvPr/>
          </p:nvSpPr>
          <p:spPr>
            <a:xfrm>
              <a:off x="2423775" y="3226875"/>
              <a:ext cx="259925" cy="295000"/>
            </a:xfrm>
            <a:custGeom>
              <a:avLst/>
              <a:gdLst/>
              <a:ahLst/>
              <a:cxnLst/>
              <a:rect l="l" t="t" r="r" b="b"/>
              <a:pathLst>
                <a:path w="10397" h="11800" extrusionOk="0">
                  <a:moveTo>
                    <a:pt x="5167" y="2757"/>
                  </a:moveTo>
                  <a:cubicBezTo>
                    <a:pt x="5923" y="2757"/>
                    <a:pt x="6553" y="3388"/>
                    <a:pt x="6553" y="4144"/>
                  </a:cubicBezTo>
                  <a:cubicBezTo>
                    <a:pt x="6553" y="4490"/>
                    <a:pt x="6396" y="4805"/>
                    <a:pt x="6175" y="5089"/>
                  </a:cubicBezTo>
                  <a:cubicBezTo>
                    <a:pt x="7026" y="5498"/>
                    <a:pt x="7593" y="6317"/>
                    <a:pt x="7593" y="7294"/>
                  </a:cubicBezTo>
                  <a:lnTo>
                    <a:pt x="7593" y="8019"/>
                  </a:lnTo>
                  <a:cubicBezTo>
                    <a:pt x="7593" y="8208"/>
                    <a:pt x="7435" y="8365"/>
                    <a:pt x="7246" y="8365"/>
                  </a:cubicBezTo>
                  <a:lnTo>
                    <a:pt x="3088" y="8365"/>
                  </a:lnTo>
                  <a:cubicBezTo>
                    <a:pt x="2867" y="8365"/>
                    <a:pt x="2710" y="8208"/>
                    <a:pt x="2710" y="8019"/>
                  </a:cubicBezTo>
                  <a:lnTo>
                    <a:pt x="2710" y="7294"/>
                  </a:lnTo>
                  <a:cubicBezTo>
                    <a:pt x="2710" y="6317"/>
                    <a:pt x="3308" y="5498"/>
                    <a:pt x="4127" y="5089"/>
                  </a:cubicBezTo>
                  <a:cubicBezTo>
                    <a:pt x="3907" y="4868"/>
                    <a:pt x="3781" y="4553"/>
                    <a:pt x="3781" y="4144"/>
                  </a:cubicBezTo>
                  <a:cubicBezTo>
                    <a:pt x="3781" y="3388"/>
                    <a:pt x="4411" y="2757"/>
                    <a:pt x="5167" y="2757"/>
                  </a:cubicBezTo>
                  <a:close/>
                  <a:moveTo>
                    <a:pt x="5183" y="1"/>
                  </a:moveTo>
                  <a:cubicBezTo>
                    <a:pt x="5128" y="1"/>
                    <a:pt x="5073" y="17"/>
                    <a:pt x="5010" y="48"/>
                  </a:cubicBezTo>
                  <a:cubicBezTo>
                    <a:pt x="3964" y="646"/>
                    <a:pt x="2946" y="940"/>
                    <a:pt x="1919" y="940"/>
                  </a:cubicBezTo>
                  <a:cubicBezTo>
                    <a:pt x="1430" y="940"/>
                    <a:pt x="939" y="873"/>
                    <a:pt x="441" y="741"/>
                  </a:cubicBezTo>
                  <a:cubicBezTo>
                    <a:pt x="402" y="722"/>
                    <a:pt x="363" y="714"/>
                    <a:pt x="326" y="714"/>
                  </a:cubicBezTo>
                  <a:cubicBezTo>
                    <a:pt x="243" y="714"/>
                    <a:pt x="170" y="751"/>
                    <a:pt x="126" y="773"/>
                  </a:cubicBezTo>
                  <a:cubicBezTo>
                    <a:pt x="32" y="836"/>
                    <a:pt x="0" y="930"/>
                    <a:pt x="0" y="1056"/>
                  </a:cubicBezTo>
                  <a:lnTo>
                    <a:pt x="0" y="5026"/>
                  </a:lnTo>
                  <a:cubicBezTo>
                    <a:pt x="0" y="8145"/>
                    <a:pt x="2080" y="10949"/>
                    <a:pt x="5104" y="11799"/>
                  </a:cubicBezTo>
                  <a:lnTo>
                    <a:pt x="5262" y="11799"/>
                  </a:lnTo>
                  <a:cubicBezTo>
                    <a:pt x="8255" y="10917"/>
                    <a:pt x="10397" y="8145"/>
                    <a:pt x="10397" y="5026"/>
                  </a:cubicBezTo>
                  <a:lnTo>
                    <a:pt x="10397" y="1056"/>
                  </a:lnTo>
                  <a:cubicBezTo>
                    <a:pt x="10397" y="930"/>
                    <a:pt x="10365" y="836"/>
                    <a:pt x="10271" y="773"/>
                  </a:cubicBezTo>
                  <a:cubicBezTo>
                    <a:pt x="10162" y="751"/>
                    <a:pt x="10084" y="714"/>
                    <a:pt x="10014" y="714"/>
                  </a:cubicBezTo>
                  <a:cubicBezTo>
                    <a:pt x="9983" y="714"/>
                    <a:pt x="9954" y="722"/>
                    <a:pt x="9924" y="741"/>
                  </a:cubicBezTo>
                  <a:cubicBezTo>
                    <a:pt x="9414" y="877"/>
                    <a:pt x="8910" y="946"/>
                    <a:pt x="8409" y="946"/>
                  </a:cubicBezTo>
                  <a:cubicBezTo>
                    <a:pt x="7395" y="946"/>
                    <a:pt x="6389" y="660"/>
                    <a:pt x="5356" y="48"/>
                  </a:cubicBezTo>
                  <a:cubicBezTo>
                    <a:pt x="5293" y="17"/>
                    <a:pt x="5238" y="1"/>
                    <a:pt x="5183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37138" tIns="137138" rIns="137138" bIns="137138" anchor="ctr" anchorCtr="0">
              <a:noAutofit/>
            </a:bodyPr>
            <a:lstStyle>
              <a:defPPr/>
            </a:lstStyle>
            <a:p>
              <a:endParaRPr sz="2100"/>
            </a:p>
          </p:txBody>
        </p:sp>
      </p:grpSp>
      <p:grpSp>
        <p:nvGrpSpPr>
          <p:cNvPr id="73" name="Google Shape;10240;p74">
            <a:extLst>
              <a:ext uri="{FF2B5EF4-FFF2-40B4-BE49-F238E27FC236}">
                <a16:creationId xmlns:a16="http://schemas.microsoft.com/office/drawing/2014/main" id="{3DF26968-4BFF-FDFA-3C76-765E82416ABB}"/>
              </a:ext>
            </a:extLst>
          </p:cNvPr>
          <p:cNvGrpSpPr/>
          <p:nvPr/>
        </p:nvGrpSpPr>
        <p:grpSpPr>
          <a:xfrm>
            <a:off x="7629506" y="6369378"/>
            <a:ext cx="730032" cy="720740"/>
            <a:chOff x="4266025" y="3609275"/>
            <a:chExt cx="299325" cy="277275"/>
          </a:xfrm>
          <a:solidFill>
            <a:srgbClr val="FFC000"/>
          </a:solidFill>
        </p:grpSpPr>
        <p:sp>
          <p:nvSpPr>
            <p:cNvPr id="74" name="Google Shape;10241;p74">
              <a:extLst>
                <a:ext uri="{FF2B5EF4-FFF2-40B4-BE49-F238E27FC236}">
                  <a16:creationId xmlns:a16="http://schemas.microsoft.com/office/drawing/2014/main" id="{31ABAF7A-9309-B18D-2B0D-A4255FE4A699}"/>
                </a:ext>
              </a:extLst>
            </p:cNvPr>
            <p:cNvSpPr/>
            <p:nvPr/>
          </p:nvSpPr>
          <p:spPr>
            <a:xfrm>
              <a:off x="4266025" y="3609275"/>
              <a:ext cx="299325" cy="224500"/>
            </a:xfrm>
            <a:custGeom>
              <a:avLst/>
              <a:gdLst/>
              <a:ahLst/>
              <a:cxnLst/>
              <a:rect l="l" t="t" r="r" b="b"/>
              <a:pathLst>
                <a:path w="11973" h="8980" extrusionOk="0">
                  <a:moveTo>
                    <a:pt x="2017" y="3749"/>
                  </a:moveTo>
                  <a:lnTo>
                    <a:pt x="3119" y="5514"/>
                  </a:lnTo>
                  <a:lnTo>
                    <a:pt x="914" y="5514"/>
                  </a:lnTo>
                  <a:lnTo>
                    <a:pt x="2017" y="3749"/>
                  </a:lnTo>
                  <a:close/>
                  <a:moveTo>
                    <a:pt x="9641" y="3749"/>
                  </a:moveTo>
                  <a:lnTo>
                    <a:pt x="10744" y="5514"/>
                  </a:lnTo>
                  <a:lnTo>
                    <a:pt x="8538" y="5514"/>
                  </a:lnTo>
                  <a:lnTo>
                    <a:pt x="9641" y="3749"/>
                  </a:lnTo>
                  <a:close/>
                  <a:moveTo>
                    <a:pt x="5892" y="0"/>
                  </a:moveTo>
                  <a:cubicBezTo>
                    <a:pt x="5325" y="0"/>
                    <a:pt x="4852" y="473"/>
                    <a:pt x="4852" y="1040"/>
                  </a:cubicBezTo>
                  <a:lnTo>
                    <a:pt x="4852" y="1166"/>
                  </a:lnTo>
                  <a:lnTo>
                    <a:pt x="4537" y="1324"/>
                  </a:lnTo>
                  <a:cubicBezTo>
                    <a:pt x="3812" y="1733"/>
                    <a:pt x="3529" y="1891"/>
                    <a:pt x="3025" y="1954"/>
                  </a:cubicBezTo>
                  <a:cubicBezTo>
                    <a:pt x="2867" y="1607"/>
                    <a:pt x="2521" y="1324"/>
                    <a:pt x="2080" y="1324"/>
                  </a:cubicBezTo>
                  <a:cubicBezTo>
                    <a:pt x="1702" y="1324"/>
                    <a:pt x="1324" y="1576"/>
                    <a:pt x="1166" y="1922"/>
                  </a:cubicBezTo>
                  <a:cubicBezTo>
                    <a:pt x="946" y="1891"/>
                    <a:pt x="693" y="1796"/>
                    <a:pt x="504" y="1733"/>
                  </a:cubicBezTo>
                  <a:cubicBezTo>
                    <a:pt x="454" y="1708"/>
                    <a:pt x="403" y="1696"/>
                    <a:pt x="355" y="1696"/>
                  </a:cubicBezTo>
                  <a:cubicBezTo>
                    <a:pt x="223" y="1696"/>
                    <a:pt x="110" y="1784"/>
                    <a:pt x="63" y="1922"/>
                  </a:cubicBezTo>
                  <a:cubicBezTo>
                    <a:pt x="0" y="2111"/>
                    <a:pt x="63" y="2332"/>
                    <a:pt x="252" y="2363"/>
                  </a:cubicBezTo>
                  <a:cubicBezTo>
                    <a:pt x="536" y="2489"/>
                    <a:pt x="820" y="2552"/>
                    <a:pt x="1135" y="2615"/>
                  </a:cubicBezTo>
                  <a:cubicBezTo>
                    <a:pt x="1198" y="2867"/>
                    <a:pt x="1387" y="3119"/>
                    <a:pt x="1607" y="3277"/>
                  </a:cubicBezTo>
                  <a:lnTo>
                    <a:pt x="95" y="5671"/>
                  </a:lnTo>
                  <a:cubicBezTo>
                    <a:pt x="95" y="5703"/>
                    <a:pt x="63" y="5829"/>
                    <a:pt x="63" y="5860"/>
                  </a:cubicBezTo>
                  <a:lnTo>
                    <a:pt x="63" y="6238"/>
                  </a:lnTo>
                  <a:cubicBezTo>
                    <a:pt x="63" y="7372"/>
                    <a:pt x="1009" y="8318"/>
                    <a:pt x="2143" y="8318"/>
                  </a:cubicBezTo>
                  <a:cubicBezTo>
                    <a:pt x="3308" y="8318"/>
                    <a:pt x="4254" y="7372"/>
                    <a:pt x="4254" y="6238"/>
                  </a:cubicBezTo>
                  <a:lnTo>
                    <a:pt x="4254" y="5860"/>
                  </a:lnTo>
                  <a:cubicBezTo>
                    <a:pt x="4254" y="5829"/>
                    <a:pt x="4191" y="5703"/>
                    <a:pt x="4191" y="5671"/>
                  </a:cubicBezTo>
                  <a:lnTo>
                    <a:pt x="2710" y="3277"/>
                  </a:lnTo>
                  <a:cubicBezTo>
                    <a:pt x="2930" y="3151"/>
                    <a:pt x="3088" y="2930"/>
                    <a:pt x="3182" y="2647"/>
                  </a:cubicBezTo>
                  <a:cubicBezTo>
                    <a:pt x="3844" y="2521"/>
                    <a:pt x="4191" y="2363"/>
                    <a:pt x="4947" y="1922"/>
                  </a:cubicBezTo>
                  <a:lnTo>
                    <a:pt x="4947" y="8979"/>
                  </a:lnTo>
                  <a:lnTo>
                    <a:pt x="7089" y="8979"/>
                  </a:lnTo>
                  <a:lnTo>
                    <a:pt x="7089" y="1922"/>
                  </a:lnTo>
                  <a:cubicBezTo>
                    <a:pt x="7814" y="2332"/>
                    <a:pt x="8192" y="2521"/>
                    <a:pt x="8853" y="2647"/>
                  </a:cubicBezTo>
                  <a:cubicBezTo>
                    <a:pt x="8916" y="2899"/>
                    <a:pt x="9074" y="3119"/>
                    <a:pt x="9326" y="3277"/>
                  </a:cubicBezTo>
                  <a:lnTo>
                    <a:pt x="7814" y="5671"/>
                  </a:lnTo>
                  <a:cubicBezTo>
                    <a:pt x="7814" y="5703"/>
                    <a:pt x="7782" y="5829"/>
                    <a:pt x="7782" y="5860"/>
                  </a:cubicBezTo>
                  <a:lnTo>
                    <a:pt x="7782" y="6238"/>
                  </a:lnTo>
                  <a:cubicBezTo>
                    <a:pt x="7782" y="7372"/>
                    <a:pt x="8727" y="8318"/>
                    <a:pt x="9861" y="8318"/>
                  </a:cubicBezTo>
                  <a:cubicBezTo>
                    <a:pt x="11027" y="8318"/>
                    <a:pt x="11972" y="7372"/>
                    <a:pt x="11972" y="6238"/>
                  </a:cubicBezTo>
                  <a:lnTo>
                    <a:pt x="11972" y="5860"/>
                  </a:lnTo>
                  <a:cubicBezTo>
                    <a:pt x="11972" y="5829"/>
                    <a:pt x="11909" y="5703"/>
                    <a:pt x="11909" y="5671"/>
                  </a:cubicBezTo>
                  <a:lnTo>
                    <a:pt x="10429" y="3277"/>
                  </a:lnTo>
                  <a:cubicBezTo>
                    <a:pt x="10429" y="3151"/>
                    <a:pt x="10618" y="2930"/>
                    <a:pt x="10681" y="2615"/>
                  </a:cubicBezTo>
                  <a:cubicBezTo>
                    <a:pt x="10933" y="2521"/>
                    <a:pt x="11248" y="2458"/>
                    <a:pt x="11531" y="2363"/>
                  </a:cubicBezTo>
                  <a:cubicBezTo>
                    <a:pt x="11720" y="2300"/>
                    <a:pt x="11815" y="2080"/>
                    <a:pt x="11720" y="1922"/>
                  </a:cubicBezTo>
                  <a:cubicBezTo>
                    <a:pt x="11674" y="1784"/>
                    <a:pt x="11560" y="1696"/>
                    <a:pt x="11429" y="1696"/>
                  </a:cubicBezTo>
                  <a:cubicBezTo>
                    <a:pt x="11380" y="1696"/>
                    <a:pt x="11330" y="1708"/>
                    <a:pt x="11279" y="1733"/>
                  </a:cubicBezTo>
                  <a:cubicBezTo>
                    <a:pt x="11059" y="1796"/>
                    <a:pt x="10870" y="1891"/>
                    <a:pt x="10618" y="1922"/>
                  </a:cubicBezTo>
                  <a:cubicBezTo>
                    <a:pt x="10460" y="1576"/>
                    <a:pt x="10113" y="1324"/>
                    <a:pt x="9704" y="1324"/>
                  </a:cubicBezTo>
                  <a:cubicBezTo>
                    <a:pt x="9294" y="1324"/>
                    <a:pt x="8916" y="1576"/>
                    <a:pt x="8790" y="1954"/>
                  </a:cubicBezTo>
                  <a:cubicBezTo>
                    <a:pt x="8255" y="1891"/>
                    <a:pt x="8003" y="1733"/>
                    <a:pt x="7278" y="1324"/>
                  </a:cubicBezTo>
                  <a:lnTo>
                    <a:pt x="6963" y="1166"/>
                  </a:lnTo>
                  <a:lnTo>
                    <a:pt x="6963" y="1040"/>
                  </a:lnTo>
                  <a:cubicBezTo>
                    <a:pt x="6963" y="441"/>
                    <a:pt x="6490" y="0"/>
                    <a:pt x="589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37138" tIns="137138" rIns="137138" bIns="137138" anchor="ctr" anchorCtr="0">
              <a:noAutofit/>
            </a:bodyPr>
            <a:lstStyle>
              <a:defPPr/>
            </a:lstStyle>
            <a:p>
              <a:endParaRPr sz="2100"/>
            </a:p>
          </p:txBody>
        </p:sp>
        <p:sp>
          <p:nvSpPr>
            <p:cNvPr id="75" name="Google Shape;10242;p74">
              <a:extLst>
                <a:ext uri="{FF2B5EF4-FFF2-40B4-BE49-F238E27FC236}">
                  <a16:creationId xmlns:a16="http://schemas.microsoft.com/office/drawing/2014/main" id="{2D4941A8-7580-D1BB-D0D8-FD6B8DFEBF06}"/>
                </a:ext>
              </a:extLst>
            </p:cNvPr>
            <p:cNvSpPr/>
            <p:nvPr/>
          </p:nvSpPr>
          <p:spPr>
            <a:xfrm>
              <a:off x="4332975" y="3851850"/>
              <a:ext cx="157550" cy="34700"/>
            </a:xfrm>
            <a:custGeom>
              <a:avLst/>
              <a:gdLst/>
              <a:ahLst/>
              <a:cxnLst/>
              <a:rect l="l" t="t" r="r" b="b"/>
              <a:pathLst>
                <a:path w="6302" h="1388" extrusionOk="0">
                  <a:moveTo>
                    <a:pt x="693" y="1"/>
                  </a:moveTo>
                  <a:cubicBezTo>
                    <a:pt x="315" y="1"/>
                    <a:pt x="0" y="316"/>
                    <a:pt x="0" y="694"/>
                  </a:cubicBezTo>
                  <a:lnTo>
                    <a:pt x="0" y="1040"/>
                  </a:lnTo>
                  <a:cubicBezTo>
                    <a:pt x="0" y="1261"/>
                    <a:pt x="158" y="1387"/>
                    <a:pt x="347" y="1387"/>
                  </a:cubicBezTo>
                  <a:lnTo>
                    <a:pt x="5955" y="1387"/>
                  </a:lnTo>
                  <a:cubicBezTo>
                    <a:pt x="6144" y="1356"/>
                    <a:pt x="6301" y="1198"/>
                    <a:pt x="6301" y="1040"/>
                  </a:cubicBezTo>
                  <a:lnTo>
                    <a:pt x="6301" y="694"/>
                  </a:lnTo>
                  <a:cubicBezTo>
                    <a:pt x="6301" y="316"/>
                    <a:pt x="5986" y="1"/>
                    <a:pt x="557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37138" tIns="137138" rIns="137138" bIns="137138" anchor="ctr" anchorCtr="0">
              <a:noAutofit/>
            </a:bodyPr>
            <a:lstStyle>
              <a:defPPr/>
            </a:lstStyle>
            <a:p>
              <a:endParaRPr sz="2100"/>
            </a:p>
          </p:txBody>
        </p:sp>
      </p:grpSp>
      <p:grpSp>
        <p:nvGrpSpPr>
          <p:cNvPr id="76" name="Google Shape;10303;p74">
            <a:extLst>
              <a:ext uri="{FF2B5EF4-FFF2-40B4-BE49-F238E27FC236}">
                <a16:creationId xmlns:a16="http://schemas.microsoft.com/office/drawing/2014/main" id="{2A3617C0-89ED-6C9D-C4EE-05527583B140}"/>
              </a:ext>
            </a:extLst>
          </p:cNvPr>
          <p:cNvGrpSpPr/>
          <p:nvPr/>
        </p:nvGrpSpPr>
        <p:grpSpPr>
          <a:xfrm>
            <a:off x="9030392" y="6306602"/>
            <a:ext cx="720460" cy="767788"/>
            <a:chOff x="4628325" y="3599825"/>
            <a:chExt cx="295400" cy="295375"/>
          </a:xfrm>
          <a:solidFill>
            <a:srgbClr val="FFC000"/>
          </a:solidFill>
        </p:grpSpPr>
        <p:sp>
          <p:nvSpPr>
            <p:cNvPr id="77" name="Google Shape;10304;p74">
              <a:extLst>
                <a:ext uri="{FF2B5EF4-FFF2-40B4-BE49-F238E27FC236}">
                  <a16:creationId xmlns:a16="http://schemas.microsoft.com/office/drawing/2014/main" id="{C9E1FA81-B822-607C-140A-6FFB654FB1E2}"/>
                </a:ext>
              </a:extLst>
            </p:cNvPr>
            <p:cNvSpPr/>
            <p:nvPr/>
          </p:nvSpPr>
          <p:spPr>
            <a:xfrm>
              <a:off x="4679525" y="3686450"/>
              <a:ext cx="17350" cy="86675"/>
            </a:xfrm>
            <a:custGeom>
              <a:avLst/>
              <a:gdLst/>
              <a:ahLst/>
              <a:cxnLst/>
              <a:rect l="l" t="t" r="r" b="b"/>
              <a:pathLst>
                <a:path w="694" h="3467" extrusionOk="0">
                  <a:moveTo>
                    <a:pt x="0" y="1"/>
                  </a:moveTo>
                  <a:lnTo>
                    <a:pt x="0" y="3466"/>
                  </a:lnTo>
                  <a:lnTo>
                    <a:pt x="694" y="3466"/>
                  </a:lnTo>
                  <a:lnTo>
                    <a:pt x="694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37138" tIns="137138" rIns="137138" bIns="137138" anchor="ctr" anchorCtr="0">
              <a:noAutofit/>
            </a:bodyPr>
            <a:lstStyle>
              <a:defPPr/>
            </a:lstStyle>
            <a:p>
              <a:endParaRPr sz="2100"/>
            </a:p>
          </p:txBody>
        </p:sp>
        <p:sp>
          <p:nvSpPr>
            <p:cNvPr id="78" name="Google Shape;10305;p74">
              <a:extLst>
                <a:ext uri="{FF2B5EF4-FFF2-40B4-BE49-F238E27FC236}">
                  <a16:creationId xmlns:a16="http://schemas.microsoft.com/office/drawing/2014/main" id="{FA287E55-145D-C3AC-55AE-6740DCE94502}"/>
                </a:ext>
              </a:extLst>
            </p:cNvPr>
            <p:cNvSpPr/>
            <p:nvPr/>
          </p:nvSpPr>
          <p:spPr>
            <a:xfrm>
              <a:off x="4854375" y="3686450"/>
              <a:ext cx="18150" cy="86675"/>
            </a:xfrm>
            <a:custGeom>
              <a:avLst/>
              <a:gdLst/>
              <a:ahLst/>
              <a:cxnLst/>
              <a:rect l="l" t="t" r="r" b="b"/>
              <a:pathLst>
                <a:path w="726" h="3467" extrusionOk="0">
                  <a:moveTo>
                    <a:pt x="1" y="1"/>
                  </a:moveTo>
                  <a:lnTo>
                    <a:pt x="1" y="3466"/>
                  </a:lnTo>
                  <a:lnTo>
                    <a:pt x="725" y="3466"/>
                  </a:lnTo>
                  <a:lnTo>
                    <a:pt x="725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37138" tIns="137138" rIns="137138" bIns="137138" anchor="ctr" anchorCtr="0">
              <a:noAutofit/>
            </a:bodyPr>
            <a:lstStyle>
              <a:defPPr/>
            </a:lstStyle>
            <a:p>
              <a:endParaRPr sz="2100"/>
            </a:p>
          </p:txBody>
        </p:sp>
        <p:sp>
          <p:nvSpPr>
            <p:cNvPr id="79" name="Google Shape;10306;p74">
              <a:extLst>
                <a:ext uri="{FF2B5EF4-FFF2-40B4-BE49-F238E27FC236}">
                  <a16:creationId xmlns:a16="http://schemas.microsoft.com/office/drawing/2014/main" id="{B6929FDA-BCD1-5F2B-3707-5C8955592688}"/>
                </a:ext>
              </a:extLst>
            </p:cNvPr>
            <p:cNvSpPr/>
            <p:nvPr/>
          </p:nvSpPr>
          <p:spPr>
            <a:xfrm>
              <a:off x="4679525" y="3790425"/>
              <a:ext cx="17350" cy="104000"/>
            </a:xfrm>
            <a:custGeom>
              <a:avLst/>
              <a:gdLst/>
              <a:ahLst/>
              <a:cxnLst/>
              <a:rect l="l" t="t" r="r" b="b"/>
              <a:pathLst>
                <a:path w="694" h="4160" extrusionOk="0">
                  <a:moveTo>
                    <a:pt x="0" y="0"/>
                  </a:moveTo>
                  <a:lnTo>
                    <a:pt x="0" y="4159"/>
                  </a:lnTo>
                  <a:lnTo>
                    <a:pt x="694" y="4159"/>
                  </a:lnTo>
                  <a:lnTo>
                    <a:pt x="694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37138" tIns="137138" rIns="137138" bIns="137138" anchor="ctr" anchorCtr="0">
              <a:noAutofit/>
            </a:bodyPr>
            <a:lstStyle>
              <a:defPPr/>
            </a:lstStyle>
            <a:p>
              <a:endParaRPr sz="2100"/>
            </a:p>
          </p:txBody>
        </p:sp>
        <p:sp>
          <p:nvSpPr>
            <p:cNvPr id="80" name="Google Shape;10307;p74">
              <a:extLst>
                <a:ext uri="{FF2B5EF4-FFF2-40B4-BE49-F238E27FC236}">
                  <a16:creationId xmlns:a16="http://schemas.microsoft.com/office/drawing/2014/main" id="{8AAB38DF-36D5-F508-4B51-AE6EC5085F3E}"/>
                </a:ext>
              </a:extLst>
            </p:cNvPr>
            <p:cNvSpPr/>
            <p:nvPr/>
          </p:nvSpPr>
          <p:spPr>
            <a:xfrm>
              <a:off x="4854375" y="3790425"/>
              <a:ext cx="18150" cy="104000"/>
            </a:xfrm>
            <a:custGeom>
              <a:avLst/>
              <a:gdLst/>
              <a:ahLst/>
              <a:cxnLst/>
              <a:rect l="l" t="t" r="r" b="b"/>
              <a:pathLst>
                <a:path w="726" h="4160" extrusionOk="0">
                  <a:moveTo>
                    <a:pt x="1" y="0"/>
                  </a:moveTo>
                  <a:lnTo>
                    <a:pt x="1" y="4159"/>
                  </a:lnTo>
                  <a:lnTo>
                    <a:pt x="725" y="4159"/>
                  </a:lnTo>
                  <a:lnTo>
                    <a:pt x="725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37138" tIns="137138" rIns="137138" bIns="137138" anchor="ctr" anchorCtr="0">
              <a:noAutofit/>
            </a:bodyPr>
            <a:lstStyle>
              <a:defPPr/>
            </a:lstStyle>
            <a:p>
              <a:endParaRPr sz="2100"/>
            </a:p>
          </p:txBody>
        </p:sp>
        <p:sp>
          <p:nvSpPr>
            <p:cNvPr id="81" name="Google Shape;10308;p74">
              <a:extLst>
                <a:ext uri="{FF2B5EF4-FFF2-40B4-BE49-F238E27FC236}">
                  <a16:creationId xmlns:a16="http://schemas.microsoft.com/office/drawing/2014/main" id="{8D14FECD-87D4-3990-D258-BBE93CC7E1BC}"/>
                </a:ext>
              </a:extLst>
            </p:cNvPr>
            <p:cNvSpPr/>
            <p:nvPr/>
          </p:nvSpPr>
          <p:spPr>
            <a:xfrm>
              <a:off x="4628325" y="3686450"/>
              <a:ext cx="34675" cy="86675"/>
            </a:xfrm>
            <a:custGeom>
              <a:avLst/>
              <a:gdLst/>
              <a:ahLst/>
              <a:cxnLst/>
              <a:rect l="l" t="t" r="r" b="b"/>
              <a:pathLst>
                <a:path w="1387" h="3467" extrusionOk="0">
                  <a:moveTo>
                    <a:pt x="1009" y="1"/>
                  </a:moveTo>
                  <a:cubicBezTo>
                    <a:pt x="442" y="1"/>
                    <a:pt x="1" y="442"/>
                    <a:pt x="1" y="1009"/>
                  </a:cubicBezTo>
                  <a:lnTo>
                    <a:pt x="1" y="2049"/>
                  </a:lnTo>
                  <a:cubicBezTo>
                    <a:pt x="1" y="2427"/>
                    <a:pt x="158" y="2773"/>
                    <a:pt x="442" y="3025"/>
                  </a:cubicBezTo>
                  <a:cubicBezTo>
                    <a:pt x="662" y="3340"/>
                    <a:pt x="1009" y="3466"/>
                    <a:pt x="1387" y="3466"/>
                  </a:cubicBezTo>
                  <a:lnTo>
                    <a:pt x="1387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37138" tIns="137138" rIns="137138" bIns="137138" anchor="ctr" anchorCtr="0">
              <a:noAutofit/>
            </a:bodyPr>
            <a:lstStyle>
              <a:defPPr/>
            </a:lstStyle>
            <a:p>
              <a:endParaRPr sz="2100"/>
            </a:p>
          </p:txBody>
        </p:sp>
        <p:sp>
          <p:nvSpPr>
            <p:cNvPr id="82" name="Google Shape;10309;p74">
              <a:extLst>
                <a:ext uri="{FF2B5EF4-FFF2-40B4-BE49-F238E27FC236}">
                  <a16:creationId xmlns:a16="http://schemas.microsoft.com/office/drawing/2014/main" id="{7564C659-A75E-C6A4-5121-99EEBB423512}"/>
                </a:ext>
              </a:extLst>
            </p:cNvPr>
            <p:cNvSpPr/>
            <p:nvPr/>
          </p:nvSpPr>
          <p:spPr>
            <a:xfrm>
              <a:off x="4714975" y="3686450"/>
              <a:ext cx="122100" cy="86675"/>
            </a:xfrm>
            <a:custGeom>
              <a:avLst/>
              <a:gdLst/>
              <a:ahLst/>
              <a:cxnLst/>
              <a:rect l="l" t="t" r="r" b="b"/>
              <a:pathLst>
                <a:path w="4884" h="3467" extrusionOk="0">
                  <a:moveTo>
                    <a:pt x="0" y="1"/>
                  </a:moveTo>
                  <a:lnTo>
                    <a:pt x="0" y="3466"/>
                  </a:lnTo>
                  <a:lnTo>
                    <a:pt x="4883" y="3466"/>
                  </a:lnTo>
                  <a:lnTo>
                    <a:pt x="4883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37138" tIns="137138" rIns="137138" bIns="137138" anchor="ctr" anchorCtr="0">
              <a:noAutofit/>
            </a:bodyPr>
            <a:lstStyle>
              <a:defPPr/>
            </a:lstStyle>
            <a:p>
              <a:endParaRPr sz="2100"/>
            </a:p>
          </p:txBody>
        </p:sp>
        <p:sp>
          <p:nvSpPr>
            <p:cNvPr id="83" name="Google Shape;10310;p74">
              <a:extLst>
                <a:ext uri="{FF2B5EF4-FFF2-40B4-BE49-F238E27FC236}">
                  <a16:creationId xmlns:a16="http://schemas.microsoft.com/office/drawing/2014/main" id="{4A24CF9D-91DE-A82E-1BA0-E9A2A0864AEF}"/>
                </a:ext>
              </a:extLst>
            </p:cNvPr>
            <p:cNvSpPr/>
            <p:nvPr/>
          </p:nvSpPr>
          <p:spPr>
            <a:xfrm>
              <a:off x="4889025" y="3777825"/>
              <a:ext cx="34700" cy="117375"/>
            </a:xfrm>
            <a:custGeom>
              <a:avLst/>
              <a:gdLst/>
              <a:ahLst/>
              <a:cxnLst/>
              <a:rect l="l" t="t" r="r" b="b"/>
              <a:pathLst>
                <a:path w="1388" h="4695" extrusionOk="0">
                  <a:moveTo>
                    <a:pt x="1387" y="0"/>
                  </a:moveTo>
                  <a:cubicBezTo>
                    <a:pt x="977" y="315"/>
                    <a:pt x="505" y="504"/>
                    <a:pt x="1" y="504"/>
                  </a:cubicBezTo>
                  <a:lnTo>
                    <a:pt x="1" y="4695"/>
                  </a:lnTo>
                  <a:lnTo>
                    <a:pt x="347" y="4695"/>
                  </a:lnTo>
                  <a:cubicBezTo>
                    <a:pt x="946" y="4695"/>
                    <a:pt x="1387" y="4222"/>
                    <a:pt x="1387" y="3655"/>
                  </a:cubicBezTo>
                  <a:lnTo>
                    <a:pt x="1387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37138" tIns="137138" rIns="137138" bIns="137138" anchor="ctr" anchorCtr="0">
              <a:noAutofit/>
            </a:bodyPr>
            <a:lstStyle>
              <a:defPPr/>
            </a:lstStyle>
            <a:p>
              <a:endParaRPr sz="2100"/>
            </a:p>
          </p:txBody>
        </p:sp>
        <p:sp>
          <p:nvSpPr>
            <p:cNvPr id="84" name="Google Shape;10311;p74">
              <a:extLst>
                <a:ext uri="{FF2B5EF4-FFF2-40B4-BE49-F238E27FC236}">
                  <a16:creationId xmlns:a16="http://schemas.microsoft.com/office/drawing/2014/main" id="{AED6A2F2-C621-5DDA-4B0B-7CA49C26B27F}"/>
                </a:ext>
              </a:extLst>
            </p:cNvPr>
            <p:cNvSpPr/>
            <p:nvPr/>
          </p:nvSpPr>
          <p:spPr>
            <a:xfrm>
              <a:off x="4628325" y="3777825"/>
              <a:ext cx="34675" cy="116600"/>
            </a:xfrm>
            <a:custGeom>
              <a:avLst/>
              <a:gdLst/>
              <a:ahLst/>
              <a:cxnLst/>
              <a:rect l="l" t="t" r="r" b="b"/>
              <a:pathLst>
                <a:path w="1387" h="4664" extrusionOk="0">
                  <a:moveTo>
                    <a:pt x="1" y="0"/>
                  </a:moveTo>
                  <a:lnTo>
                    <a:pt x="1" y="3655"/>
                  </a:lnTo>
                  <a:cubicBezTo>
                    <a:pt x="1" y="4222"/>
                    <a:pt x="442" y="4663"/>
                    <a:pt x="1009" y="4663"/>
                  </a:cubicBezTo>
                  <a:lnTo>
                    <a:pt x="1387" y="4663"/>
                  </a:lnTo>
                  <a:lnTo>
                    <a:pt x="1387" y="504"/>
                  </a:lnTo>
                  <a:cubicBezTo>
                    <a:pt x="851" y="504"/>
                    <a:pt x="379" y="315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37138" tIns="137138" rIns="137138" bIns="137138" anchor="ctr" anchorCtr="0">
              <a:noAutofit/>
            </a:bodyPr>
            <a:lstStyle>
              <a:defPPr/>
            </a:lstStyle>
            <a:p>
              <a:endParaRPr sz="2100"/>
            </a:p>
          </p:txBody>
        </p:sp>
        <p:sp>
          <p:nvSpPr>
            <p:cNvPr id="85" name="Google Shape;10312;p74">
              <a:extLst>
                <a:ext uri="{FF2B5EF4-FFF2-40B4-BE49-F238E27FC236}">
                  <a16:creationId xmlns:a16="http://schemas.microsoft.com/office/drawing/2014/main" id="{8E6D617F-0BA5-558B-167D-21BD068BCEB3}"/>
                </a:ext>
              </a:extLst>
            </p:cNvPr>
            <p:cNvSpPr/>
            <p:nvPr/>
          </p:nvSpPr>
          <p:spPr>
            <a:xfrm>
              <a:off x="4766950" y="3790425"/>
              <a:ext cx="17350" cy="18150"/>
            </a:xfrm>
            <a:custGeom>
              <a:avLst/>
              <a:gdLst/>
              <a:ahLst/>
              <a:cxnLst/>
              <a:rect l="l" t="t" r="r" b="b"/>
              <a:pathLst>
                <a:path w="694" h="726" extrusionOk="0">
                  <a:moveTo>
                    <a:pt x="1" y="0"/>
                  </a:moveTo>
                  <a:lnTo>
                    <a:pt x="1" y="347"/>
                  </a:lnTo>
                  <a:cubicBezTo>
                    <a:pt x="1" y="568"/>
                    <a:pt x="158" y="725"/>
                    <a:pt x="347" y="725"/>
                  </a:cubicBezTo>
                  <a:cubicBezTo>
                    <a:pt x="568" y="725"/>
                    <a:pt x="694" y="568"/>
                    <a:pt x="694" y="347"/>
                  </a:cubicBezTo>
                  <a:lnTo>
                    <a:pt x="694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37138" tIns="137138" rIns="137138" bIns="137138" anchor="ctr" anchorCtr="0">
              <a:noAutofit/>
            </a:bodyPr>
            <a:lstStyle>
              <a:defPPr/>
            </a:lstStyle>
            <a:p>
              <a:endParaRPr sz="2100"/>
            </a:p>
          </p:txBody>
        </p:sp>
        <p:sp>
          <p:nvSpPr>
            <p:cNvPr id="86" name="Google Shape;10313;p74">
              <a:extLst>
                <a:ext uri="{FF2B5EF4-FFF2-40B4-BE49-F238E27FC236}">
                  <a16:creationId xmlns:a16="http://schemas.microsoft.com/office/drawing/2014/main" id="{013E80AA-96C7-0A4A-BDA5-3229E2B171F0}"/>
                </a:ext>
              </a:extLst>
            </p:cNvPr>
            <p:cNvSpPr/>
            <p:nvPr/>
          </p:nvSpPr>
          <p:spPr>
            <a:xfrm>
              <a:off x="4889025" y="3686450"/>
              <a:ext cx="34700" cy="86675"/>
            </a:xfrm>
            <a:custGeom>
              <a:avLst/>
              <a:gdLst/>
              <a:ahLst/>
              <a:cxnLst/>
              <a:rect l="l" t="t" r="r" b="b"/>
              <a:pathLst>
                <a:path w="1388" h="3467" extrusionOk="0">
                  <a:moveTo>
                    <a:pt x="1" y="1"/>
                  </a:moveTo>
                  <a:lnTo>
                    <a:pt x="1" y="3466"/>
                  </a:lnTo>
                  <a:cubicBezTo>
                    <a:pt x="347" y="3466"/>
                    <a:pt x="662" y="3340"/>
                    <a:pt x="946" y="3088"/>
                  </a:cubicBezTo>
                  <a:cubicBezTo>
                    <a:pt x="1229" y="2836"/>
                    <a:pt x="1387" y="2458"/>
                    <a:pt x="1387" y="2080"/>
                  </a:cubicBezTo>
                  <a:lnTo>
                    <a:pt x="1387" y="1040"/>
                  </a:lnTo>
                  <a:cubicBezTo>
                    <a:pt x="1387" y="442"/>
                    <a:pt x="914" y="1"/>
                    <a:pt x="34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37138" tIns="137138" rIns="137138" bIns="137138" anchor="ctr" anchorCtr="0">
              <a:noAutofit/>
            </a:bodyPr>
            <a:lstStyle>
              <a:defPPr/>
            </a:lstStyle>
            <a:p>
              <a:endParaRPr sz="2100"/>
            </a:p>
          </p:txBody>
        </p:sp>
        <p:sp>
          <p:nvSpPr>
            <p:cNvPr id="87" name="Google Shape;10314;p74">
              <a:extLst>
                <a:ext uri="{FF2B5EF4-FFF2-40B4-BE49-F238E27FC236}">
                  <a16:creationId xmlns:a16="http://schemas.microsoft.com/office/drawing/2014/main" id="{3056A5CE-732B-A4B4-74B9-6562DA903C2A}"/>
                </a:ext>
              </a:extLst>
            </p:cNvPr>
            <p:cNvSpPr/>
            <p:nvPr/>
          </p:nvSpPr>
          <p:spPr>
            <a:xfrm>
              <a:off x="4714975" y="3790425"/>
              <a:ext cx="122100" cy="104000"/>
            </a:xfrm>
            <a:custGeom>
              <a:avLst/>
              <a:gdLst/>
              <a:ahLst/>
              <a:cxnLst/>
              <a:rect l="l" t="t" r="r" b="b"/>
              <a:pathLst>
                <a:path w="4884" h="4160" extrusionOk="0">
                  <a:moveTo>
                    <a:pt x="0" y="0"/>
                  </a:moveTo>
                  <a:lnTo>
                    <a:pt x="0" y="4159"/>
                  </a:lnTo>
                  <a:lnTo>
                    <a:pt x="4883" y="4159"/>
                  </a:lnTo>
                  <a:lnTo>
                    <a:pt x="4883" y="0"/>
                  </a:lnTo>
                  <a:lnTo>
                    <a:pt x="3466" y="0"/>
                  </a:lnTo>
                  <a:lnTo>
                    <a:pt x="3466" y="347"/>
                  </a:lnTo>
                  <a:cubicBezTo>
                    <a:pt x="3466" y="946"/>
                    <a:pt x="2993" y="1387"/>
                    <a:pt x="2426" y="1387"/>
                  </a:cubicBezTo>
                  <a:cubicBezTo>
                    <a:pt x="1827" y="1387"/>
                    <a:pt x="1418" y="914"/>
                    <a:pt x="1418" y="347"/>
                  </a:cubicBezTo>
                  <a:lnTo>
                    <a:pt x="1418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37138" tIns="137138" rIns="137138" bIns="137138" anchor="ctr" anchorCtr="0">
              <a:noAutofit/>
            </a:bodyPr>
            <a:lstStyle>
              <a:defPPr/>
            </a:lstStyle>
            <a:p>
              <a:endParaRPr sz="2100"/>
            </a:p>
          </p:txBody>
        </p:sp>
        <p:sp>
          <p:nvSpPr>
            <p:cNvPr id="88" name="Google Shape;10315;p74">
              <a:extLst>
                <a:ext uri="{FF2B5EF4-FFF2-40B4-BE49-F238E27FC236}">
                  <a16:creationId xmlns:a16="http://schemas.microsoft.com/office/drawing/2014/main" id="{909973CC-3D37-DD1A-BB8D-A327EB4477D4}"/>
                </a:ext>
              </a:extLst>
            </p:cNvPr>
            <p:cNvSpPr/>
            <p:nvPr/>
          </p:nvSpPr>
          <p:spPr>
            <a:xfrm>
              <a:off x="4714175" y="3599825"/>
              <a:ext cx="122100" cy="69325"/>
            </a:xfrm>
            <a:custGeom>
              <a:avLst/>
              <a:gdLst/>
              <a:ahLst/>
              <a:cxnLst/>
              <a:rect l="l" t="t" r="r" b="b"/>
              <a:pathLst>
                <a:path w="4884" h="2773" extrusionOk="0">
                  <a:moveTo>
                    <a:pt x="2427" y="0"/>
                  </a:moveTo>
                  <a:cubicBezTo>
                    <a:pt x="1103" y="0"/>
                    <a:pt x="1" y="1103"/>
                    <a:pt x="1" y="2426"/>
                  </a:cubicBezTo>
                  <a:lnTo>
                    <a:pt x="1" y="2773"/>
                  </a:lnTo>
                  <a:lnTo>
                    <a:pt x="1355" y="2773"/>
                  </a:lnTo>
                  <a:lnTo>
                    <a:pt x="1355" y="2426"/>
                  </a:lnTo>
                  <a:cubicBezTo>
                    <a:pt x="1355" y="1828"/>
                    <a:pt x="1828" y="1418"/>
                    <a:pt x="2395" y="1418"/>
                  </a:cubicBezTo>
                  <a:cubicBezTo>
                    <a:pt x="2994" y="1418"/>
                    <a:pt x="3403" y="1891"/>
                    <a:pt x="3403" y="2426"/>
                  </a:cubicBezTo>
                  <a:lnTo>
                    <a:pt x="3403" y="2773"/>
                  </a:lnTo>
                  <a:lnTo>
                    <a:pt x="4884" y="2773"/>
                  </a:lnTo>
                  <a:lnTo>
                    <a:pt x="4884" y="2426"/>
                  </a:lnTo>
                  <a:cubicBezTo>
                    <a:pt x="4884" y="1103"/>
                    <a:pt x="3781" y="0"/>
                    <a:pt x="242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37138" tIns="137138" rIns="137138" bIns="137138" anchor="ctr" anchorCtr="0">
              <a:noAutofit/>
            </a:bodyPr>
            <a:lstStyle>
              <a:defPPr/>
            </a:lstStyle>
            <a:p>
              <a:endParaRPr sz="2100"/>
            </a:p>
          </p:txBody>
        </p:sp>
      </p:grpSp>
      <p:grpSp>
        <p:nvGrpSpPr>
          <p:cNvPr id="89" name="Google Shape;10341;p74">
            <a:extLst>
              <a:ext uri="{FF2B5EF4-FFF2-40B4-BE49-F238E27FC236}">
                <a16:creationId xmlns:a16="http://schemas.microsoft.com/office/drawing/2014/main" id="{DF1D9992-AB07-9DB6-1B79-050707F3F97A}"/>
              </a:ext>
            </a:extLst>
          </p:cNvPr>
          <p:cNvGrpSpPr/>
          <p:nvPr/>
        </p:nvGrpSpPr>
        <p:grpSpPr>
          <a:xfrm>
            <a:off x="14236615" y="4926201"/>
            <a:ext cx="519014" cy="725206"/>
            <a:chOff x="3167275" y="3227275"/>
            <a:chExt cx="225300" cy="295375"/>
          </a:xfrm>
          <a:solidFill>
            <a:srgbClr val="FFC000"/>
          </a:solidFill>
        </p:grpSpPr>
        <p:sp>
          <p:nvSpPr>
            <p:cNvPr id="90" name="Google Shape;10342;p74">
              <a:extLst>
                <a:ext uri="{FF2B5EF4-FFF2-40B4-BE49-F238E27FC236}">
                  <a16:creationId xmlns:a16="http://schemas.microsoft.com/office/drawing/2014/main" id="{84104252-7C26-310C-E4ED-D0C28806C1D5}"/>
                </a:ext>
              </a:extLst>
            </p:cNvPr>
            <p:cNvSpPr/>
            <p:nvPr/>
          </p:nvSpPr>
          <p:spPr>
            <a:xfrm>
              <a:off x="3167275" y="3227275"/>
              <a:ext cx="225300" cy="207950"/>
            </a:xfrm>
            <a:custGeom>
              <a:avLst/>
              <a:gdLst/>
              <a:ahLst/>
              <a:cxnLst/>
              <a:rect l="l" t="t" r="r" b="b"/>
              <a:pathLst>
                <a:path w="9012" h="8318" extrusionOk="0">
                  <a:moveTo>
                    <a:pt x="4538" y="1"/>
                  </a:moveTo>
                  <a:cubicBezTo>
                    <a:pt x="2112" y="1"/>
                    <a:pt x="1" y="1985"/>
                    <a:pt x="32" y="4537"/>
                  </a:cubicBezTo>
                  <a:cubicBezTo>
                    <a:pt x="32" y="5860"/>
                    <a:pt x="631" y="7184"/>
                    <a:pt x="1797" y="8066"/>
                  </a:cubicBezTo>
                  <a:cubicBezTo>
                    <a:pt x="1923" y="8192"/>
                    <a:pt x="2017" y="8223"/>
                    <a:pt x="2049" y="8318"/>
                  </a:cubicBezTo>
                  <a:lnTo>
                    <a:pt x="4160" y="8318"/>
                  </a:lnTo>
                  <a:lnTo>
                    <a:pt x="4160" y="6900"/>
                  </a:lnTo>
                  <a:lnTo>
                    <a:pt x="2427" y="6900"/>
                  </a:lnTo>
                  <a:cubicBezTo>
                    <a:pt x="2238" y="6900"/>
                    <a:pt x="2080" y="6743"/>
                    <a:pt x="2080" y="6554"/>
                  </a:cubicBezTo>
                  <a:lnTo>
                    <a:pt x="2080" y="5829"/>
                  </a:lnTo>
                  <a:cubicBezTo>
                    <a:pt x="2080" y="4852"/>
                    <a:pt x="2679" y="4033"/>
                    <a:pt x="3498" y="3624"/>
                  </a:cubicBezTo>
                  <a:cubicBezTo>
                    <a:pt x="3277" y="3403"/>
                    <a:pt x="3151" y="3088"/>
                    <a:pt x="3151" y="2678"/>
                  </a:cubicBezTo>
                  <a:cubicBezTo>
                    <a:pt x="3151" y="1922"/>
                    <a:pt x="3782" y="1292"/>
                    <a:pt x="4538" y="1292"/>
                  </a:cubicBezTo>
                  <a:cubicBezTo>
                    <a:pt x="5262" y="1292"/>
                    <a:pt x="5892" y="1922"/>
                    <a:pt x="5892" y="2678"/>
                  </a:cubicBezTo>
                  <a:cubicBezTo>
                    <a:pt x="5892" y="3025"/>
                    <a:pt x="5735" y="3340"/>
                    <a:pt x="5546" y="3624"/>
                  </a:cubicBezTo>
                  <a:cubicBezTo>
                    <a:pt x="6365" y="4033"/>
                    <a:pt x="6964" y="4852"/>
                    <a:pt x="6964" y="5829"/>
                  </a:cubicBezTo>
                  <a:lnTo>
                    <a:pt x="6964" y="6554"/>
                  </a:lnTo>
                  <a:cubicBezTo>
                    <a:pt x="6964" y="6743"/>
                    <a:pt x="6806" y="6900"/>
                    <a:pt x="6617" y="6900"/>
                  </a:cubicBezTo>
                  <a:lnTo>
                    <a:pt x="4884" y="6900"/>
                  </a:lnTo>
                  <a:lnTo>
                    <a:pt x="4884" y="8318"/>
                  </a:lnTo>
                  <a:lnTo>
                    <a:pt x="6995" y="8318"/>
                  </a:lnTo>
                  <a:cubicBezTo>
                    <a:pt x="7027" y="8286"/>
                    <a:pt x="7121" y="8192"/>
                    <a:pt x="7247" y="8129"/>
                  </a:cubicBezTo>
                  <a:cubicBezTo>
                    <a:pt x="8413" y="7184"/>
                    <a:pt x="9011" y="5829"/>
                    <a:pt x="9011" y="4506"/>
                  </a:cubicBezTo>
                  <a:cubicBezTo>
                    <a:pt x="9011" y="2017"/>
                    <a:pt x="6995" y="1"/>
                    <a:pt x="453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37138" tIns="137138" rIns="137138" bIns="137138" anchor="ctr" anchorCtr="0">
              <a:noAutofit/>
            </a:bodyPr>
            <a:lstStyle>
              <a:defPPr/>
            </a:lstStyle>
            <a:p>
              <a:endParaRPr sz="2100"/>
            </a:p>
          </p:txBody>
        </p:sp>
        <p:sp>
          <p:nvSpPr>
            <p:cNvPr id="91" name="Google Shape;10343;p74">
              <a:extLst>
                <a:ext uri="{FF2B5EF4-FFF2-40B4-BE49-F238E27FC236}">
                  <a16:creationId xmlns:a16="http://schemas.microsoft.com/office/drawing/2014/main" id="{96D0A02F-B706-4427-4410-07AF2C5E8EC3}"/>
                </a:ext>
              </a:extLst>
            </p:cNvPr>
            <p:cNvSpPr/>
            <p:nvPr/>
          </p:nvSpPr>
          <p:spPr>
            <a:xfrm>
              <a:off x="3262600" y="3278475"/>
              <a:ext cx="35450" cy="35475"/>
            </a:xfrm>
            <a:custGeom>
              <a:avLst/>
              <a:gdLst/>
              <a:ahLst/>
              <a:cxnLst/>
              <a:rect l="l" t="t" r="r" b="b"/>
              <a:pathLst>
                <a:path w="1418" h="1419" extrusionOk="0">
                  <a:moveTo>
                    <a:pt x="725" y="0"/>
                  </a:moveTo>
                  <a:cubicBezTo>
                    <a:pt x="315" y="0"/>
                    <a:pt x="0" y="315"/>
                    <a:pt x="0" y="725"/>
                  </a:cubicBezTo>
                  <a:cubicBezTo>
                    <a:pt x="0" y="1103"/>
                    <a:pt x="315" y="1418"/>
                    <a:pt x="725" y="1418"/>
                  </a:cubicBezTo>
                  <a:cubicBezTo>
                    <a:pt x="1103" y="1418"/>
                    <a:pt x="1418" y="1103"/>
                    <a:pt x="1418" y="725"/>
                  </a:cubicBezTo>
                  <a:cubicBezTo>
                    <a:pt x="1418" y="315"/>
                    <a:pt x="1103" y="0"/>
                    <a:pt x="72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37138" tIns="137138" rIns="137138" bIns="137138" anchor="ctr" anchorCtr="0">
              <a:noAutofit/>
            </a:bodyPr>
            <a:lstStyle>
              <a:defPPr/>
            </a:lstStyle>
            <a:p>
              <a:endParaRPr sz="2100"/>
            </a:p>
          </p:txBody>
        </p:sp>
        <p:sp>
          <p:nvSpPr>
            <p:cNvPr id="92" name="Google Shape;10344;p74">
              <a:extLst>
                <a:ext uri="{FF2B5EF4-FFF2-40B4-BE49-F238E27FC236}">
                  <a16:creationId xmlns:a16="http://schemas.microsoft.com/office/drawing/2014/main" id="{1D2B04AD-C131-3D9A-27EA-9F7AD391254D}"/>
                </a:ext>
              </a:extLst>
            </p:cNvPr>
            <p:cNvSpPr/>
            <p:nvPr/>
          </p:nvSpPr>
          <p:spPr>
            <a:xfrm>
              <a:off x="3220050" y="3452525"/>
              <a:ext cx="121325" cy="35475"/>
            </a:xfrm>
            <a:custGeom>
              <a:avLst/>
              <a:gdLst/>
              <a:ahLst/>
              <a:cxnLst/>
              <a:rect l="l" t="t" r="r" b="b"/>
              <a:pathLst>
                <a:path w="4853" h="1419" extrusionOk="0">
                  <a:moveTo>
                    <a:pt x="1" y="1"/>
                  </a:moveTo>
                  <a:lnTo>
                    <a:pt x="1" y="347"/>
                  </a:lnTo>
                  <a:cubicBezTo>
                    <a:pt x="1" y="946"/>
                    <a:pt x="473" y="1419"/>
                    <a:pt x="1040" y="1419"/>
                  </a:cubicBezTo>
                  <a:lnTo>
                    <a:pt x="3781" y="1419"/>
                  </a:lnTo>
                  <a:cubicBezTo>
                    <a:pt x="4380" y="1419"/>
                    <a:pt x="4853" y="946"/>
                    <a:pt x="4853" y="347"/>
                  </a:cubicBezTo>
                  <a:lnTo>
                    <a:pt x="4853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37138" tIns="137138" rIns="137138" bIns="137138" anchor="ctr" anchorCtr="0">
              <a:noAutofit/>
            </a:bodyPr>
            <a:lstStyle>
              <a:defPPr/>
            </a:lstStyle>
            <a:p>
              <a:endParaRPr sz="2100"/>
            </a:p>
          </p:txBody>
        </p:sp>
        <p:sp>
          <p:nvSpPr>
            <p:cNvPr id="93" name="Google Shape;10345;p74">
              <a:extLst>
                <a:ext uri="{FF2B5EF4-FFF2-40B4-BE49-F238E27FC236}">
                  <a16:creationId xmlns:a16="http://schemas.microsoft.com/office/drawing/2014/main" id="{DA75137E-52F8-BEB4-71D8-2E2E388DA60F}"/>
                </a:ext>
              </a:extLst>
            </p:cNvPr>
            <p:cNvSpPr/>
            <p:nvPr/>
          </p:nvSpPr>
          <p:spPr>
            <a:xfrm>
              <a:off x="3237375" y="3332025"/>
              <a:ext cx="86675" cy="52000"/>
            </a:xfrm>
            <a:custGeom>
              <a:avLst/>
              <a:gdLst/>
              <a:ahLst/>
              <a:cxnLst/>
              <a:rect l="l" t="t" r="r" b="b"/>
              <a:pathLst>
                <a:path w="3467" h="2080" extrusionOk="0">
                  <a:moveTo>
                    <a:pt x="1734" y="1"/>
                  </a:moveTo>
                  <a:cubicBezTo>
                    <a:pt x="789" y="1"/>
                    <a:pt x="1" y="725"/>
                    <a:pt x="1" y="1733"/>
                  </a:cubicBezTo>
                  <a:lnTo>
                    <a:pt x="1" y="2080"/>
                  </a:lnTo>
                  <a:lnTo>
                    <a:pt x="3466" y="2080"/>
                  </a:lnTo>
                  <a:lnTo>
                    <a:pt x="3466" y="1733"/>
                  </a:lnTo>
                  <a:cubicBezTo>
                    <a:pt x="3466" y="788"/>
                    <a:pt x="2679" y="1"/>
                    <a:pt x="173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37138" tIns="137138" rIns="137138" bIns="137138" anchor="ctr" anchorCtr="0">
              <a:noAutofit/>
            </a:bodyPr>
            <a:lstStyle>
              <a:defPPr/>
            </a:lstStyle>
            <a:p>
              <a:endParaRPr sz="2100"/>
            </a:p>
          </p:txBody>
        </p:sp>
        <p:sp>
          <p:nvSpPr>
            <p:cNvPr id="94" name="Google Shape;10346;p74">
              <a:extLst>
                <a:ext uri="{FF2B5EF4-FFF2-40B4-BE49-F238E27FC236}">
                  <a16:creationId xmlns:a16="http://schemas.microsoft.com/office/drawing/2014/main" id="{44A806DF-9988-63C0-D891-3EB98255A88F}"/>
                </a:ext>
              </a:extLst>
            </p:cNvPr>
            <p:cNvSpPr/>
            <p:nvPr/>
          </p:nvSpPr>
          <p:spPr>
            <a:xfrm>
              <a:off x="3237375" y="3505300"/>
              <a:ext cx="87450" cy="17350"/>
            </a:xfrm>
            <a:custGeom>
              <a:avLst/>
              <a:gdLst/>
              <a:ahLst/>
              <a:cxnLst/>
              <a:rect l="l" t="t" r="r" b="b"/>
              <a:pathLst>
                <a:path w="3498" h="694" extrusionOk="0">
                  <a:moveTo>
                    <a:pt x="32" y="1"/>
                  </a:moveTo>
                  <a:cubicBezTo>
                    <a:pt x="1" y="379"/>
                    <a:pt x="284" y="694"/>
                    <a:pt x="694" y="694"/>
                  </a:cubicBezTo>
                  <a:lnTo>
                    <a:pt x="2773" y="694"/>
                  </a:lnTo>
                  <a:cubicBezTo>
                    <a:pt x="3183" y="694"/>
                    <a:pt x="3498" y="379"/>
                    <a:pt x="349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37138" tIns="137138" rIns="137138" bIns="137138" anchor="ctr" anchorCtr="0">
              <a:noAutofit/>
            </a:bodyPr>
            <a:lstStyle>
              <a:defPPr/>
            </a:lstStyle>
            <a:p>
              <a:endParaRPr sz="2100"/>
            </a:p>
          </p:txBody>
        </p:sp>
      </p:grpSp>
      <p:grpSp>
        <p:nvGrpSpPr>
          <p:cNvPr id="95" name="Google Shape;10359;p74">
            <a:extLst>
              <a:ext uri="{FF2B5EF4-FFF2-40B4-BE49-F238E27FC236}">
                <a16:creationId xmlns:a16="http://schemas.microsoft.com/office/drawing/2014/main" id="{63762304-220C-D9D9-F51E-CF8D7C85D7B2}"/>
              </a:ext>
            </a:extLst>
          </p:cNvPr>
          <p:cNvGrpSpPr/>
          <p:nvPr/>
        </p:nvGrpSpPr>
        <p:grpSpPr>
          <a:xfrm>
            <a:off x="10350717" y="6390798"/>
            <a:ext cx="722350" cy="677720"/>
            <a:chOff x="4991425" y="3617150"/>
            <a:chExt cx="296175" cy="260725"/>
          </a:xfrm>
          <a:solidFill>
            <a:srgbClr val="FFC000"/>
          </a:solidFill>
        </p:grpSpPr>
        <p:sp>
          <p:nvSpPr>
            <p:cNvPr id="96" name="Google Shape;10360;p74">
              <a:extLst>
                <a:ext uri="{FF2B5EF4-FFF2-40B4-BE49-F238E27FC236}">
                  <a16:creationId xmlns:a16="http://schemas.microsoft.com/office/drawing/2014/main" id="{E313EDE0-5CBE-E9B8-9556-17DAF376D638}"/>
                </a:ext>
              </a:extLst>
            </p:cNvPr>
            <p:cNvSpPr/>
            <p:nvPr/>
          </p:nvSpPr>
          <p:spPr>
            <a:xfrm>
              <a:off x="5069400" y="3738450"/>
              <a:ext cx="139425" cy="139425"/>
            </a:xfrm>
            <a:custGeom>
              <a:avLst/>
              <a:gdLst/>
              <a:ahLst/>
              <a:cxnLst/>
              <a:rect l="l" t="t" r="r" b="b"/>
              <a:pathLst>
                <a:path w="5577" h="5577" extrusionOk="0">
                  <a:moveTo>
                    <a:pt x="2804" y="0"/>
                  </a:moveTo>
                  <a:cubicBezTo>
                    <a:pt x="1607" y="0"/>
                    <a:pt x="1450" y="725"/>
                    <a:pt x="1009" y="3308"/>
                  </a:cubicBezTo>
                  <a:cubicBezTo>
                    <a:pt x="946" y="3749"/>
                    <a:pt x="851" y="4285"/>
                    <a:pt x="757" y="4883"/>
                  </a:cubicBezTo>
                  <a:lnTo>
                    <a:pt x="347" y="4883"/>
                  </a:lnTo>
                  <a:cubicBezTo>
                    <a:pt x="158" y="4883"/>
                    <a:pt x="0" y="5041"/>
                    <a:pt x="0" y="5230"/>
                  </a:cubicBezTo>
                  <a:cubicBezTo>
                    <a:pt x="0" y="5419"/>
                    <a:pt x="158" y="5576"/>
                    <a:pt x="347" y="5576"/>
                  </a:cubicBezTo>
                  <a:lnTo>
                    <a:pt x="5230" y="5576"/>
                  </a:lnTo>
                  <a:cubicBezTo>
                    <a:pt x="5419" y="5545"/>
                    <a:pt x="5577" y="5387"/>
                    <a:pt x="5577" y="5198"/>
                  </a:cubicBezTo>
                  <a:cubicBezTo>
                    <a:pt x="5577" y="5009"/>
                    <a:pt x="5419" y="4852"/>
                    <a:pt x="5230" y="4852"/>
                  </a:cubicBezTo>
                  <a:lnTo>
                    <a:pt x="4852" y="4852"/>
                  </a:lnTo>
                  <a:cubicBezTo>
                    <a:pt x="4726" y="4253"/>
                    <a:pt x="4632" y="3749"/>
                    <a:pt x="4569" y="3277"/>
                  </a:cubicBezTo>
                  <a:cubicBezTo>
                    <a:pt x="4128" y="756"/>
                    <a:pt x="3970" y="0"/>
                    <a:pt x="280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37138" tIns="137138" rIns="137138" bIns="137138" anchor="ctr" anchorCtr="0">
              <a:noAutofit/>
            </a:bodyPr>
            <a:lstStyle>
              <a:defPPr/>
            </a:lstStyle>
            <a:p>
              <a:endParaRPr sz="2100"/>
            </a:p>
          </p:txBody>
        </p:sp>
        <p:sp>
          <p:nvSpPr>
            <p:cNvPr id="97" name="Google Shape;10361;p74">
              <a:extLst>
                <a:ext uri="{FF2B5EF4-FFF2-40B4-BE49-F238E27FC236}">
                  <a16:creationId xmlns:a16="http://schemas.microsoft.com/office/drawing/2014/main" id="{BA3C4137-9B77-FE39-EFF6-B7FD9CAAC097}"/>
                </a:ext>
              </a:extLst>
            </p:cNvPr>
            <p:cNvSpPr/>
            <p:nvPr/>
          </p:nvSpPr>
          <p:spPr>
            <a:xfrm>
              <a:off x="5200150" y="3617150"/>
              <a:ext cx="69325" cy="69325"/>
            </a:xfrm>
            <a:custGeom>
              <a:avLst/>
              <a:gdLst/>
              <a:ahLst/>
              <a:cxnLst/>
              <a:rect l="l" t="t" r="r" b="b"/>
              <a:pathLst>
                <a:path w="2773" h="2773" extrusionOk="0">
                  <a:moveTo>
                    <a:pt x="1386" y="0"/>
                  </a:moveTo>
                  <a:cubicBezTo>
                    <a:pt x="630" y="0"/>
                    <a:pt x="0" y="630"/>
                    <a:pt x="0" y="1387"/>
                  </a:cubicBezTo>
                  <a:cubicBezTo>
                    <a:pt x="0" y="2111"/>
                    <a:pt x="630" y="2773"/>
                    <a:pt x="1386" y="2773"/>
                  </a:cubicBezTo>
                  <a:cubicBezTo>
                    <a:pt x="2143" y="2773"/>
                    <a:pt x="2773" y="2111"/>
                    <a:pt x="2773" y="1387"/>
                  </a:cubicBezTo>
                  <a:cubicBezTo>
                    <a:pt x="2773" y="630"/>
                    <a:pt x="2143" y="0"/>
                    <a:pt x="138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37138" tIns="137138" rIns="137138" bIns="137138" anchor="ctr" anchorCtr="0">
              <a:noAutofit/>
            </a:bodyPr>
            <a:lstStyle>
              <a:defPPr/>
            </a:lstStyle>
            <a:p>
              <a:endParaRPr sz="2100"/>
            </a:p>
          </p:txBody>
        </p:sp>
        <p:sp>
          <p:nvSpPr>
            <p:cNvPr id="98" name="Google Shape;10362;p74">
              <a:extLst>
                <a:ext uri="{FF2B5EF4-FFF2-40B4-BE49-F238E27FC236}">
                  <a16:creationId xmlns:a16="http://schemas.microsoft.com/office/drawing/2014/main" id="{BE0DB3C1-4E46-CE53-3C2B-535083176370}"/>
                </a:ext>
              </a:extLst>
            </p:cNvPr>
            <p:cNvSpPr/>
            <p:nvPr/>
          </p:nvSpPr>
          <p:spPr>
            <a:xfrm>
              <a:off x="5009550" y="3617150"/>
              <a:ext cx="68525" cy="69325"/>
            </a:xfrm>
            <a:custGeom>
              <a:avLst/>
              <a:gdLst/>
              <a:ahLst/>
              <a:cxnLst/>
              <a:rect l="l" t="t" r="r" b="b"/>
              <a:pathLst>
                <a:path w="2741" h="2773" extrusionOk="0">
                  <a:moveTo>
                    <a:pt x="1355" y="0"/>
                  </a:moveTo>
                  <a:cubicBezTo>
                    <a:pt x="599" y="0"/>
                    <a:pt x="0" y="630"/>
                    <a:pt x="0" y="1387"/>
                  </a:cubicBezTo>
                  <a:cubicBezTo>
                    <a:pt x="0" y="2143"/>
                    <a:pt x="599" y="2773"/>
                    <a:pt x="1355" y="2773"/>
                  </a:cubicBezTo>
                  <a:cubicBezTo>
                    <a:pt x="2111" y="2773"/>
                    <a:pt x="2741" y="2143"/>
                    <a:pt x="2741" y="1387"/>
                  </a:cubicBezTo>
                  <a:cubicBezTo>
                    <a:pt x="2741" y="630"/>
                    <a:pt x="2111" y="0"/>
                    <a:pt x="135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37138" tIns="137138" rIns="137138" bIns="137138" anchor="ctr" anchorCtr="0">
              <a:noAutofit/>
            </a:bodyPr>
            <a:lstStyle>
              <a:defPPr/>
            </a:lstStyle>
            <a:p>
              <a:endParaRPr sz="2100"/>
            </a:p>
          </p:txBody>
        </p:sp>
        <p:sp>
          <p:nvSpPr>
            <p:cNvPr id="99" name="Google Shape;10363;p74">
              <a:extLst>
                <a:ext uri="{FF2B5EF4-FFF2-40B4-BE49-F238E27FC236}">
                  <a16:creationId xmlns:a16="http://schemas.microsoft.com/office/drawing/2014/main" id="{03D70780-BD52-335E-4785-A3E7C02AEEB8}"/>
                </a:ext>
              </a:extLst>
            </p:cNvPr>
            <p:cNvSpPr/>
            <p:nvPr/>
          </p:nvSpPr>
          <p:spPr>
            <a:xfrm>
              <a:off x="4991425" y="3686450"/>
              <a:ext cx="104775" cy="52025"/>
            </a:xfrm>
            <a:custGeom>
              <a:avLst/>
              <a:gdLst/>
              <a:ahLst/>
              <a:cxnLst/>
              <a:rect l="l" t="t" r="r" b="b"/>
              <a:pathLst>
                <a:path w="4191" h="2081" extrusionOk="0">
                  <a:moveTo>
                    <a:pt x="568" y="1"/>
                  </a:moveTo>
                  <a:cubicBezTo>
                    <a:pt x="252" y="347"/>
                    <a:pt x="0" y="851"/>
                    <a:pt x="0" y="1356"/>
                  </a:cubicBezTo>
                  <a:lnTo>
                    <a:pt x="0" y="1734"/>
                  </a:lnTo>
                  <a:cubicBezTo>
                    <a:pt x="0" y="1923"/>
                    <a:pt x="158" y="2080"/>
                    <a:pt x="347" y="2080"/>
                  </a:cubicBezTo>
                  <a:lnTo>
                    <a:pt x="3813" y="2080"/>
                  </a:lnTo>
                  <a:cubicBezTo>
                    <a:pt x="4033" y="2080"/>
                    <a:pt x="4191" y="1923"/>
                    <a:pt x="4191" y="1734"/>
                  </a:cubicBezTo>
                  <a:lnTo>
                    <a:pt x="4191" y="1356"/>
                  </a:lnTo>
                  <a:cubicBezTo>
                    <a:pt x="4191" y="820"/>
                    <a:pt x="3970" y="347"/>
                    <a:pt x="3624" y="1"/>
                  </a:cubicBezTo>
                  <a:cubicBezTo>
                    <a:pt x="3245" y="410"/>
                    <a:pt x="2678" y="694"/>
                    <a:pt x="2080" y="694"/>
                  </a:cubicBezTo>
                  <a:cubicBezTo>
                    <a:pt x="1513" y="694"/>
                    <a:pt x="946" y="410"/>
                    <a:pt x="56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37138" tIns="137138" rIns="137138" bIns="137138" anchor="ctr" anchorCtr="0">
              <a:noAutofit/>
            </a:bodyPr>
            <a:lstStyle>
              <a:defPPr/>
            </a:lstStyle>
            <a:p>
              <a:endParaRPr sz="2100"/>
            </a:p>
          </p:txBody>
        </p:sp>
        <p:sp>
          <p:nvSpPr>
            <p:cNvPr id="100" name="Google Shape;10364;p74">
              <a:extLst>
                <a:ext uri="{FF2B5EF4-FFF2-40B4-BE49-F238E27FC236}">
                  <a16:creationId xmlns:a16="http://schemas.microsoft.com/office/drawing/2014/main" id="{5DB6AE9B-B3F5-F651-1948-519574018C90}"/>
                </a:ext>
              </a:extLst>
            </p:cNvPr>
            <p:cNvSpPr/>
            <p:nvPr/>
          </p:nvSpPr>
          <p:spPr>
            <a:xfrm>
              <a:off x="5183600" y="3686450"/>
              <a:ext cx="104000" cy="52025"/>
            </a:xfrm>
            <a:custGeom>
              <a:avLst/>
              <a:gdLst/>
              <a:ahLst/>
              <a:cxnLst/>
              <a:rect l="l" t="t" r="r" b="b"/>
              <a:pathLst>
                <a:path w="4160" h="2081" extrusionOk="0">
                  <a:moveTo>
                    <a:pt x="536" y="1"/>
                  </a:moveTo>
                  <a:cubicBezTo>
                    <a:pt x="221" y="347"/>
                    <a:pt x="1" y="851"/>
                    <a:pt x="1" y="1356"/>
                  </a:cubicBezTo>
                  <a:lnTo>
                    <a:pt x="1" y="1702"/>
                  </a:lnTo>
                  <a:cubicBezTo>
                    <a:pt x="1" y="1923"/>
                    <a:pt x="158" y="2080"/>
                    <a:pt x="347" y="2080"/>
                  </a:cubicBezTo>
                  <a:lnTo>
                    <a:pt x="3813" y="2080"/>
                  </a:lnTo>
                  <a:cubicBezTo>
                    <a:pt x="4002" y="2080"/>
                    <a:pt x="4159" y="1923"/>
                    <a:pt x="4159" y="1702"/>
                  </a:cubicBezTo>
                  <a:lnTo>
                    <a:pt x="4159" y="1356"/>
                  </a:lnTo>
                  <a:cubicBezTo>
                    <a:pt x="4159" y="820"/>
                    <a:pt x="3970" y="347"/>
                    <a:pt x="3624" y="1"/>
                  </a:cubicBezTo>
                  <a:cubicBezTo>
                    <a:pt x="3214" y="410"/>
                    <a:pt x="2679" y="694"/>
                    <a:pt x="2080" y="694"/>
                  </a:cubicBezTo>
                  <a:cubicBezTo>
                    <a:pt x="1450" y="694"/>
                    <a:pt x="946" y="410"/>
                    <a:pt x="53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37138" tIns="137138" rIns="137138" bIns="137138" anchor="ctr" anchorCtr="0">
              <a:noAutofit/>
            </a:bodyPr>
            <a:lstStyle>
              <a:defPPr/>
            </a:lstStyle>
            <a:p>
              <a:endParaRPr sz="2100"/>
            </a:p>
          </p:txBody>
        </p:sp>
        <p:sp>
          <p:nvSpPr>
            <p:cNvPr id="101" name="Google Shape;10365;p74">
              <a:extLst>
                <a:ext uri="{FF2B5EF4-FFF2-40B4-BE49-F238E27FC236}">
                  <a16:creationId xmlns:a16="http://schemas.microsoft.com/office/drawing/2014/main" id="{E0492803-3966-984C-F7F3-B8E5DA359B9E}"/>
                </a:ext>
              </a:extLst>
            </p:cNvPr>
            <p:cNvSpPr/>
            <p:nvPr/>
          </p:nvSpPr>
          <p:spPr>
            <a:xfrm>
              <a:off x="5187550" y="3755775"/>
              <a:ext cx="100050" cy="52800"/>
            </a:xfrm>
            <a:custGeom>
              <a:avLst/>
              <a:gdLst/>
              <a:ahLst/>
              <a:cxnLst/>
              <a:rect l="l" t="t" r="r" b="b"/>
              <a:pathLst>
                <a:path w="4002" h="2112" extrusionOk="0">
                  <a:moveTo>
                    <a:pt x="0" y="0"/>
                  </a:moveTo>
                  <a:cubicBezTo>
                    <a:pt x="189" y="567"/>
                    <a:pt x="315" y="1229"/>
                    <a:pt x="473" y="2111"/>
                  </a:cubicBezTo>
                  <a:lnTo>
                    <a:pt x="3655" y="2111"/>
                  </a:lnTo>
                  <a:cubicBezTo>
                    <a:pt x="3844" y="2111"/>
                    <a:pt x="4001" y="1954"/>
                    <a:pt x="4001" y="1733"/>
                  </a:cubicBezTo>
                  <a:lnTo>
                    <a:pt x="4001" y="378"/>
                  </a:lnTo>
                  <a:cubicBezTo>
                    <a:pt x="3970" y="158"/>
                    <a:pt x="3844" y="0"/>
                    <a:pt x="365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37138" tIns="137138" rIns="137138" bIns="137138" anchor="ctr" anchorCtr="0">
              <a:noAutofit/>
            </a:bodyPr>
            <a:lstStyle>
              <a:defPPr/>
            </a:lstStyle>
            <a:p>
              <a:endParaRPr sz="2100"/>
            </a:p>
          </p:txBody>
        </p:sp>
        <p:sp>
          <p:nvSpPr>
            <p:cNvPr id="102" name="Google Shape;10366;p74">
              <a:extLst>
                <a:ext uri="{FF2B5EF4-FFF2-40B4-BE49-F238E27FC236}">
                  <a16:creationId xmlns:a16="http://schemas.microsoft.com/office/drawing/2014/main" id="{2A56C38F-077D-6E71-57FA-8D2F2AF8DF32}"/>
                </a:ext>
              </a:extLst>
            </p:cNvPr>
            <p:cNvSpPr/>
            <p:nvPr/>
          </p:nvSpPr>
          <p:spPr>
            <a:xfrm>
              <a:off x="4991425" y="3755775"/>
              <a:ext cx="100850" cy="52000"/>
            </a:xfrm>
            <a:custGeom>
              <a:avLst/>
              <a:gdLst/>
              <a:ahLst/>
              <a:cxnLst/>
              <a:rect l="l" t="t" r="r" b="b"/>
              <a:pathLst>
                <a:path w="4034" h="2080" extrusionOk="0">
                  <a:moveTo>
                    <a:pt x="347" y="0"/>
                  </a:moveTo>
                  <a:cubicBezTo>
                    <a:pt x="158" y="0"/>
                    <a:pt x="0" y="158"/>
                    <a:pt x="0" y="347"/>
                  </a:cubicBezTo>
                  <a:lnTo>
                    <a:pt x="0" y="1733"/>
                  </a:lnTo>
                  <a:cubicBezTo>
                    <a:pt x="0" y="1954"/>
                    <a:pt x="158" y="2080"/>
                    <a:pt x="347" y="2080"/>
                  </a:cubicBezTo>
                  <a:lnTo>
                    <a:pt x="3561" y="2080"/>
                  </a:lnTo>
                  <a:cubicBezTo>
                    <a:pt x="3718" y="1229"/>
                    <a:pt x="3813" y="567"/>
                    <a:pt x="403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37138" tIns="137138" rIns="137138" bIns="137138" anchor="ctr" anchorCtr="0">
              <a:noAutofit/>
            </a:bodyPr>
            <a:lstStyle>
              <a:defPPr/>
            </a:lstStyle>
            <a:p>
              <a:endParaRPr sz="2100"/>
            </a:p>
          </p:txBody>
        </p:sp>
      </p:grpSp>
      <p:grpSp>
        <p:nvGrpSpPr>
          <p:cNvPr id="103" name="Google Shape;10399;p74">
            <a:extLst>
              <a:ext uri="{FF2B5EF4-FFF2-40B4-BE49-F238E27FC236}">
                <a16:creationId xmlns:a16="http://schemas.microsoft.com/office/drawing/2014/main" id="{1501CBE9-BC2A-676B-49EB-F3B0B52591CA}"/>
              </a:ext>
            </a:extLst>
          </p:cNvPr>
          <p:cNvGrpSpPr/>
          <p:nvPr/>
        </p:nvGrpSpPr>
        <p:grpSpPr>
          <a:xfrm>
            <a:off x="3445811" y="6249176"/>
            <a:ext cx="720398" cy="763696"/>
            <a:chOff x="3497300" y="3591950"/>
            <a:chExt cx="295375" cy="293800"/>
          </a:xfrm>
          <a:solidFill>
            <a:srgbClr val="FFC000"/>
          </a:solidFill>
        </p:grpSpPr>
        <p:sp>
          <p:nvSpPr>
            <p:cNvPr id="104" name="Google Shape;10400;p74">
              <a:extLst>
                <a:ext uri="{FF2B5EF4-FFF2-40B4-BE49-F238E27FC236}">
                  <a16:creationId xmlns:a16="http://schemas.microsoft.com/office/drawing/2014/main" id="{F5AFFCE1-F7BB-0192-F574-83900B14BF80}"/>
                </a:ext>
              </a:extLst>
            </p:cNvPr>
            <p:cNvSpPr/>
            <p:nvPr/>
          </p:nvSpPr>
          <p:spPr>
            <a:xfrm>
              <a:off x="3628825" y="3724275"/>
              <a:ext cx="18150" cy="16550"/>
            </a:xfrm>
            <a:custGeom>
              <a:avLst/>
              <a:gdLst/>
              <a:ahLst/>
              <a:cxnLst/>
              <a:rect l="l" t="t" r="r" b="b"/>
              <a:pathLst>
                <a:path w="726" h="662" extrusionOk="0">
                  <a:moveTo>
                    <a:pt x="375" y="0"/>
                  </a:moveTo>
                  <a:cubicBezTo>
                    <a:pt x="292" y="0"/>
                    <a:pt x="206" y="32"/>
                    <a:pt x="127" y="95"/>
                  </a:cubicBezTo>
                  <a:cubicBezTo>
                    <a:pt x="1" y="221"/>
                    <a:pt x="1" y="441"/>
                    <a:pt x="127" y="567"/>
                  </a:cubicBezTo>
                  <a:cubicBezTo>
                    <a:pt x="190" y="630"/>
                    <a:pt x="277" y="662"/>
                    <a:pt x="363" y="662"/>
                  </a:cubicBezTo>
                  <a:cubicBezTo>
                    <a:pt x="450" y="662"/>
                    <a:pt x="536" y="630"/>
                    <a:pt x="599" y="567"/>
                  </a:cubicBezTo>
                  <a:cubicBezTo>
                    <a:pt x="725" y="441"/>
                    <a:pt x="725" y="221"/>
                    <a:pt x="599" y="95"/>
                  </a:cubicBezTo>
                  <a:cubicBezTo>
                    <a:pt x="536" y="32"/>
                    <a:pt x="458" y="0"/>
                    <a:pt x="37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37138" tIns="137138" rIns="137138" bIns="137138" anchor="ctr" anchorCtr="0">
              <a:noAutofit/>
            </a:bodyPr>
            <a:lstStyle>
              <a:defPPr/>
            </a:lstStyle>
            <a:p>
              <a:endParaRPr sz="2100"/>
            </a:p>
          </p:txBody>
        </p:sp>
        <p:sp>
          <p:nvSpPr>
            <p:cNvPr id="105" name="Google Shape;10401;p74">
              <a:extLst>
                <a:ext uri="{FF2B5EF4-FFF2-40B4-BE49-F238E27FC236}">
                  <a16:creationId xmlns:a16="http://schemas.microsoft.com/office/drawing/2014/main" id="{F56B78D9-565C-4103-4676-5DDFC2E5ECC1}"/>
                </a:ext>
              </a:extLst>
            </p:cNvPr>
            <p:cNvSpPr/>
            <p:nvPr/>
          </p:nvSpPr>
          <p:spPr>
            <a:xfrm>
              <a:off x="3590250" y="3689400"/>
              <a:ext cx="94525" cy="86675"/>
            </a:xfrm>
            <a:custGeom>
              <a:avLst/>
              <a:gdLst/>
              <a:ahLst/>
              <a:cxnLst/>
              <a:rect l="l" t="t" r="r" b="b"/>
              <a:pathLst>
                <a:path w="3781" h="3467" extrusionOk="0">
                  <a:moveTo>
                    <a:pt x="1922" y="710"/>
                  </a:moveTo>
                  <a:cubicBezTo>
                    <a:pt x="2190" y="710"/>
                    <a:pt x="2458" y="812"/>
                    <a:pt x="2647" y="1017"/>
                  </a:cubicBezTo>
                  <a:cubicBezTo>
                    <a:pt x="3088" y="1395"/>
                    <a:pt x="3088" y="2088"/>
                    <a:pt x="2647" y="2466"/>
                  </a:cubicBezTo>
                  <a:cubicBezTo>
                    <a:pt x="2458" y="2671"/>
                    <a:pt x="2190" y="2773"/>
                    <a:pt x="1922" y="2773"/>
                  </a:cubicBezTo>
                  <a:cubicBezTo>
                    <a:pt x="1654" y="2773"/>
                    <a:pt x="1386" y="2671"/>
                    <a:pt x="1197" y="2466"/>
                  </a:cubicBezTo>
                  <a:cubicBezTo>
                    <a:pt x="788" y="2088"/>
                    <a:pt x="788" y="1395"/>
                    <a:pt x="1197" y="1017"/>
                  </a:cubicBezTo>
                  <a:cubicBezTo>
                    <a:pt x="1386" y="812"/>
                    <a:pt x="1654" y="710"/>
                    <a:pt x="1922" y="710"/>
                  </a:cubicBezTo>
                  <a:close/>
                  <a:moveTo>
                    <a:pt x="1930" y="1"/>
                  </a:moveTo>
                  <a:cubicBezTo>
                    <a:pt x="1489" y="1"/>
                    <a:pt x="1040" y="182"/>
                    <a:pt x="693" y="544"/>
                  </a:cubicBezTo>
                  <a:cubicBezTo>
                    <a:pt x="0" y="1206"/>
                    <a:pt x="0" y="2309"/>
                    <a:pt x="693" y="2970"/>
                  </a:cubicBezTo>
                  <a:cubicBezTo>
                    <a:pt x="1024" y="3301"/>
                    <a:pt x="1473" y="3466"/>
                    <a:pt x="1918" y="3466"/>
                  </a:cubicBezTo>
                  <a:cubicBezTo>
                    <a:pt x="2363" y="3466"/>
                    <a:pt x="2804" y="3301"/>
                    <a:pt x="3119" y="2970"/>
                  </a:cubicBezTo>
                  <a:cubicBezTo>
                    <a:pt x="3781" y="2309"/>
                    <a:pt x="3781" y="1206"/>
                    <a:pt x="3119" y="544"/>
                  </a:cubicBezTo>
                  <a:cubicBezTo>
                    <a:pt x="2804" y="182"/>
                    <a:pt x="2371" y="1"/>
                    <a:pt x="193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37138" tIns="137138" rIns="137138" bIns="137138" anchor="ctr" anchorCtr="0">
              <a:noAutofit/>
            </a:bodyPr>
            <a:lstStyle>
              <a:defPPr/>
            </a:lstStyle>
            <a:p>
              <a:endParaRPr sz="2100"/>
            </a:p>
          </p:txBody>
        </p:sp>
        <p:sp>
          <p:nvSpPr>
            <p:cNvPr id="106" name="Google Shape;10402;p74">
              <a:extLst>
                <a:ext uri="{FF2B5EF4-FFF2-40B4-BE49-F238E27FC236}">
                  <a16:creationId xmlns:a16="http://schemas.microsoft.com/office/drawing/2014/main" id="{89622E95-82F9-A638-D658-331DF97F0EDB}"/>
                </a:ext>
              </a:extLst>
            </p:cNvPr>
            <p:cNvSpPr/>
            <p:nvPr/>
          </p:nvSpPr>
          <p:spPr>
            <a:xfrm>
              <a:off x="3674525" y="3601400"/>
              <a:ext cx="118150" cy="118950"/>
            </a:xfrm>
            <a:custGeom>
              <a:avLst/>
              <a:gdLst/>
              <a:ahLst/>
              <a:cxnLst/>
              <a:rect l="l" t="t" r="r" b="b"/>
              <a:pathLst>
                <a:path w="4726" h="4758" extrusionOk="0">
                  <a:moveTo>
                    <a:pt x="3533" y="0"/>
                  </a:moveTo>
                  <a:cubicBezTo>
                    <a:pt x="3442" y="0"/>
                    <a:pt x="3355" y="32"/>
                    <a:pt x="3308" y="95"/>
                  </a:cubicBezTo>
                  <a:lnTo>
                    <a:pt x="0" y="3308"/>
                  </a:lnTo>
                  <a:cubicBezTo>
                    <a:pt x="410" y="3623"/>
                    <a:pt x="788" y="4127"/>
                    <a:pt x="1953" y="4758"/>
                  </a:cubicBezTo>
                  <a:lnTo>
                    <a:pt x="4600" y="2678"/>
                  </a:lnTo>
                  <a:cubicBezTo>
                    <a:pt x="4663" y="2615"/>
                    <a:pt x="4726" y="2521"/>
                    <a:pt x="4726" y="2395"/>
                  </a:cubicBezTo>
                  <a:cubicBezTo>
                    <a:pt x="4726" y="1544"/>
                    <a:pt x="4348" y="693"/>
                    <a:pt x="3781" y="95"/>
                  </a:cubicBezTo>
                  <a:cubicBezTo>
                    <a:pt x="3718" y="32"/>
                    <a:pt x="3623" y="0"/>
                    <a:pt x="353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37138" tIns="137138" rIns="137138" bIns="137138" anchor="ctr" anchorCtr="0">
              <a:noAutofit/>
            </a:bodyPr>
            <a:lstStyle>
              <a:defPPr/>
            </a:lstStyle>
            <a:p>
              <a:endParaRPr sz="2100"/>
            </a:p>
          </p:txBody>
        </p:sp>
        <p:sp>
          <p:nvSpPr>
            <p:cNvPr id="107" name="Google Shape;10403;p74">
              <a:extLst>
                <a:ext uri="{FF2B5EF4-FFF2-40B4-BE49-F238E27FC236}">
                  <a16:creationId xmlns:a16="http://schemas.microsoft.com/office/drawing/2014/main" id="{9F690447-B49B-AE9D-1C13-C4A412D60192}"/>
                </a:ext>
              </a:extLst>
            </p:cNvPr>
            <p:cNvSpPr/>
            <p:nvPr/>
          </p:nvSpPr>
          <p:spPr>
            <a:xfrm>
              <a:off x="3631200" y="3774675"/>
              <a:ext cx="103200" cy="102400"/>
            </a:xfrm>
            <a:custGeom>
              <a:avLst/>
              <a:gdLst/>
              <a:ahLst/>
              <a:cxnLst/>
              <a:rect l="l" t="t" r="r" b="b"/>
              <a:pathLst>
                <a:path w="4128" h="4096" extrusionOk="0">
                  <a:moveTo>
                    <a:pt x="2048" y="0"/>
                  </a:moveTo>
                  <a:cubicBezTo>
                    <a:pt x="1985" y="32"/>
                    <a:pt x="1985" y="63"/>
                    <a:pt x="1954" y="126"/>
                  </a:cubicBezTo>
                  <a:cubicBezTo>
                    <a:pt x="1506" y="546"/>
                    <a:pt x="859" y="767"/>
                    <a:pt x="235" y="767"/>
                  </a:cubicBezTo>
                  <a:cubicBezTo>
                    <a:pt x="156" y="767"/>
                    <a:pt x="78" y="764"/>
                    <a:pt x="0" y="756"/>
                  </a:cubicBezTo>
                  <a:lnTo>
                    <a:pt x="0" y="756"/>
                  </a:lnTo>
                  <a:cubicBezTo>
                    <a:pt x="567" y="1670"/>
                    <a:pt x="1355" y="3749"/>
                    <a:pt x="1418" y="3875"/>
                  </a:cubicBezTo>
                  <a:cubicBezTo>
                    <a:pt x="1450" y="4001"/>
                    <a:pt x="1607" y="4096"/>
                    <a:pt x="1733" y="4096"/>
                  </a:cubicBezTo>
                  <a:cubicBezTo>
                    <a:pt x="1891" y="4096"/>
                    <a:pt x="1985" y="4033"/>
                    <a:pt x="2048" y="3875"/>
                  </a:cubicBezTo>
                  <a:lnTo>
                    <a:pt x="2426" y="2647"/>
                  </a:lnTo>
                  <a:lnTo>
                    <a:pt x="3182" y="2647"/>
                  </a:lnTo>
                  <a:cubicBezTo>
                    <a:pt x="4128" y="2647"/>
                    <a:pt x="2710" y="630"/>
                    <a:pt x="204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37138" tIns="137138" rIns="137138" bIns="137138" anchor="ctr" anchorCtr="0">
              <a:noAutofit/>
            </a:bodyPr>
            <a:lstStyle>
              <a:defPPr/>
            </a:lstStyle>
            <a:p>
              <a:endParaRPr sz="2100"/>
            </a:p>
          </p:txBody>
        </p:sp>
        <p:sp>
          <p:nvSpPr>
            <p:cNvPr id="108" name="Google Shape;10404;p74">
              <a:extLst>
                <a:ext uri="{FF2B5EF4-FFF2-40B4-BE49-F238E27FC236}">
                  <a16:creationId xmlns:a16="http://schemas.microsoft.com/office/drawing/2014/main" id="{2126F58A-5FD7-44E9-39D8-6AA527F1BE9B}"/>
                </a:ext>
              </a:extLst>
            </p:cNvPr>
            <p:cNvSpPr/>
            <p:nvPr/>
          </p:nvSpPr>
          <p:spPr>
            <a:xfrm>
              <a:off x="3691850" y="3726625"/>
              <a:ext cx="89800" cy="89050"/>
            </a:xfrm>
            <a:custGeom>
              <a:avLst/>
              <a:gdLst/>
              <a:ahLst/>
              <a:cxnLst/>
              <a:rect l="l" t="t" r="r" b="b"/>
              <a:pathLst>
                <a:path w="3592" h="3562" extrusionOk="0">
                  <a:moveTo>
                    <a:pt x="252" y="1"/>
                  </a:moveTo>
                  <a:cubicBezTo>
                    <a:pt x="284" y="410"/>
                    <a:pt x="189" y="883"/>
                    <a:pt x="0" y="1292"/>
                  </a:cubicBezTo>
                  <a:cubicBezTo>
                    <a:pt x="630" y="1922"/>
                    <a:pt x="1134" y="2615"/>
                    <a:pt x="1544" y="3466"/>
                  </a:cubicBezTo>
                  <a:cubicBezTo>
                    <a:pt x="1565" y="3530"/>
                    <a:pt x="1634" y="3562"/>
                    <a:pt x="1715" y="3562"/>
                  </a:cubicBezTo>
                  <a:cubicBezTo>
                    <a:pt x="1874" y="3562"/>
                    <a:pt x="2080" y="3443"/>
                    <a:pt x="2080" y="3214"/>
                  </a:cubicBezTo>
                  <a:lnTo>
                    <a:pt x="2080" y="2458"/>
                  </a:lnTo>
                  <a:lnTo>
                    <a:pt x="3308" y="2080"/>
                  </a:lnTo>
                  <a:cubicBezTo>
                    <a:pt x="3497" y="1985"/>
                    <a:pt x="3592" y="1891"/>
                    <a:pt x="3592" y="1733"/>
                  </a:cubicBezTo>
                  <a:cubicBezTo>
                    <a:pt x="3592" y="1576"/>
                    <a:pt x="3497" y="1450"/>
                    <a:pt x="3340" y="1418"/>
                  </a:cubicBezTo>
                  <a:cubicBezTo>
                    <a:pt x="3182" y="1355"/>
                    <a:pt x="1134" y="568"/>
                    <a:pt x="25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37138" tIns="137138" rIns="137138" bIns="137138" anchor="ctr" anchorCtr="0">
              <a:noAutofit/>
            </a:bodyPr>
            <a:lstStyle>
              <a:defPPr/>
            </a:lstStyle>
            <a:p>
              <a:endParaRPr sz="2100"/>
            </a:p>
          </p:txBody>
        </p:sp>
        <p:sp>
          <p:nvSpPr>
            <p:cNvPr id="109" name="Google Shape;10405;p74">
              <a:extLst>
                <a:ext uri="{FF2B5EF4-FFF2-40B4-BE49-F238E27FC236}">
                  <a16:creationId xmlns:a16="http://schemas.microsoft.com/office/drawing/2014/main" id="{AF7CA8C4-357E-245C-DE15-811F18B44F70}"/>
                </a:ext>
              </a:extLst>
            </p:cNvPr>
            <p:cNvSpPr/>
            <p:nvPr/>
          </p:nvSpPr>
          <p:spPr>
            <a:xfrm>
              <a:off x="3505175" y="3767575"/>
              <a:ext cx="120525" cy="118175"/>
            </a:xfrm>
            <a:custGeom>
              <a:avLst/>
              <a:gdLst/>
              <a:ahLst/>
              <a:cxnLst/>
              <a:rect l="l" t="t" r="r" b="b"/>
              <a:pathLst>
                <a:path w="4821" h="4727" extrusionOk="0">
                  <a:moveTo>
                    <a:pt x="3372" y="1"/>
                  </a:moveTo>
                  <a:lnTo>
                    <a:pt x="95" y="3277"/>
                  </a:lnTo>
                  <a:cubicBezTo>
                    <a:pt x="1" y="3435"/>
                    <a:pt x="1" y="3687"/>
                    <a:pt x="158" y="3781"/>
                  </a:cubicBezTo>
                  <a:cubicBezTo>
                    <a:pt x="788" y="4411"/>
                    <a:pt x="1607" y="4727"/>
                    <a:pt x="2458" y="4727"/>
                  </a:cubicBezTo>
                  <a:cubicBezTo>
                    <a:pt x="2584" y="4727"/>
                    <a:pt x="2679" y="4695"/>
                    <a:pt x="2742" y="4632"/>
                  </a:cubicBezTo>
                  <a:lnTo>
                    <a:pt x="4821" y="1986"/>
                  </a:lnTo>
                  <a:cubicBezTo>
                    <a:pt x="4254" y="851"/>
                    <a:pt x="3718" y="442"/>
                    <a:pt x="337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37138" tIns="137138" rIns="137138" bIns="137138" anchor="ctr" anchorCtr="0">
              <a:noAutofit/>
            </a:bodyPr>
            <a:lstStyle>
              <a:defPPr/>
            </a:lstStyle>
            <a:p>
              <a:endParaRPr sz="2100"/>
            </a:p>
          </p:txBody>
        </p:sp>
        <p:sp>
          <p:nvSpPr>
            <p:cNvPr id="110" name="Google Shape;10406;p74">
              <a:extLst>
                <a:ext uri="{FF2B5EF4-FFF2-40B4-BE49-F238E27FC236}">
                  <a16:creationId xmlns:a16="http://schemas.microsoft.com/office/drawing/2014/main" id="{0BFC0B1C-E2E7-A8EE-58EB-5A072D6855E3}"/>
                </a:ext>
              </a:extLst>
            </p:cNvPr>
            <p:cNvSpPr/>
            <p:nvPr/>
          </p:nvSpPr>
          <p:spPr>
            <a:xfrm>
              <a:off x="3631200" y="3591950"/>
              <a:ext cx="104000" cy="84300"/>
            </a:xfrm>
            <a:custGeom>
              <a:avLst/>
              <a:gdLst/>
              <a:ahLst/>
              <a:cxnLst/>
              <a:rect l="l" t="t" r="r" b="b"/>
              <a:pathLst>
                <a:path w="4160" h="3372" extrusionOk="0">
                  <a:moveTo>
                    <a:pt x="2836" y="0"/>
                  </a:moveTo>
                  <a:cubicBezTo>
                    <a:pt x="2678" y="0"/>
                    <a:pt x="2584" y="32"/>
                    <a:pt x="2521" y="95"/>
                  </a:cubicBezTo>
                  <a:lnTo>
                    <a:pt x="0" y="3245"/>
                  </a:lnTo>
                  <a:cubicBezTo>
                    <a:pt x="90" y="3238"/>
                    <a:pt x="181" y="3234"/>
                    <a:pt x="272" y="3234"/>
                  </a:cubicBezTo>
                  <a:cubicBezTo>
                    <a:pt x="568" y="3234"/>
                    <a:pt x="870" y="3275"/>
                    <a:pt x="1135" y="3371"/>
                  </a:cubicBezTo>
                  <a:cubicBezTo>
                    <a:pt x="1324" y="3119"/>
                    <a:pt x="3939" y="567"/>
                    <a:pt x="4159" y="347"/>
                  </a:cubicBezTo>
                  <a:cubicBezTo>
                    <a:pt x="3718" y="158"/>
                    <a:pt x="3308" y="0"/>
                    <a:pt x="283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37138" tIns="137138" rIns="137138" bIns="137138" anchor="ctr" anchorCtr="0">
              <a:noAutofit/>
            </a:bodyPr>
            <a:lstStyle>
              <a:defPPr/>
            </a:lstStyle>
            <a:p>
              <a:endParaRPr sz="2100"/>
            </a:p>
          </p:txBody>
        </p:sp>
        <p:sp>
          <p:nvSpPr>
            <p:cNvPr id="111" name="Google Shape;10407;p74">
              <a:extLst>
                <a:ext uri="{FF2B5EF4-FFF2-40B4-BE49-F238E27FC236}">
                  <a16:creationId xmlns:a16="http://schemas.microsoft.com/office/drawing/2014/main" id="{59DA4A96-0C64-43B6-7093-19FE1EAE0BAF}"/>
                </a:ext>
              </a:extLst>
            </p:cNvPr>
            <p:cNvSpPr/>
            <p:nvPr/>
          </p:nvSpPr>
          <p:spPr>
            <a:xfrm>
              <a:off x="3497300" y="3721900"/>
              <a:ext cx="84300" cy="107150"/>
            </a:xfrm>
            <a:custGeom>
              <a:avLst/>
              <a:gdLst/>
              <a:ahLst/>
              <a:cxnLst/>
              <a:rect l="l" t="t" r="r" b="b"/>
              <a:pathLst>
                <a:path w="3372" h="4286" extrusionOk="0">
                  <a:moveTo>
                    <a:pt x="3246" y="1"/>
                  </a:moveTo>
                  <a:lnTo>
                    <a:pt x="95" y="2552"/>
                  </a:lnTo>
                  <a:cubicBezTo>
                    <a:pt x="32" y="2615"/>
                    <a:pt x="1" y="2710"/>
                    <a:pt x="1" y="2836"/>
                  </a:cubicBezTo>
                  <a:cubicBezTo>
                    <a:pt x="1" y="3340"/>
                    <a:pt x="95" y="3844"/>
                    <a:pt x="347" y="4285"/>
                  </a:cubicBezTo>
                  <a:lnTo>
                    <a:pt x="3372" y="1261"/>
                  </a:lnTo>
                  <a:cubicBezTo>
                    <a:pt x="3214" y="851"/>
                    <a:pt x="3183" y="410"/>
                    <a:pt x="324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37138" tIns="137138" rIns="137138" bIns="137138" anchor="ctr" anchorCtr="0">
              <a:noAutofit/>
            </a:bodyPr>
            <a:lstStyle>
              <a:defPPr/>
            </a:lstStyle>
            <a:p>
              <a:endParaRPr sz="2100"/>
            </a:p>
          </p:txBody>
        </p:sp>
      </p:grpSp>
      <p:grpSp>
        <p:nvGrpSpPr>
          <p:cNvPr id="112" name="Google Shape;10421;p74">
            <a:extLst>
              <a:ext uri="{FF2B5EF4-FFF2-40B4-BE49-F238E27FC236}">
                <a16:creationId xmlns:a16="http://schemas.microsoft.com/office/drawing/2014/main" id="{598BE68A-B7F6-FFE1-985E-DA697CC6FE5C}"/>
              </a:ext>
            </a:extLst>
          </p:cNvPr>
          <p:cNvGrpSpPr/>
          <p:nvPr/>
        </p:nvGrpSpPr>
        <p:grpSpPr>
          <a:xfrm>
            <a:off x="11454255" y="6266742"/>
            <a:ext cx="724298" cy="773960"/>
            <a:chOff x="5355300" y="3598250"/>
            <a:chExt cx="296975" cy="297750"/>
          </a:xfrm>
          <a:solidFill>
            <a:srgbClr val="FFC000"/>
          </a:solidFill>
        </p:grpSpPr>
        <p:sp>
          <p:nvSpPr>
            <p:cNvPr id="113" name="Google Shape;10422;p74">
              <a:extLst>
                <a:ext uri="{FF2B5EF4-FFF2-40B4-BE49-F238E27FC236}">
                  <a16:creationId xmlns:a16="http://schemas.microsoft.com/office/drawing/2014/main" id="{1F1968B4-55B4-0FFF-EC11-6B91AC8E828B}"/>
                </a:ext>
              </a:extLst>
            </p:cNvPr>
            <p:cNvSpPr/>
            <p:nvPr/>
          </p:nvSpPr>
          <p:spPr>
            <a:xfrm>
              <a:off x="5355300" y="3703000"/>
              <a:ext cx="35475" cy="191425"/>
            </a:xfrm>
            <a:custGeom>
              <a:avLst/>
              <a:gdLst/>
              <a:ahLst/>
              <a:cxnLst/>
              <a:rect l="l" t="t" r="r" b="b"/>
              <a:pathLst>
                <a:path w="1419" h="7657" extrusionOk="0">
                  <a:moveTo>
                    <a:pt x="410" y="0"/>
                  </a:moveTo>
                  <a:cubicBezTo>
                    <a:pt x="221" y="0"/>
                    <a:pt x="64" y="158"/>
                    <a:pt x="64" y="347"/>
                  </a:cubicBezTo>
                  <a:cubicBezTo>
                    <a:pt x="1" y="2867"/>
                    <a:pt x="1" y="4789"/>
                    <a:pt x="1" y="7310"/>
                  </a:cubicBezTo>
                  <a:cubicBezTo>
                    <a:pt x="1" y="7530"/>
                    <a:pt x="158" y="7656"/>
                    <a:pt x="379" y="7656"/>
                  </a:cubicBezTo>
                  <a:cubicBezTo>
                    <a:pt x="568" y="7656"/>
                    <a:pt x="725" y="7530"/>
                    <a:pt x="725" y="7310"/>
                  </a:cubicBezTo>
                  <a:lnTo>
                    <a:pt x="725" y="1355"/>
                  </a:lnTo>
                  <a:lnTo>
                    <a:pt x="1418" y="1355"/>
                  </a:lnTo>
                  <a:lnTo>
                    <a:pt x="1418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37138" tIns="137138" rIns="137138" bIns="137138" anchor="ctr" anchorCtr="0">
              <a:noAutofit/>
            </a:bodyPr>
            <a:lstStyle>
              <a:defPPr/>
            </a:lstStyle>
            <a:p>
              <a:endParaRPr sz="2100"/>
            </a:p>
          </p:txBody>
        </p:sp>
        <p:sp>
          <p:nvSpPr>
            <p:cNvPr id="114" name="Google Shape;10423;p74">
              <a:extLst>
                <a:ext uri="{FF2B5EF4-FFF2-40B4-BE49-F238E27FC236}">
                  <a16:creationId xmlns:a16="http://schemas.microsoft.com/office/drawing/2014/main" id="{2D620C05-BD7D-D51C-2AEB-66DB0369A7F7}"/>
                </a:ext>
              </a:extLst>
            </p:cNvPr>
            <p:cNvSpPr/>
            <p:nvPr/>
          </p:nvSpPr>
          <p:spPr>
            <a:xfrm>
              <a:off x="5389175" y="3773100"/>
              <a:ext cx="122900" cy="122900"/>
            </a:xfrm>
            <a:custGeom>
              <a:avLst/>
              <a:gdLst/>
              <a:ahLst/>
              <a:cxnLst/>
              <a:rect l="l" t="t" r="r" b="b"/>
              <a:pathLst>
                <a:path w="4916" h="4916" extrusionOk="0">
                  <a:moveTo>
                    <a:pt x="2080" y="0"/>
                  </a:moveTo>
                  <a:lnTo>
                    <a:pt x="2080" y="693"/>
                  </a:lnTo>
                  <a:lnTo>
                    <a:pt x="1733" y="693"/>
                  </a:lnTo>
                  <a:cubicBezTo>
                    <a:pt x="788" y="693"/>
                    <a:pt x="0" y="1481"/>
                    <a:pt x="0" y="2458"/>
                  </a:cubicBezTo>
                  <a:cubicBezTo>
                    <a:pt x="0" y="2678"/>
                    <a:pt x="158" y="2836"/>
                    <a:pt x="347" y="2836"/>
                  </a:cubicBezTo>
                  <a:lnTo>
                    <a:pt x="2080" y="2836"/>
                  </a:lnTo>
                  <a:lnTo>
                    <a:pt x="2080" y="3529"/>
                  </a:lnTo>
                  <a:lnTo>
                    <a:pt x="1072" y="3529"/>
                  </a:lnTo>
                  <a:cubicBezTo>
                    <a:pt x="473" y="3529"/>
                    <a:pt x="32" y="4001"/>
                    <a:pt x="32" y="4569"/>
                  </a:cubicBezTo>
                  <a:cubicBezTo>
                    <a:pt x="32" y="4758"/>
                    <a:pt x="189" y="4915"/>
                    <a:pt x="410" y="4915"/>
                  </a:cubicBezTo>
                  <a:cubicBezTo>
                    <a:pt x="599" y="4915"/>
                    <a:pt x="757" y="4758"/>
                    <a:pt x="757" y="4569"/>
                  </a:cubicBezTo>
                  <a:cubicBezTo>
                    <a:pt x="757" y="4348"/>
                    <a:pt x="914" y="4190"/>
                    <a:pt x="1103" y="4190"/>
                  </a:cubicBezTo>
                  <a:lnTo>
                    <a:pt x="2143" y="4190"/>
                  </a:lnTo>
                  <a:lnTo>
                    <a:pt x="2143" y="4569"/>
                  </a:lnTo>
                  <a:cubicBezTo>
                    <a:pt x="2143" y="4758"/>
                    <a:pt x="2300" y="4915"/>
                    <a:pt x="2489" y="4915"/>
                  </a:cubicBezTo>
                  <a:cubicBezTo>
                    <a:pt x="2678" y="4915"/>
                    <a:pt x="2836" y="4758"/>
                    <a:pt x="2836" y="4569"/>
                  </a:cubicBezTo>
                  <a:lnTo>
                    <a:pt x="2836" y="4190"/>
                  </a:lnTo>
                  <a:lnTo>
                    <a:pt x="3876" y="4190"/>
                  </a:lnTo>
                  <a:cubicBezTo>
                    <a:pt x="4065" y="4190"/>
                    <a:pt x="4222" y="4348"/>
                    <a:pt x="4222" y="4569"/>
                  </a:cubicBezTo>
                  <a:cubicBezTo>
                    <a:pt x="4222" y="4758"/>
                    <a:pt x="4380" y="4915"/>
                    <a:pt x="4569" y="4915"/>
                  </a:cubicBezTo>
                  <a:cubicBezTo>
                    <a:pt x="4758" y="4915"/>
                    <a:pt x="4915" y="4758"/>
                    <a:pt x="4915" y="4569"/>
                  </a:cubicBezTo>
                  <a:cubicBezTo>
                    <a:pt x="4915" y="3970"/>
                    <a:pt x="4443" y="3529"/>
                    <a:pt x="3907" y="3529"/>
                  </a:cubicBezTo>
                  <a:lnTo>
                    <a:pt x="2867" y="3529"/>
                  </a:lnTo>
                  <a:lnTo>
                    <a:pt x="2867" y="2836"/>
                  </a:lnTo>
                  <a:lnTo>
                    <a:pt x="4537" y="2836"/>
                  </a:lnTo>
                  <a:lnTo>
                    <a:pt x="4537" y="2773"/>
                  </a:lnTo>
                  <a:cubicBezTo>
                    <a:pt x="4726" y="2773"/>
                    <a:pt x="4884" y="2615"/>
                    <a:pt x="4884" y="2426"/>
                  </a:cubicBezTo>
                  <a:cubicBezTo>
                    <a:pt x="4884" y="1481"/>
                    <a:pt x="4096" y="662"/>
                    <a:pt x="3151" y="662"/>
                  </a:cubicBezTo>
                  <a:lnTo>
                    <a:pt x="2804" y="662"/>
                  </a:lnTo>
                  <a:lnTo>
                    <a:pt x="2804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37138" tIns="137138" rIns="137138" bIns="137138" anchor="ctr" anchorCtr="0">
              <a:noAutofit/>
            </a:bodyPr>
            <a:lstStyle>
              <a:defPPr/>
            </a:lstStyle>
            <a:p>
              <a:endParaRPr sz="2100"/>
            </a:p>
          </p:txBody>
        </p:sp>
        <p:sp>
          <p:nvSpPr>
            <p:cNvPr id="115" name="Google Shape;10424;p74">
              <a:extLst>
                <a:ext uri="{FF2B5EF4-FFF2-40B4-BE49-F238E27FC236}">
                  <a16:creationId xmlns:a16="http://schemas.microsoft.com/office/drawing/2014/main" id="{C58D71F2-16BC-D68F-1C9E-D52ADA5D93CB}"/>
                </a:ext>
              </a:extLst>
            </p:cNvPr>
            <p:cNvSpPr/>
            <p:nvPr/>
          </p:nvSpPr>
          <p:spPr>
            <a:xfrm>
              <a:off x="5527800" y="3598250"/>
              <a:ext cx="105550" cy="35450"/>
            </a:xfrm>
            <a:custGeom>
              <a:avLst/>
              <a:gdLst/>
              <a:ahLst/>
              <a:cxnLst/>
              <a:rect l="l" t="t" r="r" b="b"/>
              <a:pathLst>
                <a:path w="4222" h="1418" extrusionOk="0">
                  <a:moveTo>
                    <a:pt x="725" y="0"/>
                  </a:moveTo>
                  <a:cubicBezTo>
                    <a:pt x="315" y="0"/>
                    <a:pt x="0" y="315"/>
                    <a:pt x="0" y="725"/>
                  </a:cubicBezTo>
                  <a:cubicBezTo>
                    <a:pt x="63" y="1103"/>
                    <a:pt x="378" y="1418"/>
                    <a:pt x="725" y="1418"/>
                  </a:cubicBezTo>
                  <a:lnTo>
                    <a:pt x="3875" y="1418"/>
                  </a:lnTo>
                  <a:cubicBezTo>
                    <a:pt x="4064" y="1418"/>
                    <a:pt x="4222" y="1260"/>
                    <a:pt x="4222" y="1071"/>
                  </a:cubicBezTo>
                  <a:lnTo>
                    <a:pt x="4222" y="378"/>
                  </a:lnTo>
                  <a:cubicBezTo>
                    <a:pt x="4222" y="158"/>
                    <a:pt x="4064" y="0"/>
                    <a:pt x="387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37138" tIns="137138" rIns="137138" bIns="137138" anchor="ctr" anchorCtr="0">
              <a:noAutofit/>
            </a:bodyPr>
            <a:lstStyle>
              <a:defPPr/>
            </a:lstStyle>
            <a:p>
              <a:endParaRPr sz="2100"/>
            </a:p>
          </p:txBody>
        </p:sp>
        <p:sp>
          <p:nvSpPr>
            <p:cNvPr id="116" name="Google Shape;10425;p74">
              <a:extLst>
                <a:ext uri="{FF2B5EF4-FFF2-40B4-BE49-F238E27FC236}">
                  <a16:creationId xmlns:a16="http://schemas.microsoft.com/office/drawing/2014/main" id="{7527E16F-CB56-9F96-1B12-11427A483FD0}"/>
                </a:ext>
              </a:extLst>
            </p:cNvPr>
            <p:cNvSpPr/>
            <p:nvPr/>
          </p:nvSpPr>
          <p:spPr>
            <a:xfrm>
              <a:off x="5545900" y="3651800"/>
              <a:ext cx="104800" cy="35475"/>
            </a:xfrm>
            <a:custGeom>
              <a:avLst/>
              <a:gdLst/>
              <a:ahLst/>
              <a:cxnLst/>
              <a:rect l="l" t="t" r="r" b="b"/>
              <a:pathLst>
                <a:path w="4192" h="1419" extrusionOk="0">
                  <a:moveTo>
                    <a:pt x="694" y="1"/>
                  </a:moveTo>
                  <a:cubicBezTo>
                    <a:pt x="316" y="1"/>
                    <a:pt x="1" y="316"/>
                    <a:pt x="1" y="694"/>
                  </a:cubicBezTo>
                  <a:cubicBezTo>
                    <a:pt x="1" y="1103"/>
                    <a:pt x="316" y="1418"/>
                    <a:pt x="694" y="1418"/>
                  </a:cubicBezTo>
                  <a:lnTo>
                    <a:pt x="3845" y="1418"/>
                  </a:lnTo>
                  <a:cubicBezTo>
                    <a:pt x="4065" y="1418"/>
                    <a:pt x="4191" y="1261"/>
                    <a:pt x="4191" y="1072"/>
                  </a:cubicBezTo>
                  <a:lnTo>
                    <a:pt x="4191" y="347"/>
                  </a:lnTo>
                  <a:cubicBezTo>
                    <a:pt x="4191" y="158"/>
                    <a:pt x="4065" y="1"/>
                    <a:pt x="384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37138" tIns="137138" rIns="137138" bIns="137138" anchor="ctr" anchorCtr="0">
              <a:noAutofit/>
            </a:bodyPr>
            <a:lstStyle>
              <a:defPPr/>
            </a:lstStyle>
            <a:p>
              <a:endParaRPr sz="2100"/>
            </a:p>
          </p:txBody>
        </p:sp>
        <p:sp>
          <p:nvSpPr>
            <p:cNvPr id="117" name="Google Shape;10426;p74">
              <a:extLst>
                <a:ext uri="{FF2B5EF4-FFF2-40B4-BE49-F238E27FC236}">
                  <a16:creationId xmlns:a16="http://schemas.microsoft.com/office/drawing/2014/main" id="{41F2ECDA-2C56-4028-78D3-5EBCC03DB7CF}"/>
                </a:ext>
              </a:extLst>
            </p:cNvPr>
            <p:cNvSpPr/>
            <p:nvPr/>
          </p:nvSpPr>
          <p:spPr>
            <a:xfrm>
              <a:off x="5529375" y="3754975"/>
              <a:ext cx="122100" cy="35475"/>
            </a:xfrm>
            <a:custGeom>
              <a:avLst/>
              <a:gdLst/>
              <a:ahLst/>
              <a:cxnLst/>
              <a:rect l="l" t="t" r="r" b="b"/>
              <a:pathLst>
                <a:path w="4884" h="1419" extrusionOk="0">
                  <a:moveTo>
                    <a:pt x="0" y="1"/>
                  </a:moveTo>
                  <a:lnTo>
                    <a:pt x="0" y="1418"/>
                  </a:lnTo>
                  <a:lnTo>
                    <a:pt x="4884" y="1418"/>
                  </a:lnTo>
                  <a:lnTo>
                    <a:pt x="4884" y="1"/>
                  </a:lnTo>
                  <a:lnTo>
                    <a:pt x="2773" y="1"/>
                  </a:lnTo>
                  <a:lnTo>
                    <a:pt x="2773" y="347"/>
                  </a:lnTo>
                  <a:cubicBezTo>
                    <a:pt x="2773" y="568"/>
                    <a:pt x="2615" y="725"/>
                    <a:pt x="2426" y="725"/>
                  </a:cubicBezTo>
                  <a:cubicBezTo>
                    <a:pt x="2237" y="725"/>
                    <a:pt x="2080" y="568"/>
                    <a:pt x="2080" y="347"/>
                  </a:cubicBezTo>
                  <a:lnTo>
                    <a:pt x="2080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37138" tIns="137138" rIns="137138" bIns="137138" anchor="ctr" anchorCtr="0">
              <a:noAutofit/>
            </a:bodyPr>
            <a:lstStyle>
              <a:defPPr/>
            </a:lstStyle>
            <a:p>
              <a:endParaRPr sz="2100"/>
            </a:p>
          </p:txBody>
        </p:sp>
        <p:sp>
          <p:nvSpPr>
            <p:cNvPr id="118" name="Google Shape;10427;p74">
              <a:extLst>
                <a:ext uri="{FF2B5EF4-FFF2-40B4-BE49-F238E27FC236}">
                  <a16:creationId xmlns:a16="http://schemas.microsoft.com/office/drawing/2014/main" id="{179308DF-88F6-9C11-7E7A-E6D6D4B73253}"/>
                </a:ext>
              </a:extLst>
            </p:cNvPr>
            <p:cNvSpPr/>
            <p:nvPr/>
          </p:nvSpPr>
          <p:spPr>
            <a:xfrm>
              <a:off x="5511250" y="3703000"/>
              <a:ext cx="140225" cy="33900"/>
            </a:xfrm>
            <a:custGeom>
              <a:avLst/>
              <a:gdLst/>
              <a:ahLst/>
              <a:cxnLst/>
              <a:rect l="l" t="t" r="r" b="b"/>
              <a:pathLst>
                <a:path w="5609" h="1356" extrusionOk="0">
                  <a:moveTo>
                    <a:pt x="1" y="0"/>
                  </a:moveTo>
                  <a:lnTo>
                    <a:pt x="1" y="1355"/>
                  </a:lnTo>
                  <a:lnTo>
                    <a:pt x="5609" y="1355"/>
                  </a:lnTo>
                  <a:lnTo>
                    <a:pt x="5609" y="347"/>
                  </a:lnTo>
                  <a:cubicBezTo>
                    <a:pt x="5577" y="158"/>
                    <a:pt x="5451" y="0"/>
                    <a:pt x="523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37138" tIns="137138" rIns="137138" bIns="137138" anchor="ctr" anchorCtr="0">
              <a:noAutofit/>
            </a:bodyPr>
            <a:lstStyle>
              <a:defPPr/>
            </a:lstStyle>
            <a:p>
              <a:endParaRPr sz="2100"/>
            </a:p>
          </p:txBody>
        </p:sp>
        <p:sp>
          <p:nvSpPr>
            <p:cNvPr id="119" name="Google Shape;10428;p74">
              <a:extLst>
                <a:ext uri="{FF2B5EF4-FFF2-40B4-BE49-F238E27FC236}">
                  <a16:creationId xmlns:a16="http://schemas.microsoft.com/office/drawing/2014/main" id="{962174F5-A4F1-7DCC-08D3-9AC38D1257C1}"/>
                </a:ext>
              </a:extLst>
            </p:cNvPr>
            <p:cNvSpPr/>
            <p:nvPr/>
          </p:nvSpPr>
          <p:spPr>
            <a:xfrm>
              <a:off x="5529375" y="3808550"/>
              <a:ext cx="122900" cy="87450"/>
            </a:xfrm>
            <a:custGeom>
              <a:avLst/>
              <a:gdLst/>
              <a:ahLst/>
              <a:cxnLst/>
              <a:rect l="l" t="t" r="r" b="b"/>
              <a:pathLst>
                <a:path w="4916" h="3498" extrusionOk="0">
                  <a:moveTo>
                    <a:pt x="0" y="0"/>
                  </a:moveTo>
                  <a:lnTo>
                    <a:pt x="0" y="3151"/>
                  </a:lnTo>
                  <a:cubicBezTo>
                    <a:pt x="0" y="3340"/>
                    <a:pt x="158" y="3497"/>
                    <a:pt x="347" y="3497"/>
                  </a:cubicBezTo>
                  <a:cubicBezTo>
                    <a:pt x="536" y="3497"/>
                    <a:pt x="693" y="3340"/>
                    <a:pt x="693" y="3151"/>
                  </a:cubicBezTo>
                  <a:lnTo>
                    <a:pt x="693" y="1418"/>
                  </a:lnTo>
                  <a:lnTo>
                    <a:pt x="4190" y="1418"/>
                  </a:lnTo>
                  <a:lnTo>
                    <a:pt x="4190" y="3151"/>
                  </a:lnTo>
                  <a:cubicBezTo>
                    <a:pt x="4190" y="3340"/>
                    <a:pt x="4348" y="3497"/>
                    <a:pt x="4569" y="3497"/>
                  </a:cubicBezTo>
                  <a:cubicBezTo>
                    <a:pt x="4758" y="3497"/>
                    <a:pt x="4915" y="3340"/>
                    <a:pt x="4915" y="3151"/>
                  </a:cubicBezTo>
                  <a:lnTo>
                    <a:pt x="4915" y="0"/>
                  </a:lnTo>
                  <a:lnTo>
                    <a:pt x="2773" y="0"/>
                  </a:lnTo>
                  <a:lnTo>
                    <a:pt x="2773" y="347"/>
                  </a:lnTo>
                  <a:cubicBezTo>
                    <a:pt x="2773" y="536"/>
                    <a:pt x="2615" y="693"/>
                    <a:pt x="2426" y="693"/>
                  </a:cubicBezTo>
                  <a:cubicBezTo>
                    <a:pt x="2237" y="693"/>
                    <a:pt x="2080" y="536"/>
                    <a:pt x="2080" y="347"/>
                  </a:cubicBezTo>
                  <a:lnTo>
                    <a:pt x="208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37138" tIns="137138" rIns="137138" bIns="137138" anchor="ctr" anchorCtr="0">
              <a:noAutofit/>
            </a:bodyPr>
            <a:lstStyle>
              <a:defPPr/>
            </a:lstStyle>
            <a:p>
              <a:endParaRPr sz="2100"/>
            </a:p>
          </p:txBody>
        </p:sp>
        <p:sp>
          <p:nvSpPr>
            <p:cNvPr id="120" name="Google Shape;10429;p74">
              <a:extLst>
                <a:ext uri="{FF2B5EF4-FFF2-40B4-BE49-F238E27FC236}">
                  <a16:creationId xmlns:a16="http://schemas.microsoft.com/office/drawing/2014/main" id="{73B0C174-DB80-2CAD-DDEC-179AB49C37E5}"/>
                </a:ext>
              </a:extLst>
            </p:cNvPr>
            <p:cNvSpPr/>
            <p:nvPr/>
          </p:nvSpPr>
          <p:spPr>
            <a:xfrm>
              <a:off x="5408075" y="3651025"/>
              <a:ext cx="86675" cy="103975"/>
            </a:xfrm>
            <a:custGeom>
              <a:avLst/>
              <a:gdLst/>
              <a:ahLst/>
              <a:cxnLst/>
              <a:rect l="l" t="t" r="r" b="b"/>
              <a:pathLst>
                <a:path w="3467" h="4159" extrusionOk="0">
                  <a:moveTo>
                    <a:pt x="1733" y="0"/>
                  </a:moveTo>
                  <a:cubicBezTo>
                    <a:pt x="788" y="0"/>
                    <a:pt x="1" y="788"/>
                    <a:pt x="1" y="1733"/>
                  </a:cubicBezTo>
                  <a:lnTo>
                    <a:pt x="1" y="3812"/>
                  </a:lnTo>
                  <a:cubicBezTo>
                    <a:pt x="1" y="4001"/>
                    <a:pt x="158" y="4159"/>
                    <a:pt x="347" y="4159"/>
                  </a:cubicBezTo>
                  <a:lnTo>
                    <a:pt x="3120" y="4159"/>
                  </a:lnTo>
                  <a:cubicBezTo>
                    <a:pt x="3309" y="4159"/>
                    <a:pt x="3466" y="4001"/>
                    <a:pt x="3466" y="3812"/>
                  </a:cubicBezTo>
                  <a:lnTo>
                    <a:pt x="3466" y="1733"/>
                  </a:lnTo>
                  <a:cubicBezTo>
                    <a:pt x="3466" y="788"/>
                    <a:pt x="2678" y="0"/>
                    <a:pt x="173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37138" tIns="137138" rIns="137138" bIns="137138" anchor="ctr" anchorCtr="0">
              <a:noAutofit/>
            </a:bodyPr>
            <a:lstStyle>
              <a:defPPr/>
            </a:lstStyle>
            <a:p>
              <a:endParaRPr sz="2100"/>
            </a:p>
          </p:txBody>
        </p:sp>
      </p:grpSp>
      <p:grpSp>
        <p:nvGrpSpPr>
          <p:cNvPr id="121" name="Google Shape;10435;p74">
            <a:extLst>
              <a:ext uri="{FF2B5EF4-FFF2-40B4-BE49-F238E27FC236}">
                <a16:creationId xmlns:a16="http://schemas.microsoft.com/office/drawing/2014/main" id="{D0007093-4D26-66F3-FADB-212350E6C25F}"/>
              </a:ext>
            </a:extLst>
          </p:cNvPr>
          <p:cNvGrpSpPr/>
          <p:nvPr/>
        </p:nvGrpSpPr>
        <p:grpSpPr>
          <a:xfrm>
            <a:off x="11411681" y="7357614"/>
            <a:ext cx="1064462" cy="1051880"/>
            <a:chOff x="6543825" y="3202075"/>
            <a:chExt cx="296975" cy="275350"/>
          </a:xfrm>
          <a:solidFill>
            <a:srgbClr val="FFC000"/>
          </a:solidFill>
        </p:grpSpPr>
        <p:sp>
          <p:nvSpPr>
            <p:cNvPr id="122" name="Google Shape;10436;p74">
              <a:extLst>
                <a:ext uri="{FF2B5EF4-FFF2-40B4-BE49-F238E27FC236}">
                  <a16:creationId xmlns:a16="http://schemas.microsoft.com/office/drawing/2014/main" id="{84F6A04D-FFFC-E2CD-1C01-3D1D94B0461D}"/>
                </a:ext>
              </a:extLst>
            </p:cNvPr>
            <p:cNvSpPr/>
            <p:nvPr/>
          </p:nvSpPr>
          <p:spPr>
            <a:xfrm>
              <a:off x="6683250" y="3202075"/>
              <a:ext cx="17350" cy="43350"/>
            </a:xfrm>
            <a:custGeom>
              <a:avLst/>
              <a:gdLst/>
              <a:ahLst/>
              <a:cxnLst/>
              <a:rect l="l" t="t" r="r" b="b"/>
              <a:pathLst>
                <a:path w="694" h="1733" extrusionOk="0">
                  <a:moveTo>
                    <a:pt x="347" y="0"/>
                  </a:moveTo>
                  <a:cubicBezTo>
                    <a:pt x="158" y="0"/>
                    <a:pt x="0" y="158"/>
                    <a:pt x="0" y="347"/>
                  </a:cubicBezTo>
                  <a:lnTo>
                    <a:pt x="0" y="1355"/>
                  </a:lnTo>
                  <a:cubicBezTo>
                    <a:pt x="0" y="1576"/>
                    <a:pt x="158" y="1733"/>
                    <a:pt x="347" y="1733"/>
                  </a:cubicBezTo>
                  <a:cubicBezTo>
                    <a:pt x="536" y="1733"/>
                    <a:pt x="693" y="1576"/>
                    <a:pt x="693" y="1355"/>
                  </a:cubicBezTo>
                  <a:lnTo>
                    <a:pt x="693" y="347"/>
                  </a:lnTo>
                  <a:cubicBezTo>
                    <a:pt x="693" y="158"/>
                    <a:pt x="536" y="0"/>
                    <a:pt x="34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37138" tIns="137138" rIns="137138" bIns="137138" anchor="ctr" anchorCtr="0">
              <a:noAutofit/>
            </a:bodyPr>
            <a:lstStyle>
              <a:defPPr/>
            </a:lstStyle>
            <a:p>
              <a:endParaRPr sz="2100"/>
            </a:p>
          </p:txBody>
        </p:sp>
        <p:sp>
          <p:nvSpPr>
            <p:cNvPr id="123" name="Google Shape;10437;p74">
              <a:extLst>
                <a:ext uri="{FF2B5EF4-FFF2-40B4-BE49-F238E27FC236}">
                  <a16:creationId xmlns:a16="http://schemas.microsoft.com/office/drawing/2014/main" id="{A0B9F344-EC66-0DDB-7371-922186FDD513}"/>
                </a:ext>
              </a:extLst>
            </p:cNvPr>
            <p:cNvSpPr/>
            <p:nvPr/>
          </p:nvSpPr>
          <p:spPr>
            <a:xfrm>
              <a:off x="6613925" y="3236125"/>
              <a:ext cx="35475" cy="34700"/>
            </a:xfrm>
            <a:custGeom>
              <a:avLst/>
              <a:gdLst/>
              <a:ahLst/>
              <a:cxnLst/>
              <a:rect l="l" t="t" r="r" b="b"/>
              <a:pathLst>
                <a:path w="1419" h="1388" extrusionOk="0">
                  <a:moveTo>
                    <a:pt x="363" y="1"/>
                  </a:moveTo>
                  <a:cubicBezTo>
                    <a:pt x="276" y="1"/>
                    <a:pt x="190" y="40"/>
                    <a:pt x="127" y="119"/>
                  </a:cubicBezTo>
                  <a:cubicBezTo>
                    <a:pt x="1" y="245"/>
                    <a:pt x="1" y="466"/>
                    <a:pt x="127" y="592"/>
                  </a:cubicBezTo>
                  <a:lnTo>
                    <a:pt x="820" y="1316"/>
                  </a:lnTo>
                  <a:cubicBezTo>
                    <a:pt x="883" y="1364"/>
                    <a:pt x="969" y="1387"/>
                    <a:pt x="1056" y="1387"/>
                  </a:cubicBezTo>
                  <a:cubicBezTo>
                    <a:pt x="1143" y="1387"/>
                    <a:pt x="1229" y="1364"/>
                    <a:pt x="1292" y="1316"/>
                  </a:cubicBezTo>
                  <a:cubicBezTo>
                    <a:pt x="1418" y="1190"/>
                    <a:pt x="1418" y="938"/>
                    <a:pt x="1292" y="844"/>
                  </a:cubicBezTo>
                  <a:lnTo>
                    <a:pt x="599" y="119"/>
                  </a:lnTo>
                  <a:cubicBezTo>
                    <a:pt x="536" y="40"/>
                    <a:pt x="450" y="1"/>
                    <a:pt x="363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37138" tIns="137138" rIns="137138" bIns="137138" anchor="ctr" anchorCtr="0">
              <a:noAutofit/>
            </a:bodyPr>
            <a:lstStyle>
              <a:defPPr/>
            </a:lstStyle>
            <a:p>
              <a:endParaRPr sz="2100"/>
            </a:p>
          </p:txBody>
        </p:sp>
        <p:sp>
          <p:nvSpPr>
            <p:cNvPr id="124" name="Google Shape;10438;p74">
              <a:extLst>
                <a:ext uri="{FF2B5EF4-FFF2-40B4-BE49-F238E27FC236}">
                  <a16:creationId xmlns:a16="http://schemas.microsoft.com/office/drawing/2014/main" id="{F81C0593-741C-03F1-AF10-2F764CF1B0CC}"/>
                </a:ext>
              </a:extLst>
            </p:cNvPr>
            <p:cNvSpPr/>
            <p:nvPr/>
          </p:nvSpPr>
          <p:spPr>
            <a:xfrm>
              <a:off x="6734425" y="3236425"/>
              <a:ext cx="35475" cy="34400"/>
            </a:xfrm>
            <a:custGeom>
              <a:avLst/>
              <a:gdLst/>
              <a:ahLst/>
              <a:cxnLst/>
              <a:rect l="l" t="t" r="r" b="b"/>
              <a:pathLst>
                <a:path w="1419" h="1376" extrusionOk="0">
                  <a:moveTo>
                    <a:pt x="1054" y="0"/>
                  </a:moveTo>
                  <a:cubicBezTo>
                    <a:pt x="976" y="0"/>
                    <a:pt x="894" y="33"/>
                    <a:pt x="820" y="107"/>
                  </a:cubicBezTo>
                  <a:lnTo>
                    <a:pt x="95" y="832"/>
                  </a:lnTo>
                  <a:cubicBezTo>
                    <a:pt x="1" y="926"/>
                    <a:pt x="1" y="1178"/>
                    <a:pt x="95" y="1304"/>
                  </a:cubicBezTo>
                  <a:cubicBezTo>
                    <a:pt x="158" y="1352"/>
                    <a:pt x="253" y="1375"/>
                    <a:pt x="344" y="1375"/>
                  </a:cubicBezTo>
                  <a:cubicBezTo>
                    <a:pt x="434" y="1375"/>
                    <a:pt x="521" y="1352"/>
                    <a:pt x="568" y="1304"/>
                  </a:cubicBezTo>
                  <a:lnTo>
                    <a:pt x="1293" y="580"/>
                  </a:lnTo>
                  <a:cubicBezTo>
                    <a:pt x="1419" y="454"/>
                    <a:pt x="1419" y="233"/>
                    <a:pt x="1293" y="107"/>
                  </a:cubicBezTo>
                  <a:cubicBezTo>
                    <a:pt x="1226" y="41"/>
                    <a:pt x="1142" y="0"/>
                    <a:pt x="105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37138" tIns="137138" rIns="137138" bIns="137138" anchor="ctr" anchorCtr="0">
              <a:noAutofit/>
            </a:bodyPr>
            <a:lstStyle>
              <a:defPPr/>
            </a:lstStyle>
            <a:p>
              <a:endParaRPr sz="2100"/>
            </a:p>
          </p:txBody>
        </p:sp>
        <p:sp>
          <p:nvSpPr>
            <p:cNvPr id="125" name="Google Shape;10439;p74">
              <a:extLst>
                <a:ext uri="{FF2B5EF4-FFF2-40B4-BE49-F238E27FC236}">
                  <a16:creationId xmlns:a16="http://schemas.microsoft.com/office/drawing/2014/main" id="{D568DDC7-DC23-DB28-39A8-8C9BDAD9A5BD}"/>
                </a:ext>
              </a:extLst>
            </p:cNvPr>
            <p:cNvSpPr/>
            <p:nvPr/>
          </p:nvSpPr>
          <p:spPr>
            <a:xfrm>
              <a:off x="6805325" y="3322575"/>
              <a:ext cx="35475" cy="121325"/>
            </a:xfrm>
            <a:custGeom>
              <a:avLst/>
              <a:gdLst/>
              <a:ahLst/>
              <a:cxnLst/>
              <a:rect l="l" t="t" r="r" b="b"/>
              <a:pathLst>
                <a:path w="1419" h="4853" extrusionOk="0">
                  <a:moveTo>
                    <a:pt x="0" y="1"/>
                  </a:moveTo>
                  <a:lnTo>
                    <a:pt x="0" y="4852"/>
                  </a:lnTo>
                  <a:lnTo>
                    <a:pt x="1040" y="4852"/>
                  </a:lnTo>
                  <a:cubicBezTo>
                    <a:pt x="1261" y="4852"/>
                    <a:pt x="1418" y="4695"/>
                    <a:pt x="1418" y="4506"/>
                  </a:cubicBezTo>
                  <a:lnTo>
                    <a:pt x="1418" y="316"/>
                  </a:lnTo>
                  <a:cubicBezTo>
                    <a:pt x="1355" y="158"/>
                    <a:pt x="1198" y="1"/>
                    <a:pt x="104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37138" tIns="137138" rIns="137138" bIns="137138" anchor="ctr" anchorCtr="0">
              <a:noAutofit/>
            </a:bodyPr>
            <a:lstStyle>
              <a:defPPr/>
            </a:lstStyle>
            <a:p>
              <a:endParaRPr sz="2100"/>
            </a:p>
          </p:txBody>
        </p:sp>
        <p:sp>
          <p:nvSpPr>
            <p:cNvPr id="126" name="Google Shape;10440;p74">
              <a:extLst>
                <a:ext uri="{FF2B5EF4-FFF2-40B4-BE49-F238E27FC236}">
                  <a16:creationId xmlns:a16="http://schemas.microsoft.com/office/drawing/2014/main" id="{D640C74C-713C-79D3-C177-9283D41C7278}"/>
                </a:ext>
              </a:extLst>
            </p:cNvPr>
            <p:cNvSpPr/>
            <p:nvPr/>
          </p:nvSpPr>
          <p:spPr>
            <a:xfrm>
              <a:off x="6543825" y="3323275"/>
              <a:ext cx="35475" cy="121400"/>
            </a:xfrm>
            <a:custGeom>
              <a:avLst/>
              <a:gdLst/>
              <a:ahLst/>
              <a:cxnLst/>
              <a:rect l="l" t="t" r="r" b="b"/>
              <a:pathLst>
                <a:path w="1419" h="4856" extrusionOk="0">
                  <a:moveTo>
                    <a:pt x="323" y="0"/>
                  </a:moveTo>
                  <a:cubicBezTo>
                    <a:pt x="132" y="0"/>
                    <a:pt x="1" y="149"/>
                    <a:pt x="1" y="351"/>
                  </a:cubicBezTo>
                  <a:lnTo>
                    <a:pt x="1" y="4509"/>
                  </a:lnTo>
                  <a:cubicBezTo>
                    <a:pt x="1" y="4698"/>
                    <a:pt x="158" y="4856"/>
                    <a:pt x="379" y="4856"/>
                  </a:cubicBezTo>
                  <a:lnTo>
                    <a:pt x="1418" y="4856"/>
                  </a:lnTo>
                  <a:lnTo>
                    <a:pt x="1418" y="4"/>
                  </a:lnTo>
                  <a:lnTo>
                    <a:pt x="379" y="4"/>
                  </a:lnTo>
                  <a:cubicBezTo>
                    <a:pt x="360" y="1"/>
                    <a:pt x="341" y="0"/>
                    <a:pt x="32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37138" tIns="137138" rIns="137138" bIns="137138" anchor="ctr" anchorCtr="0">
              <a:noAutofit/>
            </a:bodyPr>
            <a:lstStyle>
              <a:defPPr/>
            </a:lstStyle>
            <a:p>
              <a:endParaRPr sz="2100"/>
            </a:p>
          </p:txBody>
        </p:sp>
        <p:sp>
          <p:nvSpPr>
            <p:cNvPr id="127" name="Google Shape;10441;p74">
              <a:extLst>
                <a:ext uri="{FF2B5EF4-FFF2-40B4-BE49-F238E27FC236}">
                  <a16:creationId xmlns:a16="http://schemas.microsoft.com/office/drawing/2014/main" id="{D4B2C779-475D-D821-6BCE-FCD1F6D40ED8}"/>
                </a:ext>
              </a:extLst>
            </p:cNvPr>
            <p:cNvSpPr/>
            <p:nvPr/>
          </p:nvSpPr>
          <p:spPr>
            <a:xfrm>
              <a:off x="6643075" y="3332025"/>
              <a:ext cx="143375" cy="104000"/>
            </a:xfrm>
            <a:custGeom>
              <a:avLst/>
              <a:gdLst/>
              <a:ahLst/>
              <a:cxnLst/>
              <a:rect l="l" t="t" r="r" b="b"/>
              <a:pathLst>
                <a:path w="5735" h="4160" extrusionOk="0">
                  <a:moveTo>
                    <a:pt x="1639" y="1"/>
                  </a:moveTo>
                  <a:cubicBezTo>
                    <a:pt x="1450" y="1"/>
                    <a:pt x="1198" y="158"/>
                    <a:pt x="1072" y="379"/>
                  </a:cubicBezTo>
                  <a:lnTo>
                    <a:pt x="0" y="2490"/>
                  </a:lnTo>
                  <a:cubicBezTo>
                    <a:pt x="158" y="2584"/>
                    <a:pt x="378" y="2616"/>
                    <a:pt x="567" y="2616"/>
                  </a:cubicBezTo>
                  <a:cubicBezTo>
                    <a:pt x="1072" y="2616"/>
                    <a:pt x="1544" y="2364"/>
                    <a:pt x="1796" y="1891"/>
                  </a:cubicBezTo>
                  <a:lnTo>
                    <a:pt x="2017" y="1418"/>
                  </a:lnTo>
                  <a:lnTo>
                    <a:pt x="2710" y="1418"/>
                  </a:lnTo>
                  <a:cubicBezTo>
                    <a:pt x="2899" y="1418"/>
                    <a:pt x="3056" y="1481"/>
                    <a:pt x="3182" y="1607"/>
                  </a:cubicBezTo>
                  <a:lnTo>
                    <a:pt x="5734" y="4159"/>
                  </a:lnTo>
                  <a:lnTo>
                    <a:pt x="5734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37138" tIns="137138" rIns="137138" bIns="137138" anchor="ctr" anchorCtr="0">
              <a:noAutofit/>
            </a:bodyPr>
            <a:lstStyle>
              <a:defPPr/>
            </a:lstStyle>
            <a:p>
              <a:endParaRPr sz="2100"/>
            </a:p>
          </p:txBody>
        </p:sp>
        <p:sp>
          <p:nvSpPr>
            <p:cNvPr id="128" name="Google Shape;10442;p74">
              <a:extLst>
                <a:ext uri="{FF2B5EF4-FFF2-40B4-BE49-F238E27FC236}">
                  <a16:creationId xmlns:a16="http://schemas.microsoft.com/office/drawing/2014/main" id="{4F037041-DDD5-A57B-86FF-7B936B6587F5}"/>
                </a:ext>
              </a:extLst>
            </p:cNvPr>
            <p:cNvSpPr/>
            <p:nvPr/>
          </p:nvSpPr>
          <p:spPr>
            <a:xfrm>
              <a:off x="6595025" y="3288700"/>
              <a:ext cx="175675" cy="188725"/>
            </a:xfrm>
            <a:custGeom>
              <a:avLst/>
              <a:gdLst/>
              <a:ahLst/>
              <a:cxnLst/>
              <a:rect l="l" t="t" r="r" b="b"/>
              <a:pathLst>
                <a:path w="7027" h="7549" extrusionOk="0">
                  <a:moveTo>
                    <a:pt x="2206" y="1"/>
                  </a:moveTo>
                  <a:cubicBezTo>
                    <a:pt x="1828" y="1"/>
                    <a:pt x="1481" y="221"/>
                    <a:pt x="1261" y="568"/>
                  </a:cubicBezTo>
                  <a:lnTo>
                    <a:pt x="946" y="1198"/>
                  </a:lnTo>
                  <a:cubicBezTo>
                    <a:pt x="914" y="1324"/>
                    <a:pt x="757" y="1419"/>
                    <a:pt x="631" y="1419"/>
                  </a:cubicBezTo>
                  <a:lnTo>
                    <a:pt x="1" y="1419"/>
                  </a:lnTo>
                  <a:lnTo>
                    <a:pt x="1" y="6239"/>
                  </a:lnTo>
                  <a:lnTo>
                    <a:pt x="1576" y="6239"/>
                  </a:lnTo>
                  <a:lnTo>
                    <a:pt x="2584" y="7247"/>
                  </a:lnTo>
                  <a:cubicBezTo>
                    <a:pt x="2768" y="7431"/>
                    <a:pt x="3054" y="7548"/>
                    <a:pt x="3330" y="7548"/>
                  </a:cubicBezTo>
                  <a:cubicBezTo>
                    <a:pt x="3431" y="7548"/>
                    <a:pt x="3531" y="7533"/>
                    <a:pt x="3624" y="7499"/>
                  </a:cubicBezTo>
                  <a:lnTo>
                    <a:pt x="6585" y="6554"/>
                  </a:lnTo>
                  <a:cubicBezTo>
                    <a:pt x="6743" y="6522"/>
                    <a:pt x="6900" y="6396"/>
                    <a:pt x="7026" y="6302"/>
                  </a:cubicBezTo>
                  <a:lnTo>
                    <a:pt x="4537" y="3813"/>
                  </a:lnTo>
                  <a:lnTo>
                    <a:pt x="4380" y="3813"/>
                  </a:lnTo>
                  <a:lnTo>
                    <a:pt x="4348" y="3844"/>
                  </a:lnTo>
                  <a:cubicBezTo>
                    <a:pt x="4033" y="4506"/>
                    <a:pt x="3340" y="4947"/>
                    <a:pt x="2647" y="5042"/>
                  </a:cubicBezTo>
                  <a:cubicBezTo>
                    <a:pt x="2601" y="5044"/>
                    <a:pt x="2556" y="5046"/>
                    <a:pt x="2511" y="5046"/>
                  </a:cubicBezTo>
                  <a:cubicBezTo>
                    <a:pt x="2046" y="5046"/>
                    <a:pt x="1698" y="4899"/>
                    <a:pt x="1324" y="4727"/>
                  </a:cubicBezTo>
                  <a:cubicBezTo>
                    <a:pt x="1103" y="4632"/>
                    <a:pt x="1040" y="4412"/>
                    <a:pt x="1166" y="4254"/>
                  </a:cubicBezTo>
                  <a:lnTo>
                    <a:pt x="2363" y="1797"/>
                  </a:lnTo>
                  <a:cubicBezTo>
                    <a:pt x="2615" y="1324"/>
                    <a:pt x="3088" y="1041"/>
                    <a:pt x="3592" y="1041"/>
                  </a:cubicBezTo>
                  <a:lnTo>
                    <a:pt x="5104" y="1041"/>
                  </a:lnTo>
                  <a:cubicBezTo>
                    <a:pt x="5167" y="852"/>
                    <a:pt x="5262" y="631"/>
                    <a:pt x="5262" y="347"/>
                  </a:cubicBezTo>
                  <a:cubicBezTo>
                    <a:pt x="5262" y="158"/>
                    <a:pt x="5104" y="1"/>
                    <a:pt x="488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37138" tIns="137138" rIns="137138" bIns="137138" anchor="ctr" anchorCtr="0">
              <a:noAutofit/>
            </a:bodyPr>
            <a:lstStyle>
              <a:defPPr/>
            </a:lstStyle>
            <a:p>
              <a:endParaRPr sz="2100"/>
            </a:p>
          </p:txBody>
        </p:sp>
      </p:grpSp>
      <p:grpSp>
        <p:nvGrpSpPr>
          <p:cNvPr id="129" name="Google Shape;10443;p74">
            <a:extLst>
              <a:ext uri="{FF2B5EF4-FFF2-40B4-BE49-F238E27FC236}">
                <a16:creationId xmlns:a16="http://schemas.microsoft.com/office/drawing/2014/main" id="{F6EA4010-56CD-10F4-C651-B9744FDC6B0A}"/>
              </a:ext>
            </a:extLst>
          </p:cNvPr>
          <p:cNvGrpSpPr/>
          <p:nvPr/>
        </p:nvGrpSpPr>
        <p:grpSpPr>
          <a:xfrm>
            <a:off x="14152803" y="6102515"/>
            <a:ext cx="826706" cy="881090"/>
            <a:chOff x="2037825" y="3254050"/>
            <a:chExt cx="296175" cy="296175"/>
          </a:xfrm>
          <a:solidFill>
            <a:srgbClr val="FFC000"/>
          </a:solidFill>
        </p:grpSpPr>
        <p:sp>
          <p:nvSpPr>
            <p:cNvPr id="130" name="Google Shape;10444;p74">
              <a:extLst>
                <a:ext uri="{FF2B5EF4-FFF2-40B4-BE49-F238E27FC236}">
                  <a16:creationId xmlns:a16="http://schemas.microsoft.com/office/drawing/2014/main" id="{CB5E85BB-7381-B391-56E0-89BEB5195C8B}"/>
                </a:ext>
              </a:extLst>
            </p:cNvPr>
            <p:cNvSpPr/>
            <p:nvPr/>
          </p:nvSpPr>
          <p:spPr>
            <a:xfrm>
              <a:off x="2063825" y="3254050"/>
              <a:ext cx="86675" cy="86675"/>
            </a:xfrm>
            <a:custGeom>
              <a:avLst/>
              <a:gdLst/>
              <a:ahLst/>
              <a:cxnLst/>
              <a:rect l="l" t="t" r="r" b="b"/>
              <a:pathLst>
                <a:path w="3467" h="3467" extrusionOk="0">
                  <a:moveTo>
                    <a:pt x="1733" y="1"/>
                  </a:moveTo>
                  <a:cubicBezTo>
                    <a:pt x="788" y="1"/>
                    <a:pt x="1" y="788"/>
                    <a:pt x="1" y="1733"/>
                  </a:cubicBezTo>
                  <a:cubicBezTo>
                    <a:pt x="1" y="2679"/>
                    <a:pt x="788" y="3466"/>
                    <a:pt x="1733" y="3466"/>
                  </a:cubicBezTo>
                  <a:cubicBezTo>
                    <a:pt x="2678" y="3466"/>
                    <a:pt x="3466" y="2679"/>
                    <a:pt x="3466" y="1733"/>
                  </a:cubicBezTo>
                  <a:cubicBezTo>
                    <a:pt x="3466" y="788"/>
                    <a:pt x="2678" y="1"/>
                    <a:pt x="1733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37138" tIns="137138" rIns="137138" bIns="137138" anchor="ctr" anchorCtr="0">
              <a:noAutofit/>
            </a:bodyPr>
            <a:lstStyle>
              <a:defPPr/>
            </a:lstStyle>
            <a:p>
              <a:endParaRPr sz="2100"/>
            </a:p>
          </p:txBody>
        </p:sp>
        <p:sp>
          <p:nvSpPr>
            <p:cNvPr id="131" name="Google Shape;10445;p74">
              <a:extLst>
                <a:ext uri="{FF2B5EF4-FFF2-40B4-BE49-F238E27FC236}">
                  <a16:creationId xmlns:a16="http://schemas.microsoft.com/office/drawing/2014/main" id="{4E3B8F43-FD67-ACDD-D6CA-1B0217E35DEA}"/>
                </a:ext>
              </a:extLst>
            </p:cNvPr>
            <p:cNvSpPr/>
            <p:nvPr/>
          </p:nvSpPr>
          <p:spPr>
            <a:xfrm>
              <a:off x="2178025" y="3289500"/>
              <a:ext cx="104000" cy="67950"/>
            </a:xfrm>
            <a:custGeom>
              <a:avLst/>
              <a:gdLst/>
              <a:ahLst/>
              <a:cxnLst/>
              <a:rect l="l" t="t" r="r" b="b"/>
              <a:pathLst>
                <a:path w="4160" h="2718" extrusionOk="0">
                  <a:moveTo>
                    <a:pt x="347" y="0"/>
                  </a:moveTo>
                  <a:cubicBezTo>
                    <a:pt x="158" y="0"/>
                    <a:pt x="1" y="158"/>
                    <a:pt x="1" y="347"/>
                  </a:cubicBezTo>
                  <a:cubicBezTo>
                    <a:pt x="1" y="536"/>
                    <a:pt x="95" y="662"/>
                    <a:pt x="316" y="662"/>
                  </a:cubicBezTo>
                  <a:lnTo>
                    <a:pt x="2395" y="662"/>
                  </a:lnTo>
                  <a:cubicBezTo>
                    <a:pt x="2584" y="662"/>
                    <a:pt x="2742" y="820"/>
                    <a:pt x="2742" y="1009"/>
                  </a:cubicBezTo>
                  <a:lnTo>
                    <a:pt x="2742" y="1576"/>
                  </a:lnTo>
                  <a:lnTo>
                    <a:pt x="2616" y="1450"/>
                  </a:lnTo>
                  <a:cubicBezTo>
                    <a:pt x="2568" y="1387"/>
                    <a:pt x="2482" y="1355"/>
                    <a:pt x="2391" y="1355"/>
                  </a:cubicBezTo>
                  <a:cubicBezTo>
                    <a:pt x="2301" y="1355"/>
                    <a:pt x="2206" y="1387"/>
                    <a:pt x="2143" y="1450"/>
                  </a:cubicBezTo>
                  <a:cubicBezTo>
                    <a:pt x="2049" y="1576"/>
                    <a:pt x="2049" y="1796"/>
                    <a:pt x="2143" y="1922"/>
                  </a:cubicBezTo>
                  <a:lnTo>
                    <a:pt x="2868" y="2647"/>
                  </a:lnTo>
                  <a:cubicBezTo>
                    <a:pt x="2931" y="2694"/>
                    <a:pt x="3017" y="2718"/>
                    <a:pt x="3104" y="2718"/>
                  </a:cubicBezTo>
                  <a:cubicBezTo>
                    <a:pt x="3191" y="2718"/>
                    <a:pt x="3277" y="2694"/>
                    <a:pt x="3340" y="2647"/>
                  </a:cubicBezTo>
                  <a:lnTo>
                    <a:pt x="4033" y="1922"/>
                  </a:lnTo>
                  <a:cubicBezTo>
                    <a:pt x="4159" y="1796"/>
                    <a:pt x="4159" y="1576"/>
                    <a:pt x="4033" y="1450"/>
                  </a:cubicBezTo>
                  <a:cubicBezTo>
                    <a:pt x="3986" y="1387"/>
                    <a:pt x="3899" y="1355"/>
                    <a:pt x="3809" y="1355"/>
                  </a:cubicBezTo>
                  <a:cubicBezTo>
                    <a:pt x="3718" y="1355"/>
                    <a:pt x="3624" y="1387"/>
                    <a:pt x="3561" y="1450"/>
                  </a:cubicBezTo>
                  <a:lnTo>
                    <a:pt x="3466" y="1576"/>
                  </a:lnTo>
                  <a:lnTo>
                    <a:pt x="3466" y="1009"/>
                  </a:lnTo>
                  <a:cubicBezTo>
                    <a:pt x="3466" y="441"/>
                    <a:pt x="2994" y="0"/>
                    <a:pt x="242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37138" tIns="137138" rIns="137138" bIns="137138" anchor="ctr" anchorCtr="0">
              <a:noAutofit/>
            </a:bodyPr>
            <a:lstStyle>
              <a:defPPr/>
            </a:lstStyle>
            <a:p>
              <a:endParaRPr sz="2100"/>
            </a:p>
          </p:txBody>
        </p:sp>
        <p:sp>
          <p:nvSpPr>
            <p:cNvPr id="132" name="Google Shape;10446;p74">
              <a:extLst>
                <a:ext uri="{FF2B5EF4-FFF2-40B4-BE49-F238E27FC236}">
                  <a16:creationId xmlns:a16="http://schemas.microsoft.com/office/drawing/2014/main" id="{D4C0E88D-E38D-5988-EDF4-2A0FCEA88FD5}"/>
                </a:ext>
              </a:extLst>
            </p:cNvPr>
            <p:cNvSpPr/>
            <p:nvPr/>
          </p:nvSpPr>
          <p:spPr>
            <a:xfrm>
              <a:off x="2070125" y="3444225"/>
              <a:ext cx="106350" cy="69075"/>
            </a:xfrm>
            <a:custGeom>
              <a:avLst/>
              <a:gdLst/>
              <a:ahLst/>
              <a:cxnLst/>
              <a:rect l="l" t="t" r="r" b="b"/>
              <a:pathLst>
                <a:path w="4254" h="2763" extrusionOk="0">
                  <a:moveTo>
                    <a:pt x="1095" y="0"/>
                  </a:moveTo>
                  <a:cubicBezTo>
                    <a:pt x="1002" y="0"/>
                    <a:pt x="904" y="28"/>
                    <a:pt x="820" y="112"/>
                  </a:cubicBezTo>
                  <a:lnTo>
                    <a:pt x="127" y="805"/>
                  </a:lnTo>
                  <a:cubicBezTo>
                    <a:pt x="1" y="931"/>
                    <a:pt x="1" y="1184"/>
                    <a:pt x="127" y="1278"/>
                  </a:cubicBezTo>
                  <a:cubicBezTo>
                    <a:pt x="190" y="1341"/>
                    <a:pt x="276" y="1373"/>
                    <a:pt x="363" y="1373"/>
                  </a:cubicBezTo>
                  <a:cubicBezTo>
                    <a:pt x="449" y="1373"/>
                    <a:pt x="536" y="1341"/>
                    <a:pt x="599" y="1278"/>
                  </a:cubicBezTo>
                  <a:lnTo>
                    <a:pt x="725" y="1184"/>
                  </a:lnTo>
                  <a:lnTo>
                    <a:pt x="725" y="1719"/>
                  </a:lnTo>
                  <a:cubicBezTo>
                    <a:pt x="725" y="2318"/>
                    <a:pt x="1198" y="2759"/>
                    <a:pt x="1733" y="2759"/>
                  </a:cubicBezTo>
                  <a:lnTo>
                    <a:pt x="3813" y="2759"/>
                  </a:lnTo>
                  <a:cubicBezTo>
                    <a:pt x="3837" y="2761"/>
                    <a:pt x="3861" y="2763"/>
                    <a:pt x="3883" y="2763"/>
                  </a:cubicBezTo>
                  <a:cubicBezTo>
                    <a:pt x="4122" y="2763"/>
                    <a:pt x="4254" y="2616"/>
                    <a:pt x="4254" y="2444"/>
                  </a:cubicBezTo>
                  <a:cubicBezTo>
                    <a:pt x="4254" y="2223"/>
                    <a:pt x="4096" y="2066"/>
                    <a:pt x="3907" y="2066"/>
                  </a:cubicBezTo>
                  <a:lnTo>
                    <a:pt x="1828" y="2066"/>
                  </a:lnTo>
                  <a:cubicBezTo>
                    <a:pt x="1639" y="2066"/>
                    <a:pt x="1481" y="1908"/>
                    <a:pt x="1481" y="1719"/>
                  </a:cubicBezTo>
                  <a:lnTo>
                    <a:pt x="1481" y="1184"/>
                  </a:lnTo>
                  <a:lnTo>
                    <a:pt x="1576" y="1278"/>
                  </a:lnTo>
                  <a:cubicBezTo>
                    <a:pt x="1639" y="1341"/>
                    <a:pt x="1733" y="1373"/>
                    <a:pt x="1824" y="1373"/>
                  </a:cubicBezTo>
                  <a:cubicBezTo>
                    <a:pt x="1914" y="1373"/>
                    <a:pt x="2001" y="1341"/>
                    <a:pt x="2048" y="1278"/>
                  </a:cubicBezTo>
                  <a:cubicBezTo>
                    <a:pt x="2174" y="1184"/>
                    <a:pt x="2174" y="931"/>
                    <a:pt x="2048" y="805"/>
                  </a:cubicBezTo>
                  <a:lnTo>
                    <a:pt x="1355" y="112"/>
                  </a:lnTo>
                  <a:cubicBezTo>
                    <a:pt x="1292" y="81"/>
                    <a:pt x="1261" y="81"/>
                    <a:pt x="1229" y="18"/>
                  </a:cubicBezTo>
                  <a:cubicBezTo>
                    <a:pt x="1187" y="7"/>
                    <a:pt x="1142" y="0"/>
                    <a:pt x="109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37138" tIns="137138" rIns="137138" bIns="137138" anchor="ctr" anchorCtr="0">
              <a:noAutofit/>
            </a:bodyPr>
            <a:lstStyle>
              <a:defPPr/>
            </a:lstStyle>
            <a:p>
              <a:endParaRPr sz="2100"/>
            </a:p>
          </p:txBody>
        </p:sp>
        <p:sp>
          <p:nvSpPr>
            <p:cNvPr id="133" name="Google Shape;10447;p74">
              <a:extLst>
                <a:ext uri="{FF2B5EF4-FFF2-40B4-BE49-F238E27FC236}">
                  <a16:creationId xmlns:a16="http://schemas.microsoft.com/office/drawing/2014/main" id="{9CA5853A-2CF4-EE34-48DC-1D067304F971}"/>
                </a:ext>
              </a:extLst>
            </p:cNvPr>
            <p:cNvSpPr/>
            <p:nvPr/>
          </p:nvSpPr>
          <p:spPr>
            <a:xfrm>
              <a:off x="2219775" y="3375350"/>
              <a:ext cx="89025" cy="85875"/>
            </a:xfrm>
            <a:custGeom>
              <a:avLst/>
              <a:gdLst/>
              <a:ahLst/>
              <a:cxnLst/>
              <a:rect l="l" t="t" r="r" b="b"/>
              <a:pathLst>
                <a:path w="3560" h="3435" extrusionOk="0">
                  <a:moveTo>
                    <a:pt x="1796" y="0"/>
                  </a:moveTo>
                  <a:cubicBezTo>
                    <a:pt x="788" y="0"/>
                    <a:pt x="0" y="788"/>
                    <a:pt x="0" y="1733"/>
                  </a:cubicBezTo>
                  <a:cubicBezTo>
                    <a:pt x="0" y="2647"/>
                    <a:pt x="788" y="3434"/>
                    <a:pt x="1796" y="3434"/>
                  </a:cubicBezTo>
                  <a:cubicBezTo>
                    <a:pt x="2741" y="3434"/>
                    <a:pt x="3561" y="2647"/>
                    <a:pt x="3561" y="1733"/>
                  </a:cubicBezTo>
                  <a:cubicBezTo>
                    <a:pt x="3561" y="788"/>
                    <a:pt x="2773" y="0"/>
                    <a:pt x="179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37138" tIns="137138" rIns="137138" bIns="137138" anchor="ctr" anchorCtr="0">
              <a:noAutofit/>
            </a:bodyPr>
            <a:lstStyle>
              <a:defPPr/>
            </a:lstStyle>
            <a:p>
              <a:endParaRPr sz="2100"/>
            </a:p>
          </p:txBody>
        </p:sp>
        <p:sp>
          <p:nvSpPr>
            <p:cNvPr id="134" name="Google Shape;10448;p74">
              <a:extLst>
                <a:ext uri="{FF2B5EF4-FFF2-40B4-BE49-F238E27FC236}">
                  <a16:creationId xmlns:a16="http://schemas.microsoft.com/office/drawing/2014/main" id="{B9961048-16BA-3CEB-259B-8E659DB4F5A0}"/>
                </a:ext>
              </a:extLst>
            </p:cNvPr>
            <p:cNvSpPr/>
            <p:nvPr/>
          </p:nvSpPr>
          <p:spPr>
            <a:xfrm>
              <a:off x="2037825" y="3339125"/>
              <a:ext cx="138650" cy="88225"/>
            </a:xfrm>
            <a:custGeom>
              <a:avLst/>
              <a:gdLst/>
              <a:ahLst/>
              <a:cxnLst/>
              <a:rect l="l" t="t" r="r" b="b"/>
              <a:pathLst>
                <a:path w="5546" h="3529" extrusionOk="0">
                  <a:moveTo>
                    <a:pt x="1072" y="0"/>
                  </a:moveTo>
                  <a:cubicBezTo>
                    <a:pt x="442" y="536"/>
                    <a:pt x="32" y="1292"/>
                    <a:pt x="32" y="2143"/>
                  </a:cubicBezTo>
                  <a:lnTo>
                    <a:pt x="32" y="3182"/>
                  </a:lnTo>
                  <a:cubicBezTo>
                    <a:pt x="1" y="3371"/>
                    <a:pt x="158" y="3529"/>
                    <a:pt x="347" y="3529"/>
                  </a:cubicBezTo>
                  <a:lnTo>
                    <a:pt x="5199" y="3529"/>
                  </a:lnTo>
                  <a:cubicBezTo>
                    <a:pt x="5388" y="3529"/>
                    <a:pt x="5546" y="3371"/>
                    <a:pt x="5546" y="3182"/>
                  </a:cubicBezTo>
                  <a:lnTo>
                    <a:pt x="5546" y="2143"/>
                  </a:lnTo>
                  <a:cubicBezTo>
                    <a:pt x="5546" y="1292"/>
                    <a:pt x="5168" y="536"/>
                    <a:pt x="4538" y="0"/>
                  </a:cubicBezTo>
                  <a:cubicBezTo>
                    <a:pt x="4096" y="473"/>
                    <a:pt x="3466" y="756"/>
                    <a:pt x="2805" y="756"/>
                  </a:cubicBezTo>
                  <a:cubicBezTo>
                    <a:pt x="2143" y="756"/>
                    <a:pt x="1513" y="504"/>
                    <a:pt x="107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37138" tIns="137138" rIns="137138" bIns="137138" anchor="ctr" anchorCtr="0">
              <a:noAutofit/>
            </a:bodyPr>
            <a:lstStyle>
              <a:defPPr/>
            </a:lstStyle>
            <a:p>
              <a:endParaRPr sz="2100"/>
            </a:p>
          </p:txBody>
        </p:sp>
        <p:sp>
          <p:nvSpPr>
            <p:cNvPr id="135" name="Google Shape;10449;p74">
              <a:extLst>
                <a:ext uri="{FF2B5EF4-FFF2-40B4-BE49-F238E27FC236}">
                  <a16:creationId xmlns:a16="http://schemas.microsoft.com/office/drawing/2014/main" id="{7151DA40-20EA-5D7C-A9D7-C7DE5198FABA}"/>
                </a:ext>
              </a:extLst>
            </p:cNvPr>
            <p:cNvSpPr/>
            <p:nvPr/>
          </p:nvSpPr>
          <p:spPr>
            <a:xfrm>
              <a:off x="2193775" y="3460400"/>
              <a:ext cx="140225" cy="89825"/>
            </a:xfrm>
            <a:custGeom>
              <a:avLst/>
              <a:gdLst/>
              <a:ahLst/>
              <a:cxnLst/>
              <a:rect l="l" t="t" r="r" b="b"/>
              <a:pathLst>
                <a:path w="5609" h="3593" extrusionOk="0">
                  <a:moveTo>
                    <a:pt x="1009" y="1"/>
                  </a:moveTo>
                  <a:cubicBezTo>
                    <a:pt x="379" y="537"/>
                    <a:pt x="1" y="1261"/>
                    <a:pt x="1" y="2143"/>
                  </a:cubicBezTo>
                  <a:lnTo>
                    <a:pt x="1" y="3246"/>
                  </a:lnTo>
                  <a:cubicBezTo>
                    <a:pt x="1" y="3435"/>
                    <a:pt x="158" y="3592"/>
                    <a:pt x="347" y="3592"/>
                  </a:cubicBezTo>
                  <a:lnTo>
                    <a:pt x="5262" y="3592"/>
                  </a:lnTo>
                  <a:cubicBezTo>
                    <a:pt x="5451" y="3592"/>
                    <a:pt x="5609" y="3435"/>
                    <a:pt x="5609" y="3246"/>
                  </a:cubicBezTo>
                  <a:lnTo>
                    <a:pt x="5609" y="2143"/>
                  </a:lnTo>
                  <a:cubicBezTo>
                    <a:pt x="5577" y="1261"/>
                    <a:pt x="5199" y="537"/>
                    <a:pt x="4569" y="1"/>
                  </a:cubicBezTo>
                  <a:cubicBezTo>
                    <a:pt x="4128" y="474"/>
                    <a:pt x="3498" y="757"/>
                    <a:pt x="2773" y="757"/>
                  </a:cubicBezTo>
                  <a:cubicBezTo>
                    <a:pt x="2080" y="757"/>
                    <a:pt x="1450" y="474"/>
                    <a:pt x="100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37138" tIns="137138" rIns="137138" bIns="137138" anchor="ctr" anchorCtr="0">
              <a:noAutofit/>
            </a:bodyPr>
            <a:lstStyle>
              <a:defPPr/>
            </a:lstStyle>
            <a:p>
              <a:endParaRPr sz="2100"/>
            </a:p>
          </p:txBody>
        </p:sp>
      </p:grpSp>
      <p:grpSp>
        <p:nvGrpSpPr>
          <p:cNvPr id="136" name="Google Shape;10468;p74">
            <a:extLst>
              <a:ext uri="{FF2B5EF4-FFF2-40B4-BE49-F238E27FC236}">
                <a16:creationId xmlns:a16="http://schemas.microsoft.com/office/drawing/2014/main" id="{6C5E5ACF-51C1-30E8-8DA6-F615723B5C2B}"/>
              </a:ext>
            </a:extLst>
          </p:cNvPr>
          <p:cNvGrpSpPr/>
          <p:nvPr/>
        </p:nvGrpSpPr>
        <p:grpSpPr>
          <a:xfrm>
            <a:off x="6218246" y="6438900"/>
            <a:ext cx="724300" cy="769868"/>
            <a:chOff x="3859600" y="3591950"/>
            <a:chExt cx="296975" cy="296175"/>
          </a:xfrm>
          <a:solidFill>
            <a:srgbClr val="FFC000"/>
          </a:solidFill>
        </p:grpSpPr>
        <p:sp>
          <p:nvSpPr>
            <p:cNvPr id="137" name="Google Shape;10469;p74">
              <a:extLst>
                <a:ext uri="{FF2B5EF4-FFF2-40B4-BE49-F238E27FC236}">
                  <a16:creationId xmlns:a16="http://schemas.microsoft.com/office/drawing/2014/main" id="{610BD97A-F520-117B-2879-768E17ED1E37}"/>
                </a:ext>
              </a:extLst>
            </p:cNvPr>
            <p:cNvSpPr/>
            <p:nvPr/>
          </p:nvSpPr>
          <p:spPr>
            <a:xfrm>
              <a:off x="4034450" y="3766000"/>
              <a:ext cx="122125" cy="122125"/>
            </a:xfrm>
            <a:custGeom>
              <a:avLst/>
              <a:gdLst/>
              <a:ahLst/>
              <a:cxnLst/>
              <a:rect l="l" t="t" r="r" b="b"/>
              <a:pathLst>
                <a:path w="4885" h="4885" extrusionOk="0">
                  <a:moveTo>
                    <a:pt x="2395" y="1324"/>
                  </a:moveTo>
                  <a:cubicBezTo>
                    <a:pt x="2616" y="1324"/>
                    <a:pt x="2773" y="1482"/>
                    <a:pt x="2773" y="1702"/>
                  </a:cubicBezTo>
                  <a:lnTo>
                    <a:pt x="2773" y="2049"/>
                  </a:lnTo>
                  <a:lnTo>
                    <a:pt x="3120" y="2049"/>
                  </a:lnTo>
                  <a:cubicBezTo>
                    <a:pt x="3309" y="2049"/>
                    <a:pt x="3466" y="2206"/>
                    <a:pt x="3466" y="2395"/>
                  </a:cubicBezTo>
                  <a:cubicBezTo>
                    <a:pt x="3466" y="2584"/>
                    <a:pt x="3309" y="2742"/>
                    <a:pt x="3120" y="2742"/>
                  </a:cubicBezTo>
                  <a:lnTo>
                    <a:pt x="2395" y="2742"/>
                  </a:lnTo>
                  <a:cubicBezTo>
                    <a:pt x="2206" y="2742"/>
                    <a:pt x="2049" y="2584"/>
                    <a:pt x="2049" y="2395"/>
                  </a:cubicBezTo>
                  <a:lnTo>
                    <a:pt x="2049" y="1702"/>
                  </a:lnTo>
                  <a:cubicBezTo>
                    <a:pt x="2049" y="1482"/>
                    <a:pt x="2206" y="1324"/>
                    <a:pt x="2395" y="1324"/>
                  </a:cubicBezTo>
                  <a:close/>
                  <a:moveTo>
                    <a:pt x="2458" y="1"/>
                  </a:moveTo>
                  <a:cubicBezTo>
                    <a:pt x="1104" y="1"/>
                    <a:pt x="1" y="1103"/>
                    <a:pt x="1" y="2427"/>
                  </a:cubicBezTo>
                  <a:cubicBezTo>
                    <a:pt x="1" y="3781"/>
                    <a:pt x="1104" y="4884"/>
                    <a:pt x="2458" y="4884"/>
                  </a:cubicBezTo>
                  <a:cubicBezTo>
                    <a:pt x="3782" y="4884"/>
                    <a:pt x="4884" y="3781"/>
                    <a:pt x="4884" y="2427"/>
                  </a:cubicBezTo>
                  <a:cubicBezTo>
                    <a:pt x="4853" y="1072"/>
                    <a:pt x="3782" y="1"/>
                    <a:pt x="245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37138" tIns="137138" rIns="137138" bIns="137138" anchor="ctr" anchorCtr="0">
              <a:noAutofit/>
            </a:bodyPr>
            <a:lstStyle>
              <a:defPPr/>
            </a:lstStyle>
            <a:p>
              <a:endParaRPr sz="2100"/>
            </a:p>
          </p:txBody>
        </p:sp>
        <p:sp>
          <p:nvSpPr>
            <p:cNvPr id="138" name="Google Shape;10470;p74">
              <a:extLst>
                <a:ext uri="{FF2B5EF4-FFF2-40B4-BE49-F238E27FC236}">
                  <a16:creationId xmlns:a16="http://schemas.microsoft.com/office/drawing/2014/main" id="{62CFD98E-A1E1-F386-F339-64CCB38258A0}"/>
                </a:ext>
              </a:extLst>
            </p:cNvPr>
            <p:cNvSpPr/>
            <p:nvPr/>
          </p:nvSpPr>
          <p:spPr>
            <a:xfrm>
              <a:off x="3860400" y="3679375"/>
              <a:ext cx="260725" cy="173300"/>
            </a:xfrm>
            <a:custGeom>
              <a:avLst/>
              <a:gdLst/>
              <a:ahLst/>
              <a:cxnLst/>
              <a:rect l="l" t="t" r="r" b="b"/>
              <a:pathLst>
                <a:path w="10429" h="6932" extrusionOk="0">
                  <a:moveTo>
                    <a:pt x="2426" y="662"/>
                  </a:moveTo>
                  <a:cubicBezTo>
                    <a:pt x="2647" y="662"/>
                    <a:pt x="2804" y="819"/>
                    <a:pt x="2804" y="1008"/>
                  </a:cubicBezTo>
                  <a:cubicBezTo>
                    <a:pt x="2804" y="1197"/>
                    <a:pt x="2647" y="1355"/>
                    <a:pt x="2426" y="1355"/>
                  </a:cubicBezTo>
                  <a:lnTo>
                    <a:pt x="1733" y="1355"/>
                  </a:lnTo>
                  <a:cubicBezTo>
                    <a:pt x="1544" y="1355"/>
                    <a:pt x="1387" y="1197"/>
                    <a:pt x="1387" y="1008"/>
                  </a:cubicBezTo>
                  <a:cubicBezTo>
                    <a:pt x="1387" y="819"/>
                    <a:pt x="1544" y="662"/>
                    <a:pt x="1733" y="662"/>
                  </a:cubicBezTo>
                  <a:close/>
                  <a:moveTo>
                    <a:pt x="4537" y="662"/>
                  </a:moveTo>
                  <a:cubicBezTo>
                    <a:pt x="4726" y="662"/>
                    <a:pt x="4884" y="819"/>
                    <a:pt x="4884" y="1008"/>
                  </a:cubicBezTo>
                  <a:cubicBezTo>
                    <a:pt x="4884" y="1197"/>
                    <a:pt x="4695" y="1355"/>
                    <a:pt x="4537" y="1355"/>
                  </a:cubicBezTo>
                  <a:lnTo>
                    <a:pt x="3812" y="1355"/>
                  </a:lnTo>
                  <a:cubicBezTo>
                    <a:pt x="3623" y="1355"/>
                    <a:pt x="3466" y="1197"/>
                    <a:pt x="3466" y="1008"/>
                  </a:cubicBezTo>
                  <a:cubicBezTo>
                    <a:pt x="3466" y="819"/>
                    <a:pt x="3623" y="662"/>
                    <a:pt x="3812" y="662"/>
                  </a:cubicBezTo>
                  <a:close/>
                  <a:moveTo>
                    <a:pt x="6648" y="662"/>
                  </a:moveTo>
                  <a:cubicBezTo>
                    <a:pt x="6837" y="662"/>
                    <a:pt x="6994" y="819"/>
                    <a:pt x="6994" y="1008"/>
                  </a:cubicBezTo>
                  <a:cubicBezTo>
                    <a:pt x="6994" y="1197"/>
                    <a:pt x="6837" y="1355"/>
                    <a:pt x="6648" y="1355"/>
                  </a:cubicBezTo>
                  <a:lnTo>
                    <a:pt x="5955" y="1355"/>
                  </a:lnTo>
                  <a:cubicBezTo>
                    <a:pt x="5734" y="1355"/>
                    <a:pt x="5577" y="1197"/>
                    <a:pt x="5577" y="1008"/>
                  </a:cubicBezTo>
                  <a:cubicBezTo>
                    <a:pt x="5577" y="819"/>
                    <a:pt x="5734" y="662"/>
                    <a:pt x="5955" y="662"/>
                  </a:cubicBezTo>
                  <a:close/>
                  <a:moveTo>
                    <a:pt x="8727" y="662"/>
                  </a:moveTo>
                  <a:cubicBezTo>
                    <a:pt x="8948" y="662"/>
                    <a:pt x="9105" y="819"/>
                    <a:pt x="9105" y="1008"/>
                  </a:cubicBezTo>
                  <a:cubicBezTo>
                    <a:pt x="9105" y="1197"/>
                    <a:pt x="8948" y="1355"/>
                    <a:pt x="8727" y="1355"/>
                  </a:cubicBezTo>
                  <a:lnTo>
                    <a:pt x="8034" y="1355"/>
                  </a:lnTo>
                  <a:cubicBezTo>
                    <a:pt x="7845" y="1355"/>
                    <a:pt x="7688" y="1197"/>
                    <a:pt x="7688" y="1008"/>
                  </a:cubicBezTo>
                  <a:cubicBezTo>
                    <a:pt x="7688" y="819"/>
                    <a:pt x="7845" y="662"/>
                    <a:pt x="8034" y="662"/>
                  </a:cubicBezTo>
                  <a:close/>
                  <a:moveTo>
                    <a:pt x="2426" y="2080"/>
                  </a:moveTo>
                  <a:cubicBezTo>
                    <a:pt x="2647" y="2080"/>
                    <a:pt x="2804" y="2237"/>
                    <a:pt x="2804" y="2426"/>
                  </a:cubicBezTo>
                  <a:cubicBezTo>
                    <a:pt x="2804" y="2647"/>
                    <a:pt x="2647" y="2773"/>
                    <a:pt x="2426" y="2773"/>
                  </a:cubicBezTo>
                  <a:lnTo>
                    <a:pt x="1733" y="2773"/>
                  </a:lnTo>
                  <a:cubicBezTo>
                    <a:pt x="1544" y="2773"/>
                    <a:pt x="1387" y="2647"/>
                    <a:pt x="1387" y="2426"/>
                  </a:cubicBezTo>
                  <a:cubicBezTo>
                    <a:pt x="1387" y="2206"/>
                    <a:pt x="1544" y="2080"/>
                    <a:pt x="1733" y="2080"/>
                  </a:cubicBezTo>
                  <a:close/>
                  <a:moveTo>
                    <a:pt x="4537" y="2080"/>
                  </a:moveTo>
                  <a:cubicBezTo>
                    <a:pt x="4726" y="2080"/>
                    <a:pt x="4884" y="2237"/>
                    <a:pt x="4884" y="2426"/>
                  </a:cubicBezTo>
                  <a:cubicBezTo>
                    <a:pt x="4884" y="2647"/>
                    <a:pt x="4695" y="2773"/>
                    <a:pt x="4537" y="2773"/>
                  </a:cubicBezTo>
                  <a:lnTo>
                    <a:pt x="3812" y="2773"/>
                  </a:lnTo>
                  <a:cubicBezTo>
                    <a:pt x="3623" y="2773"/>
                    <a:pt x="3466" y="2647"/>
                    <a:pt x="3466" y="2426"/>
                  </a:cubicBezTo>
                  <a:cubicBezTo>
                    <a:pt x="3466" y="2206"/>
                    <a:pt x="3623" y="2080"/>
                    <a:pt x="3812" y="2080"/>
                  </a:cubicBezTo>
                  <a:close/>
                  <a:moveTo>
                    <a:pt x="6648" y="2080"/>
                  </a:moveTo>
                  <a:cubicBezTo>
                    <a:pt x="6837" y="2080"/>
                    <a:pt x="6994" y="2237"/>
                    <a:pt x="6994" y="2426"/>
                  </a:cubicBezTo>
                  <a:cubicBezTo>
                    <a:pt x="6994" y="2647"/>
                    <a:pt x="6837" y="2773"/>
                    <a:pt x="6648" y="2773"/>
                  </a:cubicBezTo>
                  <a:lnTo>
                    <a:pt x="5955" y="2773"/>
                  </a:lnTo>
                  <a:cubicBezTo>
                    <a:pt x="5734" y="2773"/>
                    <a:pt x="5577" y="2647"/>
                    <a:pt x="5577" y="2426"/>
                  </a:cubicBezTo>
                  <a:cubicBezTo>
                    <a:pt x="5577" y="2206"/>
                    <a:pt x="5734" y="2080"/>
                    <a:pt x="5955" y="2080"/>
                  </a:cubicBezTo>
                  <a:close/>
                  <a:moveTo>
                    <a:pt x="8727" y="2080"/>
                  </a:moveTo>
                  <a:cubicBezTo>
                    <a:pt x="8948" y="2080"/>
                    <a:pt x="9105" y="2237"/>
                    <a:pt x="9105" y="2426"/>
                  </a:cubicBezTo>
                  <a:cubicBezTo>
                    <a:pt x="9105" y="2647"/>
                    <a:pt x="8948" y="2773"/>
                    <a:pt x="8727" y="2773"/>
                  </a:cubicBezTo>
                  <a:lnTo>
                    <a:pt x="8034" y="2773"/>
                  </a:lnTo>
                  <a:cubicBezTo>
                    <a:pt x="7845" y="2773"/>
                    <a:pt x="7688" y="2647"/>
                    <a:pt x="7688" y="2426"/>
                  </a:cubicBezTo>
                  <a:cubicBezTo>
                    <a:pt x="7688" y="2206"/>
                    <a:pt x="7845" y="2080"/>
                    <a:pt x="8034" y="2080"/>
                  </a:cubicBezTo>
                  <a:close/>
                  <a:moveTo>
                    <a:pt x="2426" y="3466"/>
                  </a:moveTo>
                  <a:cubicBezTo>
                    <a:pt x="2647" y="3466"/>
                    <a:pt x="2804" y="3623"/>
                    <a:pt x="2804" y="3812"/>
                  </a:cubicBezTo>
                  <a:cubicBezTo>
                    <a:pt x="2804" y="4001"/>
                    <a:pt x="2647" y="4159"/>
                    <a:pt x="2426" y="4159"/>
                  </a:cubicBezTo>
                  <a:lnTo>
                    <a:pt x="1733" y="4159"/>
                  </a:lnTo>
                  <a:cubicBezTo>
                    <a:pt x="1544" y="4159"/>
                    <a:pt x="1387" y="4001"/>
                    <a:pt x="1387" y="3812"/>
                  </a:cubicBezTo>
                  <a:cubicBezTo>
                    <a:pt x="1387" y="3623"/>
                    <a:pt x="1544" y="3466"/>
                    <a:pt x="1733" y="3466"/>
                  </a:cubicBezTo>
                  <a:close/>
                  <a:moveTo>
                    <a:pt x="4537" y="3466"/>
                  </a:moveTo>
                  <a:cubicBezTo>
                    <a:pt x="4726" y="3466"/>
                    <a:pt x="4884" y="3623"/>
                    <a:pt x="4884" y="3812"/>
                  </a:cubicBezTo>
                  <a:cubicBezTo>
                    <a:pt x="4884" y="4001"/>
                    <a:pt x="4695" y="4159"/>
                    <a:pt x="4537" y="4159"/>
                  </a:cubicBezTo>
                  <a:lnTo>
                    <a:pt x="3812" y="4159"/>
                  </a:lnTo>
                  <a:cubicBezTo>
                    <a:pt x="3623" y="4159"/>
                    <a:pt x="3466" y="4001"/>
                    <a:pt x="3466" y="3812"/>
                  </a:cubicBezTo>
                  <a:cubicBezTo>
                    <a:pt x="3466" y="3623"/>
                    <a:pt x="3623" y="3466"/>
                    <a:pt x="3812" y="3466"/>
                  </a:cubicBezTo>
                  <a:close/>
                  <a:moveTo>
                    <a:pt x="6648" y="3466"/>
                  </a:moveTo>
                  <a:cubicBezTo>
                    <a:pt x="6837" y="3466"/>
                    <a:pt x="6994" y="3623"/>
                    <a:pt x="6994" y="3812"/>
                  </a:cubicBezTo>
                  <a:cubicBezTo>
                    <a:pt x="6994" y="4001"/>
                    <a:pt x="6837" y="4159"/>
                    <a:pt x="6648" y="4159"/>
                  </a:cubicBezTo>
                  <a:lnTo>
                    <a:pt x="5955" y="4159"/>
                  </a:lnTo>
                  <a:cubicBezTo>
                    <a:pt x="5734" y="4159"/>
                    <a:pt x="5577" y="4001"/>
                    <a:pt x="5577" y="3812"/>
                  </a:cubicBezTo>
                  <a:cubicBezTo>
                    <a:pt x="5577" y="3623"/>
                    <a:pt x="5734" y="3466"/>
                    <a:pt x="5955" y="3466"/>
                  </a:cubicBezTo>
                  <a:close/>
                  <a:moveTo>
                    <a:pt x="2426" y="4852"/>
                  </a:moveTo>
                  <a:cubicBezTo>
                    <a:pt x="2647" y="4852"/>
                    <a:pt x="2804" y="5010"/>
                    <a:pt x="2804" y="5199"/>
                  </a:cubicBezTo>
                  <a:cubicBezTo>
                    <a:pt x="2804" y="5388"/>
                    <a:pt x="2647" y="5545"/>
                    <a:pt x="2426" y="5545"/>
                  </a:cubicBezTo>
                  <a:lnTo>
                    <a:pt x="1733" y="5545"/>
                  </a:lnTo>
                  <a:cubicBezTo>
                    <a:pt x="1544" y="5545"/>
                    <a:pt x="1387" y="5388"/>
                    <a:pt x="1387" y="5199"/>
                  </a:cubicBezTo>
                  <a:cubicBezTo>
                    <a:pt x="1387" y="5010"/>
                    <a:pt x="1544" y="4852"/>
                    <a:pt x="1733" y="4852"/>
                  </a:cubicBezTo>
                  <a:close/>
                  <a:moveTo>
                    <a:pt x="4537" y="4852"/>
                  </a:moveTo>
                  <a:cubicBezTo>
                    <a:pt x="4726" y="4852"/>
                    <a:pt x="4884" y="5010"/>
                    <a:pt x="4884" y="5199"/>
                  </a:cubicBezTo>
                  <a:cubicBezTo>
                    <a:pt x="4884" y="5388"/>
                    <a:pt x="4695" y="5545"/>
                    <a:pt x="4537" y="5545"/>
                  </a:cubicBezTo>
                  <a:lnTo>
                    <a:pt x="3812" y="5545"/>
                  </a:lnTo>
                  <a:cubicBezTo>
                    <a:pt x="3623" y="5545"/>
                    <a:pt x="3466" y="5388"/>
                    <a:pt x="3466" y="5199"/>
                  </a:cubicBezTo>
                  <a:cubicBezTo>
                    <a:pt x="3466" y="5010"/>
                    <a:pt x="3623" y="4852"/>
                    <a:pt x="3812" y="4852"/>
                  </a:cubicBezTo>
                  <a:close/>
                  <a:moveTo>
                    <a:pt x="0" y="0"/>
                  </a:moveTo>
                  <a:lnTo>
                    <a:pt x="0" y="5892"/>
                  </a:lnTo>
                  <a:cubicBezTo>
                    <a:pt x="0" y="6459"/>
                    <a:pt x="473" y="6931"/>
                    <a:pt x="1071" y="6931"/>
                  </a:cubicBezTo>
                  <a:lnTo>
                    <a:pt x="6490" y="6931"/>
                  </a:lnTo>
                  <a:cubicBezTo>
                    <a:pt x="6364" y="6616"/>
                    <a:pt x="6301" y="6270"/>
                    <a:pt x="6301" y="5892"/>
                  </a:cubicBezTo>
                  <a:cubicBezTo>
                    <a:pt x="6301" y="5797"/>
                    <a:pt x="6333" y="5671"/>
                    <a:pt x="6333" y="5545"/>
                  </a:cubicBezTo>
                  <a:lnTo>
                    <a:pt x="5955" y="5545"/>
                  </a:lnTo>
                  <a:cubicBezTo>
                    <a:pt x="5734" y="5545"/>
                    <a:pt x="5577" y="5388"/>
                    <a:pt x="5577" y="5199"/>
                  </a:cubicBezTo>
                  <a:cubicBezTo>
                    <a:pt x="5577" y="5010"/>
                    <a:pt x="5734" y="4852"/>
                    <a:pt x="5955" y="4852"/>
                  </a:cubicBezTo>
                  <a:lnTo>
                    <a:pt x="6490" y="4852"/>
                  </a:lnTo>
                  <a:cubicBezTo>
                    <a:pt x="6931" y="3623"/>
                    <a:pt x="8066" y="2741"/>
                    <a:pt x="9420" y="2741"/>
                  </a:cubicBezTo>
                  <a:cubicBezTo>
                    <a:pt x="9767" y="2741"/>
                    <a:pt x="10113" y="2836"/>
                    <a:pt x="10428" y="2962"/>
                  </a:cubicBezTo>
                  <a:lnTo>
                    <a:pt x="10428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37138" tIns="137138" rIns="137138" bIns="137138" anchor="ctr" anchorCtr="0">
              <a:noAutofit/>
            </a:bodyPr>
            <a:lstStyle>
              <a:defPPr/>
            </a:lstStyle>
            <a:p>
              <a:endParaRPr sz="2100"/>
            </a:p>
          </p:txBody>
        </p:sp>
        <p:sp>
          <p:nvSpPr>
            <p:cNvPr id="139" name="Google Shape;10471;p74">
              <a:extLst>
                <a:ext uri="{FF2B5EF4-FFF2-40B4-BE49-F238E27FC236}">
                  <a16:creationId xmlns:a16="http://schemas.microsoft.com/office/drawing/2014/main" id="{48C2BF70-0099-1FC5-85D4-2714EE02B3A7}"/>
                </a:ext>
              </a:extLst>
            </p:cNvPr>
            <p:cNvSpPr/>
            <p:nvPr/>
          </p:nvSpPr>
          <p:spPr>
            <a:xfrm>
              <a:off x="3859600" y="3591950"/>
              <a:ext cx="261525" cy="70900"/>
            </a:xfrm>
            <a:custGeom>
              <a:avLst/>
              <a:gdLst/>
              <a:ahLst/>
              <a:cxnLst/>
              <a:rect l="l" t="t" r="r" b="b"/>
              <a:pathLst>
                <a:path w="10461" h="2836" extrusionOk="0">
                  <a:moveTo>
                    <a:pt x="1734" y="0"/>
                  </a:moveTo>
                  <a:cubicBezTo>
                    <a:pt x="1513" y="0"/>
                    <a:pt x="1356" y="158"/>
                    <a:pt x="1356" y="347"/>
                  </a:cubicBezTo>
                  <a:lnTo>
                    <a:pt x="1356" y="693"/>
                  </a:lnTo>
                  <a:lnTo>
                    <a:pt x="1009" y="693"/>
                  </a:lnTo>
                  <a:cubicBezTo>
                    <a:pt x="410" y="693"/>
                    <a:pt x="1" y="1166"/>
                    <a:pt x="1" y="1733"/>
                  </a:cubicBezTo>
                  <a:lnTo>
                    <a:pt x="1" y="2836"/>
                  </a:lnTo>
                  <a:lnTo>
                    <a:pt x="10429" y="2836"/>
                  </a:lnTo>
                  <a:lnTo>
                    <a:pt x="10429" y="1733"/>
                  </a:lnTo>
                  <a:lnTo>
                    <a:pt x="10460" y="1733"/>
                  </a:lnTo>
                  <a:cubicBezTo>
                    <a:pt x="10460" y="1134"/>
                    <a:pt x="9988" y="693"/>
                    <a:pt x="9421" y="693"/>
                  </a:cubicBezTo>
                  <a:lnTo>
                    <a:pt x="9074" y="693"/>
                  </a:lnTo>
                  <a:lnTo>
                    <a:pt x="9074" y="347"/>
                  </a:lnTo>
                  <a:cubicBezTo>
                    <a:pt x="9074" y="158"/>
                    <a:pt x="8917" y="0"/>
                    <a:pt x="8728" y="0"/>
                  </a:cubicBezTo>
                  <a:cubicBezTo>
                    <a:pt x="8539" y="0"/>
                    <a:pt x="8381" y="158"/>
                    <a:pt x="8381" y="347"/>
                  </a:cubicBezTo>
                  <a:lnTo>
                    <a:pt x="8381" y="693"/>
                  </a:lnTo>
                  <a:lnTo>
                    <a:pt x="6995" y="693"/>
                  </a:lnTo>
                  <a:lnTo>
                    <a:pt x="6995" y="347"/>
                  </a:lnTo>
                  <a:cubicBezTo>
                    <a:pt x="6995" y="158"/>
                    <a:pt x="6837" y="0"/>
                    <a:pt x="6648" y="0"/>
                  </a:cubicBezTo>
                  <a:cubicBezTo>
                    <a:pt x="6459" y="0"/>
                    <a:pt x="6302" y="158"/>
                    <a:pt x="6302" y="347"/>
                  </a:cubicBezTo>
                  <a:lnTo>
                    <a:pt x="6302" y="693"/>
                  </a:lnTo>
                  <a:lnTo>
                    <a:pt x="4159" y="693"/>
                  </a:lnTo>
                  <a:lnTo>
                    <a:pt x="4159" y="347"/>
                  </a:lnTo>
                  <a:cubicBezTo>
                    <a:pt x="4159" y="158"/>
                    <a:pt x="4002" y="0"/>
                    <a:pt x="3813" y="0"/>
                  </a:cubicBezTo>
                  <a:cubicBezTo>
                    <a:pt x="3624" y="0"/>
                    <a:pt x="3466" y="158"/>
                    <a:pt x="3466" y="347"/>
                  </a:cubicBezTo>
                  <a:lnTo>
                    <a:pt x="3466" y="693"/>
                  </a:lnTo>
                  <a:lnTo>
                    <a:pt x="2080" y="693"/>
                  </a:lnTo>
                  <a:lnTo>
                    <a:pt x="2080" y="347"/>
                  </a:lnTo>
                  <a:cubicBezTo>
                    <a:pt x="2080" y="158"/>
                    <a:pt x="1923" y="0"/>
                    <a:pt x="173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37138" tIns="137138" rIns="137138" bIns="137138" anchor="ctr" anchorCtr="0">
              <a:noAutofit/>
            </a:bodyPr>
            <a:lstStyle>
              <a:defPPr/>
            </a:lstStyle>
            <a:p>
              <a:endParaRPr sz="2100"/>
            </a:p>
          </p:txBody>
        </p:sp>
      </p:grpSp>
      <p:grpSp>
        <p:nvGrpSpPr>
          <p:cNvPr id="140" name="Google Shape;10483;p74">
            <a:extLst>
              <a:ext uri="{FF2B5EF4-FFF2-40B4-BE49-F238E27FC236}">
                <a16:creationId xmlns:a16="http://schemas.microsoft.com/office/drawing/2014/main" id="{A19C1789-B50F-6B1F-7FC4-76CE0420124E}"/>
              </a:ext>
            </a:extLst>
          </p:cNvPr>
          <p:cNvGrpSpPr/>
          <p:nvPr/>
        </p:nvGrpSpPr>
        <p:grpSpPr>
          <a:xfrm>
            <a:off x="12904224" y="6238716"/>
            <a:ext cx="680096" cy="720740"/>
            <a:chOff x="5727850" y="3609275"/>
            <a:chExt cx="278850" cy="277275"/>
          </a:xfrm>
          <a:solidFill>
            <a:srgbClr val="FFC000"/>
          </a:solidFill>
        </p:grpSpPr>
        <p:sp>
          <p:nvSpPr>
            <p:cNvPr id="141" name="Google Shape;10484;p74">
              <a:extLst>
                <a:ext uri="{FF2B5EF4-FFF2-40B4-BE49-F238E27FC236}">
                  <a16:creationId xmlns:a16="http://schemas.microsoft.com/office/drawing/2014/main" id="{D2E4F560-F430-F1D5-8D85-D304237DB414}"/>
                </a:ext>
              </a:extLst>
            </p:cNvPr>
            <p:cNvSpPr/>
            <p:nvPr/>
          </p:nvSpPr>
          <p:spPr>
            <a:xfrm>
              <a:off x="5884600" y="3765225"/>
              <a:ext cx="122100" cy="121325"/>
            </a:xfrm>
            <a:custGeom>
              <a:avLst/>
              <a:gdLst/>
              <a:ahLst/>
              <a:cxnLst/>
              <a:rect l="l" t="t" r="r" b="b"/>
              <a:pathLst>
                <a:path w="4884" h="4853" extrusionOk="0">
                  <a:moveTo>
                    <a:pt x="2426" y="662"/>
                  </a:moveTo>
                  <a:cubicBezTo>
                    <a:pt x="2646" y="662"/>
                    <a:pt x="2804" y="819"/>
                    <a:pt x="2804" y="1008"/>
                  </a:cubicBezTo>
                  <a:cubicBezTo>
                    <a:pt x="2804" y="1197"/>
                    <a:pt x="2646" y="1355"/>
                    <a:pt x="2426" y="1355"/>
                  </a:cubicBezTo>
                  <a:cubicBezTo>
                    <a:pt x="2237" y="1355"/>
                    <a:pt x="2079" y="1197"/>
                    <a:pt x="2079" y="1008"/>
                  </a:cubicBezTo>
                  <a:cubicBezTo>
                    <a:pt x="2079" y="819"/>
                    <a:pt x="2237" y="662"/>
                    <a:pt x="2426" y="662"/>
                  </a:cubicBezTo>
                  <a:close/>
                  <a:moveTo>
                    <a:pt x="2426" y="1670"/>
                  </a:moveTo>
                  <a:cubicBezTo>
                    <a:pt x="2646" y="1670"/>
                    <a:pt x="2804" y="1828"/>
                    <a:pt x="2804" y="2048"/>
                  </a:cubicBezTo>
                  <a:lnTo>
                    <a:pt x="2804" y="3781"/>
                  </a:lnTo>
                  <a:cubicBezTo>
                    <a:pt x="2804" y="3970"/>
                    <a:pt x="2646" y="4127"/>
                    <a:pt x="2426" y="4127"/>
                  </a:cubicBezTo>
                  <a:cubicBezTo>
                    <a:pt x="2237" y="4127"/>
                    <a:pt x="2079" y="3970"/>
                    <a:pt x="2079" y="3781"/>
                  </a:cubicBezTo>
                  <a:lnTo>
                    <a:pt x="2079" y="2048"/>
                  </a:lnTo>
                  <a:cubicBezTo>
                    <a:pt x="2079" y="1828"/>
                    <a:pt x="2237" y="1670"/>
                    <a:pt x="2426" y="1670"/>
                  </a:cubicBezTo>
                  <a:close/>
                  <a:moveTo>
                    <a:pt x="2426" y="0"/>
                  </a:moveTo>
                  <a:cubicBezTo>
                    <a:pt x="1103" y="0"/>
                    <a:pt x="0" y="1103"/>
                    <a:pt x="0" y="2426"/>
                  </a:cubicBezTo>
                  <a:cubicBezTo>
                    <a:pt x="0" y="3749"/>
                    <a:pt x="1103" y="4852"/>
                    <a:pt x="2426" y="4852"/>
                  </a:cubicBezTo>
                  <a:cubicBezTo>
                    <a:pt x="3781" y="4852"/>
                    <a:pt x="4883" y="3749"/>
                    <a:pt x="4883" y="2426"/>
                  </a:cubicBezTo>
                  <a:cubicBezTo>
                    <a:pt x="4883" y="1040"/>
                    <a:pt x="3781" y="0"/>
                    <a:pt x="242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37138" tIns="137138" rIns="137138" bIns="137138" anchor="ctr" anchorCtr="0">
              <a:noAutofit/>
            </a:bodyPr>
            <a:lstStyle>
              <a:defPPr/>
            </a:lstStyle>
            <a:p>
              <a:endParaRPr sz="2100"/>
            </a:p>
          </p:txBody>
        </p:sp>
        <p:sp>
          <p:nvSpPr>
            <p:cNvPr id="142" name="Google Shape;10485;p74">
              <a:extLst>
                <a:ext uri="{FF2B5EF4-FFF2-40B4-BE49-F238E27FC236}">
                  <a16:creationId xmlns:a16="http://schemas.microsoft.com/office/drawing/2014/main" id="{3D221473-376D-D0C1-4DF7-C59DF980CFBC}"/>
                </a:ext>
              </a:extLst>
            </p:cNvPr>
            <p:cNvSpPr/>
            <p:nvPr/>
          </p:nvSpPr>
          <p:spPr>
            <a:xfrm>
              <a:off x="5727850" y="3669125"/>
              <a:ext cx="35475" cy="216625"/>
            </a:xfrm>
            <a:custGeom>
              <a:avLst/>
              <a:gdLst/>
              <a:ahLst/>
              <a:cxnLst/>
              <a:rect l="l" t="t" r="r" b="b"/>
              <a:pathLst>
                <a:path w="1419" h="8665" extrusionOk="0">
                  <a:moveTo>
                    <a:pt x="32" y="1"/>
                  </a:moveTo>
                  <a:lnTo>
                    <a:pt x="32" y="7310"/>
                  </a:lnTo>
                  <a:cubicBezTo>
                    <a:pt x="1" y="8034"/>
                    <a:pt x="631" y="8665"/>
                    <a:pt x="1418" y="8665"/>
                  </a:cubicBezTo>
                  <a:lnTo>
                    <a:pt x="1418" y="347"/>
                  </a:lnTo>
                  <a:lnTo>
                    <a:pt x="1072" y="347"/>
                  </a:lnTo>
                  <a:cubicBezTo>
                    <a:pt x="662" y="347"/>
                    <a:pt x="316" y="253"/>
                    <a:pt x="3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37138" tIns="137138" rIns="137138" bIns="137138" anchor="ctr" anchorCtr="0">
              <a:noAutofit/>
            </a:bodyPr>
            <a:lstStyle>
              <a:defPPr/>
            </a:lstStyle>
            <a:p>
              <a:endParaRPr sz="2100"/>
            </a:p>
          </p:txBody>
        </p:sp>
        <p:sp>
          <p:nvSpPr>
            <p:cNvPr id="143" name="Google Shape;10486;p74">
              <a:extLst>
                <a:ext uri="{FF2B5EF4-FFF2-40B4-BE49-F238E27FC236}">
                  <a16:creationId xmlns:a16="http://schemas.microsoft.com/office/drawing/2014/main" id="{407D2C16-F72D-C944-E3E9-48D31026185A}"/>
                </a:ext>
              </a:extLst>
            </p:cNvPr>
            <p:cNvSpPr/>
            <p:nvPr/>
          </p:nvSpPr>
          <p:spPr>
            <a:xfrm>
              <a:off x="5779825" y="3677800"/>
              <a:ext cx="174900" cy="207950"/>
            </a:xfrm>
            <a:custGeom>
              <a:avLst/>
              <a:gdLst/>
              <a:ahLst/>
              <a:cxnLst/>
              <a:rect l="l" t="t" r="r" b="b"/>
              <a:pathLst>
                <a:path w="6996" h="8318" extrusionOk="0">
                  <a:moveTo>
                    <a:pt x="5262" y="693"/>
                  </a:moveTo>
                  <a:cubicBezTo>
                    <a:pt x="5451" y="693"/>
                    <a:pt x="5609" y="851"/>
                    <a:pt x="5609" y="1040"/>
                  </a:cubicBezTo>
                  <a:cubicBezTo>
                    <a:pt x="5609" y="1229"/>
                    <a:pt x="5451" y="1386"/>
                    <a:pt x="5262" y="1386"/>
                  </a:cubicBezTo>
                  <a:lnTo>
                    <a:pt x="1072" y="1386"/>
                  </a:lnTo>
                  <a:cubicBezTo>
                    <a:pt x="883" y="1386"/>
                    <a:pt x="726" y="1229"/>
                    <a:pt x="726" y="1040"/>
                  </a:cubicBezTo>
                  <a:cubicBezTo>
                    <a:pt x="726" y="851"/>
                    <a:pt x="883" y="693"/>
                    <a:pt x="1072" y="693"/>
                  </a:cubicBezTo>
                  <a:close/>
                  <a:moveTo>
                    <a:pt x="5262" y="2080"/>
                  </a:moveTo>
                  <a:cubicBezTo>
                    <a:pt x="5451" y="2080"/>
                    <a:pt x="5609" y="2237"/>
                    <a:pt x="5609" y="2426"/>
                  </a:cubicBezTo>
                  <a:cubicBezTo>
                    <a:pt x="5609" y="2615"/>
                    <a:pt x="5451" y="2773"/>
                    <a:pt x="5262" y="2773"/>
                  </a:cubicBezTo>
                  <a:lnTo>
                    <a:pt x="1072" y="2773"/>
                  </a:lnTo>
                  <a:cubicBezTo>
                    <a:pt x="883" y="2773"/>
                    <a:pt x="726" y="2615"/>
                    <a:pt x="726" y="2426"/>
                  </a:cubicBezTo>
                  <a:cubicBezTo>
                    <a:pt x="726" y="2237"/>
                    <a:pt x="883" y="2080"/>
                    <a:pt x="1072" y="2080"/>
                  </a:cubicBezTo>
                  <a:close/>
                  <a:moveTo>
                    <a:pt x="1" y="0"/>
                  </a:moveTo>
                  <a:lnTo>
                    <a:pt x="1" y="8318"/>
                  </a:lnTo>
                  <a:lnTo>
                    <a:pt x="4695" y="8318"/>
                  </a:lnTo>
                  <a:cubicBezTo>
                    <a:pt x="4002" y="7750"/>
                    <a:pt x="3498" y="6868"/>
                    <a:pt x="3498" y="5892"/>
                  </a:cubicBezTo>
                  <a:cubicBezTo>
                    <a:pt x="3498" y="5766"/>
                    <a:pt x="3561" y="5640"/>
                    <a:pt x="3561" y="5545"/>
                  </a:cubicBezTo>
                  <a:lnTo>
                    <a:pt x="1072" y="5545"/>
                  </a:lnTo>
                  <a:cubicBezTo>
                    <a:pt x="883" y="5545"/>
                    <a:pt x="726" y="5388"/>
                    <a:pt x="726" y="5167"/>
                  </a:cubicBezTo>
                  <a:lnTo>
                    <a:pt x="726" y="3812"/>
                  </a:lnTo>
                  <a:cubicBezTo>
                    <a:pt x="726" y="3592"/>
                    <a:pt x="883" y="3434"/>
                    <a:pt x="1072" y="3434"/>
                  </a:cubicBezTo>
                  <a:lnTo>
                    <a:pt x="4695" y="3434"/>
                  </a:lnTo>
                  <a:cubicBezTo>
                    <a:pt x="5199" y="3056"/>
                    <a:pt x="5861" y="2773"/>
                    <a:pt x="6617" y="2773"/>
                  </a:cubicBezTo>
                  <a:cubicBezTo>
                    <a:pt x="6743" y="2773"/>
                    <a:pt x="6869" y="2804"/>
                    <a:pt x="6995" y="2804"/>
                  </a:cubicBezTo>
                  <a:lnTo>
                    <a:pt x="6995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37138" tIns="137138" rIns="137138" bIns="137138" anchor="ctr" anchorCtr="0">
              <a:noAutofit/>
            </a:bodyPr>
            <a:lstStyle>
              <a:defPPr/>
            </a:lstStyle>
            <a:p>
              <a:endParaRPr sz="2100"/>
            </a:p>
          </p:txBody>
        </p:sp>
        <p:sp>
          <p:nvSpPr>
            <p:cNvPr id="144" name="Google Shape;10487;p74">
              <a:extLst>
                <a:ext uri="{FF2B5EF4-FFF2-40B4-BE49-F238E27FC236}">
                  <a16:creationId xmlns:a16="http://schemas.microsoft.com/office/drawing/2014/main" id="{0C2CAE08-5F70-E340-C160-1B5AC43B400F}"/>
                </a:ext>
              </a:extLst>
            </p:cNvPr>
            <p:cNvSpPr/>
            <p:nvPr/>
          </p:nvSpPr>
          <p:spPr>
            <a:xfrm>
              <a:off x="5815275" y="3781750"/>
              <a:ext cx="66200" cy="17350"/>
            </a:xfrm>
            <a:custGeom>
              <a:avLst/>
              <a:gdLst/>
              <a:ahLst/>
              <a:cxnLst/>
              <a:rect l="l" t="t" r="r" b="b"/>
              <a:pathLst>
                <a:path w="2648" h="694" extrusionOk="0">
                  <a:moveTo>
                    <a:pt x="1" y="1"/>
                  </a:moveTo>
                  <a:lnTo>
                    <a:pt x="1" y="694"/>
                  </a:lnTo>
                  <a:lnTo>
                    <a:pt x="2301" y="694"/>
                  </a:lnTo>
                  <a:cubicBezTo>
                    <a:pt x="2364" y="473"/>
                    <a:pt x="2490" y="221"/>
                    <a:pt x="264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37138" tIns="137138" rIns="137138" bIns="137138" anchor="ctr" anchorCtr="0">
              <a:noAutofit/>
            </a:bodyPr>
            <a:lstStyle>
              <a:defPPr/>
            </a:lstStyle>
            <a:p>
              <a:endParaRPr sz="2100"/>
            </a:p>
          </p:txBody>
        </p:sp>
        <p:sp>
          <p:nvSpPr>
            <p:cNvPr id="145" name="Google Shape;10488;p74">
              <a:extLst>
                <a:ext uri="{FF2B5EF4-FFF2-40B4-BE49-F238E27FC236}">
                  <a16:creationId xmlns:a16="http://schemas.microsoft.com/office/drawing/2014/main" id="{EB294B01-DDD7-80F9-B663-3676D2FE264B}"/>
                </a:ext>
              </a:extLst>
            </p:cNvPr>
            <p:cNvSpPr/>
            <p:nvPr/>
          </p:nvSpPr>
          <p:spPr>
            <a:xfrm>
              <a:off x="5727850" y="3609275"/>
              <a:ext cx="226075" cy="51225"/>
            </a:xfrm>
            <a:custGeom>
              <a:avLst/>
              <a:gdLst/>
              <a:ahLst/>
              <a:cxnLst/>
              <a:rect l="l" t="t" r="r" b="b"/>
              <a:pathLst>
                <a:path w="9043" h="2049" extrusionOk="0">
                  <a:moveTo>
                    <a:pt x="1072" y="0"/>
                  </a:moveTo>
                  <a:cubicBezTo>
                    <a:pt x="473" y="0"/>
                    <a:pt x="32" y="473"/>
                    <a:pt x="32" y="1040"/>
                  </a:cubicBezTo>
                  <a:cubicBezTo>
                    <a:pt x="1" y="1576"/>
                    <a:pt x="473" y="2048"/>
                    <a:pt x="1072" y="2048"/>
                  </a:cubicBezTo>
                  <a:lnTo>
                    <a:pt x="9043" y="2048"/>
                  </a:lnTo>
                  <a:cubicBezTo>
                    <a:pt x="8475" y="2048"/>
                    <a:pt x="8034" y="1576"/>
                    <a:pt x="8034" y="1040"/>
                  </a:cubicBezTo>
                  <a:cubicBezTo>
                    <a:pt x="8034" y="441"/>
                    <a:pt x="8507" y="0"/>
                    <a:pt x="904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37138" tIns="137138" rIns="137138" bIns="137138" anchor="ctr" anchorCtr="0">
              <a:noAutofit/>
            </a:bodyPr>
            <a:lstStyle>
              <a:defPPr/>
            </a:lstStyle>
            <a:p>
              <a:endParaRPr sz="2100"/>
            </a:p>
          </p:txBody>
        </p:sp>
      </p:grpSp>
      <p:grpSp>
        <p:nvGrpSpPr>
          <p:cNvPr id="146" name="Google Shape;10497;p74">
            <a:extLst>
              <a:ext uri="{FF2B5EF4-FFF2-40B4-BE49-F238E27FC236}">
                <a16:creationId xmlns:a16="http://schemas.microsoft.com/office/drawing/2014/main" id="{48E8C0EE-F5FA-B15D-4FC7-32D1EA4EF105}"/>
              </a:ext>
            </a:extLst>
          </p:cNvPr>
          <p:cNvGrpSpPr/>
          <p:nvPr/>
        </p:nvGrpSpPr>
        <p:grpSpPr>
          <a:xfrm>
            <a:off x="12742388" y="3337316"/>
            <a:ext cx="945604" cy="1005096"/>
            <a:chOff x="6553275" y="3604550"/>
            <a:chExt cx="296975" cy="296175"/>
          </a:xfrm>
          <a:solidFill>
            <a:srgbClr val="FFC000"/>
          </a:solidFill>
        </p:grpSpPr>
        <p:sp>
          <p:nvSpPr>
            <p:cNvPr id="147" name="Google Shape;10498;p74">
              <a:extLst>
                <a:ext uri="{FF2B5EF4-FFF2-40B4-BE49-F238E27FC236}">
                  <a16:creationId xmlns:a16="http://schemas.microsoft.com/office/drawing/2014/main" id="{F649AC10-D748-0FB1-B835-87AC982C3DE2}"/>
                </a:ext>
              </a:extLst>
            </p:cNvPr>
            <p:cNvSpPr/>
            <p:nvPr/>
          </p:nvSpPr>
          <p:spPr>
            <a:xfrm>
              <a:off x="6657250" y="3604550"/>
              <a:ext cx="86650" cy="86650"/>
            </a:xfrm>
            <a:custGeom>
              <a:avLst/>
              <a:gdLst/>
              <a:ahLst/>
              <a:cxnLst/>
              <a:rect l="l" t="t" r="r" b="b"/>
              <a:pathLst>
                <a:path w="3466" h="3466" extrusionOk="0">
                  <a:moveTo>
                    <a:pt x="1733" y="0"/>
                  </a:moveTo>
                  <a:cubicBezTo>
                    <a:pt x="788" y="0"/>
                    <a:pt x="0" y="788"/>
                    <a:pt x="0" y="1733"/>
                  </a:cubicBezTo>
                  <a:cubicBezTo>
                    <a:pt x="0" y="2678"/>
                    <a:pt x="788" y="3466"/>
                    <a:pt x="1733" y="3466"/>
                  </a:cubicBezTo>
                  <a:cubicBezTo>
                    <a:pt x="2678" y="3466"/>
                    <a:pt x="3466" y="2678"/>
                    <a:pt x="3466" y="1733"/>
                  </a:cubicBezTo>
                  <a:cubicBezTo>
                    <a:pt x="3466" y="788"/>
                    <a:pt x="2678" y="0"/>
                    <a:pt x="173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37138" tIns="137138" rIns="137138" bIns="137138" anchor="ctr" anchorCtr="0">
              <a:noAutofit/>
            </a:bodyPr>
            <a:lstStyle>
              <a:defPPr/>
            </a:lstStyle>
            <a:p>
              <a:endParaRPr sz="2100"/>
            </a:p>
          </p:txBody>
        </p:sp>
        <p:sp>
          <p:nvSpPr>
            <p:cNvPr id="148" name="Google Shape;10499;p74">
              <a:extLst>
                <a:ext uri="{FF2B5EF4-FFF2-40B4-BE49-F238E27FC236}">
                  <a16:creationId xmlns:a16="http://schemas.microsoft.com/office/drawing/2014/main" id="{B998DBFA-B3A9-0EE6-B8B1-65EA3F9A9228}"/>
                </a:ext>
              </a:extLst>
            </p:cNvPr>
            <p:cNvSpPr/>
            <p:nvPr/>
          </p:nvSpPr>
          <p:spPr>
            <a:xfrm>
              <a:off x="6553275" y="3777825"/>
              <a:ext cx="296975" cy="122900"/>
            </a:xfrm>
            <a:custGeom>
              <a:avLst/>
              <a:gdLst/>
              <a:ahLst/>
              <a:cxnLst/>
              <a:rect l="l" t="t" r="r" b="b"/>
              <a:pathLst>
                <a:path w="11879" h="4916" extrusionOk="0">
                  <a:moveTo>
                    <a:pt x="694" y="0"/>
                  </a:moveTo>
                  <a:cubicBezTo>
                    <a:pt x="316" y="0"/>
                    <a:pt x="1" y="315"/>
                    <a:pt x="1" y="693"/>
                  </a:cubicBezTo>
                  <a:cubicBezTo>
                    <a:pt x="1" y="1103"/>
                    <a:pt x="316" y="1418"/>
                    <a:pt x="694" y="1418"/>
                  </a:cubicBezTo>
                  <a:lnTo>
                    <a:pt x="694" y="4569"/>
                  </a:lnTo>
                  <a:cubicBezTo>
                    <a:pt x="694" y="4758"/>
                    <a:pt x="851" y="4915"/>
                    <a:pt x="1040" y="4915"/>
                  </a:cubicBezTo>
                  <a:lnTo>
                    <a:pt x="10807" y="4915"/>
                  </a:lnTo>
                  <a:cubicBezTo>
                    <a:pt x="11028" y="4915"/>
                    <a:pt x="11185" y="4758"/>
                    <a:pt x="11185" y="4569"/>
                  </a:cubicBezTo>
                  <a:lnTo>
                    <a:pt x="11185" y="1418"/>
                  </a:lnTo>
                  <a:cubicBezTo>
                    <a:pt x="11563" y="1418"/>
                    <a:pt x="11878" y="1103"/>
                    <a:pt x="11878" y="693"/>
                  </a:cubicBezTo>
                  <a:cubicBezTo>
                    <a:pt x="11815" y="315"/>
                    <a:pt x="11500" y="0"/>
                    <a:pt x="1112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37138" tIns="137138" rIns="137138" bIns="137138" anchor="ctr" anchorCtr="0">
              <a:noAutofit/>
            </a:bodyPr>
            <a:lstStyle>
              <a:defPPr/>
            </a:lstStyle>
            <a:p>
              <a:endParaRPr sz="2100"/>
            </a:p>
          </p:txBody>
        </p:sp>
        <p:sp>
          <p:nvSpPr>
            <p:cNvPr id="149" name="Google Shape;10500;p74">
              <a:extLst>
                <a:ext uri="{FF2B5EF4-FFF2-40B4-BE49-F238E27FC236}">
                  <a16:creationId xmlns:a16="http://schemas.microsoft.com/office/drawing/2014/main" id="{DFBB3D5F-743B-77B4-E364-0458EF75EA90}"/>
                </a:ext>
              </a:extLst>
            </p:cNvPr>
            <p:cNvSpPr/>
            <p:nvPr/>
          </p:nvSpPr>
          <p:spPr>
            <a:xfrm>
              <a:off x="6755700" y="3640000"/>
              <a:ext cx="74850" cy="121300"/>
            </a:xfrm>
            <a:custGeom>
              <a:avLst/>
              <a:gdLst/>
              <a:ahLst/>
              <a:cxnLst/>
              <a:rect l="l" t="t" r="r" b="b"/>
              <a:pathLst>
                <a:path w="2994" h="4852" extrusionOk="0">
                  <a:moveTo>
                    <a:pt x="190" y="0"/>
                  </a:moveTo>
                  <a:cubicBezTo>
                    <a:pt x="190" y="126"/>
                    <a:pt x="253" y="221"/>
                    <a:pt x="253" y="347"/>
                  </a:cubicBezTo>
                  <a:cubicBezTo>
                    <a:pt x="253" y="693"/>
                    <a:pt x="158" y="1071"/>
                    <a:pt x="1" y="1386"/>
                  </a:cubicBezTo>
                  <a:cubicBezTo>
                    <a:pt x="977" y="2079"/>
                    <a:pt x="1607" y="3182"/>
                    <a:pt x="1607" y="4474"/>
                  </a:cubicBezTo>
                  <a:lnTo>
                    <a:pt x="1607" y="4852"/>
                  </a:lnTo>
                  <a:lnTo>
                    <a:pt x="2994" y="4852"/>
                  </a:lnTo>
                  <a:lnTo>
                    <a:pt x="2489" y="756"/>
                  </a:lnTo>
                  <a:cubicBezTo>
                    <a:pt x="2363" y="315"/>
                    <a:pt x="1922" y="0"/>
                    <a:pt x="145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37138" tIns="137138" rIns="137138" bIns="137138" anchor="ctr" anchorCtr="0">
              <a:noAutofit/>
            </a:bodyPr>
            <a:lstStyle>
              <a:defPPr/>
            </a:lstStyle>
            <a:p>
              <a:endParaRPr sz="2100"/>
            </a:p>
          </p:txBody>
        </p:sp>
        <p:sp>
          <p:nvSpPr>
            <p:cNvPr id="150" name="Google Shape;10501;p74">
              <a:extLst>
                <a:ext uri="{FF2B5EF4-FFF2-40B4-BE49-F238E27FC236}">
                  <a16:creationId xmlns:a16="http://schemas.microsoft.com/office/drawing/2014/main" id="{4C047D82-C38F-11E2-FDEF-B5B6264F52B2}"/>
                </a:ext>
              </a:extLst>
            </p:cNvPr>
            <p:cNvSpPr/>
            <p:nvPr/>
          </p:nvSpPr>
          <p:spPr>
            <a:xfrm>
              <a:off x="6570600" y="3640000"/>
              <a:ext cx="74850" cy="121300"/>
            </a:xfrm>
            <a:custGeom>
              <a:avLst/>
              <a:gdLst/>
              <a:ahLst/>
              <a:cxnLst/>
              <a:rect l="l" t="t" r="r" b="b"/>
              <a:pathLst>
                <a:path w="2994" h="4852" extrusionOk="0">
                  <a:moveTo>
                    <a:pt x="1545" y="0"/>
                  </a:moveTo>
                  <a:cubicBezTo>
                    <a:pt x="1072" y="0"/>
                    <a:pt x="663" y="315"/>
                    <a:pt x="505" y="788"/>
                  </a:cubicBezTo>
                  <a:lnTo>
                    <a:pt x="1" y="4852"/>
                  </a:lnTo>
                  <a:lnTo>
                    <a:pt x="1356" y="4852"/>
                  </a:lnTo>
                  <a:lnTo>
                    <a:pt x="1356" y="4474"/>
                  </a:lnTo>
                  <a:lnTo>
                    <a:pt x="1387" y="4474"/>
                  </a:lnTo>
                  <a:cubicBezTo>
                    <a:pt x="1387" y="3182"/>
                    <a:pt x="2017" y="2048"/>
                    <a:pt x="2994" y="1386"/>
                  </a:cubicBezTo>
                  <a:cubicBezTo>
                    <a:pt x="2836" y="1071"/>
                    <a:pt x="2773" y="693"/>
                    <a:pt x="2773" y="347"/>
                  </a:cubicBezTo>
                  <a:cubicBezTo>
                    <a:pt x="2773" y="221"/>
                    <a:pt x="2773" y="95"/>
                    <a:pt x="280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37138" tIns="137138" rIns="137138" bIns="137138" anchor="ctr" anchorCtr="0">
              <a:noAutofit/>
            </a:bodyPr>
            <a:lstStyle>
              <a:defPPr/>
            </a:lstStyle>
            <a:p>
              <a:endParaRPr sz="2100"/>
            </a:p>
          </p:txBody>
        </p:sp>
        <p:sp>
          <p:nvSpPr>
            <p:cNvPr id="151" name="Google Shape;10502;p74">
              <a:extLst>
                <a:ext uri="{FF2B5EF4-FFF2-40B4-BE49-F238E27FC236}">
                  <a16:creationId xmlns:a16="http://schemas.microsoft.com/office/drawing/2014/main" id="{CC1187D1-902B-8E74-B678-CD28D8F32781}"/>
                </a:ext>
              </a:extLst>
            </p:cNvPr>
            <p:cNvSpPr/>
            <p:nvPr/>
          </p:nvSpPr>
          <p:spPr>
            <a:xfrm>
              <a:off x="6707650" y="3688025"/>
              <a:ext cx="70925" cy="70925"/>
            </a:xfrm>
            <a:custGeom>
              <a:avLst/>
              <a:gdLst/>
              <a:ahLst/>
              <a:cxnLst/>
              <a:rect l="l" t="t" r="r" b="b"/>
              <a:pathLst>
                <a:path w="2837" h="2837" extrusionOk="0">
                  <a:moveTo>
                    <a:pt x="1482" y="1"/>
                  </a:moveTo>
                  <a:cubicBezTo>
                    <a:pt x="1450" y="32"/>
                    <a:pt x="1418" y="64"/>
                    <a:pt x="1324" y="127"/>
                  </a:cubicBezTo>
                  <a:cubicBezTo>
                    <a:pt x="1324" y="190"/>
                    <a:pt x="1292" y="253"/>
                    <a:pt x="1261" y="284"/>
                  </a:cubicBezTo>
                  <a:lnTo>
                    <a:pt x="1" y="1923"/>
                  </a:lnTo>
                  <a:lnTo>
                    <a:pt x="1" y="2836"/>
                  </a:lnTo>
                  <a:lnTo>
                    <a:pt x="2742" y="2836"/>
                  </a:lnTo>
                  <a:lnTo>
                    <a:pt x="2742" y="2553"/>
                  </a:lnTo>
                  <a:lnTo>
                    <a:pt x="2836" y="2553"/>
                  </a:lnTo>
                  <a:cubicBezTo>
                    <a:pt x="2836" y="1513"/>
                    <a:pt x="2332" y="599"/>
                    <a:pt x="148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37138" tIns="137138" rIns="137138" bIns="137138" anchor="ctr" anchorCtr="0">
              <a:noAutofit/>
            </a:bodyPr>
            <a:lstStyle>
              <a:defPPr/>
            </a:lstStyle>
            <a:p>
              <a:endParaRPr sz="2100"/>
            </a:p>
          </p:txBody>
        </p:sp>
        <p:sp>
          <p:nvSpPr>
            <p:cNvPr id="152" name="Google Shape;10503;p74">
              <a:extLst>
                <a:ext uri="{FF2B5EF4-FFF2-40B4-BE49-F238E27FC236}">
                  <a16:creationId xmlns:a16="http://schemas.microsoft.com/office/drawing/2014/main" id="{E8F789E4-0F71-9088-DE90-E116FA0CE73E}"/>
                </a:ext>
              </a:extLst>
            </p:cNvPr>
            <p:cNvSpPr/>
            <p:nvPr/>
          </p:nvSpPr>
          <p:spPr>
            <a:xfrm>
              <a:off x="6621025" y="3688825"/>
              <a:ext cx="70900" cy="73275"/>
            </a:xfrm>
            <a:custGeom>
              <a:avLst/>
              <a:gdLst/>
              <a:ahLst/>
              <a:cxnLst/>
              <a:rect l="l" t="t" r="r" b="b"/>
              <a:pathLst>
                <a:path w="2836" h="2931" extrusionOk="0">
                  <a:moveTo>
                    <a:pt x="1323" y="0"/>
                  </a:moveTo>
                  <a:cubicBezTo>
                    <a:pt x="536" y="567"/>
                    <a:pt x="0" y="1513"/>
                    <a:pt x="0" y="2584"/>
                  </a:cubicBezTo>
                  <a:lnTo>
                    <a:pt x="0" y="2930"/>
                  </a:lnTo>
                  <a:lnTo>
                    <a:pt x="2741" y="2930"/>
                  </a:lnTo>
                  <a:lnTo>
                    <a:pt x="2741" y="1922"/>
                  </a:lnTo>
                  <a:lnTo>
                    <a:pt x="2836" y="1922"/>
                  </a:lnTo>
                  <a:lnTo>
                    <a:pt x="1575" y="284"/>
                  </a:lnTo>
                  <a:cubicBezTo>
                    <a:pt x="1512" y="252"/>
                    <a:pt x="1512" y="158"/>
                    <a:pt x="1481" y="126"/>
                  </a:cubicBezTo>
                  <a:cubicBezTo>
                    <a:pt x="1449" y="95"/>
                    <a:pt x="1355" y="63"/>
                    <a:pt x="132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37138" tIns="137138" rIns="137138" bIns="137138" anchor="ctr" anchorCtr="0">
              <a:noAutofit/>
            </a:bodyPr>
            <a:lstStyle>
              <a:defPPr/>
            </a:lstStyle>
            <a:p>
              <a:endParaRPr sz="2100"/>
            </a:p>
          </p:txBody>
        </p:sp>
      </p:grpSp>
      <p:grpSp>
        <p:nvGrpSpPr>
          <p:cNvPr id="153" name="Google Shape;10234;p74">
            <a:extLst>
              <a:ext uri="{FF2B5EF4-FFF2-40B4-BE49-F238E27FC236}">
                <a16:creationId xmlns:a16="http://schemas.microsoft.com/office/drawing/2014/main" id="{6A31B8F2-40F6-23C9-E5BC-D98AB248AC66}"/>
              </a:ext>
            </a:extLst>
          </p:cNvPr>
          <p:cNvGrpSpPr/>
          <p:nvPr/>
        </p:nvGrpSpPr>
        <p:grpSpPr>
          <a:xfrm>
            <a:off x="4755104" y="3409640"/>
            <a:ext cx="940588" cy="1005096"/>
            <a:chOff x="4263650" y="3235150"/>
            <a:chExt cx="295400" cy="296175"/>
          </a:xfrm>
          <a:solidFill>
            <a:srgbClr val="FFC000"/>
          </a:solidFill>
        </p:grpSpPr>
        <p:sp>
          <p:nvSpPr>
            <p:cNvPr id="154" name="Google Shape;10235;p74">
              <a:extLst>
                <a:ext uri="{FF2B5EF4-FFF2-40B4-BE49-F238E27FC236}">
                  <a16:creationId xmlns:a16="http://schemas.microsoft.com/office/drawing/2014/main" id="{4785A1E7-F779-C758-0777-E223B598A0F3}"/>
                </a:ext>
              </a:extLst>
            </p:cNvPr>
            <p:cNvSpPr/>
            <p:nvPr/>
          </p:nvSpPr>
          <p:spPr>
            <a:xfrm>
              <a:off x="4393625" y="3391100"/>
              <a:ext cx="35450" cy="35475"/>
            </a:xfrm>
            <a:custGeom>
              <a:avLst/>
              <a:gdLst/>
              <a:ahLst/>
              <a:cxnLst/>
              <a:rect l="l" t="t" r="r" b="b"/>
              <a:pathLst>
                <a:path w="1418" h="1419" extrusionOk="0">
                  <a:moveTo>
                    <a:pt x="725" y="1"/>
                  </a:moveTo>
                  <a:cubicBezTo>
                    <a:pt x="315" y="1"/>
                    <a:pt x="0" y="316"/>
                    <a:pt x="0" y="694"/>
                  </a:cubicBezTo>
                  <a:cubicBezTo>
                    <a:pt x="63" y="1103"/>
                    <a:pt x="315" y="1418"/>
                    <a:pt x="725" y="1418"/>
                  </a:cubicBezTo>
                  <a:cubicBezTo>
                    <a:pt x="1103" y="1418"/>
                    <a:pt x="1418" y="1103"/>
                    <a:pt x="1418" y="694"/>
                  </a:cubicBezTo>
                  <a:cubicBezTo>
                    <a:pt x="1418" y="316"/>
                    <a:pt x="1103" y="1"/>
                    <a:pt x="72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37138" tIns="137138" rIns="137138" bIns="137138" anchor="ctr" anchorCtr="0">
              <a:noAutofit/>
            </a:bodyPr>
            <a:lstStyle>
              <a:defPPr/>
            </a:lstStyle>
            <a:p>
              <a:endParaRPr sz="2100"/>
            </a:p>
          </p:txBody>
        </p:sp>
        <p:sp>
          <p:nvSpPr>
            <p:cNvPr id="155" name="Google Shape;10236;p74">
              <a:extLst>
                <a:ext uri="{FF2B5EF4-FFF2-40B4-BE49-F238E27FC236}">
                  <a16:creationId xmlns:a16="http://schemas.microsoft.com/office/drawing/2014/main" id="{F07CD0D9-414E-0FC0-3C23-6051031C971E}"/>
                </a:ext>
              </a:extLst>
            </p:cNvPr>
            <p:cNvSpPr/>
            <p:nvPr/>
          </p:nvSpPr>
          <p:spPr>
            <a:xfrm>
              <a:off x="4377075" y="3443875"/>
              <a:ext cx="70125" cy="34675"/>
            </a:xfrm>
            <a:custGeom>
              <a:avLst/>
              <a:gdLst/>
              <a:ahLst/>
              <a:cxnLst/>
              <a:rect l="l" t="t" r="r" b="b"/>
              <a:pathLst>
                <a:path w="2805" h="1387" extrusionOk="0">
                  <a:moveTo>
                    <a:pt x="1387" y="0"/>
                  </a:moveTo>
                  <a:cubicBezTo>
                    <a:pt x="631" y="0"/>
                    <a:pt x="1" y="630"/>
                    <a:pt x="1" y="1387"/>
                  </a:cubicBezTo>
                  <a:lnTo>
                    <a:pt x="2805" y="1387"/>
                  </a:lnTo>
                  <a:cubicBezTo>
                    <a:pt x="2805" y="630"/>
                    <a:pt x="2174" y="0"/>
                    <a:pt x="138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37138" tIns="137138" rIns="137138" bIns="137138" anchor="ctr" anchorCtr="0">
              <a:noAutofit/>
            </a:bodyPr>
            <a:lstStyle>
              <a:defPPr/>
            </a:lstStyle>
            <a:p>
              <a:endParaRPr sz="2100"/>
            </a:p>
          </p:txBody>
        </p:sp>
        <p:sp>
          <p:nvSpPr>
            <p:cNvPr id="156" name="Google Shape;10237;p74">
              <a:extLst>
                <a:ext uri="{FF2B5EF4-FFF2-40B4-BE49-F238E27FC236}">
                  <a16:creationId xmlns:a16="http://schemas.microsoft.com/office/drawing/2014/main" id="{1CC8F1C0-D1A1-CE43-D103-A1230969CBB1}"/>
                </a:ext>
              </a:extLst>
            </p:cNvPr>
            <p:cNvSpPr/>
            <p:nvPr/>
          </p:nvSpPr>
          <p:spPr>
            <a:xfrm>
              <a:off x="4333750" y="3357225"/>
              <a:ext cx="156775" cy="174100"/>
            </a:xfrm>
            <a:custGeom>
              <a:avLst/>
              <a:gdLst/>
              <a:ahLst/>
              <a:cxnLst/>
              <a:rect l="l" t="t" r="r" b="b"/>
              <a:pathLst>
                <a:path w="6271" h="6964" extrusionOk="0">
                  <a:moveTo>
                    <a:pt x="3088" y="725"/>
                  </a:moveTo>
                  <a:cubicBezTo>
                    <a:pt x="3813" y="725"/>
                    <a:pt x="4506" y="1356"/>
                    <a:pt x="4506" y="2080"/>
                  </a:cubicBezTo>
                  <a:cubicBezTo>
                    <a:pt x="4506" y="2458"/>
                    <a:pt x="4348" y="2805"/>
                    <a:pt x="4096" y="3025"/>
                  </a:cubicBezTo>
                  <a:cubicBezTo>
                    <a:pt x="4727" y="3372"/>
                    <a:pt x="5168" y="4065"/>
                    <a:pt x="5168" y="4853"/>
                  </a:cubicBezTo>
                  <a:lnTo>
                    <a:pt x="5168" y="5199"/>
                  </a:lnTo>
                  <a:cubicBezTo>
                    <a:pt x="5168" y="5388"/>
                    <a:pt x="5010" y="5546"/>
                    <a:pt x="4821" y="5546"/>
                  </a:cubicBezTo>
                  <a:lnTo>
                    <a:pt x="1293" y="5546"/>
                  </a:lnTo>
                  <a:cubicBezTo>
                    <a:pt x="1103" y="5546"/>
                    <a:pt x="946" y="5388"/>
                    <a:pt x="946" y="5199"/>
                  </a:cubicBezTo>
                  <a:lnTo>
                    <a:pt x="946" y="4853"/>
                  </a:lnTo>
                  <a:lnTo>
                    <a:pt x="1040" y="4853"/>
                  </a:lnTo>
                  <a:cubicBezTo>
                    <a:pt x="1040" y="4065"/>
                    <a:pt x="1450" y="3403"/>
                    <a:pt x="2080" y="3025"/>
                  </a:cubicBezTo>
                  <a:cubicBezTo>
                    <a:pt x="1860" y="2805"/>
                    <a:pt x="1702" y="2458"/>
                    <a:pt x="1702" y="2080"/>
                  </a:cubicBezTo>
                  <a:cubicBezTo>
                    <a:pt x="1702" y="1356"/>
                    <a:pt x="2332" y="725"/>
                    <a:pt x="3088" y="725"/>
                  </a:cubicBezTo>
                  <a:close/>
                  <a:moveTo>
                    <a:pt x="1" y="1"/>
                  </a:moveTo>
                  <a:lnTo>
                    <a:pt x="1" y="6617"/>
                  </a:lnTo>
                  <a:cubicBezTo>
                    <a:pt x="1" y="6806"/>
                    <a:pt x="158" y="6963"/>
                    <a:pt x="347" y="6963"/>
                  </a:cubicBezTo>
                  <a:lnTo>
                    <a:pt x="5924" y="6963"/>
                  </a:lnTo>
                  <a:cubicBezTo>
                    <a:pt x="6113" y="6963"/>
                    <a:pt x="6270" y="6806"/>
                    <a:pt x="6270" y="6617"/>
                  </a:cubicBezTo>
                  <a:lnTo>
                    <a:pt x="6270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37138" tIns="137138" rIns="137138" bIns="137138" anchor="ctr" anchorCtr="0">
              <a:noAutofit/>
            </a:bodyPr>
            <a:lstStyle>
              <a:defPPr/>
            </a:lstStyle>
            <a:p>
              <a:endParaRPr sz="2100"/>
            </a:p>
          </p:txBody>
        </p:sp>
        <p:sp>
          <p:nvSpPr>
            <p:cNvPr id="157" name="Google Shape;10238;p74">
              <a:extLst>
                <a:ext uri="{FF2B5EF4-FFF2-40B4-BE49-F238E27FC236}">
                  <a16:creationId xmlns:a16="http://schemas.microsoft.com/office/drawing/2014/main" id="{DA0B8A89-2BD8-5997-0642-90612BFF0186}"/>
                </a:ext>
              </a:extLst>
            </p:cNvPr>
            <p:cNvSpPr/>
            <p:nvPr/>
          </p:nvSpPr>
          <p:spPr>
            <a:xfrm>
              <a:off x="4316425" y="3235150"/>
              <a:ext cx="191425" cy="35475"/>
            </a:xfrm>
            <a:custGeom>
              <a:avLst/>
              <a:gdLst/>
              <a:ahLst/>
              <a:cxnLst/>
              <a:rect l="l" t="t" r="r" b="b"/>
              <a:pathLst>
                <a:path w="7657" h="1419" extrusionOk="0">
                  <a:moveTo>
                    <a:pt x="347" y="1"/>
                  </a:moveTo>
                  <a:cubicBezTo>
                    <a:pt x="158" y="1"/>
                    <a:pt x="1" y="158"/>
                    <a:pt x="1" y="347"/>
                  </a:cubicBezTo>
                  <a:lnTo>
                    <a:pt x="1" y="1418"/>
                  </a:lnTo>
                  <a:lnTo>
                    <a:pt x="7625" y="1418"/>
                  </a:lnTo>
                  <a:lnTo>
                    <a:pt x="7625" y="347"/>
                  </a:lnTo>
                  <a:lnTo>
                    <a:pt x="7656" y="347"/>
                  </a:lnTo>
                  <a:cubicBezTo>
                    <a:pt x="7656" y="158"/>
                    <a:pt x="7499" y="1"/>
                    <a:pt x="731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37138" tIns="137138" rIns="137138" bIns="137138" anchor="ctr" anchorCtr="0">
              <a:noAutofit/>
            </a:bodyPr>
            <a:lstStyle>
              <a:defPPr/>
            </a:lstStyle>
            <a:p>
              <a:endParaRPr sz="2100"/>
            </a:p>
          </p:txBody>
        </p:sp>
        <p:sp>
          <p:nvSpPr>
            <p:cNvPr id="158" name="Google Shape;10239;p74">
              <a:extLst>
                <a:ext uri="{FF2B5EF4-FFF2-40B4-BE49-F238E27FC236}">
                  <a16:creationId xmlns:a16="http://schemas.microsoft.com/office/drawing/2014/main" id="{9CCE916A-615D-192A-2468-6BE452E50E6F}"/>
                </a:ext>
              </a:extLst>
            </p:cNvPr>
            <p:cNvSpPr/>
            <p:nvPr/>
          </p:nvSpPr>
          <p:spPr>
            <a:xfrm>
              <a:off x="4263650" y="3288700"/>
              <a:ext cx="295400" cy="137875"/>
            </a:xfrm>
            <a:custGeom>
              <a:avLst/>
              <a:gdLst/>
              <a:ahLst/>
              <a:cxnLst/>
              <a:rect l="l" t="t" r="r" b="b"/>
              <a:pathLst>
                <a:path w="11816" h="5515" extrusionOk="0">
                  <a:moveTo>
                    <a:pt x="10082" y="662"/>
                  </a:moveTo>
                  <a:cubicBezTo>
                    <a:pt x="10303" y="662"/>
                    <a:pt x="10461" y="820"/>
                    <a:pt x="10461" y="1009"/>
                  </a:cubicBezTo>
                  <a:cubicBezTo>
                    <a:pt x="10461" y="1198"/>
                    <a:pt x="10303" y="1356"/>
                    <a:pt x="10082" y="1356"/>
                  </a:cubicBezTo>
                  <a:cubicBezTo>
                    <a:pt x="9893" y="1356"/>
                    <a:pt x="9736" y="1198"/>
                    <a:pt x="9736" y="1009"/>
                  </a:cubicBezTo>
                  <a:cubicBezTo>
                    <a:pt x="9767" y="820"/>
                    <a:pt x="9893" y="662"/>
                    <a:pt x="10082" y="662"/>
                  </a:cubicBezTo>
                  <a:close/>
                  <a:moveTo>
                    <a:pt x="1041" y="1"/>
                  </a:moveTo>
                  <a:cubicBezTo>
                    <a:pt x="442" y="1"/>
                    <a:pt x="1" y="442"/>
                    <a:pt x="1" y="1009"/>
                  </a:cubicBezTo>
                  <a:lnTo>
                    <a:pt x="1" y="4475"/>
                  </a:lnTo>
                  <a:cubicBezTo>
                    <a:pt x="1" y="5073"/>
                    <a:pt x="473" y="5514"/>
                    <a:pt x="1041" y="5514"/>
                  </a:cubicBezTo>
                  <a:lnTo>
                    <a:pt x="2112" y="5514"/>
                  </a:lnTo>
                  <a:lnTo>
                    <a:pt x="2112" y="2395"/>
                  </a:lnTo>
                  <a:cubicBezTo>
                    <a:pt x="2112" y="2206"/>
                    <a:pt x="2269" y="2049"/>
                    <a:pt x="2458" y="2049"/>
                  </a:cubicBezTo>
                  <a:lnTo>
                    <a:pt x="9421" y="2049"/>
                  </a:lnTo>
                  <a:cubicBezTo>
                    <a:pt x="9610" y="2049"/>
                    <a:pt x="9767" y="2206"/>
                    <a:pt x="9767" y="2395"/>
                  </a:cubicBezTo>
                  <a:lnTo>
                    <a:pt x="9767" y="5514"/>
                  </a:lnTo>
                  <a:lnTo>
                    <a:pt x="10807" y="5514"/>
                  </a:lnTo>
                  <a:cubicBezTo>
                    <a:pt x="11406" y="5514"/>
                    <a:pt x="11815" y="5042"/>
                    <a:pt x="11815" y="4475"/>
                  </a:cubicBezTo>
                  <a:lnTo>
                    <a:pt x="11815" y="1009"/>
                  </a:lnTo>
                  <a:cubicBezTo>
                    <a:pt x="11815" y="410"/>
                    <a:pt x="11343" y="1"/>
                    <a:pt x="1080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37138" tIns="137138" rIns="137138" bIns="137138" anchor="ctr" anchorCtr="0">
              <a:noAutofit/>
            </a:bodyPr>
            <a:lstStyle>
              <a:defPPr/>
            </a:lstStyle>
            <a:p>
              <a:endParaRPr sz="2100"/>
            </a:p>
          </p:txBody>
        </p:sp>
      </p:grpSp>
      <p:grpSp>
        <p:nvGrpSpPr>
          <p:cNvPr id="159" name="Google Shape;10251;p74">
            <a:extLst>
              <a:ext uri="{FF2B5EF4-FFF2-40B4-BE49-F238E27FC236}">
                <a16:creationId xmlns:a16="http://schemas.microsoft.com/office/drawing/2014/main" id="{36196BD9-7B43-CB9E-46A3-2B119EF361DC}"/>
              </a:ext>
            </a:extLst>
          </p:cNvPr>
          <p:cNvGrpSpPr/>
          <p:nvPr/>
        </p:nvGrpSpPr>
        <p:grpSpPr>
          <a:xfrm>
            <a:off x="11431982" y="3417974"/>
            <a:ext cx="609520" cy="1005096"/>
            <a:chOff x="6164975" y="3211525"/>
            <a:chExt cx="191425" cy="296175"/>
          </a:xfrm>
          <a:solidFill>
            <a:srgbClr val="FFC000"/>
          </a:solidFill>
        </p:grpSpPr>
        <p:sp>
          <p:nvSpPr>
            <p:cNvPr id="160" name="Google Shape;10252;p74">
              <a:extLst>
                <a:ext uri="{FF2B5EF4-FFF2-40B4-BE49-F238E27FC236}">
                  <a16:creationId xmlns:a16="http://schemas.microsoft.com/office/drawing/2014/main" id="{2C7B07C3-B9B7-15BF-4FA0-805553756BB5}"/>
                </a:ext>
              </a:extLst>
            </p:cNvPr>
            <p:cNvSpPr/>
            <p:nvPr/>
          </p:nvSpPr>
          <p:spPr>
            <a:xfrm>
              <a:off x="6269750" y="3371400"/>
              <a:ext cx="68525" cy="84300"/>
            </a:xfrm>
            <a:custGeom>
              <a:avLst/>
              <a:gdLst/>
              <a:ahLst/>
              <a:cxnLst/>
              <a:rect l="l" t="t" r="r" b="b"/>
              <a:pathLst>
                <a:path w="2741" h="3372" extrusionOk="0">
                  <a:moveTo>
                    <a:pt x="1670" y="1"/>
                  </a:moveTo>
                  <a:cubicBezTo>
                    <a:pt x="1166" y="316"/>
                    <a:pt x="599" y="505"/>
                    <a:pt x="0" y="568"/>
                  </a:cubicBezTo>
                  <a:lnTo>
                    <a:pt x="0" y="1482"/>
                  </a:lnTo>
                  <a:lnTo>
                    <a:pt x="1890" y="3372"/>
                  </a:lnTo>
                  <a:lnTo>
                    <a:pt x="2741" y="3372"/>
                  </a:lnTo>
                  <a:lnTo>
                    <a:pt x="2741" y="3340"/>
                  </a:lnTo>
                  <a:lnTo>
                    <a:pt x="2741" y="2301"/>
                  </a:lnTo>
                  <a:cubicBezTo>
                    <a:pt x="2741" y="1356"/>
                    <a:pt x="2300" y="536"/>
                    <a:pt x="167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37138" tIns="137138" rIns="137138" bIns="137138" anchor="ctr" anchorCtr="0">
              <a:noAutofit/>
            </a:bodyPr>
            <a:lstStyle>
              <a:defPPr/>
            </a:lstStyle>
            <a:p>
              <a:endParaRPr sz="2100"/>
            </a:p>
          </p:txBody>
        </p:sp>
        <p:sp>
          <p:nvSpPr>
            <p:cNvPr id="161" name="Google Shape;10253;p74">
              <a:extLst>
                <a:ext uri="{FF2B5EF4-FFF2-40B4-BE49-F238E27FC236}">
                  <a16:creationId xmlns:a16="http://schemas.microsoft.com/office/drawing/2014/main" id="{03AB05B8-DEE1-8CEC-BE6E-3603DE39A959}"/>
                </a:ext>
              </a:extLst>
            </p:cNvPr>
            <p:cNvSpPr/>
            <p:nvPr/>
          </p:nvSpPr>
          <p:spPr>
            <a:xfrm>
              <a:off x="6228775" y="3424175"/>
              <a:ext cx="62250" cy="30750"/>
            </a:xfrm>
            <a:custGeom>
              <a:avLst/>
              <a:gdLst/>
              <a:ahLst/>
              <a:cxnLst/>
              <a:rect l="l" t="t" r="r" b="b"/>
              <a:pathLst>
                <a:path w="2490" h="1230" extrusionOk="0">
                  <a:moveTo>
                    <a:pt x="1229" y="1"/>
                  </a:moveTo>
                  <a:lnTo>
                    <a:pt x="1" y="1229"/>
                  </a:lnTo>
                  <a:lnTo>
                    <a:pt x="2490" y="1229"/>
                  </a:lnTo>
                  <a:lnTo>
                    <a:pt x="1229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37138" tIns="137138" rIns="137138" bIns="137138" anchor="ctr" anchorCtr="0">
              <a:noAutofit/>
            </a:bodyPr>
            <a:lstStyle>
              <a:defPPr/>
            </a:lstStyle>
            <a:p>
              <a:endParaRPr sz="2100"/>
            </a:p>
          </p:txBody>
        </p:sp>
        <p:sp>
          <p:nvSpPr>
            <p:cNvPr id="162" name="Google Shape;10254;p74">
              <a:extLst>
                <a:ext uri="{FF2B5EF4-FFF2-40B4-BE49-F238E27FC236}">
                  <a16:creationId xmlns:a16="http://schemas.microsoft.com/office/drawing/2014/main" id="{A2C19332-0088-0A2B-4A75-3958DFBC079D}"/>
                </a:ext>
              </a:extLst>
            </p:cNvPr>
            <p:cNvSpPr/>
            <p:nvPr/>
          </p:nvSpPr>
          <p:spPr>
            <a:xfrm>
              <a:off x="6182300" y="3369825"/>
              <a:ext cx="69350" cy="85100"/>
            </a:xfrm>
            <a:custGeom>
              <a:avLst/>
              <a:gdLst/>
              <a:ahLst/>
              <a:cxnLst/>
              <a:rect l="l" t="t" r="r" b="b"/>
              <a:pathLst>
                <a:path w="2774" h="3404" extrusionOk="0">
                  <a:moveTo>
                    <a:pt x="1072" y="1"/>
                  </a:moveTo>
                  <a:cubicBezTo>
                    <a:pt x="411" y="599"/>
                    <a:pt x="1" y="1419"/>
                    <a:pt x="1" y="2332"/>
                  </a:cubicBezTo>
                  <a:lnTo>
                    <a:pt x="1" y="3403"/>
                  </a:lnTo>
                  <a:lnTo>
                    <a:pt x="883" y="3403"/>
                  </a:lnTo>
                  <a:lnTo>
                    <a:pt x="2773" y="1513"/>
                  </a:lnTo>
                  <a:lnTo>
                    <a:pt x="2773" y="599"/>
                  </a:lnTo>
                  <a:cubicBezTo>
                    <a:pt x="2143" y="568"/>
                    <a:pt x="1576" y="316"/>
                    <a:pt x="107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37138" tIns="137138" rIns="137138" bIns="137138" anchor="ctr" anchorCtr="0">
              <a:noAutofit/>
            </a:bodyPr>
            <a:lstStyle>
              <a:defPPr/>
            </a:lstStyle>
            <a:p>
              <a:endParaRPr sz="2100"/>
            </a:p>
          </p:txBody>
        </p:sp>
        <p:sp>
          <p:nvSpPr>
            <p:cNvPr id="163" name="Google Shape;10255;p74">
              <a:extLst>
                <a:ext uri="{FF2B5EF4-FFF2-40B4-BE49-F238E27FC236}">
                  <a16:creationId xmlns:a16="http://schemas.microsoft.com/office/drawing/2014/main" id="{46A1F77F-1A46-AEC5-6620-B7D99406217A}"/>
                </a:ext>
              </a:extLst>
            </p:cNvPr>
            <p:cNvSpPr/>
            <p:nvPr/>
          </p:nvSpPr>
          <p:spPr>
            <a:xfrm>
              <a:off x="6164975" y="3472225"/>
              <a:ext cx="191425" cy="35475"/>
            </a:xfrm>
            <a:custGeom>
              <a:avLst/>
              <a:gdLst/>
              <a:ahLst/>
              <a:cxnLst/>
              <a:rect l="l" t="t" r="r" b="b"/>
              <a:pathLst>
                <a:path w="7657" h="1419" extrusionOk="0">
                  <a:moveTo>
                    <a:pt x="725" y="1"/>
                  </a:moveTo>
                  <a:cubicBezTo>
                    <a:pt x="316" y="1"/>
                    <a:pt x="1" y="316"/>
                    <a:pt x="1" y="725"/>
                  </a:cubicBezTo>
                  <a:cubicBezTo>
                    <a:pt x="1" y="1103"/>
                    <a:pt x="316" y="1418"/>
                    <a:pt x="725" y="1418"/>
                  </a:cubicBezTo>
                  <a:lnTo>
                    <a:pt x="6932" y="1418"/>
                  </a:lnTo>
                  <a:cubicBezTo>
                    <a:pt x="7341" y="1418"/>
                    <a:pt x="7657" y="1103"/>
                    <a:pt x="7657" y="725"/>
                  </a:cubicBezTo>
                  <a:cubicBezTo>
                    <a:pt x="7594" y="316"/>
                    <a:pt x="7278" y="1"/>
                    <a:pt x="693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37138" tIns="137138" rIns="137138" bIns="137138" anchor="ctr" anchorCtr="0">
              <a:noAutofit/>
            </a:bodyPr>
            <a:lstStyle>
              <a:defPPr/>
            </a:lstStyle>
            <a:p>
              <a:endParaRPr sz="2100"/>
            </a:p>
          </p:txBody>
        </p:sp>
        <p:sp>
          <p:nvSpPr>
            <p:cNvPr id="164" name="Google Shape;10256;p74">
              <a:extLst>
                <a:ext uri="{FF2B5EF4-FFF2-40B4-BE49-F238E27FC236}">
                  <a16:creationId xmlns:a16="http://schemas.microsoft.com/office/drawing/2014/main" id="{44F196E1-9F02-6D67-86D6-75C1CE2C2FAA}"/>
                </a:ext>
              </a:extLst>
            </p:cNvPr>
            <p:cNvSpPr/>
            <p:nvPr/>
          </p:nvSpPr>
          <p:spPr>
            <a:xfrm>
              <a:off x="6164975" y="3211525"/>
              <a:ext cx="191425" cy="35475"/>
            </a:xfrm>
            <a:custGeom>
              <a:avLst/>
              <a:gdLst/>
              <a:ahLst/>
              <a:cxnLst/>
              <a:rect l="l" t="t" r="r" b="b"/>
              <a:pathLst>
                <a:path w="7657" h="1419" extrusionOk="0">
                  <a:moveTo>
                    <a:pt x="725" y="0"/>
                  </a:moveTo>
                  <a:cubicBezTo>
                    <a:pt x="316" y="0"/>
                    <a:pt x="1" y="315"/>
                    <a:pt x="1" y="725"/>
                  </a:cubicBezTo>
                  <a:cubicBezTo>
                    <a:pt x="1" y="1103"/>
                    <a:pt x="316" y="1418"/>
                    <a:pt x="725" y="1418"/>
                  </a:cubicBezTo>
                  <a:lnTo>
                    <a:pt x="6932" y="1418"/>
                  </a:lnTo>
                  <a:cubicBezTo>
                    <a:pt x="7341" y="1418"/>
                    <a:pt x="7657" y="1103"/>
                    <a:pt x="7657" y="725"/>
                  </a:cubicBezTo>
                  <a:cubicBezTo>
                    <a:pt x="7594" y="284"/>
                    <a:pt x="7278" y="0"/>
                    <a:pt x="693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37138" tIns="137138" rIns="137138" bIns="137138" anchor="ctr" anchorCtr="0">
              <a:noAutofit/>
            </a:bodyPr>
            <a:lstStyle>
              <a:defPPr/>
            </a:lstStyle>
            <a:p>
              <a:endParaRPr sz="2100"/>
            </a:p>
          </p:txBody>
        </p:sp>
        <p:sp>
          <p:nvSpPr>
            <p:cNvPr id="165" name="Google Shape;10257;p74">
              <a:extLst>
                <a:ext uri="{FF2B5EF4-FFF2-40B4-BE49-F238E27FC236}">
                  <a16:creationId xmlns:a16="http://schemas.microsoft.com/office/drawing/2014/main" id="{BBA75E94-AB14-0437-5EE4-214D4AFFC9E4}"/>
                </a:ext>
              </a:extLst>
            </p:cNvPr>
            <p:cNvSpPr/>
            <p:nvPr/>
          </p:nvSpPr>
          <p:spPr>
            <a:xfrm>
              <a:off x="6183100" y="3262725"/>
              <a:ext cx="155175" cy="35650"/>
            </a:xfrm>
            <a:custGeom>
              <a:avLst/>
              <a:gdLst/>
              <a:ahLst/>
              <a:cxnLst/>
              <a:rect l="l" t="t" r="r" b="b"/>
              <a:pathLst>
                <a:path w="6207" h="1426" extrusionOk="0">
                  <a:moveTo>
                    <a:pt x="0" y="0"/>
                  </a:moveTo>
                  <a:lnTo>
                    <a:pt x="0" y="441"/>
                  </a:lnTo>
                  <a:lnTo>
                    <a:pt x="568" y="788"/>
                  </a:lnTo>
                  <a:cubicBezTo>
                    <a:pt x="1355" y="1213"/>
                    <a:pt x="2237" y="1426"/>
                    <a:pt x="3112" y="1426"/>
                  </a:cubicBezTo>
                  <a:cubicBezTo>
                    <a:pt x="3986" y="1426"/>
                    <a:pt x="4852" y="1213"/>
                    <a:pt x="5608" y="788"/>
                  </a:cubicBezTo>
                  <a:lnTo>
                    <a:pt x="6207" y="441"/>
                  </a:lnTo>
                  <a:lnTo>
                    <a:pt x="6207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37138" tIns="137138" rIns="137138" bIns="137138" anchor="ctr" anchorCtr="0">
              <a:noAutofit/>
            </a:bodyPr>
            <a:lstStyle>
              <a:defPPr/>
            </a:lstStyle>
            <a:p>
              <a:endParaRPr sz="2100"/>
            </a:p>
          </p:txBody>
        </p:sp>
        <p:sp>
          <p:nvSpPr>
            <p:cNvPr id="166" name="Google Shape;10258;p74">
              <a:extLst>
                <a:ext uri="{FF2B5EF4-FFF2-40B4-BE49-F238E27FC236}">
                  <a16:creationId xmlns:a16="http://schemas.microsoft.com/office/drawing/2014/main" id="{B6547E17-6C6F-8E44-F11D-769D249E1433}"/>
                </a:ext>
              </a:extLst>
            </p:cNvPr>
            <p:cNvSpPr/>
            <p:nvPr/>
          </p:nvSpPr>
          <p:spPr>
            <a:xfrm>
              <a:off x="6181525" y="3294225"/>
              <a:ext cx="155975" cy="74050"/>
            </a:xfrm>
            <a:custGeom>
              <a:avLst/>
              <a:gdLst/>
              <a:ahLst/>
              <a:cxnLst/>
              <a:rect l="l" t="t" r="r" b="b"/>
              <a:pathLst>
                <a:path w="6239" h="2962" extrusionOk="0">
                  <a:moveTo>
                    <a:pt x="0" y="0"/>
                  </a:moveTo>
                  <a:cubicBezTo>
                    <a:pt x="126" y="1607"/>
                    <a:pt x="1481" y="2962"/>
                    <a:pt x="3119" y="2962"/>
                  </a:cubicBezTo>
                  <a:cubicBezTo>
                    <a:pt x="4758" y="2962"/>
                    <a:pt x="6112" y="1607"/>
                    <a:pt x="6238" y="0"/>
                  </a:cubicBezTo>
                  <a:lnTo>
                    <a:pt x="6238" y="0"/>
                  </a:lnTo>
                  <a:lnTo>
                    <a:pt x="5986" y="126"/>
                  </a:lnTo>
                  <a:cubicBezTo>
                    <a:pt x="5136" y="631"/>
                    <a:pt x="4096" y="883"/>
                    <a:pt x="3119" y="883"/>
                  </a:cubicBezTo>
                  <a:cubicBezTo>
                    <a:pt x="2143" y="883"/>
                    <a:pt x="1166" y="631"/>
                    <a:pt x="252" y="126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37138" tIns="137138" rIns="137138" bIns="137138" anchor="ctr" anchorCtr="0">
              <a:noAutofit/>
            </a:bodyPr>
            <a:lstStyle>
              <a:defPPr/>
            </a:lstStyle>
            <a:p>
              <a:endParaRPr sz="2100"/>
            </a:p>
          </p:txBody>
        </p:sp>
      </p:grpSp>
      <p:grpSp>
        <p:nvGrpSpPr>
          <p:cNvPr id="167" name="Google Shape;10297;p74">
            <a:extLst>
              <a:ext uri="{FF2B5EF4-FFF2-40B4-BE49-F238E27FC236}">
                <a16:creationId xmlns:a16="http://schemas.microsoft.com/office/drawing/2014/main" id="{479F7169-B218-CA3F-00AE-FEC6FDCAF37F}"/>
              </a:ext>
            </a:extLst>
          </p:cNvPr>
          <p:cNvGrpSpPr/>
          <p:nvPr/>
        </p:nvGrpSpPr>
        <p:grpSpPr>
          <a:xfrm>
            <a:off x="6208515" y="3391295"/>
            <a:ext cx="940510" cy="999750"/>
            <a:chOff x="4629125" y="3235150"/>
            <a:chExt cx="295375" cy="294600"/>
          </a:xfrm>
          <a:solidFill>
            <a:srgbClr val="FFC000"/>
          </a:solidFill>
        </p:grpSpPr>
        <p:sp>
          <p:nvSpPr>
            <p:cNvPr id="168" name="Google Shape;10298;p74">
              <a:extLst>
                <a:ext uri="{FF2B5EF4-FFF2-40B4-BE49-F238E27FC236}">
                  <a16:creationId xmlns:a16="http://schemas.microsoft.com/office/drawing/2014/main" id="{4C18EE38-C113-78A4-B34F-877F1F70ACF1}"/>
                </a:ext>
              </a:extLst>
            </p:cNvPr>
            <p:cNvSpPr/>
            <p:nvPr/>
          </p:nvSpPr>
          <p:spPr>
            <a:xfrm>
              <a:off x="4696850" y="3391100"/>
              <a:ext cx="35475" cy="35475"/>
            </a:xfrm>
            <a:custGeom>
              <a:avLst/>
              <a:gdLst/>
              <a:ahLst/>
              <a:cxnLst/>
              <a:rect l="l" t="t" r="r" b="b"/>
              <a:pathLst>
                <a:path w="1419" h="1419" extrusionOk="0">
                  <a:moveTo>
                    <a:pt x="725" y="1"/>
                  </a:moveTo>
                  <a:cubicBezTo>
                    <a:pt x="316" y="1"/>
                    <a:pt x="1" y="316"/>
                    <a:pt x="1" y="694"/>
                  </a:cubicBezTo>
                  <a:cubicBezTo>
                    <a:pt x="64" y="1103"/>
                    <a:pt x="316" y="1418"/>
                    <a:pt x="725" y="1418"/>
                  </a:cubicBezTo>
                  <a:cubicBezTo>
                    <a:pt x="1103" y="1418"/>
                    <a:pt x="1418" y="1103"/>
                    <a:pt x="1418" y="694"/>
                  </a:cubicBezTo>
                  <a:cubicBezTo>
                    <a:pt x="1418" y="316"/>
                    <a:pt x="1103" y="1"/>
                    <a:pt x="72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37138" tIns="137138" rIns="137138" bIns="137138" anchor="ctr" anchorCtr="0">
              <a:noAutofit/>
            </a:bodyPr>
            <a:lstStyle>
              <a:defPPr/>
            </a:lstStyle>
            <a:p>
              <a:endParaRPr sz="2100"/>
            </a:p>
          </p:txBody>
        </p:sp>
        <p:sp>
          <p:nvSpPr>
            <p:cNvPr id="169" name="Google Shape;10299;p74">
              <a:extLst>
                <a:ext uri="{FF2B5EF4-FFF2-40B4-BE49-F238E27FC236}">
                  <a16:creationId xmlns:a16="http://schemas.microsoft.com/office/drawing/2014/main" id="{3DC1014E-CAAF-6B9E-D8FE-A666A5138059}"/>
                </a:ext>
              </a:extLst>
            </p:cNvPr>
            <p:cNvSpPr/>
            <p:nvPr/>
          </p:nvSpPr>
          <p:spPr>
            <a:xfrm>
              <a:off x="4680300" y="3443875"/>
              <a:ext cx="69350" cy="34675"/>
            </a:xfrm>
            <a:custGeom>
              <a:avLst/>
              <a:gdLst/>
              <a:ahLst/>
              <a:cxnLst/>
              <a:rect l="l" t="t" r="r" b="b"/>
              <a:pathLst>
                <a:path w="2774" h="1387" extrusionOk="0">
                  <a:moveTo>
                    <a:pt x="1387" y="0"/>
                  </a:moveTo>
                  <a:cubicBezTo>
                    <a:pt x="631" y="0"/>
                    <a:pt x="1" y="630"/>
                    <a:pt x="1" y="1387"/>
                  </a:cubicBezTo>
                  <a:lnTo>
                    <a:pt x="2773" y="1387"/>
                  </a:lnTo>
                  <a:cubicBezTo>
                    <a:pt x="2773" y="630"/>
                    <a:pt x="2175" y="0"/>
                    <a:pt x="138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37138" tIns="137138" rIns="137138" bIns="137138" anchor="ctr" anchorCtr="0">
              <a:noAutofit/>
            </a:bodyPr>
            <a:lstStyle>
              <a:defPPr/>
            </a:lstStyle>
            <a:p>
              <a:endParaRPr sz="2100"/>
            </a:p>
          </p:txBody>
        </p:sp>
        <p:sp>
          <p:nvSpPr>
            <p:cNvPr id="170" name="Google Shape;10300;p74">
              <a:extLst>
                <a:ext uri="{FF2B5EF4-FFF2-40B4-BE49-F238E27FC236}">
                  <a16:creationId xmlns:a16="http://schemas.microsoft.com/office/drawing/2014/main" id="{BA779D20-250A-57A7-B3E5-5B19CDCBB498}"/>
                </a:ext>
              </a:extLst>
            </p:cNvPr>
            <p:cNvSpPr/>
            <p:nvPr/>
          </p:nvSpPr>
          <p:spPr>
            <a:xfrm>
              <a:off x="4629125" y="3339900"/>
              <a:ext cx="295375" cy="189850"/>
            </a:xfrm>
            <a:custGeom>
              <a:avLst/>
              <a:gdLst/>
              <a:ahLst/>
              <a:cxnLst/>
              <a:rect l="l" t="t" r="r" b="b"/>
              <a:pathLst>
                <a:path w="11815" h="7594" extrusionOk="0">
                  <a:moveTo>
                    <a:pt x="10050" y="2080"/>
                  </a:moveTo>
                  <a:cubicBezTo>
                    <a:pt x="10239" y="2080"/>
                    <a:pt x="10397" y="2238"/>
                    <a:pt x="10397" y="2427"/>
                  </a:cubicBezTo>
                  <a:cubicBezTo>
                    <a:pt x="10397" y="2616"/>
                    <a:pt x="10239" y="2773"/>
                    <a:pt x="10050" y="2773"/>
                  </a:cubicBezTo>
                  <a:lnTo>
                    <a:pt x="6553" y="2773"/>
                  </a:lnTo>
                  <a:cubicBezTo>
                    <a:pt x="6333" y="2773"/>
                    <a:pt x="6175" y="2616"/>
                    <a:pt x="6175" y="2427"/>
                  </a:cubicBezTo>
                  <a:cubicBezTo>
                    <a:pt x="6175" y="2238"/>
                    <a:pt x="6333" y="2080"/>
                    <a:pt x="6553" y="2080"/>
                  </a:cubicBezTo>
                  <a:close/>
                  <a:moveTo>
                    <a:pt x="10050" y="3466"/>
                  </a:moveTo>
                  <a:cubicBezTo>
                    <a:pt x="10239" y="3466"/>
                    <a:pt x="10397" y="3624"/>
                    <a:pt x="10397" y="3813"/>
                  </a:cubicBezTo>
                  <a:cubicBezTo>
                    <a:pt x="10397" y="4002"/>
                    <a:pt x="10239" y="4159"/>
                    <a:pt x="10050" y="4159"/>
                  </a:cubicBezTo>
                  <a:lnTo>
                    <a:pt x="6553" y="4159"/>
                  </a:lnTo>
                  <a:cubicBezTo>
                    <a:pt x="6333" y="4159"/>
                    <a:pt x="6175" y="4002"/>
                    <a:pt x="6175" y="3813"/>
                  </a:cubicBezTo>
                  <a:cubicBezTo>
                    <a:pt x="6175" y="3624"/>
                    <a:pt x="6333" y="3466"/>
                    <a:pt x="6553" y="3466"/>
                  </a:cubicBezTo>
                  <a:close/>
                  <a:moveTo>
                    <a:pt x="10050" y="4821"/>
                  </a:moveTo>
                  <a:cubicBezTo>
                    <a:pt x="10239" y="4821"/>
                    <a:pt x="10397" y="4978"/>
                    <a:pt x="10397" y="5199"/>
                  </a:cubicBezTo>
                  <a:cubicBezTo>
                    <a:pt x="10397" y="5388"/>
                    <a:pt x="10239" y="5546"/>
                    <a:pt x="10050" y="5546"/>
                  </a:cubicBezTo>
                  <a:lnTo>
                    <a:pt x="6553" y="5546"/>
                  </a:lnTo>
                  <a:cubicBezTo>
                    <a:pt x="6333" y="5546"/>
                    <a:pt x="6175" y="5388"/>
                    <a:pt x="6175" y="5199"/>
                  </a:cubicBezTo>
                  <a:cubicBezTo>
                    <a:pt x="6175" y="4978"/>
                    <a:pt x="6333" y="4821"/>
                    <a:pt x="6553" y="4821"/>
                  </a:cubicBezTo>
                  <a:close/>
                  <a:moveTo>
                    <a:pt x="3403" y="1418"/>
                  </a:moveTo>
                  <a:cubicBezTo>
                    <a:pt x="4127" y="1418"/>
                    <a:pt x="4757" y="2049"/>
                    <a:pt x="4757" y="2773"/>
                  </a:cubicBezTo>
                  <a:cubicBezTo>
                    <a:pt x="4757" y="3151"/>
                    <a:pt x="4600" y="3498"/>
                    <a:pt x="4379" y="3718"/>
                  </a:cubicBezTo>
                  <a:cubicBezTo>
                    <a:pt x="5009" y="4065"/>
                    <a:pt x="5451" y="4758"/>
                    <a:pt x="5451" y="5546"/>
                  </a:cubicBezTo>
                  <a:lnTo>
                    <a:pt x="5451" y="5892"/>
                  </a:lnTo>
                  <a:lnTo>
                    <a:pt x="5514" y="5892"/>
                  </a:lnTo>
                  <a:cubicBezTo>
                    <a:pt x="5514" y="6081"/>
                    <a:pt x="5356" y="6239"/>
                    <a:pt x="5167" y="6239"/>
                  </a:cubicBezTo>
                  <a:lnTo>
                    <a:pt x="1701" y="6239"/>
                  </a:lnTo>
                  <a:cubicBezTo>
                    <a:pt x="1512" y="6239"/>
                    <a:pt x="1355" y="6081"/>
                    <a:pt x="1355" y="5892"/>
                  </a:cubicBezTo>
                  <a:lnTo>
                    <a:pt x="1355" y="5546"/>
                  </a:lnTo>
                  <a:cubicBezTo>
                    <a:pt x="1355" y="4758"/>
                    <a:pt x="1764" y="4096"/>
                    <a:pt x="2395" y="3718"/>
                  </a:cubicBezTo>
                  <a:cubicBezTo>
                    <a:pt x="2174" y="3498"/>
                    <a:pt x="2016" y="3151"/>
                    <a:pt x="2016" y="2773"/>
                  </a:cubicBezTo>
                  <a:cubicBezTo>
                    <a:pt x="2016" y="2049"/>
                    <a:pt x="2647" y="1418"/>
                    <a:pt x="3403" y="1418"/>
                  </a:cubicBezTo>
                  <a:close/>
                  <a:moveTo>
                    <a:pt x="1040" y="1"/>
                  </a:moveTo>
                  <a:cubicBezTo>
                    <a:pt x="441" y="1"/>
                    <a:pt x="0" y="473"/>
                    <a:pt x="0" y="1009"/>
                  </a:cubicBezTo>
                  <a:lnTo>
                    <a:pt x="0" y="6554"/>
                  </a:lnTo>
                  <a:cubicBezTo>
                    <a:pt x="0" y="7152"/>
                    <a:pt x="473" y="7593"/>
                    <a:pt x="1040" y="7593"/>
                  </a:cubicBezTo>
                  <a:lnTo>
                    <a:pt x="10806" y="7593"/>
                  </a:lnTo>
                  <a:cubicBezTo>
                    <a:pt x="11373" y="7593"/>
                    <a:pt x="11815" y="7121"/>
                    <a:pt x="11815" y="6554"/>
                  </a:cubicBezTo>
                  <a:lnTo>
                    <a:pt x="11815" y="1009"/>
                  </a:lnTo>
                  <a:cubicBezTo>
                    <a:pt x="11783" y="473"/>
                    <a:pt x="11310" y="1"/>
                    <a:pt x="10743" y="1"/>
                  </a:cubicBezTo>
                  <a:lnTo>
                    <a:pt x="7593" y="1"/>
                  </a:lnTo>
                  <a:lnTo>
                    <a:pt x="7593" y="347"/>
                  </a:lnTo>
                  <a:cubicBezTo>
                    <a:pt x="7593" y="946"/>
                    <a:pt x="7120" y="1355"/>
                    <a:pt x="6585" y="1355"/>
                  </a:cubicBezTo>
                  <a:lnTo>
                    <a:pt x="5198" y="1355"/>
                  </a:lnTo>
                  <a:cubicBezTo>
                    <a:pt x="4600" y="1355"/>
                    <a:pt x="4190" y="883"/>
                    <a:pt x="4190" y="347"/>
                  </a:cubicBezTo>
                  <a:lnTo>
                    <a:pt x="4190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37138" tIns="137138" rIns="137138" bIns="137138" anchor="ctr" anchorCtr="0">
              <a:noAutofit/>
            </a:bodyPr>
            <a:lstStyle>
              <a:defPPr/>
            </a:lstStyle>
            <a:p>
              <a:endParaRPr sz="2100"/>
            </a:p>
          </p:txBody>
        </p:sp>
        <p:sp>
          <p:nvSpPr>
            <p:cNvPr id="171" name="Google Shape;10301;p74">
              <a:extLst>
                <a:ext uri="{FF2B5EF4-FFF2-40B4-BE49-F238E27FC236}">
                  <a16:creationId xmlns:a16="http://schemas.microsoft.com/office/drawing/2014/main" id="{CACB65BE-C98D-434C-CEDA-64170DAB9735}"/>
                </a:ext>
              </a:extLst>
            </p:cNvPr>
            <p:cNvSpPr/>
            <p:nvPr/>
          </p:nvSpPr>
          <p:spPr>
            <a:xfrm>
              <a:off x="4714975" y="3287125"/>
              <a:ext cx="122100" cy="70125"/>
            </a:xfrm>
            <a:custGeom>
              <a:avLst/>
              <a:gdLst/>
              <a:ahLst/>
              <a:cxnLst/>
              <a:rect l="l" t="t" r="r" b="b"/>
              <a:pathLst>
                <a:path w="4884" h="2805" extrusionOk="0">
                  <a:moveTo>
                    <a:pt x="693" y="1"/>
                  </a:moveTo>
                  <a:cubicBezTo>
                    <a:pt x="315" y="1"/>
                    <a:pt x="0" y="316"/>
                    <a:pt x="0" y="725"/>
                  </a:cubicBezTo>
                  <a:cubicBezTo>
                    <a:pt x="0" y="1104"/>
                    <a:pt x="315" y="1419"/>
                    <a:pt x="693" y="1419"/>
                  </a:cubicBezTo>
                  <a:lnTo>
                    <a:pt x="1418" y="1419"/>
                  </a:lnTo>
                  <a:lnTo>
                    <a:pt x="1418" y="2458"/>
                  </a:lnTo>
                  <a:cubicBezTo>
                    <a:pt x="1386" y="2647"/>
                    <a:pt x="1544" y="2805"/>
                    <a:pt x="1733" y="2805"/>
                  </a:cubicBezTo>
                  <a:lnTo>
                    <a:pt x="3119" y="2805"/>
                  </a:lnTo>
                  <a:cubicBezTo>
                    <a:pt x="3308" y="2805"/>
                    <a:pt x="3466" y="2647"/>
                    <a:pt x="3466" y="2458"/>
                  </a:cubicBezTo>
                  <a:lnTo>
                    <a:pt x="3466" y="1419"/>
                  </a:lnTo>
                  <a:lnTo>
                    <a:pt x="4159" y="1419"/>
                  </a:lnTo>
                  <a:cubicBezTo>
                    <a:pt x="4568" y="1419"/>
                    <a:pt x="4883" y="1104"/>
                    <a:pt x="4883" y="725"/>
                  </a:cubicBezTo>
                  <a:cubicBezTo>
                    <a:pt x="4883" y="316"/>
                    <a:pt x="4568" y="1"/>
                    <a:pt x="415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37138" tIns="137138" rIns="137138" bIns="137138" anchor="ctr" anchorCtr="0">
              <a:noAutofit/>
            </a:bodyPr>
            <a:lstStyle>
              <a:defPPr/>
            </a:lstStyle>
            <a:p>
              <a:endParaRPr sz="2100"/>
            </a:p>
          </p:txBody>
        </p:sp>
        <p:sp>
          <p:nvSpPr>
            <p:cNvPr id="172" name="Google Shape;10302;p74">
              <a:extLst>
                <a:ext uri="{FF2B5EF4-FFF2-40B4-BE49-F238E27FC236}">
                  <a16:creationId xmlns:a16="http://schemas.microsoft.com/office/drawing/2014/main" id="{BA939AE2-6F10-B8C7-18FB-EC131528ED6D}"/>
                </a:ext>
              </a:extLst>
            </p:cNvPr>
            <p:cNvSpPr/>
            <p:nvPr/>
          </p:nvSpPr>
          <p:spPr>
            <a:xfrm>
              <a:off x="4732300" y="3235150"/>
              <a:ext cx="86650" cy="35475"/>
            </a:xfrm>
            <a:custGeom>
              <a:avLst/>
              <a:gdLst/>
              <a:ahLst/>
              <a:cxnLst/>
              <a:rect l="l" t="t" r="r" b="b"/>
              <a:pathLst>
                <a:path w="3466" h="1419" extrusionOk="0">
                  <a:moveTo>
                    <a:pt x="378" y="1"/>
                  </a:moveTo>
                  <a:cubicBezTo>
                    <a:pt x="158" y="1"/>
                    <a:pt x="0" y="158"/>
                    <a:pt x="0" y="347"/>
                  </a:cubicBezTo>
                  <a:lnTo>
                    <a:pt x="0" y="1418"/>
                  </a:lnTo>
                  <a:lnTo>
                    <a:pt x="3466" y="1418"/>
                  </a:lnTo>
                  <a:lnTo>
                    <a:pt x="3466" y="347"/>
                  </a:lnTo>
                  <a:cubicBezTo>
                    <a:pt x="3466" y="158"/>
                    <a:pt x="3308" y="1"/>
                    <a:pt x="311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37138" tIns="137138" rIns="137138" bIns="137138" anchor="ctr" anchorCtr="0">
              <a:noAutofit/>
            </a:bodyPr>
            <a:lstStyle>
              <a:defPPr/>
            </a:lstStyle>
            <a:p>
              <a:endParaRPr sz="2100"/>
            </a:p>
          </p:txBody>
        </p:sp>
      </p:grpSp>
      <p:grpSp>
        <p:nvGrpSpPr>
          <p:cNvPr id="173" name="Google Shape;10352;p74">
            <a:extLst>
              <a:ext uri="{FF2B5EF4-FFF2-40B4-BE49-F238E27FC236}">
                <a16:creationId xmlns:a16="http://schemas.microsoft.com/office/drawing/2014/main" id="{ADF96DCC-B73B-A151-64C3-72859E86AC4E}"/>
              </a:ext>
            </a:extLst>
          </p:cNvPr>
          <p:cNvGrpSpPr/>
          <p:nvPr/>
        </p:nvGrpSpPr>
        <p:grpSpPr>
          <a:xfrm>
            <a:off x="7547797" y="3408257"/>
            <a:ext cx="943058" cy="1008658"/>
            <a:chOff x="4991425" y="3234750"/>
            <a:chExt cx="296175" cy="297225"/>
          </a:xfrm>
          <a:solidFill>
            <a:srgbClr val="FFC000"/>
          </a:solidFill>
        </p:grpSpPr>
        <p:sp>
          <p:nvSpPr>
            <p:cNvPr id="174" name="Google Shape;10353;p74">
              <a:extLst>
                <a:ext uri="{FF2B5EF4-FFF2-40B4-BE49-F238E27FC236}">
                  <a16:creationId xmlns:a16="http://schemas.microsoft.com/office/drawing/2014/main" id="{2D4BEDE3-EF3A-B346-1AF9-119662E69F55}"/>
                </a:ext>
              </a:extLst>
            </p:cNvPr>
            <p:cNvSpPr/>
            <p:nvPr/>
          </p:nvSpPr>
          <p:spPr>
            <a:xfrm>
              <a:off x="5077275" y="3304450"/>
              <a:ext cx="122100" cy="99275"/>
            </a:xfrm>
            <a:custGeom>
              <a:avLst/>
              <a:gdLst/>
              <a:ahLst/>
              <a:cxnLst/>
              <a:rect l="l" t="t" r="r" b="b"/>
              <a:pathLst>
                <a:path w="4884" h="3971" extrusionOk="0">
                  <a:moveTo>
                    <a:pt x="2426" y="1"/>
                  </a:moveTo>
                  <a:cubicBezTo>
                    <a:pt x="1103" y="1"/>
                    <a:pt x="0" y="1104"/>
                    <a:pt x="0" y="2427"/>
                  </a:cubicBezTo>
                  <a:cubicBezTo>
                    <a:pt x="0" y="3025"/>
                    <a:pt x="190" y="3530"/>
                    <a:pt x="536" y="3971"/>
                  </a:cubicBezTo>
                  <a:cubicBezTo>
                    <a:pt x="820" y="3624"/>
                    <a:pt x="1103" y="3309"/>
                    <a:pt x="1481" y="3057"/>
                  </a:cubicBezTo>
                  <a:cubicBezTo>
                    <a:pt x="1261" y="2805"/>
                    <a:pt x="1103" y="2458"/>
                    <a:pt x="1103" y="2112"/>
                  </a:cubicBezTo>
                  <a:cubicBezTo>
                    <a:pt x="1103" y="1356"/>
                    <a:pt x="1733" y="726"/>
                    <a:pt x="2489" y="726"/>
                  </a:cubicBezTo>
                  <a:cubicBezTo>
                    <a:pt x="3214" y="726"/>
                    <a:pt x="3844" y="1356"/>
                    <a:pt x="3844" y="2112"/>
                  </a:cubicBezTo>
                  <a:cubicBezTo>
                    <a:pt x="3844" y="2458"/>
                    <a:pt x="3687" y="2805"/>
                    <a:pt x="3466" y="3057"/>
                  </a:cubicBezTo>
                  <a:cubicBezTo>
                    <a:pt x="3844" y="3246"/>
                    <a:pt x="4128" y="3561"/>
                    <a:pt x="4317" y="3971"/>
                  </a:cubicBezTo>
                  <a:cubicBezTo>
                    <a:pt x="4695" y="3530"/>
                    <a:pt x="4884" y="3025"/>
                    <a:pt x="4884" y="2427"/>
                  </a:cubicBezTo>
                  <a:cubicBezTo>
                    <a:pt x="4884" y="1104"/>
                    <a:pt x="3781" y="1"/>
                    <a:pt x="242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37138" tIns="137138" rIns="137138" bIns="137138" anchor="ctr" anchorCtr="0">
              <a:noAutofit/>
            </a:bodyPr>
            <a:lstStyle>
              <a:defPPr/>
            </a:lstStyle>
            <a:p>
              <a:endParaRPr sz="2100"/>
            </a:p>
          </p:txBody>
        </p:sp>
        <p:sp>
          <p:nvSpPr>
            <p:cNvPr id="175" name="Google Shape;10354;p74">
              <a:extLst>
                <a:ext uri="{FF2B5EF4-FFF2-40B4-BE49-F238E27FC236}">
                  <a16:creationId xmlns:a16="http://schemas.microsoft.com/office/drawing/2014/main" id="{2BF2D7FD-EE8B-1107-CBC7-9F52E8DB314C}"/>
                </a:ext>
              </a:extLst>
            </p:cNvPr>
            <p:cNvSpPr/>
            <p:nvPr/>
          </p:nvSpPr>
          <p:spPr>
            <a:xfrm>
              <a:off x="5121375" y="3339900"/>
              <a:ext cx="35475" cy="35475"/>
            </a:xfrm>
            <a:custGeom>
              <a:avLst/>
              <a:gdLst/>
              <a:ahLst/>
              <a:cxnLst/>
              <a:rect l="l" t="t" r="r" b="b"/>
              <a:pathLst>
                <a:path w="1419" h="1419" extrusionOk="0">
                  <a:moveTo>
                    <a:pt x="725" y="1"/>
                  </a:moveTo>
                  <a:cubicBezTo>
                    <a:pt x="316" y="1"/>
                    <a:pt x="1" y="316"/>
                    <a:pt x="1" y="694"/>
                  </a:cubicBezTo>
                  <a:cubicBezTo>
                    <a:pt x="1" y="1103"/>
                    <a:pt x="316" y="1418"/>
                    <a:pt x="725" y="1418"/>
                  </a:cubicBezTo>
                  <a:cubicBezTo>
                    <a:pt x="1103" y="1418"/>
                    <a:pt x="1418" y="1103"/>
                    <a:pt x="1418" y="694"/>
                  </a:cubicBezTo>
                  <a:cubicBezTo>
                    <a:pt x="1418" y="316"/>
                    <a:pt x="1103" y="1"/>
                    <a:pt x="72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37138" tIns="137138" rIns="137138" bIns="137138" anchor="ctr" anchorCtr="0">
              <a:noAutofit/>
            </a:bodyPr>
            <a:lstStyle>
              <a:defPPr/>
            </a:lstStyle>
            <a:p>
              <a:endParaRPr sz="2100"/>
            </a:p>
          </p:txBody>
        </p:sp>
        <p:sp>
          <p:nvSpPr>
            <p:cNvPr id="176" name="Google Shape;10355;p74">
              <a:extLst>
                <a:ext uri="{FF2B5EF4-FFF2-40B4-BE49-F238E27FC236}">
                  <a16:creationId xmlns:a16="http://schemas.microsoft.com/office/drawing/2014/main" id="{F4028702-2CA0-AFA1-7719-2D70CDD57431}"/>
                </a:ext>
              </a:extLst>
            </p:cNvPr>
            <p:cNvSpPr/>
            <p:nvPr/>
          </p:nvSpPr>
          <p:spPr>
            <a:xfrm>
              <a:off x="5009550" y="3234750"/>
              <a:ext cx="259150" cy="261125"/>
            </a:xfrm>
            <a:custGeom>
              <a:avLst/>
              <a:gdLst/>
              <a:ahLst/>
              <a:cxnLst/>
              <a:rect l="l" t="t" r="r" b="b"/>
              <a:pathLst>
                <a:path w="10366" h="10445" extrusionOk="0">
                  <a:moveTo>
                    <a:pt x="5198" y="2159"/>
                  </a:moveTo>
                  <a:cubicBezTo>
                    <a:pt x="6931" y="2159"/>
                    <a:pt x="8286" y="3514"/>
                    <a:pt x="8286" y="5246"/>
                  </a:cubicBezTo>
                  <a:cubicBezTo>
                    <a:pt x="8286" y="6916"/>
                    <a:pt x="6931" y="8365"/>
                    <a:pt x="5198" y="8365"/>
                  </a:cubicBezTo>
                  <a:cubicBezTo>
                    <a:pt x="3340" y="8365"/>
                    <a:pt x="2079" y="6822"/>
                    <a:pt x="2079" y="5246"/>
                  </a:cubicBezTo>
                  <a:cubicBezTo>
                    <a:pt x="2079" y="3514"/>
                    <a:pt x="3497" y="2159"/>
                    <a:pt x="5198" y="2159"/>
                  </a:cubicBezTo>
                  <a:close/>
                  <a:moveTo>
                    <a:pt x="5167" y="1"/>
                  </a:moveTo>
                  <a:cubicBezTo>
                    <a:pt x="5088" y="1"/>
                    <a:pt x="5009" y="17"/>
                    <a:pt x="4946" y="48"/>
                  </a:cubicBezTo>
                  <a:lnTo>
                    <a:pt x="4001" y="836"/>
                  </a:lnTo>
                  <a:lnTo>
                    <a:pt x="2773" y="678"/>
                  </a:lnTo>
                  <a:cubicBezTo>
                    <a:pt x="2756" y="675"/>
                    <a:pt x="2739" y="673"/>
                    <a:pt x="2723" y="673"/>
                  </a:cubicBezTo>
                  <a:cubicBezTo>
                    <a:pt x="2583" y="673"/>
                    <a:pt x="2454" y="786"/>
                    <a:pt x="2426" y="899"/>
                  </a:cubicBezTo>
                  <a:lnTo>
                    <a:pt x="1953" y="2033"/>
                  </a:lnTo>
                  <a:lnTo>
                    <a:pt x="819" y="2505"/>
                  </a:lnTo>
                  <a:cubicBezTo>
                    <a:pt x="662" y="2568"/>
                    <a:pt x="567" y="2694"/>
                    <a:pt x="630" y="2852"/>
                  </a:cubicBezTo>
                  <a:lnTo>
                    <a:pt x="788" y="4081"/>
                  </a:lnTo>
                  <a:lnTo>
                    <a:pt x="32" y="5026"/>
                  </a:lnTo>
                  <a:cubicBezTo>
                    <a:pt x="0" y="5183"/>
                    <a:pt x="0" y="5341"/>
                    <a:pt x="63" y="5467"/>
                  </a:cubicBezTo>
                  <a:lnTo>
                    <a:pt x="819" y="6381"/>
                  </a:lnTo>
                  <a:lnTo>
                    <a:pt x="662" y="7609"/>
                  </a:lnTo>
                  <a:cubicBezTo>
                    <a:pt x="630" y="7767"/>
                    <a:pt x="725" y="7924"/>
                    <a:pt x="851" y="7956"/>
                  </a:cubicBezTo>
                  <a:lnTo>
                    <a:pt x="1985" y="8428"/>
                  </a:lnTo>
                  <a:lnTo>
                    <a:pt x="2457" y="9594"/>
                  </a:lnTo>
                  <a:cubicBezTo>
                    <a:pt x="2536" y="9725"/>
                    <a:pt x="2637" y="9791"/>
                    <a:pt x="2741" y="9791"/>
                  </a:cubicBezTo>
                  <a:cubicBezTo>
                    <a:pt x="2762" y="9791"/>
                    <a:pt x="2783" y="9788"/>
                    <a:pt x="2804" y="9783"/>
                  </a:cubicBezTo>
                  <a:lnTo>
                    <a:pt x="4033" y="9626"/>
                  </a:lnTo>
                  <a:lnTo>
                    <a:pt x="4978" y="10382"/>
                  </a:lnTo>
                  <a:cubicBezTo>
                    <a:pt x="5072" y="10413"/>
                    <a:pt x="5104" y="10445"/>
                    <a:pt x="5167" y="10445"/>
                  </a:cubicBezTo>
                  <a:cubicBezTo>
                    <a:pt x="5261" y="10445"/>
                    <a:pt x="5324" y="10413"/>
                    <a:pt x="5387" y="10382"/>
                  </a:cubicBezTo>
                  <a:lnTo>
                    <a:pt x="6333" y="9626"/>
                  </a:lnTo>
                  <a:lnTo>
                    <a:pt x="7530" y="9783"/>
                  </a:lnTo>
                  <a:cubicBezTo>
                    <a:pt x="7687" y="9783"/>
                    <a:pt x="7876" y="9689"/>
                    <a:pt x="7908" y="9594"/>
                  </a:cubicBezTo>
                  <a:lnTo>
                    <a:pt x="8380" y="8428"/>
                  </a:lnTo>
                  <a:lnTo>
                    <a:pt x="9515" y="7956"/>
                  </a:lnTo>
                  <a:cubicBezTo>
                    <a:pt x="9672" y="7893"/>
                    <a:pt x="9735" y="7767"/>
                    <a:pt x="9704" y="7609"/>
                  </a:cubicBezTo>
                  <a:lnTo>
                    <a:pt x="9546" y="6381"/>
                  </a:lnTo>
                  <a:lnTo>
                    <a:pt x="10302" y="5467"/>
                  </a:lnTo>
                  <a:cubicBezTo>
                    <a:pt x="10365" y="5341"/>
                    <a:pt x="10365" y="5120"/>
                    <a:pt x="10302" y="5026"/>
                  </a:cubicBezTo>
                  <a:lnTo>
                    <a:pt x="9546" y="4081"/>
                  </a:lnTo>
                  <a:lnTo>
                    <a:pt x="9704" y="2852"/>
                  </a:lnTo>
                  <a:cubicBezTo>
                    <a:pt x="9735" y="2694"/>
                    <a:pt x="9641" y="2537"/>
                    <a:pt x="9515" y="2505"/>
                  </a:cubicBezTo>
                  <a:lnTo>
                    <a:pt x="8380" y="2033"/>
                  </a:lnTo>
                  <a:lnTo>
                    <a:pt x="7908" y="899"/>
                  </a:lnTo>
                  <a:cubicBezTo>
                    <a:pt x="7826" y="762"/>
                    <a:pt x="7719" y="672"/>
                    <a:pt x="7589" y="672"/>
                  </a:cubicBezTo>
                  <a:cubicBezTo>
                    <a:pt x="7570" y="672"/>
                    <a:pt x="7550" y="674"/>
                    <a:pt x="7530" y="678"/>
                  </a:cubicBezTo>
                  <a:lnTo>
                    <a:pt x="6333" y="836"/>
                  </a:lnTo>
                  <a:lnTo>
                    <a:pt x="5387" y="48"/>
                  </a:lnTo>
                  <a:cubicBezTo>
                    <a:pt x="5324" y="17"/>
                    <a:pt x="5246" y="1"/>
                    <a:pt x="516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37138" tIns="137138" rIns="137138" bIns="137138" anchor="ctr" anchorCtr="0">
              <a:noAutofit/>
            </a:bodyPr>
            <a:lstStyle>
              <a:defPPr/>
            </a:lstStyle>
            <a:p>
              <a:endParaRPr sz="2100"/>
            </a:p>
          </p:txBody>
        </p:sp>
        <p:sp>
          <p:nvSpPr>
            <p:cNvPr id="177" name="Google Shape;10356;p74">
              <a:extLst>
                <a:ext uri="{FF2B5EF4-FFF2-40B4-BE49-F238E27FC236}">
                  <a16:creationId xmlns:a16="http://schemas.microsoft.com/office/drawing/2014/main" id="{4D90552C-6231-9127-2378-71AE0290A3CF}"/>
                </a:ext>
              </a:extLst>
            </p:cNvPr>
            <p:cNvSpPr/>
            <p:nvPr/>
          </p:nvSpPr>
          <p:spPr>
            <a:xfrm>
              <a:off x="5105625" y="3391900"/>
              <a:ext cx="66975" cy="34675"/>
            </a:xfrm>
            <a:custGeom>
              <a:avLst/>
              <a:gdLst/>
              <a:ahLst/>
              <a:cxnLst/>
              <a:rect l="l" t="t" r="r" b="b"/>
              <a:pathLst>
                <a:path w="2679" h="1387" extrusionOk="0">
                  <a:moveTo>
                    <a:pt x="1355" y="0"/>
                  </a:moveTo>
                  <a:cubicBezTo>
                    <a:pt x="725" y="0"/>
                    <a:pt x="190" y="441"/>
                    <a:pt x="1" y="977"/>
                  </a:cubicBezTo>
                  <a:cubicBezTo>
                    <a:pt x="410" y="1229"/>
                    <a:pt x="820" y="1386"/>
                    <a:pt x="1355" y="1386"/>
                  </a:cubicBezTo>
                  <a:cubicBezTo>
                    <a:pt x="1859" y="1386"/>
                    <a:pt x="2301" y="1229"/>
                    <a:pt x="2679" y="977"/>
                  </a:cubicBezTo>
                  <a:cubicBezTo>
                    <a:pt x="2521" y="410"/>
                    <a:pt x="1985" y="0"/>
                    <a:pt x="135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37138" tIns="137138" rIns="137138" bIns="137138" anchor="ctr" anchorCtr="0">
              <a:noAutofit/>
            </a:bodyPr>
            <a:lstStyle>
              <a:defPPr/>
            </a:lstStyle>
            <a:p>
              <a:endParaRPr sz="2100"/>
            </a:p>
          </p:txBody>
        </p:sp>
        <p:sp>
          <p:nvSpPr>
            <p:cNvPr id="178" name="Google Shape;10357;p74">
              <a:extLst>
                <a:ext uri="{FF2B5EF4-FFF2-40B4-BE49-F238E27FC236}">
                  <a16:creationId xmlns:a16="http://schemas.microsoft.com/office/drawing/2014/main" id="{107094C9-D43F-CB46-7A53-6CAC39FDFC33}"/>
                </a:ext>
              </a:extLst>
            </p:cNvPr>
            <p:cNvSpPr/>
            <p:nvPr/>
          </p:nvSpPr>
          <p:spPr>
            <a:xfrm>
              <a:off x="5192275" y="3443075"/>
              <a:ext cx="95325" cy="86975"/>
            </a:xfrm>
            <a:custGeom>
              <a:avLst/>
              <a:gdLst/>
              <a:ahLst/>
              <a:cxnLst/>
              <a:rect l="l" t="t" r="r" b="b"/>
              <a:pathLst>
                <a:path w="3812" h="3479" extrusionOk="0">
                  <a:moveTo>
                    <a:pt x="2867" y="1"/>
                  </a:moveTo>
                  <a:cubicBezTo>
                    <a:pt x="2741" y="127"/>
                    <a:pt x="2647" y="221"/>
                    <a:pt x="2489" y="284"/>
                  </a:cubicBezTo>
                  <a:lnTo>
                    <a:pt x="1607" y="631"/>
                  </a:lnTo>
                  <a:lnTo>
                    <a:pt x="1260" y="1482"/>
                  </a:lnTo>
                  <a:cubicBezTo>
                    <a:pt x="1103" y="1891"/>
                    <a:pt x="693" y="2112"/>
                    <a:pt x="284" y="2112"/>
                  </a:cubicBezTo>
                  <a:lnTo>
                    <a:pt x="158" y="2112"/>
                  </a:lnTo>
                  <a:lnTo>
                    <a:pt x="0" y="2080"/>
                  </a:lnTo>
                  <a:lnTo>
                    <a:pt x="1166" y="3372"/>
                  </a:lnTo>
                  <a:cubicBezTo>
                    <a:pt x="1237" y="3443"/>
                    <a:pt x="1343" y="3478"/>
                    <a:pt x="1445" y="3478"/>
                  </a:cubicBezTo>
                  <a:cubicBezTo>
                    <a:pt x="1479" y="3478"/>
                    <a:pt x="1512" y="3474"/>
                    <a:pt x="1544" y="3466"/>
                  </a:cubicBezTo>
                  <a:cubicBezTo>
                    <a:pt x="1638" y="3403"/>
                    <a:pt x="1764" y="3340"/>
                    <a:pt x="1764" y="3183"/>
                  </a:cubicBezTo>
                  <a:lnTo>
                    <a:pt x="2080" y="1639"/>
                  </a:lnTo>
                  <a:lnTo>
                    <a:pt x="3497" y="1324"/>
                  </a:lnTo>
                  <a:cubicBezTo>
                    <a:pt x="3532" y="1338"/>
                    <a:pt x="3563" y="1344"/>
                    <a:pt x="3592" y="1344"/>
                  </a:cubicBezTo>
                  <a:cubicBezTo>
                    <a:pt x="3693" y="1344"/>
                    <a:pt x="3756" y="1265"/>
                    <a:pt x="3781" y="1167"/>
                  </a:cubicBezTo>
                  <a:cubicBezTo>
                    <a:pt x="3812" y="1072"/>
                    <a:pt x="3781" y="946"/>
                    <a:pt x="3686" y="820"/>
                  </a:cubicBezTo>
                  <a:lnTo>
                    <a:pt x="2867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37138" tIns="137138" rIns="137138" bIns="137138" anchor="ctr" anchorCtr="0">
              <a:noAutofit/>
            </a:bodyPr>
            <a:lstStyle>
              <a:defPPr/>
            </a:lstStyle>
            <a:p>
              <a:endParaRPr sz="2100"/>
            </a:p>
          </p:txBody>
        </p:sp>
        <p:sp>
          <p:nvSpPr>
            <p:cNvPr id="179" name="Google Shape;10358;p74">
              <a:extLst>
                <a:ext uri="{FF2B5EF4-FFF2-40B4-BE49-F238E27FC236}">
                  <a16:creationId xmlns:a16="http://schemas.microsoft.com/office/drawing/2014/main" id="{A2A2F45D-FAF8-3738-0B88-955CAC554116}"/>
                </a:ext>
              </a:extLst>
            </p:cNvPr>
            <p:cNvSpPr/>
            <p:nvPr/>
          </p:nvSpPr>
          <p:spPr>
            <a:xfrm>
              <a:off x="4991425" y="3444650"/>
              <a:ext cx="95325" cy="87325"/>
            </a:xfrm>
            <a:custGeom>
              <a:avLst/>
              <a:gdLst/>
              <a:ahLst/>
              <a:cxnLst/>
              <a:rect l="l" t="t" r="r" b="b"/>
              <a:pathLst>
                <a:path w="3812" h="3492" extrusionOk="0">
                  <a:moveTo>
                    <a:pt x="946" y="1"/>
                  </a:moveTo>
                  <a:lnTo>
                    <a:pt x="126" y="851"/>
                  </a:lnTo>
                  <a:cubicBezTo>
                    <a:pt x="0" y="851"/>
                    <a:pt x="0" y="1009"/>
                    <a:pt x="32" y="1104"/>
                  </a:cubicBezTo>
                  <a:cubicBezTo>
                    <a:pt x="95" y="1230"/>
                    <a:pt x="158" y="1324"/>
                    <a:pt x="315" y="1356"/>
                  </a:cubicBezTo>
                  <a:lnTo>
                    <a:pt x="1733" y="1671"/>
                  </a:lnTo>
                  <a:lnTo>
                    <a:pt x="2048" y="3214"/>
                  </a:lnTo>
                  <a:cubicBezTo>
                    <a:pt x="2080" y="3309"/>
                    <a:pt x="2174" y="3435"/>
                    <a:pt x="2300" y="3466"/>
                  </a:cubicBezTo>
                  <a:cubicBezTo>
                    <a:pt x="2328" y="3485"/>
                    <a:pt x="2361" y="3492"/>
                    <a:pt x="2396" y="3492"/>
                  </a:cubicBezTo>
                  <a:cubicBezTo>
                    <a:pt x="2482" y="3492"/>
                    <a:pt x="2580" y="3448"/>
                    <a:pt x="2647" y="3403"/>
                  </a:cubicBezTo>
                  <a:lnTo>
                    <a:pt x="3813" y="2112"/>
                  </a:lnTo>
                  <a:lnTo>
                    <a:pt x="3813" y="2112"/>
                  </a:lnTo>
                  <a:lnTo>
                    <a:pt x="3624" y="2143"/>
                  </a:lnTo>
                  <a:lnTo>
                    <a:pt x="3561" y="2143"/>
                  </a:lnTo>
                  <a:cubicBezTo>
                    <a:pt x="3119" y="2143"/>
                    <a:pt x="2773" y="1891"/>
                    <a:pt x="2552" y="1513"/>
                  </a:cubicBezTo>
                  <a:lnTo>
                    <a:pt x="2206" y="631"/>
                  </a:lnTo>
                  <a:lnTo>
                    <a:pt x="1355" y="284"/>
                  </a:lnTo>
                  <a:cubicBezTo>
                    <a:pt x="1198" y="221"/>
                    <a:pt x="1072" y="127"/>
                    <a:pt x="94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37138" tIns="137138" rIns="137138" bIns="137138" anchor="ctr" anchorCtr="0">
              <a:noAutofit/>
            </a:bodyPr>
            <a:lstStyle>
              <a:defPPr/>
            </a:lstStyle>
            <a:p>
              <a:endParaRPr sz="2100"/>
            </a:p>
          </p:txBody>
        </p:sp>
      </p:grpSp>
      <p:grpSp>
        <p:nvGrpSpPr>
          <p:cNvPr id="180" name="Google Shape;10390;p74">
            <a:extLst>
              <a:ext uri="{FF2B5EF4-FFF2-40B4-BE49-F238E27FC236}">
                <a16:creationId xmlns:a16="http://schemas.microsoft.com/office/drawing/2014/main" id="{E1AE5E9F-5870-73F6-7462-3FB2772B20F0}"/>
              </a:ext>
            </a:extLst>
          </p:cNvPr>
          <p:cNvGrpSpPr/>
          <p:nvPr/>
        </p:nvGrpSpPr>
        <p:grpSpPr>
          <a:xfrm>
            <a:off x="3438961" y="3431552"/>
            <a:ext cx="943058" cy="1005096"/>
            <a:chOff x="3497300" y="3227275"/>
            <a:chExt cx="296175" cy="296175"/>
          </a:xfrm>
          <a:solidFill>
            <a:srgbClr val="FFC000"/>
          </a:solidFill>
        </p:grpSpPr>
        <p:sp>
          <p:nvSpPr>
            <p:cNvPr id="181" name="Google Shape;10391;p74">
              <a:extLst>
                <a:ext uri="{FF2B5EF4-FFF2-40B4-BE49-F238E27FC236}">
                  <a16:creationId xmlns:a16="http://schemas.microsoft.com/office/drawing/2014/main" id="{9C90C16A-5711-CA97-7F03-A8284F971C4F}"/>
                </a:ext>
              </a:extLst>
            </p:cNvPr>
            <p:cNvSpPr/>
            <p:nvPr/>
          </p:nvSpPr>
          <p:spPr>
            <a:xfrm>
              <a:off x="3609925" y="3339900"/>
              <a:ext cx="69350" cy="68550"/>
            </a:xfrm>
            <a:custGeom>
              <a:avLst/>
              <a:gdLst/>
              <a:ahLst/>
              <a:cxnLst/>
              <a:rect l="l" t="t" r="r" b="b"/>
              <a:pathLst>
                <a:path w="2774" h="2742" extrusionOk="0">
                  <a:moveTo>
                    <a:pt x="1387" y="1"/>
                  </a:moveTo>
                  <a:cubicBezTo>
                    <a:pt x="631" y="1"/>
                    <a:pt x="1" y="631"/>
                    <a:pt x="1" y="1355"/>
                  </a:cubicBezTo>
                  <a:cubicBezTo>
                    <a:pt x="1" y="2112"/>
                    <a:pt x="631" y="2742"/>
                    <a:pt x="1387" y="2742"/>
                  </a:cubicBezTo>
                  <a:cubicBezTo>
                    <a:pt x="2143" y="2742"/>
                    <a:pt x="2773" y="2112"/>
                    <a:pt x="2773" y="1355"/>
                  </a:cubicBezTo>
                  <a:cubicBezTo>
                    <a:pt x="2773" y="631"/>
                    <a:pt x="2143" y="1"/>
                    <a:pt x="138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37138" tIns="137138" rIns="137138" bIns="137138" anchor="ctr" anchorCtr="0">
              <a:noAutofit/>
            </a:bodyPr>
            <a:lstStyle>
              <a:defPPr/>
            </a:lstStyle>
            <a:p>
              <a:endParaRPr sz="2100"/>
            </a:p>
          </p:txBody>
        </p:sp>
        <p:sp>
          <p:nvSpPr>
            <p:cNvPr id="182" name="Google Shape;10392;p74">
              <a:extLst>
                <a:ext uri="{FF2B5EF4-FFF2-40B4-BE49-F238E27FC236}">
                  <a16:creationId xmlns:a16="http://schemas.microsoft.com/office/drawing/2014/main" id="{56D7256C-D10E-431D-21F6-EC7C24820A9A}"/>
                </a:ext>
              </a:extLst>
            </p:cNvPr>
            <p:cNvSpPr/>
            <p:nvPr/>
          </p:nvSpPr>
          <p:spPr>
            <a:xfrm>
              <a:off x="3531175" y="3227275"/>
              <a:ext cx="86650" cy="86675"/>
            </a:xfrm>
            <a:custGeom>
              <a:avLst/>
              <a:gdLst/>
              <a:ahLst/>
              <a:cxnLst/>
              <a:rect l="l" t="t" r="r" b="b"/>
              <a:pathLst>
                <a:path w="3466" h="3467" extrusionOk="0">
                  <a:moveTo>
                    <a:pt x="1733" y="1"/>
                  </a:moveTo>
                  <a:cubicBezTo>
                    <a:pt x="788" y="1"/>
                    <a:pt x="0" y="788"/>
                    <a:pt x="0" y="1733"/>
                  </a:cubicBezTo>
                  <a:cubicBezTo>
                    <a:pt x="0" y="2678"/>
                    <a:pt x="788" y="3466"/>
                    <a:pt x="1733" y="3466"/>
                  </a:cubicBezTo>
                  <a:cubicBezTo>
                    <a:pt x="2741" y="3466"/>
                    <a:pt x="3466" y="2678"/>
                    <a:pt x="3466" y="1733"/>
                  </a:cubicBezTo>
                  <a:cubicBezTo>
                    <a:pt x="3466" y="788"/>
                    <a:pt x="2678" y="1"/>
                    <a:pt x="1733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37138" tIns="137138" rIns="137138" bIns="137138" anchor="ctr" anchorCtr="0">
              <a:noAutofit/>
            </a:bodyPr>
            <a:lstStyle>
              <a:defPPr/>
            </a:lstStyle>
            <a:p>
              <a:endParaRPr sz="2100"/>
            </a:p>
          </p:txBody>
        </p:sp>
        <p:sp>
          <p:nvSpPr>
            <p:cNvPr id="183" name="Google Shape;10393;p74">
              <a:extLst>
                <a:ext uri="{FF2B5EF4-FFF2-40B4-BE49-F238E27FC236}">
                  <a16:creationId xmlns:a16="http://schemas.microsoft.com/office/drawing/2014/main" id="{6D47A385-5B01-BB52-C71B-90F89C463EB2}"/>
                </a:ext>
              </a:extLst>
            </p:cNvPr>
            <p:cNvSpPr/>
            <p:nvPr/>
          </p:nvSpPr>
          <p:spPr>
            <a:xfrm>
              <a:off x="3670575" y="3227275"/>
              <a:ext cx="86675" cy="86675"/>
            </a:xfrm>
            <a:custGeom>
              <a:avLst/>
              <a:gdLst/>
              <a:ahLst/>
              <a:cxnLst/>
              <a:rect l="l" t="t" r="r" b="b"/>
              <a:pathLst>
                <a:path w="3467" h="3467" extrusionOk="0">
                  <a:moveTo>
                    <a:pt x="1733" y="1"/>
                  </a:moveTo>
                  <a:cubicBezTo>
                    <a:pt x="788" y="1"/>
                    <a:pt x="1" y="788"/>
                    <a:pt x="1" y="1733"/>
                  </a:cubicBezTo>
                  <a:cubicBezTo>
                    <a:pt x="1" y="2678"/>
                    <a:pt x="788" y="3466"/>
                    <a:pt x="1733" y="3466"/>
                  </a:cubicBezTo>
                  <a:cubicBezTo>
                    <a:pt x="2679" y="3466"/>
                    <a:pt x="3466" y="2678"/>
                    <a:pt x="3466" y="1733"/>
                  </a:cubicBezTo>
                  <a:cubicBezTo>
                    <a:pt x="3466" y="788"/>
                    <a:pt x="2679" y="1"/>
                    <a:pt x="1733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37138" tIns="137138" rIns="137138" bIns="137138" anchor="ctr" anchorCtr="0">
              <a:noAutofit/>
            </a:bodyPr>
            <a:lstStyle>
              <a:defPPr/>
            </a:lstStyle>
            <a:p>
              <a:endParaRPr sz="2100"/>
            </a:p>
          </p:txBody>
        </p:sp>
        <p:sp>
          <p:nvSpPr>
            <p:cNvPr id="184" name="Google Shape;10394;p74">
              <a:extLst>
                <a:ext uri="{FF2B5EF4-FFF2-40B4-BE49-F238E27FC236}">
                  <a16:creationId xmlns:a16="http://schemas.microsoft.com/office/drawing/2014/main" id="{845597EB-4399-6171-702E-577BFACF8C3A}"/>
                </a:ext>
              </a:extLst>
            </p:cNvPr>
            <p:cNvSpPr/>
            <p:nvPr/>
          </p:nvSpPr>
          <p:spPr>
            <a:xfrm>
              <a:off x="3622525" y="3421825"/>
              <a:ext cx="41775" cy="25225"/>
            </a:xfrm>
            <a:custGeom>
              <a:avLst/>
              <a:gdLst/>
              <a:ahLst/>
              <a:cxnLst/>
              <a:rect l="l" t="t" r="r" b="b"/>
              <a:pathLst>
                <a:path w="1670" h="1009" extrusionOk="0">
                  <a:moveTo>
                    <a:pt x="1" y="0"/>
                  </a:moveTo>
                  <a:lnTo>
                    <a:pt x="851" y="1008"/>
                  </a:lnTo>
                  <a:lnTo>
                    <a:pt x="1671" y="0"/>
                  </a:lnTo>
                  <a:lnTo>
                    <a:pt x="1671" y="0"/>
                  </a:lnTo>
                  <a:cubicBezTo>
                    <a:pt x="1450" y="126"/>
                    <a:pt x="1167" y="158"/>
                    <a:pt x="851" y="158"/>
                  </a:cubicBezTo>
                  <a:cubicBezTo>
                    <a:pt x="568" y="158"/>
                    <a:pt x="284" y="95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37138" tIns="137138" rIns="137138" bIns="137138" anchor="ctr" anchorCtr="0">
              <a:noAutofit/>
            </a:bodyPr>
            <a:lstStyle>
              <a:defPPr/>
            </a:lstStyle>
            <a:p>
              <a:endParaRPr sz="2100"/>
            </a:p>
          </p:txBody>
        </p:sp>
        <p:sp>
          <p:nvSpPr>
            <p:cNvPr id="185" name="Google Shape;10395;p74">
              <a:extLst>
                <a:ext uri="{FF2B5EF4-FFF2-40B4-BE49-F238E27FC236}">
                  <a16:creationId xmlns:a16="http://schemas.microsoft.com/office/drawing/2014/main" id="{9FFFE516-DBDC-AD51-DD4E-7A112DA3955F}"/>
                </a:ext>
              </a:extLst>
            </p:cNvPr>
            <p:cNvSpPr/>
            <p:nvPr/>
          </p:nvSpPr>
          <p:spPr>
            <a:xfrm>
              <a:off x="3566600" y="3416300"/>
              <a:ext cx="70125" cy="106350"/>
            </a:xfrm>
            <a:custGeom>
              <a:avLst/>
              <a:gdLst/>
              <a:ahLst/>
              <a:cxnLst/>
              <a:rect l="l" t="t" r="r" b="b"/>
              <a:pathLst>
                <a:path w="2805" h="4254" extrusionOk="0">
                  <a:moveTo>
                    <a:pt x="1261" y="1"/>
                  </a:moveTo>
                  <a:cubicBezTo>
                    <a:pt x="474" y="599"/>
                    <a:pt x="1" y="1513"/>
                    <a:pt x="1" y="2490"/>
                  </a:cubicBezTo>
                  <a:lnTo>
                    <a:pt x="1" y="3907"/>
                  </a:lnTo>
                  <a:cubicBezTo>
                    <a:pt x="1" y="4096"/>
                    <a:pt x="158" y="4254"/>
                    <a:pt x="379" y="4254"/>
                  </a:cubicBezTo>
                  <a:lnTo>
                    <a:pt x="2805" y="4254"/>
                  </a:lnTo>
                  <a:lnTo>
                    <a:pt x="2805" y="1891"/>
                  </a:lnTo>
                  <a:lnTo>
                    <a:pt x="1261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37138" tIns="137138" rIns="137138" bIns="137138" anchor="ctr" anchorCtr="0">
              <a:noAutofit/>
            </a:bodyPr>
            <a:lstStyle>
              <a:defPPr/>
            </a:lstStyle>
            <a:p>
              <a:endParaRPr sz="2100"/>
            </a:p>
          </p:txBody>
        </p:sp>
        <p:sp>
          <p:nvSpPr>
            <p:cNvPr id="186" name="Google Shape;10396;p74">
              <a:extLst>
                <a:ext uri="{FF2B5EF4-FFF2-40B4-BE49-F238E27FC236}">
                  <a16:creationId xmlns:a16="http://schemas.microsoft.com/office/drawing/2014/main" id="{A5528511-68B2-6209-A92A-42B62B449EBE}"/>
                </a:ext>
              </a:extLst>
            </p:cNvPr>
            <p:cNvSpPr/>
            <p:nvPr/>
          </p:nvSpPr>
          <p:spPr>
            <a:xfrm>
              <a:off x="3653250" y="3417100"/>
              <a:ext cx="70125" cy="106350"/>
            </a:xfrm>
            <a:custGeom>
              <a:avLst/>
              <a:gdLst/>
              <a:ahLst/>
              <a:cxnLst/>
              <a:rect l="l" t="t" r="r" b="b"/>
              <a:pathLst>
                <a:path w="2805" h="4254" extrusionOk="0">
                  <a:moveTo>
                    <a:pt x="1544" y="0"/>
                  </a:moveTo>
                  <a:lnTo>
                    <a:pt x="1" y="1890"/>
                  </a:lnTo>
                  <a:lnTo>
                    <a:pt x="1" y="4253"/>
                  </a:lnTo>
                  <a:lnTo>
                    <a:pt x="2458" y="4253"/>
                  </a:lnTo>
                  <a:cubicBezTo>
                    <a:pt x="2647" y="4253"/>
                    <a:pt x="2804" y="4096"/>
                    <a:pt x="2804" y="3907"/>
                  </a:cubicBezTo>
                  <a:lnTo>
                    <a:pt x="2804" y="2489"/>
                  </a:lnTo>
                  <a:cubicBezTo>
                    <a:pt x="2773" y="1481"/>
                    <a:pt x="2300" y="567"/>
                    <a:pt x="154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37138" tIns="137138" rIns="137138" bIns="137138" anchor="ctr" anchorCtr="0">
              <a:noAutofit/>
            </a:bodyPr>
            <a:lstStyle>
              <a:defPPr/>
            </a:lstStyle>
            <a:p>
              <a:endParaRPr sz="2100"/>
            </a:p>
          </p:txBody>
        </p:sp>
        <p:sp>
          <p:nvSpPr>
            <p:cNvPr id="187" name="Google Shape;10397;p74">
              <a:extLst>
                <a:ext uri="{FF2B5EF4-FFF2-40B4-BE49-F238E27FC236}">
                  <a16:creationId xmlns:a16="http://schemas.microsoft.com/office/drawing/2014/main" id="{303956E9-DDB7-AF42-085A-51F732053681}"/>
                </a:ext>
              </a:extLst>
            </p:cNvPr>
            <p:cNvSpPr/>
            <p:nvPr/>
          </p:nvSpPr>
          <p:spPr>
            <a:xfrm>
              <a:off x="3655625" y="3310775"/>
              <a:ext cx="137850" cy="108700"/>
            </a:xfrm>
            <a:custGeom>
              <a:avLst/>
              <a:gdLst/>
              <a:ahLst/>
              <a:cxnLst/>
              <a:rect l="l" t="t" r="r" b="b"/>
              <a:pathLst>
                <a:path w="5514" h="4348" extrusionOk="0">
                  <a:moveTo>
                    <a:pt x="3686" y="1512"/>
                  </a:moveTo>
                  <a:cubicBezTo>
                    <a:pt x="3907" y="1512"/>
                    <a:pt x="4064" y="1670"/>
                    <a:pt x="4064" y="1859"/>
                  </a:cubicBezTo>
                  <a:cubicBezTo>
                    <a:pt x="4064" y="2048"/>
                    <a:pt x="3907" y="2205"/>
                    <a:pt x="3686" y="2205"/>
                  </a:cubicBezTo>
                  <a:lnTo>
                    <a:pt x="2993" y="2205"/>
                  </a:lnTo>
                  <a:cubicBezTo>
                    <a:pt x="2804" y="2205"/>
                    <a:pt x="2646" y="2048"/>
                    <a:pt x="2646" y="1859"/>
                  </a:cubicBezTo>
                  <a:cubicBezTo>
                    <a:pt x="2646" y="1670"/>
                    <a:pt x="2804" y="1512"/>
                    <a:pt x="2993" y="1512"/>
                  </a:cubicBezTo>
                  <a:close/>
                  <a:moveTo>
                    <a:pt x="4127" y="0"/>
                  </a:moveTo>
                  <a:cubicBezTo>
                    <a:pt x="3686" y="536"/>
                    <a:pt x="3056" y="851"/>
                    <a:pt x="2331" y="851"/>
                  </a:cubicBezTo>
                  <a:cubicBezTo>
                    <a:pt x="1607" y="851"/>
                    <a:pt x="977" y="504"/>
                    <a:pt x="536" y="63"/>
                  </a:cubicBezTo>
                  <a:cubicBezTo>
                    <a:pt x="347" y="221"/>
                    <a:pt x="158" y="378"/>
                    <a:pt x="0" y="567"/>
                  </a:cubicBezTo>
                  <a:cubicBezTo>
                    <a:pt x="945" y="756"/>
                    <a:pt x="1638" y="1575"/>
                    <a:pt x="1638" y="2615"/>
                  </a:cubicBezTo>
                  <a:cubicBezTo>
                    <a:pt x="1638" y="2930"/>
                    <a:pt x="1575" y="3214"/>
                    <a:pt x="1449" y="3466"/>
                  </a:cubicBezTo>
                  <a:cubicBezTo>
                    <a:pt x="1859" y="3718"/>
                    <a:pt x="2205" y="4001"/>
                    <a:pt x="2520" y="4348"/>
                  </a:cubicBezTo>
                  <a:lnTo>
                    <a:pt x="5167" y="4348"/>
                  </a:lnTo>
                  <a:cubicBezTo>
                    <a:pt x="5356" y="4348"/>
                    <a:pt x="5513" y="4190"/>
                    <a:pt x="5513" y="4001"/>
                  </a:cubicBezTo>
                  <a:lnTo>
                    <a:pt x="5513" y="2615"/>
                  </a:lnTo>
                  <a:cubicBezTo>
                    <a:pt x="5482" y="1512"/>
                    <a:pt x="4915" y="567"/>
                    <a:pt x="412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37138" tIns="137138" rIns="137138" bIns="137138" anchor="ctr" anchorCtr="0">
              <a:noAutofit/>
            </a:bodyPr>
            <a:lstStyle>
              <a:defPPr/>
            </a:lstStyle>
            <a:p>
              <a:endParaRPr sz="2100"/>
            </a:p>
          </p:txBody>
        </p:sp>
        <p:sp>
          <p:nvSpPr>
            <p:cNvPr id="188" name="Google Shape;10398;p74">
              <a:extLst>
                <a:ext uri="{FF2B5EF4-FFF2-40B4-BE49-F238E27FC236}">
                  <a16:creationId xmlns:a16="http://schemas.microsoft.com/office/drawing/2014/main" id="{40F04D22-D135-E1D1-7838-46B8EF148BEB}"/>
                </a:ext>
              </a:extLst>
            </p:cNvPr>
            <p:cNvSpPr/>
            <p:nvPr/>
          </p:nvSpPr>
          <p:spPr>
            <a:xfrm>
              <a:off x="3497300" y="3309975"/>
              <a:ext cx="136275" cy="108725"/>
            </a:xfrm>
            <a:custGeom>
              <a:avLst/>
              <a:gdLst/>
              <a:ahLst/>
              <a:cxnLst/>
              <a:rect l="l" t="t" r="r" b="b"/>
              <a:pathLst>
                <a:path w="5451" h="4349" extrusionOk="0">
                  <a:moveTo>
                    <a:pt x="2426" y="1544"/>
                  </a:moveTo>
                  <a:cubicBezTo>
                    <a:pt x="2615" y="1544"/>
                    <a:pt x="2773" y="1702"/>
                    <a:pt x="2773" y="1891"/>
                  </a:cubicBezTo>
                  <a:cubicBezTo>
                    <a:pt x="2773" y="2080"/>
                    <a:pt x="2615" y="2237"/>
                    <a:pt x="2426" y="2237"/>
                  </a:cubicBezTo>
                  <a:lnTo>
                    <a:pt x="1733" y="2237"/>
                  </a:lnTo>
                  <a:cubicBezTo>
                    <a:pt x="1513" y="2237"/>
                    <a:pt x="1355" y="2080"/>
                    <a:pt x="1355" y="1891"/>
                  </a:cubicBezTo>
                  <a:cubicBezTo>
                    <a:pt x="1355" y="1702"/>
                    <a:pt x="1513" y="1544"/>
                    <a:pt x="1733" y="1544"/>
                  </a:cubicBezTo>
                  <a:close/>
                  <a:moveTo>
                    <a:pt x="1324" y="1"/>
                  </a:moveTo>
                  <a:cubicBezTo>
                    <a:pt x="536" y="568"/>
                    <a:pt x="1" y="1513"/>
                    <a:pt x="1" y="2552"/>
                  </a:cubicBezTo>
                  <a:lnTo>
                    <a:pt x="1" y="3939"/>
                  </a:lnTo>
                  <a:cubicBezTo>
                    <a:pt x="1" y="4191"/>
                    <a:pt x="95" y="4348"/>
                    <a:pt x="316" y="4348"/>
                  </a:cubicBezTo>
                  <a:lnTo>
                    <a:pt x="2930" y="4348"/>
                  </a:lnTo>
                  <a:cubicBezTo>
                    <a:pt x="3214" y="3970"/>
                    <a:pt x="3561" y="3655"/>
                    <a:pt x="4002" y="3466"/>
                  </a:cubicBezTo>
                  <a:cubicBezTo>
                    <a:pt x="3876" y="3183"/>
                    <a:pt x="3813" y="2930"/>
                    <a:pt x="3813" y="2615"/>
                  </a:cubicBezTo>
                  <a:cubicBezTo>
                    <a:pt x="3813" y="1607"/>
                    <a:pt x="4506" y="757"/>
                    <a:pt x="5451" y="568"/>
                  </a:cubicBezTo>
                  <a:cubicBezTo>
                    <a:pt x="5293" y="347"/>
                    <a:pt x="5104" y="190"/>
                    <a:pt x="4915" y="32"/>
                  </a:cubicBezTo>
                  <a:cubicBezTo>
                    <a:pt x="4474" y="505"/>
                    <a:pt x="3844" y="820"/>
                    <a:pt x="3151" y="820"/>
                  </a:cubicBezTo>
                  <a:cubicBezTo>
                    <a:pt x="2426" y="820"/>
                    <a:pt x="1796" y="505"/>
                    <a:pt x="132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37138" tIns="137138" rIns="137138" bIns="137138" anchor="ctr" anchorCtr="0">
              <a:noAutofit/>
            </a:bodyPr>
            <a:lstStyle>
              <a:defPPr/>
            </a:lstStyle>
            <a:p>
              <a:endParaRPr sz="2100"/>
            </a:p>
          </p:txBody>
        </p:sp>
      </p:grpSp>
      <p:grpSp>
        <p:nvGrpSpPr>
          <p:cNvPr id="189" name="Google Shape;10412;p74">
            <a:extLst>
              <a:ext uri="{FF2B5EF4-FFF2-40B4-BE49-F238E27FC236}">
                <a16:creationId xmlns:a16="http://schemas.microsoft.com/office/drawing/2014/main" id="{4086C482-B468-CAFF-6AEA-7D240AAE6115}"/>
              </a:ext>
            </a:extLst>
          </p:cNvPr>
          <p:cNvGrpSpPr/>
          <p:nvPr/>
        </p:nvGrpSpPr>
        <p:grpSpPr>
          <a:xfrm>
            <a:off x="8970809" y="3408972"/>
            <a:ext cx="882878" cy="1000940"/>
            <a:chOff x="5364750" y="3235150"/>
            <a:chExt cx="277275" cy="294950"/>
          </a:xfrm>
          <a:solidFill>
            <a:srgbClr val="FFC000"/>
          </a:solidFill>
        </p:grpSpPr>
        <p:sp>
          <p:nvSpPr>
            <p:cNvPr id="190" name="Google Shape;10413;p74">
              <a:extLst>
                <a:ext uri="{FF2B5EF4-FFF2-40B4-BE49-F238E27FC236}">
                  <a16:creationId xmlns:a16="http://schemas.microsoft.com/office/drawing/2014/main" id="{29DDC29E-5AE2-89CD-9A87-DB4B86CE66EF}"/>
                </a:ext>
              </a:extLst>
            </p:cNvPr>
            <p:cNvSpPr/>
            <p:nvPr/>
          </p:nvSpPr>
          <p:spPr>
            <a:xfrm>
              <a:off x="5502600" y="3235150"/>
              <a:ext cx="17350" cy="44125"/>
            </a:xfrm>
            <a:custGeom>
              <a:avLst/>
              <a:gdLst/>
              <a:ahLst/>
              <a:cxnLst/>
              <a:rect l="l" t="t" r="r" b="b"/>
              <a:pathLst>
                <a:path w="694" h="1765" extrusionOk="0">
                  <a:moveTo>
                    <a:pt x="347" y="1"/>
                  </a:moveTo>
                  <a:cubicBezTo>
                    <a:pt x="158" y="1"/>
                    <a:pt x="0" y="158"/>
                    <a:pt x="0" y="347"/>
                  </a:cubicBezTo>
                  <a:lnTo>
                    <a:pt x="0" y="1418"/>
                  </a:lnTo>
                  <a:cubicBezTo>
                    <a:pt x="0" y="1607"/>
                    <a:pt x="158" y="1765"/>
                    <a:pt x="347" y="1765"/>
                  </a:cubicBezTo>
                  <a:cubicBezTo>
                    <a:pt x="536" y="1765"/>
                    <a:pt x="693" y="1607"/>
                    <a:pt x="693" y="1418"/>
                  </a:cubicBezTo>
                  <a:lnTo>
                    <a:pt x="693" y="347"/>
                  </a:lnTo>
                  <a:cubicBezTo>
                    <a:pt x="693" y="158"/>
                    <a:pt x="536" y="1"/>
                    <a:pt x="34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37138" tIns="137138" rIns="137138" bIns="137138" anchor="ctr" anchorCtr="0">
              <a:noAutofit/>
            </a:bodyPr>
            <a:lstStyle>
              <a:defPPr/>
            </a:lstStyle>
            <a:p>
              <a:endParaRPr sz="2100"/>
            </a:p>
          </p:txBody>
        </p:sp>
        <p:sp>
          <p:nvSpPr>
            <p:cNvPr id="191" name="Google Shape;10414;p74">
              <a:extLst>
                <a:ext uri="{FF2B5EF4-FFF2-40B4-BE49-F238E27FC236}">
                  <a16:creationId xmlns:a16="http://schemas.microsoft.com/office/drawing/2014/main" id="{7D2C76EE-041E-363C-1192-F42E8BC2F389}"/>
                </a:ext>
              </a:extLst>
            </p:cNvPr>
            <p:cNvSpPr/>
            <p:nvPr/>
          </p:nvSpPr>
          <p:spPr>
            <a:xfrm>
              <a:off x="5555375" y="3253850"/>
              <a:ext cx="35450" cy="34100"/>
            </a:xfrm>
            <a:custGeom>
              <a:avLst/>
              <a:gdLst/>
              <a:ahLst/>
              <a:cxnLst/>
              <a:rect l="l" t="t" r="r" b="b"/>
              <a:pathLst>
                <a:path w="1418" h="1364" extrusionOk="0">
                  <a:moveTo>
                    <a:pt x="1071" y="1"/>
                  </a:moveTo>
                  <a:cubicBezTo>
                    <a:pt x="977" y="1"/>
                    <a:pt x="882" y="24"/>
                    <a:pt x="819" y="72"/>
                  </a:cubicBezTo>
                  <a:lnTo>
                    <a:pt x="126" y="796"/>
                  </a:lnTo>
                  <a:cubicBezTo>
                    <a:pt x="0" y="922"/>
                    <a:pt x="0" y="1143"/>
                    <a:pt x="126" y="1269"/>
                  </a:cubicBezTo>
                  <a:cubicBezTo>
                    <a:pt x="189" y="1332"/>
                    <a:pt x="268" y="1363"/>
                    <a:pt x="350" y="1363"/>
                  </a:cubicBezTo>
                  <a:cubicBezTo>
                    <a:pt x="433" y="1363"/>
                    <a:pt x="520" y="1332"/>
                    <a:pt x="599" y="1269"/>
                  </a:cubicBezTo>
                  <a:lnTo>
                    <a:pt x="1323" y="544"/>
                  </a:lnTo>
                  <a:cubicBezTo>
                    <a:pt x="1418" y="418"/>
                    <a:pt x="1418" y="198"/>
                    <a:pt x="1323" y="72"/>
                  </a:cubicBezTo>
                  <a:cubicBezTo>
                    <a:pt x="1260" y="24"/>
                    <a:pt x="1166" y="1"/>
                    <a:pt x="107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37138" tIns="137138" rIns="137138" bIns="137138" anchor="ctr" anchorCtr="0">
              <a:noAutofit/>
            </a:bodyPr>
            <a:lstStyle>
              <a:defPPr/>
            </a:lstStyle>
            <a:p>
              <a:endParaRPr sz="2100"/>
            </a:p>
          </p:txBody>
        </p:sp>
        <p:sp>
          <p:nvSpPr>
            <p:cNvPr id="192" name="Google Shape;10415;p74">
              <a:extLst>
                <a:ext uri="{FF2B5EF4-FFF2-40B4-BE49-F238E27FC236}">
                  <a16:creationId xmlns:a16="http://schemas.microsoft.com/office/drawing/2014/main" id="{2E4979C0-7084-DC2D-8D96-6E8EFF027468}"/>
                </a:ext>
              </a:extLst>
            </p:cNvPr>
            <p:cNvSpPr/>
            <p:nvPr/>
          </p:nvSpPr>
          <p:spPr>
            <a:xfrm>
              <a:off x="5606550" y="3357225"/>
              <a:ext cx="35475" cy="18150"/>
            </a:xfrm>
            <a:custGeom>
              <a:avLst/>
              <a:gdLst/>
              <a:ahLst/>
              <a:cxnLst/>
              <a:rect l="l" t="t" r="r" b="b"/>
              <a:pathLst>
                <a:path w="1419" h="726" extrusionOk="0">
                  <a:moveTo>
                    <a:pt x="379" y="1"/>
                  </a:moveTo>
                  <a:cubicBezTo>
                    <a:pt x="158" y="1"/>
                    <a:pt x="1" y="158"/>
                    <a:pt x="1" y="347"/>
                  </a:cubicBezTo>
                  <a:cubicBezTo>
                    <a:pt x="1" y="568"/>
                    <a:pt x="158" y="725"/>
                    <a:pt x="379" y="725"/>
                  </a:cubicBezTo>
                  <a:lnTo>
                    <a:pt x="1072" y="725"/>
                  </a:lnTo>
                  <a:cubicBezTo>
                    <a:pt x="1261" y="725"/>
                    <a:pt x="1419" y="568"/>
                    <a:pt x="1419" y="347"/>
                  </a:cubicBezTo>
                  <a:cubicBezTo>
                    <a:pt x="1419" y="158"/>
                    <a:pt x="1261" y="1"/>
                    <a:pt x="107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37138" tIns="137138" rIns="137138" bIns="137138" anchor="ctr" anchorCtr="0">
              <a:noAutofit/>
            </a:bodyPr>
            <a:lstStyle>
              <a:defPPr/>
            </a:lstStyle>
            <a:p>
              <a:endParaRPr sz="2100"/>
            </a:p>
          </p:txBody>
        </p:sp>
        <p:sp>
          <p:nvSpPr>
            <p:cNvPr id="193" name="Google Shape;10416;p74">
              <a:extLst>
                <a:ext uri="{FF2B5EF4-FFF2-40B4-BE49-F238E27FC236}">
                  <a16:creationId xmlns:a16="http://schemas.microsoft.com/office/drawing/2014/main" id="{D49BCD7F-E226-F057-9F17-768A094220D7}"/>
                </a:ext>
              </a:extLst>
            </p:cNvPr>
            <p:cNvSpPr/>
            <p:nvPr/>
          </p:nvSpPr>
          <p:spPr>
            <a:xfrm>
              <a:off x="5364750" y="3357225"/>
              <a:ext cx="35475" cy="17350"/>
            </a:xfrm>
            <a:custGeom>
              <a:avLst/>
              <a:gdLst/>
              <a:ahLst/>
              <a:cxnLst/>
              <a:rect l="l" t="t" r="r" b="b"/>
              <a:pathLst>
                <a:path w="1419" h="694" extrusionOk="0">
                  <a:moveTo>
                    <a:pt x="347" y="1"/>
                  </a:moveTo>
                  <a:cubicBezTo>
                    <a:pt x="158" y="1"/>
                    <a:pt x="1" y="158"/>
                    <a:pt x="1" y="347"/>
                  </a:cubicBezTo>
                  <a:cubicBezTo>
                    <a:pt x="1" y="568"/>
                    <a:pt x="158" y="694"/>
                    <a:pt x="347" y="694"/>
                  </a:cubicBezTo>
                  <a:lnTo>
                    <a:pt x="1072" y="694"/>
                  </a:lnTo>
                  <a:cubicBezTo>
                    <a:pt x="1261" y="694"/>
                    <a:pt x="1419" y="568"/>
                    <a:pt x="1419" y="347"/>
                  </a:cubicBezTo>
                  <a:cubicBezTo>
                    <a:pt x="1419" y="158"/>
                    <a:pt x="1261" y="1"/>
                    <a:pt x="107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37138" tIns="137138" rIns="137138" bIns="137138" anchor="ctr" anchorCtr="0">
              <a:noAutofit/>
            </a:bodyPr>
            <a:lstStyle>
              <a:defPPr/>
            </a:lstStyle>
            <a:p>
              <a:endParaRPr sz="2100"/>
            </a:p>
          </p:txBody>
        </p:sp>
        <p:sp>
          <p:nvSpPr>
            <p:cNvPr id="194" name="Google Shape;10417;p74">
              <a:extLst>
                <a:ext uri="{FF2B5EF4-FFF2-40B4-BE49-F238E27FC236}">
                  <a16:creationId xmlns:a16="http://schemas.microsoft.com/office/drawing/2014/main" id="{FEDBFA43-B11C-76E9-C086-255C8C027A65}"/>
                </a:ext>
              </a:extLst>
            </p:cNvPr>
            <p:cNvSpPr/>
            <p:nvPr/>
          </p:nvSpPr>
          <p:spPr>
            <a:xfrm>
              <a:off x="5433275" y="3253850"/>
              <a:ext cx="35475" cy="34100"/>
            </a:xfrm>
            <a:custGeom>
              <a:avLst/>
              <a:gdLst/>
              <a:ahLst/>
              <a:cxnLst/>
              <a:rect l="l" t="t" r="r" b="b"/>
              <a:pathLst>
                <a:path w="1419" h="1364" extrusionOk="0">
                  <a:moveTo>
                    <a:pt x="363" y="1"/>
                  </a:moveTo>
                  <a:cubicBezTo>
                    <a:pt x="276" y="1"/>
                    <a:pt x="190" y="24"/>
                    <a:pt x="127" y="72"/>
                  </a:cubicBezTo>
                  <a:cubicBezTo>
                    <a:pt x="1" y="198"/>
                    <a:pt x="1" y="450"/>
                    <a:pt x="127" y="544"/>
                  </a:cubicBezTo>
                  <a:lnTo>
                    <a:pt x="820" y="1269"/>
                  </a:lnTo>
                  <a:cubicBezTo>
                    <a:pt x="883" y="1332"/>
                    <a:pt x="977" y="1363"/>
                    <a:pt x="1072" y="1363"/>
                  </a:cubicBezTo>
                  <a:cubicBezTo>
                    <a:pt x="1166" y="1363"/>
                    <a:pt x="1261" y="1332"/>
                    <a:pt x="1324" y="1269"/>
                  </a:cubicBezTo>
                  <a:cubicBezTo>
                    <a:pt x="1418" y="1143"/>
                    <a:pt x="1418" y="922"/>
                    <a:pt x="1324" y="796"/>
                  </a:cubicBezTo>
                  <a:lnTo>
                    <a:pt x="599" y="72"/>
                  </a:lnTo>
                  <a:cubicBezTo>
                    <a:pt x="536" y="24"/>
                    <a:pt x="450" y="1"/>
                    <a:pt x="363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37138" tIns="137138" rIns="137138" bIns="137138" anchor="ctr" anchorCtr="0">
              <a:noAutofit/>
            </a:bodyPr>
            <a:lstStyle>
              <a:defPPr/>
            </a:lstStyle>
            <a:p>
              <a:endParaRPr sz="2100"/>
            </a:p>
          </p:txBody>
        </p:sp>
        <p:sp>
          <p:nvSpPr>
            <p:cNvPr id="195" name="Google Shape;10418;p74">
              <a:extLst>
                <a:ext uri="{FF2B5EF4-FFF2-40B4-BE49-F238E27FC236}">
                  <a16:creationId xmlns:a16="http://schemas.microsoft.com/office/drawing/2014/main" id="{FDF17B89-7A5D-399E-560B-99E443C6886C}"/>
                </a:ext>
              </a:extLst>
            </p:cNvPr>
            <p:cNvSpPr/>
            <p:nvPr/>
          </p:nvSpPr>
          <p:spPr>
            <a:xfrm>
              <a:off x="5380500" y="3287775"/>
              <a:ext cx="37050" cy="25975"/>
            </a:xfrm>
            <a:custGeom>
              <a:avLst/>
              <a:gdLst/>
              <a:ahLst/>
              <a:cxnLst/>
              <a:rect l="l" t="t" r="r" b="b"/>
              <a:pathLst>
                <a:path w="1482" h="1039" extrusionOk="0">
                  <a:moveTo>
                    <a:pt x="396" y="0"/>
                  </a:moveTo>
                  <a:cubicBezTo>
                    <a:pt x="267" y="0"/>
                    <a:pt x="132" y="81"/>
                    <a:pt x="64" y="195"/>
                  </a:cubicBezTo>
                  <a:cubicBezTo>
                    <a:pt x="1" y="353"/>
                    <a:pt x="64" y="573"/>
                    <a:pt x="221" y="668"/>
                  </a:cubicBezTo>
                  <a:lnTo>
                    <a:pt x="946" y="1015"/>
                  </a:lnTo>
                  <a:cubicBezTo>
                    <a:pt x="987" y="1031"/>
                    <a:pt x="1032" y="1039"/>
                    <a:pt x="1077" y="1039"/>
                  </a:cubicBezTo>
                  <a:cubicBezTo>
                    <a:pt x="1209" y="1039"/>
                    <a:pt x="1349" y="974"/>
                    <a:pt x="1419" y="857"/>
                  </a:cubicBezTo>
                  <a:cubicBezTo>
                    <a:pt x="1482" y="699"/>
                    <a:pt x="1419" y="447"/>
                    <a:pt x="1261" y="384"/>
                  </a:cubicBezTo>
                  <a:lnTo>
                    <a:pt x="536" y="38"/>
                  </a:lnTo>
                  <a:cubicBezTo>
                    <a:pt x="493" y="12"/>
                    <a:pt x="445" y="0"/>
                    <a:pt x="39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37138" tIns="137138" rIns="137138" bIns="137138" anchor="ctr" anchorCtr="0">
              <a:noAutofit/>
            </a:bodyPr>
            <a:lstStyle>
              <a:defPPr/>
            </a:lstStyle>
            <a:p>
              <a:endParaRPr sz="2100"/>
            </a:p>
          </p:txBody>
        </p:sp>
        <p:sp>
          <p:nvSpPr>
            <p:cNvPr id="196" name="Google Shape;10419;p74">
              <a:extLst>
                <a:ext uri="{FF2B5EF4-FFF2-40B4-BE49-F238E27FC236}">
                  <a16:creationId xmlns:a16="http://schemas.microsoft.com/office/drawing/2014/main" id="{E3CEAC1E-BFAF-1D5A-EC59-381E42BDFBBC}"/>
                </a:ext>
              </a:extLst>
            </p:cNvPr>
            <p:cNvSpPr/>
            <p:nvPr/>
          </p:nvSpPr>
          <p:spPr>
            <a:xfrm>
              <a:off x="5588450" y="3288075"/>
              <a:ext cx="37025" cy="26800"/>
            </a:xfrm>
            <a:custGeom>
              <a:avLst/>
              <a:gdLst/>
              <a:ahLst/>
              <a:cxnLst/>
              <a:rect l="l" t="t" r="r" b="b"/>
              <a:pathLst>
                <a:path w="1481" h="1072" extrusionOk="0">
                  <a:moveTo>
                    <a:pt x="1110" y="0"/>
                  </a:moveTo>
                  <a:cubicBezTo>
                    <a:pt x="1049" y="0"/>
                    <a:pt x="983" y="18"/>
                    <a:pt x="914" y="57"/>
                  </a:cubicBezTo>
                  <a:lnTo>
                    <a:pt x="221" y="404"/>
                  </a:lnTo>
                  <a:cubicBezTo>
                    <a:pt x="63" y="498"/>
                    <a:pt x="0" y="687"/>
                    <a:pt x="63" y="877"/>
                  </a:cubicBezTo>
                  <a:cubicBezTo>
                    <a:pt x="132" y="991"/>
                    <a:pt x="250" y="1072"/>
                    <a:pt x="382" y="1072"/>
                  </a:cubicBezTo>
                  <a:cubicBezTo>
                    <a:pt x="432" y="1072"/>
                    <a:pt x="484" y="1060"/>
                    <a:pt x="536" y="1034"/>
                  </a:cubicBezTo>
                  <a:lnTo>
                    <a:pt x="1260" y="687"/>
                  </a:lnTo>
                  <a:cubicBezTo>
                    <a:pt x="1418" y="593"/>
                    <a:pt x="1481" y="404"/>
                    <a:pt x="1418" y="215"/>
                  </a:cubicBezTo>
                  <a:cubicBezTo>
                    <a:pt x="1353" y="85"/>
                    <a:pt x="1244" y="0"/>
                    <a:pt x="111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37138" tIns="137138" rIns="137138" bIns="137138" anchor="ctr" anchorCtr="0">
              <a:noAutofit/>
            </a:bodyPr>
            <a:lstStyle>
              <a:defPPr/>
            </a:lstStyle>
            <a:p>
              <a:endParaRPr sz="2100"/>
            </a:p>
          </p:txBody>
        </p:sp>
        <p:sp>
          <p:nvSpPr>
            <p:cNvPr id="197" name="Google Shape;10420;p74">
              <a:extLst>
                <a:ext uri="{FF2B5EF4-FFF2-40B4-BE49-F238E27FC236}">
                  <a16:creationId xmlns:a16="http://schemas.microsoft.com/office/drawing/2014/main" id="{72A752A4-03BD-C276-B579-9DF23ECBAE01}"/>
                </a:ext>
              </a:extLst>
            </p:cNvPr>
            <p:cNvSpPr/>
            <p:nvPr/>
          </p:nvSpPr>
          <p:spPr>
            <a:xfrm>
              <a:off x="5412025" y="3286350"/>
              <a:ext cx="177225" cy="243750"/>
            </a:xfrm>
            <a:custGeom>
              <a:avLst/>
              <a:gdLst/>
              <a:ahLst/>
              <a:cxnLst/>
              <a:rect l="l" t="t" r="r" b="b"/>
              <a:pathLst>
                <a:path w="7089" h="9750" extrusionOk="0">
                  <a:moveTo>
                    <a:pt x="3529" y="0"/>
                  </a:moveTo>
                  <a:cubicBezTo>
                    <a:pt x="3151" y="0"/>
                    <a:pt x="2836" y="315"/>
                    <a:pt x="2836" y="725"/>
                  </a:cubicBezTo>
                  <a:lnTo>
                    <a:pt x="2836" y="1418"/>
                  </a:lnTo>
                  <a:cubicBezTo>
                    <a:pt x="2836" y="1040"/>
                    <a:pt x="2520" y="725"/>
                    <a:pt x="2111" y="725"/>
                  </a:cubicBezTo>
                  <a:cubicBezTo>
                    <a:pt x="1733" y="725"/>
                    <a:pt x="1418" y="1040"/>
                    <a:pt x="1418" y="1418"/>
                  </a:cubicBezTo>
                  <a:lnTo>
                    <a:pt x="1418" y="2143"/>
                  </a:lnTo>
                  <a:cubicBezTo>
                    <a:pt x="1544" y="2143"/>
                    <a:pt x="1638" y="2080"/>
                    <a:pt x="1764" y="2080"/>
                  </a:cubicBezTo>
                  <a:lnTo>
                    <a:pt x="3497" y="2080"/>
                  </a:lnTo>
                  <a:cubicBezTo>
                    <a:pt x="4253" y="2080"/>
                    <a:pt x="4883" y="2710"/>
                    <a:pt x="4883" y="3466"/>
                  </a:cubicBezTo>
                  <a:cubicBezTo>
                    <a:pt x="4883" y="4096"/>
                    <a:pt x="4474" y="4600"/>
                    <a:pt x="3907" y="4758"/>
                  </a:cubicBezTo>
                  <a:cubicBezTo>
                    <a:pt x="4064" y="5073"/>
                    <a:pt x="4159" y="5482"/>
                    <a:pt x="4159" y="5860"/>
                  </a:cubicBezTo>
                  <a:cubicBezTo>
                    <a:pt x="4159" y="6081"/>
                    <a:pt x="4001" y="6238"/>
                    <a:pt x="3812" y="6238"/>
                  </a:cubicBezTo>
                  <a:cubicBezTo>
                    <a:pt x="3623" y="6238"/>
                    <a:pt x="3466" y="6081"/>
                    <a:pt x="3466" y="5860"/>
                  </a:cubicBezTo>
                  <a:cubicBezTo>
                    <a:pt x="3466" y="4915"/>
                    <a:pt x="2678" y="4128"/>
                    <a:pt x="1733" y="4128"/>
                  </a:cubicBezTo>
                  <a:lnTo>
                    <a:pt x="3466" y="4128"/>
                  </a:lnTo>
                  <a:cubicBezTo>
                    <a:pt x="3844" y="4128"/>
                    <a:pt x="4159" y="3812"/>
                    <a:pt x="4159" y="3434"/>
                  </a:cubicBezTo>
                  <a:cubicBezTo>
                    <a:pt x="4159" y="3025"/>
                    <a:pt x="3844" y="2710"/>
                    <a:pt x="3466" y="2710"/>
                  </a:cubicBezTo>
                  <a:lnTo>
                    <a:pt x="1733" y="2710"/>
                  </a:lnTo>
                  <a:cubicBezTo>
                    <a:pt x="788" y="2710"/>
                    <a:pt x="0" y="3497"/>
                    <a:pt x="0" y="4443"/>
                  </a:cubicBezTo>
                  <a:lnTo>
                    <a:pt x="0" y="5167"/>
                  </a:lnTo>
                  <a:cubicBezTo>
                    <a:pt x="0" y="6112"/>
                    <a:pt x="536" y="6963"/>
                    <a:pt x="1386" y="7372"/>
                  </a:cubicBezTo>
                  <a:lnTo>
                    <a:pt x="1386" y="8318"/>
                  </a:lnTo>
                  <a:cubicBezTo>
                    <a:pt x="977" y="8318"/>
                    <a:pt x="662" y="8633"/>
                    <a:pt x="662" y="9011"/>
                  </a:cubicBezTo>
                  <a:lnTo>
                    <a:pt x="662" y="9389"/>
                  </a:lnTo>
                  <a:cubicBezTo>
                    <a:pt x="662" y="9578"/>
                    <a:pt x="819" y="9735"/>
                    <a:pt x="1008" y="9735"/>
                  </a:cubicBezTo>
                  <a:lnTo>
                    <a:pt x="5860" y="9735"/>
                  </a:lnTo>
                  <a:cubicBezTo>
                    <a:pt x="5923" y="9745"/>
                    <a:pt x="5979" y="9749"/>
                    <a:pt x="6029" y="9749"/>
                  </a:cubicBezTo>
                  <a:cubicBezTo>
                    <a:pt x="6305" y="9749"/>
                    <a:pt x="6396" y="9612"/>
                    <a:pt x="6396" y="9452"/>
                  </a:cubicBezTo>
                  <a:lnTo>
                    <a:pt x="6396" y="9105"/>
                  </a:lnTo>
                  <a:cubicBezTo>
                    <a:pt x="6396" y="8696"/>
                    <a:pt x="6112" y="8381"/>
                    <a:pt x="5702" y="8381"/>
                  </a:cubicBezTo>
                  <a:lnTo>
                    <a:pt x="5702" y="7436"/>
                  </a:lnTo>
                  <a:cubicBezTo>
                    <a:pt x="6522" y="7057"/>
                    <a:pt x="7089" y="6175"/>
                    <a:pt x="7089" y="5230"/>
                  </a:cubicBezTo>
                  <a:lnTo>
                    <a:pt x="7089" y="2143"/>
                  </a:lnTo>
                  <a:cubicBezTo>
                    <a:pt x="7089" y="1733"/>
                    <a:pt x="6774" y="1418"/>
                    <a:pt x="6364" y="1418"/>
                  </a:cubicBezTo>
                  <a:cubicBezTo>
                    <a:pt x="5986" y="1418"/>
                    <a:pt x="5671" y="1733"/>
                    <a:pt x="5671" y="2143"/>
                  </a:cubicBezTo>
                  <a:lnTo>
                    <a:pt x="5671" y="1418"/>
                  </a:lnTo>
                  <a:cubicBezTo>
                    <a:pt x="5671" y="1040"/>
                    <a:pt x="5356" y="725"/>
                    <a:pt x="4946" y="725"/>
                  </a:cubicBezTo>
                  <a:cubicBezTo>
                    <a:pt x="4568" y="725"/>
                    <a:pt x="4253" y="1040"/>
                    <a:pt x="4253" y="1418"/>
                  </a:cubicBezTo>
                  <a:lnTo>
                    <a:pt x="4253" y="725"/>
                  </a:lnTo>
                  <a:cubicBezTo>
                    <a:pt x="4253" y="315"/>
                    <a:pt x="3938" y="0"/>
                    <a:pt x="352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37138" tIns="137138" rIns="137138" bIns="137138" anchor="ctr" anchorCtr="0">
              <a:noAutofit/>
            </a:bodyPr>
            <a:lstStyle>
              <a:defPPr/>
            </a:lstStyle>
            <a:p>
              <a:endParaRPr sz="2100"/>
            </a:p>
          </p:txBody>
        </p:sp>
      </p:grpSp>
      <p:grpSp>
        <p:nvGrpSpPr>
          <p:cNvPr id="198" name="Google Shape;10478;p74">
            <a:extLst>
              <a:ext uri="{FF2B5EF4-FFF2-40B4-BE49-F238E27FC236}">
                <a16:creationId xmlns:a16="http://schemas.microsoft.com/office/drawing/2014/main" id="{44958957-6A7C-3DBF-F068-3E7C5EF6393F}"/>
              </a:ext>
            </a:extLst>
          </p:cNvPr>
          <p:cNvGrpSpPr/>
          <p:nvPr/>
        </p:nvGrpSpPr>
        <p:grpSpPr>
          <a:xfrm>
            <a:off x="10084913" y="3408642"/>
            <a:ext cx="958102" cy="1002380"/>
            <a:chOff x="5716825" y="3235950"/>
            <a:chExt cx="300900" cy="295375"/>
          </a:xfrm>
          <a:solidFill>
            <a:srgbClr val="FFC000"/>
          </a:solidFill>
        </p:grpSpPr>
        <p:sp>
          <p:nvSpPr>
            <p:cNvPr id="199" name="Google Shape;10479;p74">
              <a:extLst>
                <a:ext uri="{FF2B5EF4-FFF2-40B4-BE49-F238E27FC236}">
                  <a16:creationId xmlns:a16="http://schemas.microsoft.com/office/drawing/2014/main" id="{D8E39755-C795-E4A4-7086-F4DA764BD9F1}"/>
                </a:ext>
              </a:extLst>
            </p:cNvPr>
            <p:cNvSpPr/>
            <p:nvPr/>
          </p:nvSpPr>
          <p:spPr>
            <a:xfrm>
              <a:off x="5716825" y="3309975"/>
              <a:ext cx="137075" cy="146525"/>
            </a:xfrm>
            <a:custGeom>
              <a:avLst/>
              <a:gdLst/>
              <a:ahLst/>
              <a:cxnLst/>
              <a:rect l="l" t="t" r="r" b="b"/>
              <a:pathLst>
                <a:path w="5483" h="5861" extrusionOk="0">
                  <a:moveTo>
                    <a:pt x="2584" y="1"/>
                  </a:moveTo>
                  <a:lnTo>
                    <a:pt x="410" y="2206"/>
                  </a:lnTo>
                  <a:cubicBezTo>
                    <a:pt x="1" y="2615"/>
                    <a:pt x="1" y="3277"/>
                    <a:pt x="410" y="3655"/>
                  </a:cubicBezTo>
                  <a:lnTo>
                    <a:pt x="2584" y="5860"/>
                  </a:lnTo>
                  <a:lnTo>
                    <a:pt x="3781" y="4632"/>
                  </a:lnTo>
                  <a:cubicBezTo>
                    <a:pt x="3844" y="4584"/>
                    <a:pt x="3939" y="4561"/>
                    <a:pt x="4029" y="4561"/>
                  </a:cubicBezTo>
                  <a:cubicBezTo>
                    <a:pt x="4120" y="4561"/>
                    <a:pt x="4206" y="4584"/>
                    <a:pt x="4254" y="4632"/>
                  </a:cubicBezTo>
                  <a:lnTo>
                    <a:pt x="4726" y="5104"/>
                  </a:lnTo>
                  <a:cubicBezTo>
                    <a:pt x="4789" y="5167"/>
                    <a:pt x="4884" y="5199"/>
                    <a:pt x="4974" y="5199"/>
                  </a:cubicBezTo>
                  <a:cubicBezTo>
                    <a:pt x="5065" y="5199"/>
                    <a:pt x="5152" y="5167"/>
                    <a:pt x="5199" y="5104"/>
                  </a:cubicBezTo>
                  <a:cubicBezTo>
                    <a:pt x="5325" y="5010"/>
                    <a:pt x="5325" y="4758"/>
                    <a:pt x="5199" y="4632"/>
                  </a:cubicBezTo>
                  <a:lnTo>
                    <a:pt x="4726" y="4159"/>
                  </a:lnTo>
                  <a:cubicBezTo>
                    <a:pt x="4632" y="4065"/>
                    <a:pt x="4632" y="3813"/>
                    <a:pt x="4726" y="3687"/>
                  </a:cubicBezTo>
                  <a:lnTo>
                    <a:pt x="5482" y="2962"/>
                  </a:lnTo>
                  <a:lnTo>
                    <a:pt x="5010" y="2489"/>
                  </a:lnTo>
                  <a:lnTo>
                    <a:pt x="4789" y="2710"/>
                  </a:lnTo>
                  <a:cubicBezTo>
                    <a:pt x="4584" y="2915"/>
                    <a:pt x="4317" y="3017"/>
                    <a:pt x="4049" y="3017"/>
                  </a:cubicBezTo>
                  <a:cubicBezTo>
                    <a:pt x="3781" y="3017"/>
                    <a:pt x="3513" y="2915"/>
                    <a:pt x="3309" y="2710"/>
                  </a:cubicBezTo>
                  <a:cubicBezTo>
                    <a:pt x="2930" y="2332"/>
                    <a:pt x="2930" y="1670"/>
                    <a:pt x="3309" y="1261"/>
                  </a:cubicBezTo>
                  <a:lnTo>
                    <a:pt x="3561" y="1040"/>
                  </a:lnTo>
                  <a:lnTo>
                    <a:pt x="2584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37138" tIns="137138" rIns="137138" bIns="137138" anchor="ctr" anchorCtr="0">
              <a:noAutofit/>
            </a:bodyPr>
            <a:lstStyle>
              <a:defPPr/>
            </a:lstStyle>
            <a:p>
              <a:endParaRPr sz="2100"/>
            </a:p>
          </p:txBody>
        </p:sp>
        <p:sp>
          <p:nvSpPr>
            <p:cNvPr id="200" name="Google Shape;10480;p74">
              <a:extLst>
                <a:ext uri="{FF2B5EF4-FFF2-40B4-BE49-F238E27FC236}">
                  <a16:creationId xmlns:a16="http://schemas.microsoft.com/office/drawing/2014/main" id="{361FA781-D698-D4F7-A324-C37A98D7C9A0}"/>
                </a:ext>
              </a:extLst>
            </p:cNvPr>
            <p:cNvSpPr/>
            <p:nvPr/>
          </p:nvSpPr>
          <p:spPr>
            <a:xfrm>
              <a:off x="5794025" y="3235950"/>
              <a:ext cx="145725" cy="133900"/>
            </a:xfrm>
            <a:custGeom>
              <a:avLst/>
              <a:gdLst/>
              <a:ahLst/>
              <a:cxnLst/>
              <a:rect l="l" t="t" r="r" b="b"/>
              <a:pathLst>
                <a:path w="5829" h="5356" extrusionOk="0">
                  <a:moveTo>
                    <a:pt x="2926" y="0"/>
                  </a:moveTo>
                  <a:cubicBezTo>
                    <a:pt x="2662" y="0"/>
                    <a:pt x="2394" y="95"/>
                    <a:pt x="2205" y="284"/>
                  </a:cubicBezTo>
                  <a:lnTo>
                    <a:pt x="0" y="2457"/>
                  </a:lnTo>
                  <a:lnTo>
                    <a:pt x="1229" y="3686"/>
                  </a:lnTo>
                  <a:cubicBezTo>
                    <a:pt x="1323" y="3781"/>
                    <a:pt x="1323" y="4033"/>
                    <a:pt x="1229" y="4127"/>
                  </a:cubicBezTo>
                  <a:lnTo>
                    <a:pt x="725" y="4600"/>
                  </a:lnTo>
                  <a:cubicBezTo>
                    <a:pt x="630" y="4726"/>
                    <a:pt x="630" y="4978"/>
                    <a:pt x="725" y="5072"/>
                  </a:cubicBezTo>
                  <a:cubicBezTo>
                    <a:pt x="788" y="5135"/>
                    <a:pt x="882" y="5167"/>
                    <a:pt x="977" y="5167"/>
                  </a:cubicBezTo>
                  <a:cubicBezTo>
                    <a:pt x="1071" y="5167"/>
                    <a:pt x="1166" y="5135"/>
                    <a:pt x="1229" y="5072"/>
                  </a:cubicBezTo>
                  <a:lnTo>
                    <a:pt x="1701" y="4600"/>
                  </a:lnTo>
                  <a:cubicBezTo>
                    <a:pt x="1749" y="4553"/>
                    <a:pt x="1835" y="4529"/>
                    <a:pt x="1926" y="4529"/>
                  </a:cubicBezTo>
                  <a:cubicBezTo>
                    <a:pt x="2016" y="4529"/>
                    <a:pt x="2111" y="4553"/>
                    <a:pt x="2174" y="4600"/>
                  </a:cubicBezTo>
                  <a:lnTo>
                    <a:pt x="2898" y="5356"/>
                  </a:lnTo>
                  <a:lnTo>
                    <a:pt x="3371" y="4883"/>
                  </a:lnTo>
                  <a:lnTo>
                    <a:pt x="3151" y="4663"/>
                  </a:lnTo>
                  <a:cubicBezTo>
                    <a:pt x="2741" y="4253"/>
                    <a:pt x="2741" y="3592"/>
                    <a:pt x="3151" y="3214"/>
                  </a:cubicBezTo>
                  <a:cubicBezTo>
                    <a:pt x="3340" y="3009"/>
                    <a:pt x="3607" y="2906"/>
                    <a:pt x="3875" y="2906"/>
                  </a:cubicBezTo>
                  <a:cubicBezTo>
                    <a:pt x="4143" y="2906"/>
                    <a:pt x="4411" y="3009"/>
                    <a:pt x="4600" y="3214"/>
                  </a:cubicBezTo>
                  <a:lnTo>
                    <a:pt x="4852" y="3434"/>
                  </a:lnTo>
                  <a:lnTo>
                    <a:pt x="5828" y="2457"/>
                  </a:lnTo>
                  <a:lnTo>
                    <a:pt x="3623" y="284"/>
                  </a:lnTo>
                  <a:cubicBezTo>
                    <a:pt x="3450" y="95"/>
                    <a:pt x="3190" y="0"/>
                    <a:pt x="292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37138" tIns="137138" rIns="137138" bIns="137138" anchor="ctr" anchorCtr="0">
              <a:noAutofit/>
            </a:bodyPr>
            <a:lstStyle>
              <a:defPPr/>
            </a:lstStyle>
            <a:p>
              <a:endParaRPr sz="2100"/>
            </a:p>
          </p:txBody>
        </p:sp>
        <p:sp>
          <p:nvSpPr>
            <p:cNvPr id="201" name="Google Shape;10481;p74">
              <a:extLst>
                <a:ext uri="{FF2B5EF4-FFF2-40B4-BE49-F238E27FC236}">
                  <a16:creationId xmlns:a16="http://schemas.microsoft.com/office/drawing/2014/main" id="{E16BCD1D-D0A7-E948-4809-1D61AC5842D5}"/>
                </a:ext>
              </a:extLst>
            </p:cNvPr>
            <p:cNvSpPr/>
            <p:nvPr/>
          </p:nvSpPr>
          <p:spPr>
            <a:xfrm>
              <a:off x="5880650" y="3309975"/>
              <a:ext cx="137075" cy="145725"/>
            </a:xfrm>
            <a:custGeom>
              <a:avLst/>
              <a:gdLst/>
              <a:ahLst/>
              <a:cxnLst/>
              <a:rect l="l" t="t" r="r" b="b"/>
              <a:pathLst>
                <a:path w="5483" h="5829" extrusionOk="0">
                  <a:moveTo>
                    <a:pt x="2899" y="1"/>
                  </a:moveTo>
                  <a:lnTo>
                    <a:pt x="1702" y="1229"/>
                  </a:lnTo>
                  <a:cubicBezTo>
                    <a:pt x="1639" y="1292"/>
                    <a:pt x="1544" y="1324"/>
                    <a:pt x="1450" y="1324"/>
                  </a:cubicBezTo>
                  <a:cubicBezTo>
                    <a:pt x="1355" y="1324"/>
                    <a:pt x="1261" y="1292"/>
                    <a:pt x="1198" y="1229"/>
                  </a:cubicBezTo>
                  <a:lnTo>
                    <a:pt x="725" y="757"/>
                  </a:lnTo>
                  <a:cubicBezTo>
                    <a:pt x="678" y="694"/>
                    <a:pt x="591" y="662"/>
                    <a:pt x="501" y="662"/>
                  </a:cubicBezTo>
                  <a:cubicBezTo>
                    <a:pt x="410" y="662"/>
                    <a:pt x="316" y="694"/>
                    <a:pt x="253" y="757"/>
                  </a:cubicBezTo>
                  <a:cubicBezTo>
                    <a:pt x="158" y="883"/>
                    <a:pt x="158" y="1103"/>
                    <a:pt x="253" y="1229"/>
                  </a:cubicBezTo>
                  <a:lnTo>
                    <a:pt x="725" y="1702"/>
                  </a:lnTo>
                  <a:cubicBezTo>
                    <a:pt x="851" y="1828"/>
                    <a:pt x="851" y="2048"/>
                    <a:pt x="725" y="2174"/>
                  </a:cubicBezTo>
                  <a:lnTo>
                    <a:pt x="1" y="2899"/>
                  </a:lnTo>
                  <a:lnTo>
                    <a:pt x="473" y="3372"/>
                  </a:lnTo>
                  <a:lnTo>
                    <a:pt x="694" y="3151"/>
                  </a:lnTo>
                  <a:cubicBezTo>
                    <a:pt x="898" y="2946"/>
                    <a:pt x="1166" y="2844"/>
                    <a:pt x="1434" y="2844"/>
                  </a:cubicBezTo>
                  <a:cubicBezTo>
                    <a:pt x="1702" y="2844"/>
                    <a:pt x="1970" y="2946"/>
                    <a:pt x="2174" y="3151"/>
                  </a:cubicBezTo>
                  <a:cubicBezTo>
                    <a:pt x="2552" y="3529"/>
                    <a:pt x="2552" y="4222"/>
                    <a:pt x="2174" y="4600"/>
                  </a:cubicBezTo>
                  <a:lnTo>
                    <a:pt x="1922" y="4852"/>
                  </a:lnTo>
                  <a:lnTo>
                    <a:pt x="2899" y="5829"/>
                  </a:lnTo>
                  <a:lnTo>
                    <a:pt x="5073" y="3655"/>
                  </a:lnTo>
                  <a:cubicBezTo>
                    <a:pt x="5482" y="3277"/>
                    <a:pt x="5482" y="2615"/>
                    <a:pt x="5073" y="2206"/>
                  </a:cubicBezTo>
                  <a:lnTo>
                    <a:pt x="2899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37138" tIns="137138" rIns="137138" bIns="137138" anchor="ctr" anchorCtr="0">
              <a:noAutofit/>
            </a:bodyPr>
            <a:lstStyle>
              <a:defPPr/>
            </a:lstStyle>
            <a:p>
              <a:endParaRPr sz="2100"/>
            </a:p>
          </p:txBody>
        </p:sp>
        <p:sp>
          <p:nvSpPr>
            <p:cNvPr id="202" name="Google Shape;10482;p74">
              <a:extLst>
                <a:ext uri="{FF2B5EF4-FFF2-40B4-BE49-F238E27FC236}">
                  <a16:creationId xmlns:a16="http://schemas.microsoft.com/office/drawing/2014/main" id="{64A90650-FC43-9091-93F9-9DC148534401}"/>
                </a:ext>
              </a:extLst>
            </p:cNvPr>
            <p:cNvSpPr/>
            <p:nvPr/>
          </p:nvSpPr>
          <p:spPr>
            <a:xfrm>
              <a:off x="5794025" y="3396625"/>
              <a:ext cx="147300" cy="134700"/>
            </a:xfrm>
            <a:custGeom>
              <a:avLst/>
              <a:gdLst/>
              <a:ahLst/>
              <a:cxnLst/>
              <a:rect l="l" t="t" r="r" b="b"/>
              <a:pathLst>
                <a:path w="5892" h="5388" extrusionOk="0">
                  <a:moveTo>
                    <a:pt x="2993" y="0"/>
                  </a:moveTo>
                  <a:lnTo>
                    <a:pt x="2520" y="473"/>
                  </a:lnTo>
                  <a:lnTo>
                    <a:pt x="2741" y="725"/>
                  </a:lnTo>
                  <a:cubicBezTo>
                    <a:pt x="3151" y="1103"/>
                    <a:pt x="3151" y="1764"/>
                    <a:pt x="2741" y="2174"/>
                  </a:cubicBezTo>
                  <a:cubicBezTo>
                    <a:pt x="2505" y="2363"/>
                    <a:pt x="2221" y="2457"/>
                    <a:pt x="1949" y="2457"/>
                  </a:cubicBezTo>
                  <a:cubicBezTo>
                    <a:pt x="1678" y="2457"/>
                    <a:pt x="1418" y="2363"/>
                    <a:pt x="1229" y="2174"/>
                  </a:cubicBezTo>
                  <a:lnTo>
                    <a:pt x="977" y="1922"/>
                  </a:lnTo>
                  <a:lnTo>
                    <a:pt x="0" y="2930"/>
                  </a:lnTo>
                  <a:lnTo>
                    <a:pt x="2205" y="5072"/>
                  </a:lnTo>
                  <a:cubicBezTo>
                    <a:pt x="2394" y="5293"/>
                    <a:pt x="2678" y="5387"/>
                    <a:pt x="2930" y="5387"/>
                  </a:cubicBezTo>
                  <a:cubicBezTo>
                    <a:pt x="3214" y="5387"/>
                    <a:pt x="3497" y="5293"/>
                    <a:pt x="3686" y="5072"/>
                  </a:cubicBezTo>
                  <a:lnTo>
                    <a:pt x="5891" y="2930"/>
                  </a:lnTo>
                  <a:lnTo>
                    <a:pt x="4663" y="1701"/>
                  </a:lnTo>
                  <a:cubicBezTo>
                    <a:pt x="4568" y="1575"/>
                    <a:pt x="4568" y="1355"/>
                    <a:pt x="4663" y="1229"/>
                  </a:cubicBezTo>
                  <a:lnTo>
                    <a:pt x="5167" y="756"/>
                  </a:lnTo>
                  <a:cubicBezTo>
                    <a:pt x="5261" y="630"/>
                    <a:pt x="5261" y="410"/>
                    <a:pt x="5167" y="284"/>
                  </a:cubicBezTo>
                  <a:cubicBezTo>
                    <a:pt x="5104" y="221"/>
                    <a:pt x="5009" y="189"/>
                    <a:pt x="4915" y="189"/>
                  </a:cubicBezTo>
                  <a:cubicBezTo>
                    <a:pt x="4820" y="189"/>
                    <a:pt x="4726" y="221"/>
                    <a:pt x="4663" y="284"/>
                  </a:cubicBezTo>
                  <a:lnTo>
                    <a:pt x="4190" y="756"/>
                  </a:lnTo>
                  <a:cubicBezTo>
                    <a:pt x="4143" y="819"/>
                    <a:pt x="4056" y="851"/>
                    <a:pt x="3966" y="851"/>
                  </a:cubicBezTo>
                  <a:cubicBezTo>
                    <a:pt x="3875" y="851"/>
                    <a:pt x="3781" y="819"/>
                    <a:pt x="3718" y="756"/>
                  </a:cubicBezTo>
                  <a:lnTo>
                    <a:pt x="299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37138" tIns="137138" rIns="137138" bIns="137138" anchor="ctr" anchorCtr="0">
              <a:noAutofit/>
            </a:bodyPr>
            <a:lstStyle>
              <a:defPPr/>
            </a:lstStyle>
            <a:p>
              <a:endParaRPr sz="2100"/>
            </a:p>
          </p:txBody>
        </p:sp>
      </p:grpSp>
      <p:grpSp>
        <p:nvGrpSpPr>
          <p:cNvPr id="203" name="Google Shape;10101;p74">
            <a:extLst>
              <a:ext uri="{FF2B5EF4-FFF2-40B4-BE49-F238E27FC236}">
                <a16:creationId xmlns:a16="http://schemas.microsoft.com/office/drawing/2014/main" id="{29848674-60A1-99A7-F5D6-8C6DCD44F6B1}"/>
              </a:ext>
            </a:extLst>
          </p:cNvPr>
          <p:cNvGrpSpPr/>
          <p:nvPr/>
        </p:nvGrpSpPr>
        <p:grpSpPr>
          <a:xfrm>
            <a:off x="14258102" y="7761180"/>
            <a:ext cx="655860" cy="648312"/>
            <a:chOff x="-62511899" y="4129100"/>
            <a:chExt cx="304050" cy="282000"/>
          </a:xfrm>
          <a:solidFill>
            <a:srgbClr val="FFC000"/>
          </a:solidFill>
        </p:grpSpPr>
        <p:sp>
          <p:nvSpPr>
            <p:cNvPr id="204" name="Google Shape;10102;p74">
              <a:extLst>
                <a:ext uri="{FF2B5EF4-FFF2-40B4-BE49-F238E27FC236}">
                  <a16:creationId xmlns:a16="http://schemas.microsoft.com/office/drawing/2014/main" id="{E420B5EB-A359-F879-BDCE-8AB408717F19}"/>
                </a:ext>
              </a:extLst>
            </p:cNvPr>
            <p:cNvSpPr/>
            <p:nvPr/>
          </p:nvSpPr>
          <p:spPr>
            <a:xfrm>
              <a:off x="-62414224" y="4203925"/>
              <a:ext cx="206375" cy="207175"/>
            </a:xfrm>
            <a:custGeom>
              <a:avLst/>
              <a:gdLst/>
              <a:ahLst/>
              <a:cxnLst/>
              <a:rect l="l" t="t" r="r" b="b"/>
              <a:pathLst>
                <a:path w="8255" h="8287" extrusionOk="0">
                  <a:moveTo>
                    <a:pt x="4128" y="1229"/>
                  </a:moveTo>
                  <a:cubicBezTo>
                    <a:pt x="4348" y="1229"/>
                    <a:pt x="4506" y="1418"/>
                    <a:pt x="4506" y="1670"/>
                  </a:cubicBezTo>
                  <a:lnTo>
                    <a:pt x="4506" y="1922"/>
                  </a:lnTo>
                  <a:cubicBezTo>
                    <a:pt x="4978" y="2080"/>
                    <a:pt x="5356" y="2552"/>
                    <a:pt x="5356" y="3119"/>
                  </a:cubicBezTo>
                  <a:cubicBezTo>
                    <a:pt x="5356" y="3340"/>
                    <a:pt x="5136" y="3498"/>
                    <a:pt x="4947" y="3498"/>
                  </a:cubicBezTo>
                  <a:cubicBezTo>
                    <a:pt x="4726" y="3498"/>
                    <a:pt x="4506" y="3308"/>
                    <a:pt x="4506" y="3119"/>
                  </a:cubicBezTo>
                  <a:cubicBezTo>
                    <a:pt x="4506" y="2867"/>
                    <a:pt x="4317" y="2710"/>
                    <a:pt x="4128" y="2710"/>
                  </a:cubicBezTo>
                  <a:cubicBezTo>
                    <a:pt x="3939" y="2710"/>
                    <a:pt x="3687" y="2930"/>
                    <a:pt x="3687" y="3119"/>
                  </a:cubicBezTo>
                  <a:cubicBezTo>
                    <a:pt x="3718" y="3340"/>
                    <a:pt x="4033" y="3592"/>
                    <a:pt x="4411" y="3813"/>
                  </a:cubicBezTo>
                  <a:cubicBezTo>
                    <a:pt x="4821" y="4128"/>
                    <a:pt x="5388" y="4537"/>
                    <a:pt x="5388" y="5199"/>
                  </a:cubicBezTo>
                  <a:cubicBezTo>
                    <a:pt x="5388" y="5766"/>
                    <a:pt x="5041" y="6175"/>
                    <a:pt x="4569" y="6396"/>
                  </a:cubicBezTo>
                  <a:lnTo>
                    <a:pt x="4569" y="6648"/>
                  </a:lnTo>
                  <a:cubicBezTo>
                    <a:pt x="4569" y="6900"/>
                    <a:pt x="4348" y="7089"/>
                    <a:pt x="4159" y="7089"/>
                  </a:cubicBezTo>
                  <a:cubicBezTo>
                    <a:pt x="3970" y="7089"/>
                    <a:pt x="3718" y="6900"/>
                    <a:pt x="3718" y="6648"/>
                  </a:cubicBezTo>
                  <a:lnTo>
                    <a:pt x="3718" y="6396"/>
                  </a:lnTo>
                  <a:cubicBezTo>
                    <a:pt x="3245" y="6238"/>
                    <a:pt x="2899" y="5766"/>
                    <a:pt x="2899" y="5199"/>
                  </a:cubicBezTo>
                  <a:cubicBezTo>
                    <a:pt x="2899" y="4978"/>
                    <a:pt x="3088" y="4821"/>
                    <a:pt x="3308" y="4821"/>
                  </a:cubicBezTo>
                  <a:cubicBezTo>
                    <a:pt x="3498" y="4821"/>
                    <a:pt x="3687" y="5010"/>
                    <a:pt x="3687" y="5199"/>
                  </a:cubicBezTo>
                  <a:cubicBezTo>
                    <a:pt x="3687" y="5451"/>
                    <a:pt x="3876" y="5608"/>
                    <a:pt x="4128" y="5608"/>
                  </a:cubicBezTo>
                  <a:cubicBezTo>
                    <a:pt x="4348" y="5608"/>
                    <a:pt x="4506" y="5388"/>
                    <a:pt x="4506" y="5199"/>
                  </a:cubicBezTo>
                  <a:cubicBezTo>
                    <a:pt x="4506" y="4978"/>
                    <a:pt x="4191" y="4726"/>
                    <a:pt x="3844" y="4506"/>
                  </a:cubicBezTo>
                  <a:cubicBezTo>
                    <a:pt x="3403" y="4191"/>
                    <a:pt x="2867" y="3781"/>
                    <a:pt x="2867" y="3119"/>
                  </a:cubicBezTo>
                  <a:cubicBezTo>
                    <a:pt x="2867" y="2552"/>
                    <a:pt x="3214" y="2143"/>
                    <a:pt x="3687" y="1922"/>
                  </a:cubicBezTo>
                  <a:lnTo>
                    <a:pt x="3687" y="1670"/>
                  </a:lnTo>
                  <a:cubicBezTo>
                    <a:pt x="3687" y="1418"/>
                    <a:pt x="3876" y="1229"/>
                    <a:pt x="4128" y="1229"/>
                  </a:cubicBezTo>
                  <a:close/>
                  <a:moveTo>
                    <a:pt x="4128" y="0"/>
                  </a:moveTo>
                  <a:cubicBezTo>
                    <a:pt x="1828" y="0"/>
                    <a:pt x="0" y="1859"/>
                    <a:pt x="0" y="4128"/>
                  </a:cubicBezTo>
                  <a:cubicBezTo>
                    <a:pt x="0" y="6427"/>
                    <a:pt x="1828" y="8286"/>
                    <a:pt x="4128" y="8286"/>
                  </a:cubicBezTo>
                  <a:cubicBezTo>
                    <a:pt x="6396" y="8286"/>
                    <a:pt x="8255" y="6427"/>
                    <a:pt x="8255" y="4128"/>
                  </a:cubicBezTo>
                  <a:cubicBezTo>
                    <a:pt x="8255" y="1859"/>
                    <a:pt x="6396" y="0"/>
                    <a:pt x="412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37138" tIns="137138" rIns="137138" bIns="137138" anchor="ctr" anchorCtr="0">
              <a:noAutofit/>
            </a:bodyPr>
            <a:lstStyle>
              <a:defPPr/>
            </a:lstStyle>
            <a:p>
              <a:endParaRPr sz="2100"/>
            </a:p>
          </p:txBody>
        </p:sp>
        <p:sp>
          <p:nvSpPr>
            <p:cNvPr id="205" name="Google Shape;10103;p74">
              <a:extLst>
                <a:ext uri="{FF2B5EF4-FFF2-40B4-BE49-F238E27FC236}">
                  <a16:creationId xmlns:a16="http://schemas.microsoft.com/office/drawing/2014/main" id="{E237CC96-AC7C-3689-D80B-37E289A854CF}"/>
                </a:ext>
              </a:extLst>
            </p:cNvPr>
            <p:cNvSpPr/>
            <p:nvPr/>
          </p:nvSpPr>
          <p:spPr>
            <a:xfrm>
              <a:off x="-62511099" y="4129100"/>
              <a:ext cx="159900" cy="74850"/>
            </a:xfrm>
            <a:custGeom>
              <a:avLst/>
              <a:gdLst/>
              <a:ahLst/>
              <a:cxnLst/>
              <a:rect l="l" t="t" r="r" b="b"/>
              <a:pathLst>
                <a:path w="6396" h="2994" extrusionOk="0">
                  <a:moveTo>
                    <a:pt x="3214" y="1"/>
                  </a:moveTo>
                  <a:cubicBezTo>
                    <a:pt x="1450" y="1"/>
                    <a:pt x="0" y="662"/>
                    <a:pt x="0" y="1513"/>
                  </a:cubicBezTo>
                  <a:cubicBezTo>
                    <a:pt x="0" y="2332"/>
                    <a:pt x="1450" y="2993"/>
                    <a:pt x="3214" y="2993"/>
                  </a:cubicBezTo>
                  <a:cubicBezTo>
                    <a:pt x="4947" y="2993"/>
                    <a:pt x="6396" y="2332"/>
                    <a:pt x="6396" y="1513"/>
                  </a:cubicBezTo>
                  <a:cubicBezTo>
                    <a:pt x="6396" y="662"/>
                    <a:pt x="4947" y="1"/>
                    <a:pt x="321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37138" tIns="137138" rIns="137138" bIns="137138" anchor="ctr" anchorCtr="0">
              <a:noAutofit/>
            </a:bodyPr>
            <a:lstStyle>
              <a:defPPr/>
            </a:lstStyle>
            <a:p>
              <a:endParaRPr sz="2100"/>
            </a:p>
          </p:txBody>
        </p:sp>
        <p:sp>
          <p:nvSpPr>
            <p:cNvPr id="206" name="Google Shape;10104;p74">
              <a:extLst>
                <a:ext uri="{FF2B5EF4-FFF2-40B4-BE49-F238E27FC236}">
                  <a16:creationId xmlns:a16="http://schemas.microsoft.com/office/drawing/2014/main" id="{D94F4478-676A-E7F3-425B-EF5C609D4912}"/>
                </a:ext>
              </a:extLst>
            </p:cNvPr>
            <p:cNvSpPr/>
            <p:nvPr/>
          </p:nvSpPr>
          <p:spPr>
            <a:xfrm>
              <a:off x="-62511099" y="4207075"/>
              <a:ext cx="110275" cy="59875"/>
            </a:xfrm>
            <a:custGeom>
              <a:avLst/>
              <a:gdLst/>
              <a:ahLst/>
              <a:cxnLst/>
              <a:rect l="l" t="t" r="r" b="b"/>
              <a:pathLst>
                <a:path w="4411" h="2395" extrusionOk="0">
                  <a:moveTo>
                    <a:pt x="0" y="0"/>
                  </a:moveTo>
                  <a:lnTo>
                    <a:pt x="0" y="1135"/>
                  </a:lnTo>
                  <a:cubicBezTo>
                    <a:pt x="0" y="1450"/>
                    <a:pt x="347" y="1765"/>
                    <a:pt x="882" y="2017"/>
                  </a:cubicBezTo>
                  <a:cubicBezTo>
                    <a:pt x="1355" y="2237"/>
                    <a:pt x="2332" y="2395"/>
                    <a:pt x="3151" y="2395"/>
                  </a:cubicBezTo>
                  <a:lnTo>
                    <a:pt x="3308" y="2395"/>
                  </a:lnTo>
                  <a:cubicBezTo>
                    <a:pt x="3560" y="1733"/>
                    <a:pt x="3907" y="1135"/>
                    <a:pt x="4411" y="631"/>
                  </a:cubicBezTo>
                  <a:lnTo>
                    <a:pt x="4411" y="631"/>
                  </a:lnTo>
                  <a:cubicBezTo>
                    <a:pt x="4033" y="694"/>
                    <a:pt x="3623" y="757"/>
                    <a:pt x="3182" y="757"/>
                  </a:cubicBezTo>
                  <a:cubicBezTo>
                    <a:pt x="2363" y="757"/>
                    <a:pt x="1261" y="599"/>
                    <a:pt x="567" y="316"/>
                  </a:cubicBezTo>
                  <a:cubicBezTo>
                    <a:pt x="347" y="221"/>
                    <a:pt x="158" y="127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37138" tIns="137138" rIns="137138" bIns="137138" anchor="ctr" anchorCtr="0">
              <a:noAutofit/>
            </a:bodyPr>
            <a:lstStyle>
              <a:defPPr/>
            </a:lstStyle>
            <a:p>
              <a:endParaRPr sz="2100"/>
            </a:p>
          </p:txBody>
        </p:sp>
        <p:sp>
          <p:nvSpPr>
            <p:cNvPr id="207" name="Google Shape;10105;p74">
              <a:extLst>
                <a:ext uri="{FF2B5EF4-FFF2-40B4-BE49-F238E27FC236}">
                  <a16:creationId xmlns:a16="http://schemas.microsoft.com/office/drawing/2014/main" id="{9CCEE3EC-F339-0F5C-D5E7-A09DB8D8B70F}"/>
                </a:ext>
              </a:extLst>
            </p:cNvPr>
            <p:cNvSpPr/>
            <p:nvPr/>
          </p:nvSpPr>
          <p:spPr>
            <a:xfrm>
              <a:off x="-62511099" y="4329950"/>
              <a:ext cx="106350" cy="59875"/>
            </a:xfrm>
            <a:custGeom>
              <a:avLst/>
              <a:gdLst/>
              <a:ahLst/>
              <a:cxnLst/>
              <a:rect l="l" t="t" r="r" b="b"/>
              <a:pathLst>
                <a:path w="4254" h="2395" extrusionOk="0">
                  <a:moveTo>
                    <a:pt x="0" y="0"/>
                  </a:moveTo>
                  <a:lnTo>
                    <a:pt x="0" y="1197"/>
                  </a:lnTo>
                  <a:cubicBezTo>
                    <a:pt x="0" y="1701"/>
                    <a:pt x="1355" y="2395"/>
                    <a:pt x="3182" y="2395"/>
                  </a:cubicBezTo>
                  <a:cubicBezTo>
                    <a:pt x="3560" y="2395"/>
                    <a:pt x="3907" y="2363"/>
                    <a:pt x="4254" y="2332"/>
                  </a:cubicBezTo>
                  <a:cubicBezTo>
                    <a:pt x="3875" y="1859"/>
                    <a:pt x="3560" y="1355"/>
                    <a:pt x="3340" y="756"/>
                  </a:cubicBezTo>
                  <a:lnTo>
                    <a:pt x="3182" y="756"/>
                  </a:lnTo>
                  <a:cubicBezTo>
                    <a:pt x="2363" y="756"/>
                    <a:pt x="1261" y="599"/>
                    <a:pt x="567" y="315"/>
                  </a:cubicBezTo>
                  <a:cubicBezTo>
                    <a:pt x="347" y="252"/>
                    <a:pt x="158" y="126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37138" tIns="137138" rIns="137138" bIns="137138" anchor="ctr" anchorCtr="0">
              <a:noAutofit/>
            </a:bodyPr>
            <a:lstStyle>
              <a:defPPr/>
            </a:lstStyle>
            <a:p>
              <a:endParaRPr sz="2100"/>
            </a:p>
          </p:txBody>
        </p:sp>
        <p:sp>
          <p:nvSpPr>
            <p:cNvPr id="208" name="Google Shape;10106;p74">
              <a:extLst>
                <a:ext uri="{FF2B5EF4-FFF2-40B4-BE49-F238E27FC236}">
                  <a16:creationId xmlns:a16="http://schemas.microsoft.com/office/drawing/2014/main" id="{DC08C550-7C79-0643-1CA3-2FA17C6CA254}"/>
                </a:ext>
              </a:extLst>
            </p:cNvPr>
            <p:cNvSpPr/>
            <p:nvPr/>
          </p:nvSpPr>
          <p:spPr>
            <a:xfrm>
              <a:off x="-62511899" y="4268500"/>
              <a:ext cx="78000" cy="60675"/>
            </a:xfrm>
            <a:custGeom>
              <a:avLst/>
              <a:gdLst/>
              <a:ahLst/>
              <a:cxnLst/>
              <a:rect l="l" t="t" r="r" b="b"/>
              <a:pathLst>
                <a:path w="3120" h="2427" extrusionOk="0">
                  <a:moveTo>
                    <a:pt x="1" y="1"/>
                  </a:moveTo>
                  <a:lnTo>
                    <a:pt x="1" y="1167"/>
                  </a:lnTo>
                  <a:lnTo>
                    <a:pt x="32" y="1167"/>
                  </a:lnTo>
                  <a:cubicBezTo>
                    <a:pt x="32" y="1482"/>
                    <a:pt x="379" y="1797"/>
                    <a:pt x="914" y="2017"/>
                  </a:cubicBezTo>
                  <a:cubicBezTo>
                    <a:pt x="1387" y="2238"/>
                    <a:pt x="2332" y="2395"/>
                    <a:pt x="3120" y="2427"/>
                  </a:cubicBezTo>
                  <a:cubicBezTo>
                    <a:pt x="3057" y="2143"/>
                    <a:pt x="3025" y="1860"/>
                    <a:pt x="3025" y="1608"/>
                  </a:cubicBezTo>
                  <a:cubicBezTo>
                    <a:pt x="3025" y="1324"/>
                    <a:pt x="3088" y="1041"/>
                    <a:pt x="3120" y="757"/>
                  </a:cubicBezTo>
                  <a:cubicBezTo>
                    <a:pt x="2332" y="757"/>
                    <a:pt x="1230" y="599"/>
                    <a:pt x="536" y="316"/>
                  </a:cubicBezTo>
                  <a:cubicBezTo>
                    <a:pt x="347" y="253"/>
                    <a:pt x="158" y="127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37138" tIns="137138" rIns="137138" bIns="137138" anchor="ctr" anchorCtr="0">
              <a:noAutofit/>
            </a:bodyPr>
            <a:lstStyle>
              <a:defPPr/>
            </a:lstStyle>
            <a:p>
              <a:endParaRPr sz="2100"/>
            </a:p>
          </p:txBody>
        </p:sp>
      </p:grpSp>
      <p:grpSp>
        <p:nvGrpSpPr>
          <p:cNvPr id="209" name="Google Shape;10125;p74">
            <a:extLst>
              <a:ext uri="{FF2B5EF4-FFF2-40B4-BE49-F238E27FC236}">
                <a16:creationId xmlns:a16="http://schemas.microsoft.com/office/drawing/2014/main" id="{36472A69-6402-AE8F-F9CB-05961908349A}"/>
              </a:ext>
            </a:extLst>
          </p:cNvPr>
          <p:cNvGrpSpPr/>
          <p:nvPr/>
        </p:nvGrpSpPr>
        <p:grpSpPr>
          <a:xfrm>
            <a:off x="12801293" y="2056434"/>
            <a:ext cx="891018" cy="952040"/>
            <a:chOff x="-64044599" y="3360375"/>
            <a:chExt cx="315850" cy="316650"/>
          </a:xfrm>
          <a:solidFill>
            <a:srgbClr val="FFC000"/>
          </a:solidFill>
        </p:grpSpPr>
        <p:sp>
          <p:nvSpPr>
            <p:cNvPr id="210" name="Google Shape;10126;p74">
              <a:extLst>
                <a:ext uri="{FF2B5EF4-FFF2-40B4-BE49-F238E27FC236}">
                  <a16:creationId xmlns:a16="http://schemas.microsoft.com/office/drawing/2014/main" id="{65F708F6-1374-055B-1936-96B1E2A4B1C4}"/>
                </a:ext>
              </a:extLst>
            </p:cNvPr>
            <p:cNvSpPr/>
            <p:nvPr/>
          </p:nvSpPr>
          <p:spPr>
            <a:xfrm>
              <a:off x="-63980027" y="3532875"/>
              <a:ext cx="185900" cy="144150"/>
            </a:xfrm>
            <a:custGeom>
              <a:avLst/>
              <a:gdLst/>
              <a:ahLst/>
              <a:cxnLst/>
              <a:rect l="l" t="t" r="r" b="b"/>
              <a:pathLst>
                <a:path w="7436" h="5766" extrusionOk="0">
                  <a:moveTo>
                    <a:pt x="410" y="0"/>
                  </a:moveTo>
                  <a:cubicBezTo>
                    <a:pt x="158" y="0"/>
                    <a:pt x="1" y="189"/>
                    <a:pt x="1" y="410"/>
                  </a:cubicBezTo>
                  <a:cubicBezTo>
                    <a:pt x="1" y="662"/>
                    <a:pt x="190" y="820"/>
                    <a:pt x="410" y="820"/>
                  </a:cubicBezTo>
                  <a:lnTo>
                    <a:pt x="883" y="820"/>
                  </a:lnTo>
                  <a:lnTo>
                    <a:pt x="1670" y="5419"/>
                  </a:lnTo>
                  <a:cubicBezTo>
                    <a:pt x="1702" y="5608"/>
                    <a:pt x="1859" y="5766"/>
                    <a:pt x="2048" y="5766"/>
                  </a:cubicBezTo>
                  <a:lnTo>
                    <a:pt x="5356" y="5766"/>
                  </a:lnTo>
                  <a:cubicBezTo>
                    <a:pt x="5545" y="5766"/>
                    <a:pt x="5766" y="5608"/>
                    <a:pt x="5766" y="5419"/>
                  </a:cubicBezTo>
                  <a:lnTo>
                    <a:pt x="6554" y="820"/>
                  </a:lnTo>
                  <a:lnTo>
                    <a:pt x="7026" y="820"/>
                  </a:lnTo>
                  <a:cubicBezTo>
                    <a:pt x="7247" y="820"/>
                    <a:pt x="7404" y="630"/>
                    <a:pt x="7404" y="410"/>
                  </a:cubicBezTo>
                  <a:cubicBezTo>
                    <a:pt x="7436" y="189"/>
                    <a:pt x="7247" y="0"/>
                    <a:pt x="702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37138" tIns="137138" rIns="137138" bIns="137138" anchor="ctr" anchorCtr="0">
              <a:noAutofit/>
            </a:bodyPr>
            <a:lstStyle>
              <a:defPPr/>
            </a:lstStyle>
            <a:p>
              <a:endParaRPr sz="2100"/>
            </a:p>
          </p:txBody>
        </p:sp>
        <p:sp>
          <p:nvSpPr>
            <p:cNvPr id="211" name="Google Shape;10127;p74">
              <a:extLst>
                <a:ext uri="{FF2B5EF4-FFF2-40B4-BE49-F238E27FC236}">
                  <a16:creationId xmlns:a16="http://schemas.microsoft.com/office/drawing/2014/main" id="{4376373A-EFB2-6E1B-8D8F-94FF4B2346B8}"/>
                </a:ext>
              </a:extLst>
            </p:cNvPr>
            <p:cNvSpPr/>
            <p:nvPr/>
          </p:nvSpPr>
          <p:spPr>
            <a:xfrm>
              <a:off x="-64044599" y="3360375"/>
              <a:ext cx="315850" cy="152825"/>
            </a:xfrm>
            <a:custGeom>
              <a:avLst/>
              <a:gdLst/>
              <a:ahLst/>
              <a:cxnLst/>
              <a:rect l="l" t="t" r="r" b="b"/>
              <a:pathLst>
                <a:path w="12634" h="6113" extrusionOk="0">
                  <a:moveTo>
                    <a:pt x="378" y="1"/>
                  </a:moveTo>
                  <a:cubicBezTo>
                    <a:pt x="158" y="1"/>
                    <a:pt x="0" y="190"/>
                    <a:pt x="0" y="442"/>
                  </a:cubicBezTo>
                  <a:lnTo>
                    <a:pt x="0" y="5672"/>
                  </a:lnTo>
                  <a:cubicBezTo>
                    <a:pt x="0" y="5892"/>
                    <a:pt x="189" y="6113"/>
                    <a:pt x="378" y="6113"/>
                  </a:cubicBezTo>
                  <a:lnTo>
                    <a:pt x="3088" y="6113"/>
                  </a:lnTo>
                  <a:cubicBezTo>
                    <a:pt x="3245" y="5514"/>
                    <a:pt x="3560" y="4947"/>
                    <a:pt x="4001" y="4569"/>
                  </a:cubicBezTo>
                  <a:cubicBezTo>
                    <a:pt x="3875" y="4285"/>
                    <a:pt x="3812" y="3970"/>
                    <a:pt x="3812" y="3624"/>
                  </a:cubicBezTo>
                  <a:cubicBezTo>
                    <a:pt x="3812" y="2238"/>
                    <a:pt x="4915" y="1135"/>
                    <a:pt x="6301" y="1135"/>
                  </a:cubicBezTo>
                  <a:cubicBezTo>
                    <a:pt x="7656" y="1135"/>
                    <a:pt x="8759" y="2238"/>
                    <a:pt x="8759" y="3624"/>
                  </a:cubicBezTo>
                  <a:cubicBezTo>
                    <a:pt x="8759" y="3939"/>
                    <a:pt x="8696" y="4254"/>
                    <a:pt x="8570" y="4569"/>
                  </a:cubicBezTo>
                  <a:cubicBezTo>
                    <a:pt x="9011" y="5010"/>
                    <a:pt x="9326" y="5514"/>
                    <a:pt x="9483" y="6113"/>
                  </a:cubicBezTo>
                  <a:lnTo>
                    <a:pt x="12193" y="6113"/>
                  </a:lnTo>
                  <a:cubicBezTo>
                    <a:pt x="12445" y="6113"/>
                    <a:pt x="12602" y="5892"/>
                    <a:pt x="12602" y="5672"/>
                  </a:cubicBezTo>
                  <a:lnTo>
                    <a:pt x="12602" y="442"/>
                  </a:lnTo>
                  <a:cubicBezTo>
                    <a:pt x="12634" y="190"/>
                    <a:pt x="12445" y="1"/>
                    <a:pt x="1222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37138" tIns="137138" rIns="137138" bIns="137138" anchor="ctr" anchorCtr="0">
              <a:noAutofit/>
            </a:bodyPr>
            <a:lstStyle>
              <a:defPPr/>
            </a:lstStyle>
            <a:p>
              <a:endParaRPr sz="2100"/>
            </a:p>
          </p:txBody>
        </p:sp>
        <p:sp>
          <p:nvSpPr>
            <p:cNvPr id="212" name="Google Shape;10128;p74">
              <a:extLst>
                <a:ext uri="{FF2B5EF4-FFF2-40B4-BE49-F238E27FC236}">
                  <a16:creationId xmlns:a16="http://schemas.microsoft.com/office/drawing/2014/main" id="{9DF0EF98-BB7F-6CBC-50D2-C980F1D36A32}"/>
                </a:ext>
              </a:extLst>
            </p:cNvPr>
            <p:cNvSpPr/>
            <p:nvPr/>
          </p:nvSpPr>
          <p:spPr>
            <a:xfrm>
              <a:off x="-63945374" y="3408425"/>
              <a:ext cx="117375" cy="103200"/>
            </a:xfrm>
            <a:custGeom>
              <a:avLst/>
              <a:gdLst/>
              <a:ahLst/>
              <a:cxnLst/>
              <a:rect l="l" t="t" r="r" b="b"/>
              <a:pathLst>
                <a:path w="4695" h="4128" extrusionOk="0">
                  <a:moveTo>
                    <a:pt x="2364" y="1"/>
                  </a:moveTo>
                  <a:cubicBezTo>
                    <a:pt x="1450" y="1"/>
                    <a:pt x="694" y="757"/>
                    <a:pt x="694" y="1670"/>
                  </a:cubicBezTo>
                  <a:cubicBezTo>
                    <a:pt x="694" y="2080"/>
                    <a:pt x="851" y="2489"/>
                    <a:pt x="1167" y="2805"/>
                  </a:cubicBezTo>
                  <a:cubicBezTo>
                    <a:pt x="599" y="3120"/>
                    <a:pt x="190" y="3592"/>
                    <a:pt x="1" y="4128"/>
                  </a:cubicBezTo>
                  <a:lnTo>
                    <a:pt x="4695" y="4128"/>
                  </a:lnTo>
                  <a:cubicBezTo>
                    <a:pt x="4475" y="3561"/>
                    <a:pt x="4065" y="3088"/>
                    <a:pt x="3529" y="2805"/>
                  </a:cubicBezTo>
                  <a:cubicBezTo>
                    <a:pt x="3813" y="2489"/>
                    <a:pt x="4002" y="2080"/>
                    <a:pt x="4002" y="1670"/>
                  </a:cubicBezTo>
                  <a:cubicBezTo>
                    <a:pt x="4002" y="757"/>
                    <a:pt x="3277" y="1"/>
                    <a:pt x="236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37138" tIns="137138" rIns="137138" bIns="137138" anchor="ctr" anchorCtr="0">
              <a:noAutofit/>
            </a:bodyPr>
            <a:lstStyle>
              <a:defPPr/>
            </a:lstStyle>
            <a:p>
              <a:endParaRPr sz="2100"/>
            </a:p>
          </p:txBody>
        </p:sp>
      </p:grpSp>
    </p:spTree>
    <p:extLst>
      <p:ext uri="{BB962C8B-B14F-4D97-AF65-F5344CB8AC3E}">
        <p14:creationId xmlns:p14="http://schemas.microsoft.com/office/powerpoint/2010/main" val="259743358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1">
            <a:extLst>
              <a:ext uri="{FF2B5EF4-FFF2-40B4-BE49-F238E27FC236}">
                <a16:creationId xmlns:a16="http://schemas.microsoft.com/office/drawing/2014/main" id="{0C84E079-779F-59A3-E34D-8525198E426F}"/>
              </a:ext>
            </a:extLst>
          </p:cNvPr>
          <p:cNvSpPr>
            <a:spLocks noGrp="1"/>
          </p:cNvSpPr>
          <p:nvPr>
            <p:ph type="body" sz="quarter" idx="4294967295"/>
          </p:nvPr>
        </p:nvSpPr>
        <p:spPr>
          <a:xfrm>
            <a:off x="1525172" y="187370"/>
            <a:ext cx="13633450" cy="1085850"/>
          </a:xfrm>
          <a:prstGeom prst="rect">
            <a:avLst/>
          </a:prstGeom>
        </p:spPr>
        <p:txBody>
          <a:bodyPr>
            <a:normAutofit lnSpcReduction="10000"/>
          </a:bodyPr>
          <a:lstStyle>
            <a:defPPr/>
          </a:lstStyle>
          <a:p>
            <a:pPr rtl="1"/>
            <a:r>
              <a:rPr lang="fa-IR" sz="7200" dirty="0">
                <a:solidFill>
                  <a:schemeClr val="bg1"/>
                </a:solidFill>
                <a:cs typeface="B Nazanin" panose="00000700000000000000" pitchFamily="2" charset="-78"/>
              </a:rPr>
              <a:t>مجموعه آیکون های کاملا قابل ویرایش: </a:t>
            </a:r>
            <a:r>
              <a:rPr lang="en-US" sz="7200" dirty="0">
                <a:solidFill>
                  <a:schemeClr val="bg1"/>
                </a:solidFill>
                <a:cs typeface="B Nazanin" panose="00000700000000000000" pitchFamily="2" charset="-78"/>
              </a:rPr>
              <a:t>C</a:t>
            </a:r>
          </a:p>
        </p:txBody>
      </p:sp>
      <p:sp>
        <p:nvSpPr>
          <p:cNvPr id="4" name="Isosceles Triangle 68">
            <a:extLst>
              <a:ext uri="{FF2B5EF4-FFF2-40B4-BE49-F238E27FC236}">
                <a16:creationId xmlns:a16="http://schemas.microsoft.com/office/drawing/2014/main" id="{19882EA2-E294-24EA-3015-16E640ECE8DE}"/>
              </a:ext>
            </a:extLst>
          </p:cNvPr>
          <p:cNvSpPr/>
          <p:nvPr/>
        </p:nvSpPr>
        <p:spPr>
          <a:xfrm rot="10800000">
            <a:off x="9951901" y="6673546"/>
            <a:ext cx="374564" cy="1166458"/>
          </a:xfrm>
          <a:custGeom>
            <a:avLst/>
            <a:gdLst/>
            <a:ahLst/>
            <a:cxnLst/>
            <a:rect l="l" t="t" r="r" b="b"/>
            <a:pathLst>
              <a:path w="1040400" h="3240000">
                <a:moveTo>
                  <a:pt x="41345" y="940666"/>
                </a:moveTo>
                <a:lnTo>
                  <a:pt x="1242" y="653403"/>
                </a:lnTo>
                <a:lnTo>
                  <a:pt x="0" y="653403"/>
                </a:lnTo>
                <a:lnTo>
                  <a:pt x="1057" y="652077"/>
                </a:lnTo>
                <a:lnTo>
                  <a:pt x="447" y="647712"/>
                </a:lnTo>
                <a:lnTo>
                  <a:pt x="4531" y="647712"/>
                </a:lnTo>
                <a:lnTo>
                  <a:pt x="520200" y="0"/>
                </a:lnTo>
                <a:lnTo>
                  <a:pt x="659109" y="174478"/>
                </a:lnTo>
                <a:close/>
                <a:moveTo>
                  <a:pt x="101622" y="1372451"/>
                </a:moveTo>
                <a:lnTo>
                  <a:pt x="61820" y="1087335"/>
                </a:lnTo>
                <a:lnTo>
                  <a:pt x="728036" y="261055"/>
                </a:lnTo>
                <a:lnTo>
                  <a:pt x="870500" y="439998"/>
                </a:lnTo>
                <a:lnTo>
                  <a:pt x="860164" y="431664"/>
                </a:lnTo>
                <a:close/>
                <a:moveTo>
                  <a:pt x="161365" y="1800403"/>
                </a:moveTo>
                <a:lnTo>
                  <a:pt x="122098" y="1519120"/>
                </a:lnTo>
                <a:lnTo>
                  <a:pt x="930953" y="515931"/>
                </a:lnTo>
                <a:lnTo>
                  <a:pt x="1035869" y="647712"/>
                </a:lnTo>
                <a:lnTo>
                  <a:pt x="1039954" y="647712"/>
                </a:lnTo>
                <a:lnTo>
                  <a:pt x="1039345" y="652078"/>
                </a:lnTo>
                <a:lnTo>
                  <a:pt x="1040400" y="653403"/>
                </a:lnTo>
                <a:lnTo>
                  <a:pt x="1039160" y="653403"/>
                </a:lnTo>
                <a:lnTo>
                  <a:pt x="1029316" y="723920"/>
                </a:lnTo>
                <a:close/>
                <a:moveTo>
                  <a:pt x="217894" y="2205330"/>
                </a:moveTo>
                <a:lnTo>
                  <a:pt x="181840" y="1947070"/>
                </a:lnTo>
                <a:lnTo>
                  <a:pt x="1000266" y="932012"/>
                </a:lnTo>
                <a:lnTo>
                  <a:pt x="949113" y="1298429"/>
                </a:lnTo>
                <a:close/>
                <a:moveTo>
                  <a:pt x="330192" y="2564220"/>
                </a:moveTo>
                <a:lnTo>
                  <a:pt x="267995" y="2564220"/>
                </a:lnTo>
                <a:lnTo>
                  <a:pt x="237100" y="2342912"/>
                </a:lnTo>
                <a:lnTo>
                  <a:pt x="242309" y="2347112"/>
                </a:lnTo>
                <a:lnTo>
                  <a:pt x="920063" y="1506522"/>
                </a:lnTo>
                <a:lnTo>
                  <a:pt x="865005" y="1900914"/>
                </a:lnTo>
                <a:close/>
                <a:moveTo>
                  <a:pt x="772406" y="2564220"/>
                </a:moveTo>
                <a:lnTo>
                  <a:pt x="468924" y="2564220"/>
                </a:lnTo>
                <a:lnTo>
                  <a:pt x="835955" y="2109008"/>
                </a:lnTo>
                <a:close/>
                <a:moveTo>
                  <a:pt x="892044" y="3240000"/>
                </a:moveTo>
                <a:lnTo>
                  <a:pt x="148356" y="3240000"/>
                </a:lnTo>
                <a:lnTo>
                  <a:pt x="276144" y="2663936"/>
                </a:lnTo>
                <a:lnTo>
                  <a:pt x="764256" y="2663936"/>
                </a:lnTo>
                <a:close/>
              </a:path>
            </a:pathLst>
          </a:cu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37160" tIns="68580" rIns="137160" bIns="6858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/>
          </a:lstStyle>
          <a:p>
            <a:pPr algn="ctr"/>
            <a:endParaRPr lang="ko-KR" altLang="en-US" sz="2100"/>
          </a:p>
        </p:txBody>
      </p:sp>
      <p:sp>
        <p:nvSpPr>
          <p:cNvPr id="5" name="Rectangle 9">
            <a:extLst>
              <a:ext uri="{FF2B5EF4-FFF2-40B4-BE49-F238E27FC236}">
                <a16:creationId xmlns:a16="http://schemas.microsoft.com/office/drawing/2014/main" id="{35DFB2A1-E689-C8D6-B649-91F2AA081A38}"/>
              </a:ext>
            </a:extLst>
          </p:cNvPr>
          <p:cNvSpPr/>
          <p:nvPr/>
        </p:nvSpPr>
        <p:spPr>
          <a:xfrm>
            <a:off x="10908423" y="6808211"/>
            <a:ext cx="898576" cy="897116"/>
          </a:xfrm>
          <a:custGeom>
            <a:avLst/>
            <a:gdLst/>
            <a:ahLst/>
            <a:cxnLst/>
            <a:rect l="l" t="t" r="r" b="b"/>
            <a:pathLst>
              <a:path w="3228210" h="3222968">
                <a:moveTo>
                  <a:pt x="1619999" y="642446"/>
                </a:moveTo>
                <a:lnTo>
                  <a:pt x="2664115" y="1686562"/>
                </a:lnTo>
                <a:lnTo>
                  <a:pt x="2664116" y="1686562"/>
                </a:lnTo>
                <a:lnTo>
                  <a:pt x="2664116" y="3222968"/>
                </a:lnTo>
                <a:lnTo>
                  <a:pt x="2015013" y="3222968"/>
                </a:lnTo>
                <a:lnTo>
                  <a:pt x="2015013" y="2511495"/>
                </a:lnTo>
                <a:cubicBezTo>
                  <a:pt x="2015013" y="2399422"/>
                  <a:pt x="1924159" y="2308568"/>
                  <a:pt x="1812086" y="2308568"/>
                </a:cubicBezTo>
                <a:lnTo>
                  <a:pt x="1427912" y="2308568"/>
                </a:lnTo>
                <a:cubicBezTo>
                  <a:pt x="1315839" y="2308568"/>
                  <a:pt x="1224985" y="2399422"/>
                  <a:pt x="1224985" y="2511495"/>
                </a:cubicBezTo>
                <a:lnTo>
                  <a:pt x="1224985" y="3222968"/>
                </a:lnTo>
                <a:lnTo>
                  <a:pt x="575882" y="3222968"/>
                </a:lnTo>
                <a:lnTo>
                  <a:pt x="575882" y="1686562"/>
                </a:lnTo>
                <a:lnTo>
                  <a:pt x="575884" y="1686562"/>
                </a:lnTo>
                <a:close/>
                <a:moveTo>
                  <a:pt x="509997" y="122689"/>
                </a:moveTo>
                <a:lnTo>
                  <a:pt x="942045" y="122689"/>
                </a:lnTo>
                <a:lnTo>
                  <a:pt x="942045" y="542556"/>
                </a:lnTo>
                <a:lnTo>
                  <a:pt x="509997" y="974604"/>
                </a:lnTo>
                <a:close/>
                <a:moveTo>
                  <a:pt x="1620001" y="7099"/>
                </a:moveTo>
                <a:lnTo>
                  <a:pt x="3228210" y="1686560"/>
                </a:lnTo>
                <a:lnTo>
                  <a:pt x="2900441" y="1686560"/>
                </a:lnTo>
                <a:lnTo>
                  <a:pt x="1620001" y="349390"/>
                </a:lnTo>
                <a:close/>
                <a:moveTo>
                  <a:pt x="1619999" y="0"/>
                </a:moveTo>
                <a:lnTo>
                  <a:pt x="1619999" y="342291"/>
                </a:lnTo>
                <a:lnTo>
                  <a:pt x="330172" y="1679462"/>
                </a:lnTo>
                <a:lnTo>
                  <a:pt x="0" y="1679462"/>
                </a:lnTo>
                <a:close/>
              </a:path>
            </a:pathLst>
          </a:cu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37160" tIns="68580" rIns="137160" bIns="6858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/>
          </a:lstStyle>
          <a:p>
            <a:pPr algn="ctr"/>
            <a:endParaRPr lang="ko-KR" altLang="en-US" sz="2100"/>
          </a:p>
        </p:txBody>
      </p:sp>
      <p:sp>
        <p:nvSpPr>
          <p:cNvPr id="6" name="Freeform 18">
            <a:extLst>
              <a:ext uri="{FF2B5EF4-FFF2-40B4-BE49-F238E27FC236}">
                <a16:creationId xmlns:a16="http://schemas.microsoft.com/office/drawing/2014/main" id="{36D044DE-BEC3-9142-DD3F-DF4A0623A943}"/>
              </a:ext>
            </a:extLst>
          </p:cNvPr>
          <p:cNvSpPr/>
          <p:nvPr/>
        </p:nvSpPr>
        <p:spPr>
          <a:xfrm>
            <a:off x="13741626" y="6906594"/>
            <a:ext cx="867790" cy="700370"/>
          </a:xfrm>
          <a:custGeom>
            <a:avLst/>
            <a:gdLst/>
            <a:ahLst/>
            <a:cxnLst/>
            <a:rect l="l" t="t" r="r" b="b"/>
            <a:pathLst>
              <a:path w="3307788" h="2669631">
                <a:moveTo>
                  <a:pt x="2793832" y="1478391"/>
                </a:moveTo>
                <a:cubicBezTo>
                  <a:pt x="2772990" y="1635402"/>
                  <a:pt x="2717678" y="1784517"/>
                  <a:pt x="2633007" y="1915952"/>
                </a:cubicBezTo>
                <a:cubicBezTo>
                  <a:pt x="2695386" y="1951862"/>
                  <a:pt x="2772768" y="1955673"/>
                  <a:pt x="2841607" y="1924185"/>
                </a:cubicBezTo>
                <a:cubicBezTo>
                  <a:pt x="2943442" y="1877605"/>
                  <a:pt x="2999062" y="1766364"/>
                  <a:pt x="2975226" y="1656948"/>
                </a:cubicBezTo>
                <a:cubicBezTo>
                  <a:pt x="2955176" y="1564911"/>
                  <a:pt x="2883463" y="1495086"/>
                  <a:pt x="2793832" y="1478391"/>
                </a:cubicBezTo>
                <a:close/>
                <a:moveTo>
                  <a:pt x="2807611" y="1247700"/>
                </a:moveTo>
                <a:lnTo>
                  <a:pt x="2807472" y="1256060"/>
                </a:lnTo>
                <a:cubicBezTo>
                  <a:pt x="2994195" y="1281771"/>
                  <a:pt x="3148201" y="1421768"/>
                  <a:pt x="3189276" y="1610317"/>
                </a:cubicBezTo>
                <a:cubicBezTo>
                  <a:pt x="3235041" y="1820393"/>
                  <a:pt x="3128252" y="2033972"/>
                  <a:pt x="2932732" y="2123406"/>
                </a:cubicBezTo>
                <a:cubicBezTo>
                  <a:pt x="2789297" y="2189015"/>
                  <a:pt x="2626543" y="2174805"/>
                  <a:pt x="2499470" y="2094044"/>
                </a:cubicBezTo>
                <a:cubicBezTo>
                  <a:pt x="2427194" y="2172627"/>
                  <a:pt x="2343030" y="2241391"/>
                  <a:pt x="2248861" y="2297980"/>
                </a:cubicBezTo>
                <a:cubicBezTo>
                  <a:pt x="2178351" y="2340352"/>
                  <a:pt x="2104446" y="2374567"/>
                  <a:pt x="2027600" y="2398134"/>
                </a:cubicBezTo>
                <a:lnTo>
                  <a:pt x="3307788" y="2397615"/>
                </a:lnTo>
                <a:cubicBezTo>
                  <a:pt x="3265361" y="2549905"/>
                  <a:pt x="2537441" y="2669620"/>
                  <a:pt x="1653814" y="2669631"/>
                </a:cubicBezTo>
                <a:cubicBezTo>
                  <a:pt x="773102" y="2669642"/>
                  <a:pt x="46417" y="2550707"/>
                  <a:pt x="0" y="2398955"/>
                </a:cubicBezTo>
                <a:lnTo>
                  <a:pt x="1280678" y="2398436"/>
                </a:lnTo>
                <a:cubicBezTo>
                  <a:pt x="1203764" y="2374915"/>
                  <a:pt x="1129786" y="2340732"/>
                  <a:pt x="1059201" y="2298380"/>
                </a:cubicBezTo>
                <a:cubicBezTo>
                  <a:pt x="693039" y="2078675"/>
                  <a:pt x="477900" y="1674935"/>
                  <a:pt x="499745" y="1248476"/>
                </a:cubicBezTo>
                <a:close/>
                <a:moveTo>
                  <a:pt x="1331611" y="201752"/>
                </a:moveTo>
                <a:cubicBezTo>
                  <a:pt x="1206335" y="290902"/>
                  <a:pt x="1124761" y="308382"/>
                  <a:pt x="1132336" y="435988"/>
                </a:cubicBezTo>
                <a:cubicBezTo>
                  <a:pt x="1160888" y="640507"/>
                  <a:pt x="1527973" y="617783"/>
                  <a:pt x="1498839" y="840365"/>
                </a:cubicBezTo>
                <a:cubicBezTo>
                  <a:pt x="1455138" y="960979"/>
                  <a:pt x="1395705" y="987199"/>
                  <a:pt x="1213910" y="1052459"/>
                </a:cubicBezTo>
                <a:cubicBezTo>
                  <a:pt x="1331028" y="972050"/>
                  <a:pt x="1364241" y="921357"/>
                  <a:pt x="1360745" y="809484"/>
                </a:cubicBezTo>
                <a:cubicBezTo>
                  <a:pt x="1360746" y="646916"/>
                  <a:pt x="1111360" y="626523"/>
                  <a:pt x="1020462" y="495421"/>
                </a:cubicBezTo>
                <a:cubicBezTo>
                  <a:pt x="941218" y="374224"/>
                  <a:pt x="1061250" y="280996"/>
                  <a:pt x="1331611" y="201752"/>
                </a:cubicBezTo>
                <a:close/>
                <a:moveTo>
                  <a:pt x="2164365" y="80223"/>
                </a:moveTo>
                <a:cubicBezTo>
                  <a:pt x="2021192" y="182108"/>
                  <a:pt x="1927964" y="202086"/>
                  <a:pt x="1936621" y="347922"/>
                </a:cubicBezTo>
                <a:cubicBezTo>
                  <a:pt x="1969252" y="581657"/>
                  <a:pt x="2388778" y="555687"/>
                  <a:pt x="2355482" y="810066"/>
                </a:cubicBezTo>
                <a:cubicBezTo>
                  <a:pt x="2305538" y="947910"/>
                  <a:pt x="2237615" y="977876"/>
                  <a:pt x="2029849" y="1052459"/>
                </a:cubicBezTo>
                <a:cubicBezTo>
                  <a:pt x="2163698" y="960563"/>
                  <a:pt x="2201656" y="902628"/>
                  <a:pt x="2197660" y="774773"/>
                </a:cubicBezTo>
                <a:cubicBezTo>
                  <a:pt x="2197661" y="588982"/>
                  <a:pt x="1912649" y="565676"/>
                  <a:pt x="1808765" y="415844"/>
                </a:cubicBezTo>
                <a:cubicBezTo>
                  <a:pt x="1718201" y="277334"/>
                  <a:pt x="1855380" y="170787"/>
                  <a:pt x="2164365" y="80223"/>
                </a:cubicBezTo>
                <a:close/>
                <a:moveTo>
                  <a:pt x="1754169" y="0"/>
                </a:moveTo>
                <a:cubicBezTo>
                  <a:pt x="1583512" y="121444"/>
                  <a:pt x="1472387" y="145257"/>
                  <a:pt x="1482706" y="319088"/>
                </a:cubicBezTo>
                <a:cubicBezTo>
                  <a:pt x="1521601" y="597693"/>
                  <a:pt x="2021663" y="566738"/>
                  <a:pt x="1981975" y="869950"/>
                </a:cubicBezTo>
                <a:cubicBezTo>
                  <a:pt x="1922443" y="1034256"/>
                  <a:pt x="1841481" y="1069974"/>
                  <a:pt x="1593831" y="1158875"/>
                </a:cubicBezTo>
                <a:cubicBezTo>
                  <a:pt x="1753374" y="1049338"/>
                  <a:pt x="1798619" y="980281"/>
                  <a:pt x="1793856" y="827882"/>
                </a:cubicBezTo>
                <a:cubicBezTo>
                  <a:pt x="1793857" y="606424"/>
                  <a:pt x="1454132" y="578644"/>
                  <a:pt x="1330306" y="400050"/>
                </a:cubicBezTo>
                <a:cubicBezTo>
                  <a:pt x="1222356" y="234950"/>
                  <a:pt x="1385869" y="107950"/>
                  <a:pt x="1754169" y="0"/>
                </a:cubicBezTo>
                <a:close/>
              </a:path>
            </a:pathLst>
          </a:cu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37160" tIns="68580" rIns="137160" bIns="6858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/>
          </a:lstStyle>
          <a:p>
            <a:pPr algn="ctr"/>
            <a:endParaRPr lang="ko-KR" altLang="en-US" sz="2100"/>
          </a:p>
        </p:txBody>
      </p:sp>
      <p:sp>
        <p:nvSpPr>
          <p:cNvPr id="7" name="Rounded Rectangle 25">
            <a:extLst>
              <a:ext uri="{FF2B5EF4-FFF2-40B4-BE49-F238E27FC236}">
                <a16:creationId xmlns:a16="http://schemas.microsoft.com/office/drawing/2014/main" id="{77CDB53B-9BE6-825D-9EE3-BF8F88273F6C}"/>
              </a:ext>
            </a:extLst>
          </p:cNvPr>
          <p:cNvSpPr/>
          <p:nvPr/>
        </p:nvSpPr>
        <p:spPr>
          <a:xfrm>
            <a:off x="13829463" y="8708725"/>
            <a:ext cx="996184" cy="730048"/>
          </a:xfrm>
          <a:custGeom>
            <a:avLst/>
            <a:gdLst/>
            <a:ahLst/>
            <a:cxnLst/>
            <a:rect l="l" t="t" r="r" b="b"/>
            <a:pathLst>
              <a:path w="3248842" h="2380886">
                <a:moveTo>
                  <a:pt x="1194785" y="1472263"/>
                </a:moveTo>
                <a:cubicBezTo>
                  <a:pt x="1150014" y="1472263"/>
                  <a:pt x="1113720" y="1508557"/>
                  <a:pt x="1113720" y="1553328"/>
                </a:cubicBezTo>
                <a:lnTo>
                  <a:pt x="1113720" y="1600880"/>
                </a:lnTo>
                <a:cubicBezTo>
                  <a:pt x="1113720" y="1645651"/>
                  <a:pt x="1150014" y="1681945"/>
                  <a:pt x="1194785" y="1681945"/>
                </a:cubicBezTo>
                <a:lnTo>
                  <a:pt x="2067186" y="1681945"/>
                </a:lnTo>
                <a:cubicBezTo>
                  <a:pt x="2111957" y="1681945"/>
                  <a:pt x="2148251" y="1645651"/>
                  <a:pt x="2148251" y="1600880"/>
                </a:cubicBezTo>
                <a:lnTo>
                  <a:pt x="2148251" y="1553328"/>
                </a:lnTo>
                <a:cubicBezTo>
                  <a:pt x="2148251" y="1508557"/>
                  <a:pt x="2111957" y="1472263"/>
                  <a:pt x="2067186" y="1472263"/>
                </a:cubicBezTo>
                <a:close/>
                <a:moveTo>
                  <a:pt x="2582402" y="986449"/>
                </a:moveTo>
                <a:cubicBezTo>
                  <a:pt x="2477247" y="986449"/>
                  <a:pt x="2392002" y="1071694"/>
                  <a:pt x="2392002" y="1176848"/>
                </a:cubicBezTo>
                <a:cubicBezTo>
                  <a:pt x="2392002" y="1282003"/>
                  <a:pt x="2477247" y="1367248"/>
                  <a:pt x="2582402" y="1367248"/>
                </a:cubicBezTo>
                <a:cubicBezTo>
                  <a:pt x="2687557" y="1367248"/>
                  <a:pt x="2772801" y="1282003"/>
                  <a:pt x="2772801" y="1176848"/>
                </a:cubicBezTo>
                <a:cubicBezTo>
                  <a:pt x="2772801" y="1071694"/>
                  <a:pt x="2687557" y="986449"/>
                  <a:pt x="2582402" y="986449"/>
                </a:cubicBezTo>
                <a:close/>
                <a:moveTo>
                  <a:pt x="679570" y="986449"/>
                </a:moveTo>
                <a:cubicBezTo>
                  <a:pt x="574415" y="986449"/>
                  <a:pt x="489171" y="1071694"/>
                  <a:pt x="489171" y="1176848"/>
                </a:cubicBezTo>
                <a:cubicBezTo>
                  <a:pt x="489171" y="1282003"/>
                  <a:pt x="574415" y="1367248"/>
                  <a:pt x="679570" y="1367248"/>
                </a:cubicBezTo>
                <a:cubicBezTo>
                  <a:pt x="784725" y="1367248"/>
                  <a:pt x="869970" y="1282003"/>
                  <a:pt x="869970" y="1176848"/>
                </a:cubicBezTo>
                <a:cubicBezTo>
                  <a:pt x="869970" y="1071694"/>
                  <a:pt x="784725" y="986449"/>
                  <a:pt x="679570" y="986449"/>
                </a:cubicBezTo>
                <a:close/>
                <a:moveTo>
                  <a:pt x="867954" y="155801"/>
                </a:moveTo>
                <a:lnTo>
                  <a:pt x="726849" y="858549"/>
                </a:lnTo>
                <a:lnTo>
                  <a:pt x="2535122" y="858549"/>
                </a:lnTo>
                <a:lnTo>
                  <a:pt x="2394017" y="155801"/>
                </a:lnTo>
                <a:close/>
                <a:moveTo>
                  <a:pt x="677268" y="0"/>
                </a:moveTo>
                <a:lnTo>
                  <a:pt x="2584703" y="0"/>
                </a:lnTo>
                <a:lnTo>
                  <a:pt x="2736658" y="607820"/>
                </a:lnTo>
                <a:cubicBezTo>
                  <a:pt x="2766265" y="579906"/>
                  <a:pt x="2806392" y="564164"/>
                  <a:pt x="2850195" y="564164"/>
                </a:cubicBezTo>
                <a:lnTo>
                  <a:pt x="3069929" y="564164"/>
                </a:lnTo>
                <a:cubicBezTo>
                  <a:pt x="3168740" y="564164"/>
                  <a:pt x="3248842" y="644266"/>
                  <a:pt x="3248842" y="743077"/>
                </a:cubicBezTo>
                <a:lnTo>
                  <a:pt x="3248842" y="792706"/>
                </a:lnTo>
                <a:cubicBezTo>
                  <a:pt x="3248842" y="891517"/>
                  <a:pt x="3168740" y="971619"/>
                  <a:pt x="3069929" y="971619"/>
                </a:cubicBezTo>
                <a:lnTo>
                  <a:pt x="3054536" y="971619"/>
                </a:lnTo>
                <a:cubicBezTo>
                  <a:pt x="3060628" y="989042"/>
                  <a:pt x="3063411" y="1007758"/>
                  <a:pt x="3063411" y="1027125"/>
                </a:cubicBezTo>
                <a:lnTo>
                  <a:pt x="3063411" y="2015961"/>
                </a:lnTo>
                <a:lnTo>
                  <a:pt x="2889080" y="2015961"/>
                </a:lnTo>
                <a:lnTo>
                  <a:pt x="2889080" y="2260325"/>
                </a:lnTo>
                <a:cubicBezTo>
                  <a:pt x="2889080" y="2326909"/>
                  <a:pt x="2835102" y="2380886"/>
                  <a:pt x="2768518" y="2380886"/>
                </a:cubicBezTo>
                <a:lnTo>
                  <a:pt x="2286284" y="2380886"/>
                </a:lnTo>
                <a:cubicBezTo>
                  <a:pt x="2219700" y="2380886"/>
                  <a:pt x="2165723" y="2326909"/>
                  <a:pt x="2165723" y="2260325"/>
                </a:cubicBezTo>
                <a:lnTo>
                  <a:pt x="2165723" y="2015961"/>
                </a:lnTo>
                <a:lnTo>
                  <a:pt x="1096248" y="2015961"/>
                </a:lnTo>
                <a:lnTo>
                  <a:pt x="1096248" y="2260325"/>
                </a:lnTo>
                <a:cubicBezTo>
                  <a:pt x="1096248" y="2326909"/>
                  <a:pt x="1042270" y="2380886"/>
                  <a:pt x="975686" y="2380886"/>
                </a:cubicBezTo>
                <a:lnTo>
                  <a:pt x="493453" y="2380886"/>
                </a:lnTo>
                <a:cubicBezTo>
                  <a:pt x="426869" y="2380886"/>
                  <a:pt x="372891" y="2326909"/>
                  <a:pt x="372891" y="2260325"/>
                </a:cubicBezTo>
                <a:lnTo>
                  <a:pt x="372891" y="2015961"/>
                </a:lnTo>
                <a:lnTo>
                  <a:pt x="198560" y="2015961"/>
                </a:lnTo>
                <a:lnTo>
                  <a:pt x="198560" y="1027125"/>
                </a:lnTo>
                <a:cubicBezTo>
                  <a:pt x="198560" y="1007758"/>
                  <a:pt x="201343" y="989042"/>
                  <a:pt x="207435" y="971619"/>
                </a:cubicBezTo>
                <a:lnTo>
                  <a:pt x="178913" y="971619"/>
                </a:lnTo>
                <a:cubicBezTo>
                  <a:pt x="80102" y="971619"/>
                  <a:pt x="0" y="891517"/>
                  <a:pt x="0" y="792706"/>
                </a:cubicBezTo>
                <a:lnTo>
                  <a:pt x="0" y="743077"/>
                </a:lnTo>
                <a:cubicBezTo>
                  <a:pt x="0" y="644266"/>
                  <a:pt x="80102" y="564164"/>
                  <a:pt x="178913" y="564164"/>
                </a:cubicBezTo>
                <a:lnTo>
                  <a:pt x="398647" y="564164"/>
                </a:lnTo>
                <a:cubicBezTo>
                  <a:pt x="447310" y="564164"/>
                  <a:pt x="491436" y="583593"/>
                  <a:pt x="523419" y="615395"/>
                </a:cubicBezTo>
                <a:close/>
              </a:path>
            </a:pathLst>
          </a:cu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37160" tIns="68580" rIns="137160" bIns="6858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/>
          </a:lstStyle>
          <a:p>
            <a:pPr algn="ctr"/>
            <a:endParaRPr lang="ko-KR" altLang="en-US" sz="2100"/>
          </a:p>
        </p:txBody>
      </p:sp>
      <p:sp>
        <p:nvSpPr>
          <p:cNvPr id="8" name="Donut 39">
            <a:extLst>
              <a:ext uri="{FF2B5EF4-FFF2-40B4-BE49-F238E27FC236}">
                <a16:creationId xmlns:a16="http://schemas.microsoft.com/office/drawing/2014/main" id="{11BC7895-8850-B932-161F-9D2689C6DEAE}"/>
              </a:ext>
            </a:extLst>
          </p:cNvPr>
          <p:cNvSpPr/>
          <p:nvPr/>
        </p:nvSpPr>
        <p:spPr>
          <a:xfrm>
            <a:off x="3638844" y="6768392"/>
            <a:ext cx="976762" cy="976762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1152300" y="922782"/>
                </a:moveTo>
                <a:lnTo>
                  <a:pt x="2354400" y="1620000"/>
                </a:lnTo>
                <a:lnTo>
                  <a:pt x="1152300" y="2317218"/>
                </a:lnTo>
                <a:close/>
                <a:moveTo>
                  <a:pt x="1620000" y="342403"/>
                </a:moveTo>
                <a:cubicBezTo>
                  <a:pt x="914403" y="342403"/>
                  <a:pt x="342403" y="914403"/>
                  <a:pt x="342403" y="1620000"/>
                </a:cubicBezTo>
                <a:cubicBezTo>
                  <a:pt x="342403" y="2325597"/>
                  <a:pt x="914403" y="2897597"/>
                  <a:pt x="1620000" y="2897597"/>
                </a:cubicBezTo>
                <a:cubicBezTo>
                  <a:pt x="2325597" y="2897597"/>
                  <a:pt x="2897597" y="2325597"/>
                  <a:pt x="2897597" y="1620000"/>
                </a:cubicBezTo>
                <a:cubicBezTo>
                  <a:pt x="2897597" y="914403"/>
                  <a:pt x="2325597" y="342403"/>
                  <a:pt x="1620000" y="342403"/>
                </a:cubicBezTo>
                <a:close/>
                <a:moveTo>
                  <a:pt x="1620000" y="0"/>
                </a:moveTo>
                <a:cubicBezTo>
                  <a:pt x="2514701" y="0"/>
                  <a:pt x="3240000" y="725299"/>
                  <a:pt x="3240000" y="1620000"/>
                </a:cubicBezTo>
                <a:cubicBezTo>
                  <a:pt x="3240000" y="2514701"/>
                  <a:pt x="2514701" y="3240000"/>
                  <a:pt x="1620000" y="3240000"/>
                </a:cubicBezTo>
                <a:cubicBezTo>
                  <a:pt x="725299" y="3240000"/>
                  <a:pt x="0" y="2514701"/>
                  <a:pt x="0" y="1620000"/>
                </a:cubicBezTo>
                <a:cubicBezTo>
                  <a:pt x="0" y="725299"/>
                  <a:pt x="725299" y="0"/>
                  <a:pt x="1620000" y="0"/>
                </a:cubicBezTo>
                <a:close/>
              </a:path>
            </a:pathLst>
          </a:cu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37160" tIns="68580" rIns="137160" bIns="6858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/>
          </a:lstStyle>
          <a:p>
            <a:pPr algn="ctr"/>
            <a:endParaRPr lang="ko-KR" altLang="en-US" sz="2100">
              <a:solidFill>
                <a:schemeClr val="tx1"/>
              </a:solidFill>
            </a:endParaRPr>
          </a:p>
        </p:txBody>
      </p:sp>
      <p:sp>
        <p:nvSpPr>
          <p:cNvPr id="9" name="Chord 38">
            <a:extLst>
              <a:ext uri="{FF2B5EF4-FFF2-40B4-BE49-F238E27FC236}">
                <a16:creationId xmlns:a16="http://schemas.microsoft.com/office/drawing/2014/main" id="{1D9AC906-E88A-28F8-57E3-4C8E006DD78B}"/>
              </a:ext>
            </a:extLst>
          </p:cNvPr>
          <p:cNvSpPr/>
          <p:nvPr/>
        </p:nvSpPr>
        <p:spPr>
          <a:xfrm>
            <a:off x="7367691" y="8389214"/>
            <a:ext cx="822988" cy="1058314"/>
          </a:xfrm>
          <a:custGeom>
            <a:avLst/>
            <a:gdLst/>
            <a:ahLst/>
            <a:cxnLst/>
            <a:rect l="l" t="t" r="r" b="b"/>
            <a:pathLst>
              <a:path w="2519554" h="3240000">
                <a:moveTo>
                  <a:pt x="1259778" y="0"/>
                </a:moveTo>
                <a:cubicBezTo>
                  <a:pt x="1299543" y="0"/>
                  <a:pt x="1331778" y="32235"/>
                  <a:pt x="1331778" y="72000"/>
                </a:cubicBezTo>
                <a:lnTo>
                  <a:pt x="1331778" y="292696"/>
                </a:lnTo>
                <a:cubicBezTo>
                  <a:pt x="1526887" y="301316"/>
                  <a:pt x="1719796" y="357828"/>
                  <a:pt x="1894309" y="459601"/>
                </a:cubicBezTo>
                <a:cubicBezTo>
                  <a:pt x="2284331" y="687055"/>
                  <a:pt x="2522839" y="1105809"/>
                  <a:pt x="2519520" y="1557297"/>
                </a:cubicBezTo>
                <a:lnTo>
                  <a:pt x="2509882" y="1557270"/>
                </a:lnTo>
                <a:cubicBezTo>
                  <a:pt x="2413806" y="1435449"/>
                  <a:pt x="2264527" y="1358626"/>
                  <a:pt x="2097304" y="1358626"/>
                </a:cubicBezTo>
                <a:cubicBezTo>
                  <a:pt x="1931567" y="1358626"/>
                  <a:pt x="1783455" y="1434091"/>
                  <a:pt x="1688484" y="1554913"/>
                </a:cubicBezTo>
                <a:lnTo>
                  <a:pt x="1657888" y="1554825"/>
                </a:lnTo>
                <a:cubicBezTo>
                  <a:pt x="1579123" y="1454657"/>
                  <a:pt x="1463823" y="1385682"/>
                  <a:pt x="1331778" y="1368008"/>
                </a:cubicBezTo>
                <a:lnTo>
                  <a:pt x="1331778" y="2507895"/>
                </a:lnTo>
                <a:lnTo>
                  <a:pt x="1356113" y="2507895"/>
                </a:lnTo>
                <a:lnTo>
                  <a:pt x="1356113" y="2868215"/>
                </a:lnTo>
                <a:lnTo>
                  <a:pt x="1353558" y="2868215"/>
                </a:lnTo>
                <a:cubicBezTo>
                  <a:pt x="1347515" y="3074779"/>
                  <a:pt x="1177830" y="3240000"/>
                  <a:pt x="969556" y="3240000"/>
                </a:cubicBezTo>
                <a:cubicBezTo>
                  <a:pt x="759529" y="3240000"/>
                  <a:pt x="588743" y="3071985"/>
                  <a:pt x="585029" y="2863014"/>
                </a:cubicBezTo>
                <a:cubicBezTo>
                  <a:pt x="584214" y="2861474"/>
                  <a:pt x="584183" y="2859896"/>
                  <a:pt x="584183" y="2858310"/>
                </a:cubicBezTo>
                <a:lnTo>
                  <a:pt x="584422" y="2856985"/>
                </a:lnTo>
                <a:cubicBezTo>
                  <a:pt x="584186" y="2856201"/>
                  <a:pt x="584184" y="2855415"/>
                  <a:pt x="584184" y="2854628"/>
                </a:cubicBezTo>
                <a:lnTo>
                  <a:pt x="584846" y="2854628"/>
                </a:lnTo>
                <a:cubicBezTo>
                  <a:pt x="585977" y="2797047"/>
                  <a:pt x="628115" y="2750982"/>
                  <a:pt x="679843" y="2750982"/>
                </a:cubicBezTo>
                <a:cubicBezTo>
                  <a:pt x="731571" y="2750982"/>
                  <a:pt x="773709" y="2797047"/>
                  <a:pt x="774841" y="2854628"/>
                </a:cubicBezTo>
                <a:lnTo>
                  <a:pt x="776870" y="2854628"/>
                </a:lnTo>
                <a:cubicBezTo>
                  <a:pt x="776870" y="2961046"/>
                  <a:pt x="863138" y="3047314"/>
                  <a:pt x="969556" y="3047314"/>
                </a:cubicBezTo>
                <a:cubicBezTo>
                  <a:pt x="1075974" y="3047314"/>
                  <a:pt x="1162242" y="2961046"/>
                  <a:pt x="1162242" y="2854628"/>
                </a:cubicBezTo>
                <a:lnTo>
                  <a:pt x="1163439" y="2854628"/>
                </a:lnTo>
                <a:lnTo>
                  <a:pt x="1163439" y="2507895"/>
                </a:lnTo>
                <a:lnTo>
                  <a:pt x="1187778" y="2507895"/>
                </a:lnTo>
                <a:lnTo>
                  <a:pt x="1187778" y="1365548"/>
                </a:lnTo>
                <a:cubicBezTo>
                  <a:pt x="1048083" y="1378241"/>
                  <a:pt x="925400" y="1448176"/>
                  <a:pt x="842602" y="1552487"/>
                </a:cubicBezTo>
                <a:lnTo>
                  <a:pt x="807450" y="1552386"/>
                </a:lnTo>
                <a:cubicBezTo>
                  <a:pt x="712615" y="1432960"/>
                  <a:pt x="565486" y="1358626"/>
                  <a:pt x="400996" y="1358626"/>
                </a:cubicBezTo>
                <a:cubicBezTo>
                  <a:pt x="240343" y="1358626"/>
                  <a:pt x="96251" y="1429532"/>
                  <a:pt x="0" y="1543232"/>
                </a:cubicBezTo>
                <a:cubicBezTo>
                  <a:pt x="1264" y="1094357"/>
                  <a:pt x="241710" y="680052"/>
                  <a:pt x="631054" y="455977"/>
                </a:cubicBezTo>
                <a:cubicBezTo>
                  <a:pt x="804121" y="356374"/>
                  <a:pt x="994908" y="301092"/>
                  <a:pt x="1187778" y="292721"/>
                </a:cubicBezTo>
                <a:lnTo>
                  <a:pt x="1187778" y="72000"/>
                </a:lnTo>
                <a:cubicBezTo>
                  <a:pt x="1187778" y="32235"/>
                  <a:pt x="1220013" y="0"/>
                  <a:pt x="1259778" y="0"/>
                </a:cubicBezTo>
                <a:close/>
              </a:path>
            </a:pathLst>
          </a:cu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/>
          </a:lstStyle>
          <a:p>
            <a:pPr algn="ctr"/>
            <a:endParaRPr lang="ko-KR" altLang="en-US" sz="2100"/>
          </a:p>
        </p:txBody>
      </p:sp>
      <p:sp>
        <p:nvSpPr>
          <p:cNvPr id="10" name="Oval 6">
            <a:extLst>
              <a:ext uri="{FF2B5EF4-FFF2-40B4-BE49-F238E27FC236}">
                <a16:creationId xmlns:a16="http://schemas.microsoft.com/office/drawing/2014/main" id="{F56E68DC-A9EE-DC50-E292-25CC01A970E5}"/>
              </a:ext>
            </a:extLst>
          </p:cNvPr>
          <p:cNvSpPr/>
          <p:nvPr/>
        </p:nvSpPr>
        <p:spPr>
          <a:xfrm>
            <a:off x="8623854" y="8644759"/>
            <a:ext cx="862078" cy="853048"/>
          </a:xfrm>
          <a:custGeom>
            <a:avLst/>
            <a:gdLst/>
            <a:ahLst/>
            <a:cxnLst/>
            <a:rect l="l" t="t" r="r" b="b"/>
            <a:pathLst>
              <a:path w="3220460" h="3186731">
                <a:moveTo>
                  <a:pt x="1762834" y="1282034"/>
                </a:moveTo>
                <a:lnTo>
                  <a:pt x="273698" y="2771171"/>
                </a:lnTo>
                <a:cubicBezTo>
                  <a:pt x="253145" y="2791724"/>
                  <a:pt x="253145" y="2825048"/>
                  <a:pt x="273698" y="2845601"/>
                </a:cubicBezTo>
                <a:cubicBezTo>
                  <a:pt x="294251" y="2866154"/>
                  <a:pt x="327575" y="2866154"/>
                  <a:pt x="348128" y="2845601"/>
                </a:cubicBezTo>
                <a:lnTo>
                  <a:pt x="1830131" y="1363598"/>
                </a:lnTo>
                <a:close/>
                <a:moveTo>
                  <a:pt x="2703218" y="237332"/>
                </a:moveTo>
                <a:cubicBezTo>
                  <a:pt x="2623680" y="237332"/>
                  <a:pt x="2559202" y="301810"/>
                  <a:pt x="2559202" y="381348"/>
                </a:cubicBezTo>
                <a:cubicBezTo>
                  <a:pt x="2559202" y="460886"/>
                  <a:pt x="2623680" y="525364"/>
                  <a:pt x="2703218" y="525364"/>
                </a:cubicBezTo>
                <a:cubicBezTo>
                  <a:pt x="2782756" y="525364"/>
                  <a:pt x="2847234" y="460886"/>
                  <a:pt x="2847234" y="381348"/>
                </a:cubicBezTo>
                <a:cubicBezTo>
                  <a:pt x="2847234" y="301810"/>
                  <a:pt x="2782756" y="237332"/>
                  <a:pt x="2703218" y="237332"/>
                </a:cubicBezTo>
                <a:close/>
                <a:moveTo>
                  <a:pt x="2413103" y="0"/>
                </a:moveTo>
                <a:cubicBezTo>
                  <a:pt x="2858994" y="0"/>
                  <a:pt x="3220460" y="361466"/>
                  <a:pt x="3220460" y="807357"/>
                </a:cubicBezTo>
                <a:cubicBezTo>
                  <a:pt x="3220460" y="1253248"/>
                  <a:pt x="2858994" y="1614714"/>
                  <a:pt x="2413103" y="1614714"/>
                </a:cubicBezTo>
                <a:cubicBezTo>
                  <a:pt x="2305542" y="1614714"/>
                  <a:pt x="2202893" y="1593680"/>
                  <a:pt x="2109223" y="1555067"/>
                </a:cubicBezTo>
                <a:lnTo>
                  <a:pt x="2191945" y="1637789"/>
                </a:lnTo>
                <a:cubicBezTo>
                  <a:pt x="2226856" y="1672699"/>
                  <a:pt x="2226855" y="1729300"/>
                  <a:pt x="2191945" y="1764210"/>
                </a:cubicBezTo>
                <a:lnTo>
                  <a:pt x="2045068" y="1911087"/>
                </a:lnTo>
                <a:cubicBezTo>
                  <a:pt x="2010158" y="1945998"/>
                  <a:pt x="1953557" y="1945998"/>
                  <a:pt x="1918647" y="1911087"/>
                </a:cubicBezTo>
                <a:lnTo>
                  <a:pt x="1799123" y="1791564"/>
                </a:lnTo>
                <a:lnTo>
                  <a:pt x="1749496" y="1841190"/>
                </a:lnTo>
                <a:lnTo>
                  <a:pt x="1832980" y="1924673"/>
                </a:lnTo>
                <a:lnTo>
                  <a:pt x="1761893" y="1995760"/>
                </a:lnTo>
                <a:lnTo>
                  <a:pt x="1678410" y="1912277"/>
                </a:lnTo>
                <a:lnTo>
                  <a:pt x="1650246" y="1940441"/>
                </a:lnTo>
                <a:lnTo>
                  <a:pt x="1735612" y="2025807"/>
                </a:lnTo>
                <a:lnTo>
                  <a:pt x="1573330" y="2188089"/>
                </a:lnTo>
                <a:lnTo>
                  <a:pt x="1487964" y="2102723"/>
                </a:lnTo>
                <a:lnTo>
                  <a:pt x="1451742" y="2138944"/>
                </a:lnTo>
                <a:lnTo>
                  <a:pt x="1537109" y="2224311"/>
                </a:lnTo>
                <a:lnTo>
                  <a:pt x="1374830" y="2386590"/>
                </a:lnTo>
                <a:lnTo>
                  <a:pt x="1289463" y="2301223"/>
                </a:lnTo>
                <a:lnTo>
                  <a:pt x="1225079" y="2365608"/>
                </a:lnTo>
                <a:lnTo>
                  <a:pt x="1310445" y="2450974"/>
                </a:lnTo>
                <a:lnTo>
                  <a:pt x="1239358" y="2522061"/>
                </a:lnTo>
                <a:lnTo>
                  <a:pt x="1153992" y="2436695"/>
                </a:lnTo>
                <a:lnTo>
                  <a:pt x="1104364" y="2486322"/>
                </a:lnTo>
                <a:lnTo>
                  <a:pt x="1189730" y="2571689"/>
                </a:lnTo>
                <a:lnTo>
                  <a:pt x="1034153" y="2727266"/>
                </a:lnTo>
                <a:lnTo>
                  <a:pt x="948787" y="2641900"/>
                </a:lnTo>
                <a:lnTo>
                  <a:pt x="905863" y="2684824"/>
                </a:lnTo>
                <a:lnTo>
                  <a:pt x="991230" y="2770191"/>
                </a:lnTo>
                <a:lnTo>
                  <a:pt x="842353" y="2919067"/>
                </a:lnTo>
                <a:lnTo>
                  <a:pt x="756986" y="2833700"/>
                </a:lnTo>
                <a:lnTo>
                  <a:pt x="692119" y="2898567"/>
                </a:lnTo>
                <a:lnTo>
                  <a:pt x="777486" y="2983934"/>
                </a:lnTo>
                <a:lnTo>
                  <a:pt x="628610" y="3132811"/>
                </a:lnTo>
                <a:lnTo>
                  <a:pt x="618557" y="3122757"/>
                </a:lnTo>
                <a:lnTo>
                  <a:pt x="622830" y="3134825"/>
                </a:lnTo>
                <a:lnTo>
                  <a:pt x="346551" y="3150831"/>
                </a:lnTo>
                <a:lnTo>
                  <a:pt x="0" y="3186731"/>
                </a:lnTo>
                <a:lnTo>
                  <a:pt x="51749" y="2750557"/>
                </a:lnTo>
                <a:lnTo>
                  <a:pt x="48979" y="2747788"/>
                </a:lnTo>
                <a:lnTo>
                  <a:pt x="52495" y="2744272"/>
                </a:lnTo>
                <a:lnTo>
                  <a:pt x="52938" y="2740533"/>
                </a:lnTo>
                <a:lnTo>
                  <a:pt x="54575" y="2742192"/>
                </a:lnTo>
                <a:lnTo>
                  <a:pt x="1671288" y="1125479"/>
                </a:lnTo>
                <a:cubicBezTo>
                  <a:pt x="1628971" y="1027979"/>
                  <a:pt x="1605746" y="920380"/>
                  <a:pt x="1605746" y="807357"/>
                </a:cubicBezTo>
                <a:cubicBezTo>
                  <a:pt x="1605746" y="361466"/>
                  <a:pt x="1967212" y="0"/>
                  <a:pt x="2413103" y="0"/>
                </a:cubicBezTo>
                <a:close/>
              </a:path>
            </a:pathLst>
          </a:cu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/>
          </a:lstStyle>
          <a:p>
            <a:pPr algn="ctr"/>
            <a:endParaRPr lang="ko-KR" altLang="en-US" sz="2100"/>
          </a:p>
        </p:txBody>
      </p:sp>
      <p:sp>
        <p:nvSpPr>
          <p:cNvPr id="11" name="Block Arc 25">
            <a:extLst>
              <a:ext uri="{FF2B5EF4-FFF2-40B4-BE49-F238E27FC236}">
                <a16:creationId xmlns:a16="http://schemas.microsoft.com/office/drawing/2014/main" id="{44F12033-19B8-A6DD-95A8-C5A3F5B85DA7}"/>
              </a:ext>
            </a:extLst>
          </p:cNvPr>
          <p:cNvSpPr/>
          <p:nvPr/>
        </p:nvSpPr>
        <p:spPr>
          <a:xfrm>
            <a:off x="5056197" y="8485880"/>
            <a:ext cx="593104" cy="856858"/>
          </a:xfrm>
          <a:custGeom>
            <a:avLst/>
            <a:gdLst/>
            <a:ahLst/>
            <a:cxnLst/>
            <a:rect l="l" t="t" r="r" b="b"/>
            <a:pathLst>
              <a:path w="2215656" h="3200962">
                <a:moveTo>
                  <a:pt x="1107829" y="2097026"/>
                </a:moveTo>
                <a:cubicBezTo>
                  <a:pt x="1025315" y="2097026"/>
                  <a:pt x="958423" y="2163918"/>
                  <a:pt x="958423" y="2246432"/>
                </a:cubicBezTo>
                <a:cubicBezTo>
                  <a:pt x="958423" y="2302715"/>
                  <a:pt x="989546" y="2351730"/>
                  <a:pt x="1036590" y="2375275"/>
                </a:cubicBezTo>
                <a:lnTo>
                  <a:pt x="985422" y="2684898"/>
                </a:lnTo>
                <a:lnTo>
                  <a:pt x="1230236" y="2684898"/>
                </a:lnTo>
                <a:lnTo>
                  <a:pt x="1179068" y="2375275"/>
                </a:lnTo>
                <a:cubicBezTo>
                  <a:pt x="1226112" y="2351730"/>
                  <a:pt x="1257234" y="2302715"/>
                  <a:pt x="1257234" y="2246432"/>
                </a:cubicBezTo>
                <a:cubicBezTo>
                  <a:pt x="1257234" y="2163918"/>
                  <a:pt x="1190343" y="2097026"/>
                  <a:pt x="1107829" y="2097026"/>
                </a:cubicBezTo>
                <a:close/>
                <a:moveTo>
                  <a:pt x="1102513" y="266871"/>
                </a:moveTo>
                <a:cubicBezTo>
                  <a:pt x="874876" y="269781"/>
                  <a:pt x="691868" y="455143"/>
                  <a:pt x="691868" y="682798"/>
                </a:cubicBezTo>
                <a:lnTo>
                  <a:pt x="690469" y="682798"/>
                </a:lnTo>
                <a:lnTo>
                  <a:pt x="690469" y="1580962"/>
                </a:lnTo>
                <a:lnTo>
                  <a:pt x="1525188" y="1580962"/>
                </a:lnTo>
                <a:lnTo>
                  <a:pt x="1525188" y="672127"/>
                </a:lnTo>
                <a:lnTo>
                  <a:pt x="1523654" y="672166"/>
                </a:lnTo>
                <a:cubicBezTo>
                  <a:pt x="1517835" y="444585"/>
                  <a:pt x="1330149" y="263961"/>
                  <a:pt x="1102513" y="266871"/>
                </a:cubicBezTo>
                <a:close/>
                <a:moveTo>
                  <a:pt x="1099102" y="56"/>
                </a:moveTo>
                <a:cubicBezTo>
                  <a:pt x="1472767" y="-4720"/>
                  <a:pt x="1780852" y="291773"/>
                  <a:pt x="1790404" y="665346"/>
                </a:cubicBezTo>
                <a:lnTo>
                  <a:pt x="1742843" y="666562"/>
                </a:lnTo>
                <a:lnTo>
                  <a:pt x="1790627" y="666562"/>
                </a:lnTo>
                <a:lnTo>
                  <a:pt x="1790627" y="1580962"/>
                </a:lnTo>
                <a:lnTo>
                  <a:pt x="2041344" y="1580962"/>
                </a:lnTo>
                <a:cubicBezTo>
                  <a:pt x="2137614" y="1580962"/>
                  <a:pt x="2215656" y="1659004"/>
                  <a:pt x="2215656" y="1755274"/>
                </a:cubicBezTo>
                <a:lnTo>
                  <a:pt x="2215656" y="3026650"/>
                </a:lnTo>
                <a:cubicBezTo>
                  <a:pt x="2215656" y="3122920"/>
                  <a:pt x="2137614" y="3200962"/>
                  <a:pt x="2041344" y="3200962"/>
                </a:cubicBezTo>
                <a:lnTo>
                  <a:pt x="174312" y="3200962"/>
                </a:lnTo>
                <a:cubicBezTo>
                  <a:pt x="78042" y="3200962"/>
                  <a:pt x="0" y="3122920"/>
                  <a:pt x="0" y="3026650"/>
                </a:cubicBezTo>
                <a:lnTo>
                  <a:pt x="0" y="1755274"/>
                </a:lnTo>
                <a:cubicBezTo>
                  <a:pt x="0" y="1659004"/>
                  <a:pt x="78042" y="1580962"/>
                  <a:pt x="174312" y="1580962"/>
                </a:cubicBezTo>
                <a:lnTo>
                  <a:pt x="425030" y="1580962"/>
                </a:lnTo>
                <a:lnTo>
                  <a:pt x="425030" y="676764"/>
                </a:lnTo>
                <a:lnTo>
                  <a:pt x="425634" y="676764"/>
                </a:lnTo>
                <a:cubicBezTo>
                  <a:pt x="428273" y="305830"/>
                  <a:pt x="727452" y="4806"/>
                  <a:pt x="1099102" y="56"/>
                </a:cubicBezTo>
                <a:close/>
              </a:path>
            </a:pathLst>
          </a:cu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/>
          </a:lstStyle>
          <a:p>
            <a:pPr algn="ctr"/>
            <a:endParaRPr lang="ko-KR" altLang="en-US" sz="2100">
              <a:solidFill>
                <a:schemeClr val="tx1"/>
              </a:solidFill>
            </a:endParaRPr>
          </a:p>
        </p:txBody>
      </p:sp>
      <p:sp>
        <p:nvSpPr>
          <p:cNvPr id="12" name="Block Arc 31">
            <a:extLst>
              <a:ext uri="{FF2B5EF4-FFF2-40B4-BE49-F238E27FC236}">
                <a16:creationId xmlns:a16="http://schemas.microsoft.com/office/drawing/2014/main" id="{D1D4408F-9664-72E4-AC3F-546ADDFC3A68}"/>
              </a:ext>
            </a:extLst>
          </p:cNvPr>
          <p:cNvSpPr/>
          <p:nvPr/>
        </p:nvSpPr>
        <p:spPr>
          <a:xfrm>
            <a:off x="9892875" y="8549282"/>
            <a:ext cx="773824" cy="856858"/>
          </a:xfrm>
          <a:custGeom>
            <a:avLst/>
            <a:gdLst/>
            <a:ahLst/>
            <a:cxnLst/>
            <a:rect l="l" t="t" r="r" b="b"/>
            <a:pathLst>
              <a:path w="2890784" h="3200962">
                <a:moveTo>
                  <a:pt x="1107828" y="2097026"/>
                </a:moveTo>
                <a:cubicBezTo>
                  <a:pt x="1025313" y="2097026"/>
                  <a:pt x="958422" y="2163918"/>
                  <a:pt x="958422" y="2246432"/>
                </a:cubicBezTo>
                <a:cubicBezTo>
                  <a:pt x="958422" y="2302715"/>
                  <a:pt x="989545" y="2351730"/>
                  <a:pt x="1036589" y="2375275"/>
                </a:cubicBezTo>
                <a:lnTo>
                  <a:pt x="985421" y="2684898"/>
                </a:lnTo>
                <a:lnTo>
                  <a:pt x="1230235" y="2684898"/>
                </a:lnTo>
                <a:lnTo>
                  <a:pt x="1179067" y="2375275"/>
                </a:lnTo>
                <a:cubicBezTo>
                  <a:pt x="1226111" y="2351730"/>
                  <a:pt x="1257233" y="2302715"/>
                  <a:pt x="1257233" y="2246432"/>
                </a:cubicBezTo>
                <a:cubicBezTo>
                  <a:pt x="1257233" y="2163918"/>
                  <a:pt x="1190342" y="2097026"/>
                  <a:pt x="1107828" y="2097026"/>
                </a:cubicBezTo>
                <a:close/>
                <a:moveTo>
                  <a:pt x="2199259" y="56"/>
                </a:moveTo>
                <a:cubicBezTo>
                  <a:pt x="2572924" y="-4720"/>
                  <a:pt x="2881009" y="291773"/>
                  <a:pt x="2890561" y="665346"/>
                </a:cubicBezTo>
                <a:lnTo>
                  <a:pt x="2843000" y="666562"/>
                </a:lnTo>
                <a:lnTo>
                  <a:pt x="2890784" y="666562"/>
                </a:lnTo>
                <a:lnTo>
                  <a:pt x="2890784" y="1580962"/>
                </a:lnTo>
                <a:lnTo>
                  <a:pt x="2625345" y="1580962"/>
                </a:lnTo>
                <a:lnTo>
                  <a:pt x="2625345" y="672127"/>
                </a:lnTo>
                <a:lnTo>
                  <a:pt x="2623811" y="672166"/>
                </a:lnTo>
                <a:cubicBezTo>
                  <a:pt x="2617992" y="444585"/>
                  <a:pt x="2430306" y="263961"/>
                  <a:pt x="2202670" y="266871"/>
                </a:cubicBezTo>
                <a:cubicBezTo>
                  <a:pt x="1975033" y="269781"/>
                  <a:pt x="1792025" y="455143"/>
                  <a:pt x="1792025" y="682798"/>
                </a:cubicBezTo>
                <a:lnTo>
                  <a:pt x="1790626" y="682798"/>
                </a:lnTo>
                <a:lnTo>
                  <a:pt x="1790626" y="1580962"/>
                </a:lnTo>
                <a:lnTo>
                  <a:pt x="2041344" y="1580962"/>
                </a:lnTo>
                <a:cubicBezTo>
                  <a:pt x="2137614" y="1580962"/>
                  <a:pt x="2215656" y="1659004"/>
                  <a:pt x="2215656" y="1755274"/>
                </a:cubicBezTo>
                <a:lnTo>
                  <a:pt x="2215656" y="3026650"/>
                </a:lnTo>
                <a:cubicBezTo>
                  <a:pt x="2215656" y="3122920"/>
                  <a:pt x="2137614" y="3200962"/>
                  <a:pt x="2041344" y="3200962"/>
                </a:cubicBezTo>
                <a:lnTo>
                  <a:pt x="174312" y="3200962"/>
                </a:lnTo>
                <a:cubicBezTo>
                  <a:pt x="78042" y="3200962"/>
                  <a:pt x="0" y="3122920"/>
                  <a:pt x="0" y="3026650"/>
                </a:cubicBezTo>
                <a:lnTo>
                  <a:pt x="0" y="1755274"/>
                </a:lnTo>
                <a:cubicBezTo>
                  <a:pt x="0" y="1659004"/>
                  <a:pt x="78042" y="1580962"/>
                  <a:pt x="174312" y="1580962"/>
                </a:cubicBezTo>
                <a:lnTo>
                  <a:pt x="1525187" y="1580962"/>
                </a:lnTo>
                <a:lnTo>
                  <a:pt x="1525187" y="676764"/>
                </a:lnTo>
                <a:lnTo>
                  <a:pt x="1525791" y="676764"/>
                </a:lnTo>
                <a:cubicBezTo>
                  <a:pt x="1528430" y="305830"/>
                  <a:pt x="1827609" y="4806"/>
                  <a:pt x="2199259" y="56"/>
                </a:cubicBezTo>
                <a:close/>
              </a:path>
            </a:pathLst>
          </a:cu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/>
          </a:lstStyle>
          <a:p>
            <a:pPr algn="ctr"/>
            <a:endParaRPr lang="ko-KR" altLang="en-US" sz="2100">
              <a:solidFill>
                <a:schemeClr val="tx1"/>
              </a:solidFill>
            </a:endParaRPr>
          </a:p>
        </p:txBody>
      </p:sp>
      <p:sp>
        <p:nvSpPr>
          <p:cNvPr id="13" name="Freeform 53">
            <a:extLst>
              <a:ext uri="{FF2B5EF4-FFF2-40B4-BE49-F238E27FC236}">
                <a16:creationId xmlns:a16="http://schemas.microsoft.com/office/drawing/2014/main" id="{A5615C3A-2337-86EE-42CA-C4CA60CC51BA}"/>
              </a:ext>
            </a:extLst>
          </p:cNvPr>
          <p:cNvSpPr/>
          <p:nvPr/>
        </p:nvSpPr>
        <p:spPr>
          <a:xfrm>
            <a:off x="12483180" y="8601932"/>
            <a:ext cx="847998" cy="869458"/>
          </a:xfrm>
          <a:custGeom>
            <a:avLst/>
            <a:gdLst>
              <a:gd name="connsiteX0" fmla="*/ 2279640 w 2296406"/>
              <a:gd name="connsiteY0" fmla="*/ 1747818 h 2354521"/>
              <a:gd name="connsiteX1" fmla="*/ 1827546 w 2296406"/>
              <a:gd name="connsiteY1" fmla="*/ 1826304 h 2354521"/>
              <a:gd name="connsiteX2" fmla="*/ 1955104 w 2296406"/>
              <a:gd name="connsiteY2" fmla="*/ 2095900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18" fmla="*/ 11167 w 2305244"/>
              <a:gd name="connsiteY18" fmla="*/ 5505 h 23691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2296406" h="2354521">
                <a:moveTo>
                  <a:pt x="2279640" y="1747818"/>
                </a:moveTo>
                <a:lnTo>
                  <a:pt x="1827546" y="1826304"/>
                </a:lnTo>
                <a:cubicBezTo>
                  <a:pt x="1873723" y="1907635"/>
                  <a:pt x="1985737" y="2047488"/>
                  <a:pt x="1955104" y="2095900"/>
                </a:cubicBezTo>
                <a:cubicBezTo>
                  <a:pt x="1897166" y="2139232"/>
                  <a:pt x="1773393" y="2006999"/>
                  <a:pt x="1682537" y="1962549"/>
                </a:cubicBezTo>
                <a:lnTo>
                  <a:pt x="1528613" y="2354521"/>
                </a:lnTo>
                <a:lnTo>
                  <a:pt x="1380482" y="2120816"/>
                </a:lnTo>
                <a:lnTo>
                  <a:pt x="1495542" y="1788127"/>
                </a:lnTo>
                <a:lnTo>
                  <a:pt x="909489" y="1225390"/>
                </a:lnTo>
                <a:lnTo>
                  <a:pt x="414951" y="2322212"/>
                </a:lnTo>
                <a:lnTo>
                  <a:pt x="293184" y="2052845"/>
                </a:lnTo>
                <a:lnTo>
                  <a:pt x="520411" y="767428"/>
                </a:lnTo>
                <a:cubicBezTo>
                  <a:pt x="325060" y="542715"/>
                  <a:pt x="-71458" y="102202"/>
                  <a:pt x="11167" y="5505"/>
                </a:cubicBezTo>
                <a:cubicBezTo>
                  <a:pt x="111065" y="-52229"/>
                  <a:pt x="554777" y="358209"/>
                  <a:pt x="771719" y="578452"/>
                </a:cubicBezTo>
                <a:lnTo>
                  <a:pt x="2041440" y="514597"/>
                </a:lnTo>
                <a:lnTo>
                  <a:pt x="2296406" y="662729"/>
                </a:lnTo>
                <a:lnTo>
                  <a:pt x="1124906" y="1004182"/>
                </a:lnTo>
                <a:lnTo>
                  <a:pt x="1676517" y="1608523"/>
                </a:lnTo>
                <a:cubicBezTo>
                  <a:pt x="1795262" y="1589016"/>
                  <a:pt x="2094931" y="1557316"/>
                  <a:pt x="2094931" y="1557316"/>
                </a:cubicBezTo>
              </a:path>
            </a:pathLst>
          </a:cu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/>
          </a:lstStyle>
          <a:p>
            <a:pPr algn="ctr"/>
            <a:endParaRPr lang="ko-KR" altLang="en-US" sz="2100"/>
          </a:p>
        </p:txBody>
      </p:sp>
      <p:sp>
        <p:nvSpPr>
          <p:cNvPr id="14" name="Block Arc 10">
            <a:extLst>
              <a:ext uri="{FF2B5EF4-FFF2-40B4-BE49-F238E27FC236}">
                <a16:creationId xmlns:a16="http://schemas.microsoft.com/office/drawing/2014/main" id="{2775D55F-67FE-CC16-6249-F697DD713CD5}"/>
              </a:ext>
            </a:extLst>
          </p:cNvPr>
          <p:cNvSpPr/>
          <p:nvPr/>
        </p:nvSpPr>
        <p:spPr>
          <a:xfrm>
            <a:off x="4854245" y="6964174"/>
            <a:ext cx="1042932" cy="706426"/>
          </a:xfrm>
          <a:custGeom>
            <a:avLst/>
            <a:gdLst/>
            <a:ahLst/>
            <a:cxnLst/>
            <a:rect l="l" t="t" r="r" b="b"/>
            <a:pathLst>
              <a:path w="3219104" h="2180445">
                <a:moveTo>
                  <a:pt x="631935" y="660566"/>
                </a:moveTo>
                <a:cubicBezTo>
                  <a:pt x="582229" y="660566"/>
                  <a:pt x="541935" y="700860"/>
                  <a:pt x="541935" y="750566"/>
                </a:cubicBezTo>
                <a:cubicBezTo>
                  <a:pt x="541935" y="800272"/>
                  <a:pt x="582229" y="840566"/>
                  <a:pt x="631935" y="840566"/>
                </a:cubicBezTo>
                <a:cubicBezTo>
                  <a:pt x="681641" y="840566"/>
                  <a:pt x="721935" y="800272"/>
                  <a:pt x="721935" y="750566"/>
                </a:cubicBezTo>
                <a:cubicBezTo>
                  <a:pt x="721935" y="700860"/>
                  <a:pt x="681641" y="660566"/>
                  <a:pt x="631935" y="660566"/>
                </a:cubicBezTo>
                <a:close/>
                <a:moveTo>
                  <a:pt x="2920524" y="132986"/>
                </a:moveTo>
                <a:cubicBezTo>
                  <a:pt x="2884582" y="132986"/>
                  <a:pt x="2855445" y="171564"/>
                  <a:pt x="2855445" y="219152"/>
                </a:cubicBezTo>
                <a:cubicBezTo>
                  <a:pt x="2855445" y="266740"/>
                  <a:pt x="2884582" y="305318"/>
                  <a:pt x="2920524" y="305318"/>
                </a:cubicBezTo>
                <a:cubicBezTo>
                  <a:pt x="2956466" y="305318"/>
                  <a:pt x="2985603" y="266740"/>
                  <a:pt x="2985603" y="219152"/>
                </a:cubicBezTo>
                <a:cubicBezTo>
                  <a:pt x="2985603" y="171564"/>
                  <a:pt x="2956466" y="132986"/>
                  <a:pt x="2920524" y="132986"/>
                </a:cubicBezTo>
                <a:close/>
                <a:moveTo>
                  <a:pt x="1840097" y="123357"/>
                </a:moveTo>
                <a:cubicBezTo>
                  <a:pt x="1690593" y="125267"/>
                  <a:pt x="1541569" y="163386"/>
                  <a:pt x="1407089" y="237534"/>
                </a:cubicBezTo>
                <a:lnTo>
                  <a:pt x="1442443" y="299445"/>
                </a:lnTo>
                <a:cubicBezTo>
                  <a:pt x="1690026" y="162934"/>
                  <a:pt x="1991162" y="159087"/>
                  <a:pt x="2242273" y="289227"/>
                </a:cubicBezTo>
                <a:lnTo>
                  <a:pt x="2275978" y="226435"/>
                </a:lnTo>
                <a:cubicBezTo>
                  <a:pt x="2139582" y="155746"/>
                  <a:pt x="1989600" y="121447"/>
                  <a:pt x="1840097" y="123357"/>
                </a:cubicBezTo>
                <a:close/>
                <a:moveTo>
                  <a:pt x="1808744" y="1233"/>
                </a:moveTo>
                <a:cubicBezTo>
                  <a:pt x="2156106" y="-14520"/>
                  <a:pt x="2554236" y="122009"/>
                  <a:pt x="2727916" y="332053"/>
                </a:cubicBezTo>
                <a:lnTo>
                  <a:pt x="2797407" y="426906"/>
                </a:lnTo>
                <a:cubicBezTo>
                  <a:pt x="2816730" y="407744"/>
                  <a:pt x="2822914" y="396798"/>
                  <a:pt x="2848347" y="374270"/>
                </a:cubicBezTo>
                <a:cubicBezTo>
                  <a:pt x="2789714" y="335227"/>
                  <a:pt x="2770554" y="301522"/>
                  <a:pt x="2770554" y="211287"/>
                </a:cubicBezTo>
                <a:cubicBezTo>
                  <a:pt x="2770554" y="109060"/>
                  <a:pt x="2826850" y="34523"/>
                  <a:pt x="2918697" y="33333"/>
                </a:cubicBezTo>
                <a:cubicBezTo>
                  <a:pt x="3010544" y="32143"/>
                  <a:pt x="3068737" y="122977"/>
                  <a:pt x="3064459" y="218431"/>
                </a:cubicBezTo>
                <a:cubicBezTo>
                  <a:pt x="3062319" y="266188"/>
                  <a:pt x="3063213" y="242475"/>
                  <a:pt x="3054577" y="285936"/>
                </a:cubicBezTo>
                <a:cubicBezTo>
                  <a:pt x="3088600" y="260795"/>
                  <a:pt x="3146396" y="297212"/>
                  <a:pt x="3198377" y="27802"/>
                </a:cubicBezTo>
                <a:cubicBezTo>
                  <a:pt x="3270974" y="270322"/>
                  <a:pt x="3142267" y="378871"/>
                  <a:pt x="2977023" y="405424"/>
                </a:cubicBezTo>
                <a:cubicBezTo>
                  <a:pt x="2937650" y="455263"/>
                  <a:pt x="2906651" y="507366"/>
                  <a:pt x="2854455" y="531728"/>
                </a:cubicBezTo>
                <a:cubicBezTo>
                  <a:pt x="2854593" y="531917"/>
                  <a:pt x="2854687" y="532126"/>
                  <a:pt x="2854781" y="532336"/>
                </a:cubicBezTo>
                <a:lnTo>
                  <a:pt x="2914835" y="719911"/>
                </a:lnTo>
                <a:cubicBezTo>
                  <a:pt x="2982387" y="1030651"/>
                  <a:pt x="2875068" y="1334999"/>
                  <a:pt x="2751965" y="1458417"/>
                </a:cubicBezTo>
                <a:cubicBezTo>
                  <a:pt x="2718119" y="1752479"/>
                  <a:pt x="2636178" y="1904762"/>
                  <a:pt x="2564924" y="2133185"/>
                </a:cubicBezTo>
                <a:cubicBezTo>
                  <a:pt x="2548001" y="2174319"/>
                  <a:pt x="2290597" y="2162941"/>
                  <a:pt x="2284362" y="2130560"/>
                </a:cubicBezTo>
                <a:cubicBezTo>
                  <a:pt x="2253189" y="1989654"/>
                  <a:pt x="2205984" y="1832997"/>
                  <a:pt x="2190842" y="1681589"/>
                </a:cubicBezTo>
                <a:cubicBezTo>
                  <a:pt x="1937891" y="1727975"/>
                  <a:pt x="1628829" y="1727099"/>
                  <a:pt x="1429318" y="1710471"/>
                </a:cubicBezTo>
                <a:cubicBezTo>
                  <a:pt x="1387456" y="1891634"/>
                  <a:pt x="1268107" y="2057044"/>
                  <a:pt x="1143413" y="2180445"/>
                </a:cubicBezTo>
                <a:lnTo>
                  <a:pt x="943012" y="2180445"/>
                </a:lnTo>
                <a:cubicBezTo>
                  <a:pt x="894916" y="2170818"/>
                  <a:pt x="902932" y="1825120"/>
                  <a:pt x="910948" y="1650083"/>
                </a:cubicBezTo>
                <a:cubicBezTo>
                  <a:pt x="600994" y="1508303"/>
                  <a:pt x="-80369" y="1319263"/>
                  <a:pt x="7807" y="838786"/>
                </a:cubicBezTo>
                <a:cubicBezTo>
                  <a:pt x="13151" y="796777"/>
                  <a:pt x="184160" y="802028"/>
                  <a:pt x="275009" y="799402"/>
                </a:cubicBezTo>
                <a:cubicBezTo>
                  <a:pt x="369419" y="659373"/>
                  <a:pt x="418407" y="582356"/>
                  <a:pt x="555570" y="465957"/>
                </a:cubicBezTo>
                <a:cubicBezTo>
                  <a:pt x="547554" y="374062"/>
                  <a:pt x="496786" y="206026"/>
                  <a:pt x="531522" y="190273"/>
                </a:cubicBezTo>
                <a:cubicBezTo>
                  <a:pt x="764877" y="64246"/>
                  <a:pt x="803177" y="250661"/>
                  <a:pt x="924308" y="355683"/>
                </a:cubicBezTo>
                <a:cubicBezTo>
                  <a:pt x="1130053" y="143013"/>
                  <a:pt x="1554903" y="11735"/>
                  <a:pt x="1808744" y="1233"/>
                </a:cubicBezTo>
                <a:close/>
              </a:path>
            </a:pathLst>
          </a:cu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/>
          </a:lstStyle>
          <a:p>
            <a:pPr algn="ctr"/>
            <a:endParaRPr lang="ko-KR" altLang="en-US" sz="2100">
              <a:solidFill>
                <a:schemeClr val="tx1"/>
              </a:solidFill>
            </a:endParaRPr>
          </a:p>
        </p:txBody>
      </p:sp>
      <p:sp>
        <p:nvSpPr>
          <p:cNvPr id="15" name="Freeform 55">
            <a:extLst>
              <a:ext uri="{FF2B5EF4-FFF2-40B4-BE49-F238E27FC236}">
                <a16:creationId xmlns:a16="http://schemas.microsoft.com/office/drawing/2014/main" id="{6CDDF2B2-5F6F-4092-9701-D1CD76E65659}"/>
              </a:ext>
            </a:extLst>
          </p:cNvPr>
          <p:cNvSpPr/>
          <p:nvPr/>
        </p:nvSpPr>
        <p:spPr>
          <a:xfrm>
            <a:off x="3938644" y="8256909"/>
            <a:ext cx="536570" cy="1314780"/>
          </a:xfrm>
          <a:custGeom>
            <a:avLst/>
            <a:gdLst/>
            <a:ahLst/>
            <a:cxnLst/>
            <a:rect l="l" t="t" r="r" b="b"/>
            <a:pathLst>
              <a:path w="1060423" h="2598393">
                <a:moveTo>
                  <a:pt x="511607" y="1989888"/>
                </a:moveTo>
                <a:cubicBezTo>
                  <a:pt x="421916" y="2038892"/>
                  <a:pt x="392123" y="2248491"/>
                  <a:pt x="577615" y="2379095"/>
                </a:cubicBezTo>
                <a:cubicBezTo>
                  <a:pt x="531205" y="2257454"/>
                  <a:pt x="562054" y="2197447"/>
                  <a:pt x="592034" y="2136572"/>
                </a:cubicBezTo>
                <a:cubicBezTo>
                  <a:pt x="592534" y="2167519"/>
                  <a:pt x="560915" y="2234057"/>
                  <a:pt x="638675" y="2272816"/>
                </a:cubicBezTo>
                <a:cubicBezTo>
                  <a:pt x="602283" y="2156226"/>
                  <a:pt x="756001" y="2119500"/>
                  <a:pt x="594605" y="1990756"/>
                </a:cubicBezTo>
                <a:cubicBezTo>
                  <a:pt x="828052" y="2024484"/>
                  <a:pt x="759407" y="2143283"/>
                  <a:pt x="814896" y="2262952"/>
                </a:cubicBezTo>
                <a:cubicBezTo>
                  <a:pt x="774295" y="2270013"/>
                  <a:pt x="715464" y="2161619"/>
                  <a:pt x="728685" y="2212952"/>
                </a:cubicBezTo>
                <a:cubicBezTo>
                  <a:pt x="798068" y="2415798"/>
                  <a:pt x="590532" y="2421590"/>
                  <a:pt x="656442" y="2598393"/>
                </a:cubicBezTo>
                <a:cubicBezTo>
                  <a:pt x="451592" y="2586815"/>
                  <a:pt x="511509" y="2396411"/>
                  <a:pt x="415171" y="2350110"/>
                </a:cubicBezTo>
                <a:cubicBezTo>
                  <a:pt x="389023" y="2345435"/>
                  <a:pt x="357666" y="2366802"/>
                  <a:pt x="415723" y="2461957"/>
                </a:cubicBezTo>
                <a:cubicBezTo>
                  <a:pt x="77590" y="2209980"/>
                  <a:pt x="314998" y="2004011"/>
                  <a:pt x="511607" y="1989888"/>
                </a:cubicBezTo>
                <a:close/>
                <a:moveTo>
                  <a:pt x="344786" y="1884983"/>
                </a:moveTo>
                <a:lnTo>
                  <a:pt x="722598" y="1884983"/>
                </a:lnTo>
                <a:cubicBezTo>
                  <a:pt x="716460" y="1906965"/>
                  <a:pt x="711917" y="1928321"/>
                  <a:pt x="707988" y="1948728"/>
                </a:cubicBezTo>
                <a:lnTo>
                  <a:pt x="357819" y="1948059"/>
                </a:lnTo>
                <a:close/>
                <a:moveTo>
                  <a:pt x="530212" y="651224"/>
                </a:moveTo>
                <a:cubicBezTo>
                  <a:pt x="585486" y="651224"/>
                  <a:pt x="630294" y="696033"/>
                  <a:pt x="630294" y="751307"/>
                </a:cubicBezTo>
                <a:cubicBezTo>
                  <a:pt x="630294" y="806581"/>
                  <a:pt x="585486" y="851389"/>
                  <a:pt x="530212" y="851389"/>
                </a:cubicBezTo>
                <a:cubicBezTo>
                  <a:pt x="474938" y="851389"/>
                  <a:pt x="430129" y="806581"/>
                  <a:pt x="430129" y="751307"/>
                </a:cubicBezTo>
                <a:cubicBezTo>
                  <a:pt x="430129" y="696033"/>
                  <a:pt x="474938" y="651224"/>
                  <a:pt x="530212" y="651224"/>
                </a:cubicBezTo>
                <a:close/>
                <a:moveTo>
                  <a:pt x="530212" y="551141"/>
                </a:moveTo>
                <a:cubicBezTo>
                  <a:pt x="419664" y="551141"/>
                  <a:pt x="330046" y="640759"/>
                  <a:pt x="330046" y="751307"/>
                </a:cubicBezTo>
                <a:cubicBezTo>
                  <a:pt x="330046" y="861855"/>
                  <a:pt x="419664" y="951472"/>
                  <a:pt x="530212" y="951472"/>
                </a:cubicBezTo>
                <a:cubicBezTo>
                  <a:pt x="640760" y="951472"/>
                  <a:pt x="730377" y="861855"/>
                  <a:pt x="730377" y="751307"/>
                </a:cubicBezTo>
                <a:cubicBezTo>
                  <a:pt x="730377" y="640759"/>
                  <a:pt x="640760" y="551141"/>
                  <a:pt x="530212" y="551141"/>
                </a:cubicBezTo>
                <a:close/>
                <a:moveTo>
                  <a:pt x="286245" y="353827"/>
                </a:moveTo>
                <a:cubicBezTo>
                  <a:pt x="438132" y="439406"/>
                  <a:pt x="623290" y="440561"/>
                  <a:pt x="776100" y="356932"/>
                </a:cubicBezTo>
                <a:cubicBezTo>
                  <a:pt x="941305" y="720175"/>
                  <a:pt x="898096" y="1115325"/>
                  <a:pt x="825241" y="1447764"/>
                </a:cubicBezTo>
                <a:lnTo>
                  <a:pt x="1060423" y="1673413"/>
                </a:lnTo>
                <a:lnTo>
                  <a:pt x="1021935" y="1978110"/>
                </a:lnTo>
                <a:lnTo>
                  <a:pt x="745125" y="1786699"/>
                </a:lnTo>
                <a:lnTo>
                  <a:pt x="734250" y="1834148"/>
                </a:lnTo>
                <a:lnTo>
                  <a:pt x="332991" y="1834148"/>
                </a:lnTo>
                <a:cubicBezTo>
                  <a:pt x="330005" y="1820736"/>
                  <a:pt x="326662" y="1807037"/>
                  <a:pt x="323192" y="1793020"/>
                </a:cubicBezTo>
                <a:lnTo>
                  <a:pt x="38489" y="1989888"/>
                </a:lnTo>
                <a:lnTo>
                  <a:pt x="0" y="1685191"/>
                </a:lnTo>
                <a:lnTo>
                  <a:pt x="237343" y="1457469"/>
                </a:lnTo>
                <a:lnTo>
                  <a:pt x="238009" y="1459571"/>
                </a:lnTo>
                <a:lnTo>
                  <a:pt x="242012" y="1446515"/>
                </a:lnTo>
                <a:cubicBezTo>
                  <a:pt x="171205" y="1115067"/>
                  <a:pt x="127758" y="714059"/>
                  <a:pt x="286245" y="353827"/>
                </a:cubicBezTo>
                <a:close/>
                <a:moveTo>
                  <a:pt x="527942" y="0"/>
                </a:moveTo>
                <a:cubicBezTo>
                  <a:pt x="622760" y="95693"/>
                  <a:pt x="695048" y="196745"/>
                  <a:pt x="748164" y="301374"/>
                </a:cubicBezTo>
                <a:cubicBezTo>
                  <a:pt x="612692" y="376844"/>
                  <a:pt x="447588" y="375495"/>
                  <a:pt x="312997" y="298024"/>
                </a:cubicBezTo>
                <a:cubicBezTo>
                  <a:pt x="364591" y="193505"/>
                  <a:pt x="435080" y="93397"/>
                  <a:pt x="527942" y="0"/>
                </a:cubicBezTo>
                <a:close/>
              </a:path>
            </a:pathLst>
          </a:cu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/>
          </a:lstStyle>
          <a:p>
            <a:pPr algn="ctr"/>
            <a:endParaRPr lang="ko-KR" altLang="en-US" sz="2100"/>
          </a:p>
        </p:txBody>
      </p:sp>
      <p:sp>
        <p:nvSpPr>
          <p:cNvPr id="16" name="Round Same Side Corner Rectangle 36">
            <a:extLst>
              <a:ext uri="{FF2B5EF4-FFF2-40B4-BE49-F238E27FC236}">
                <a16:creationId xmlns:a16="http://schemas.microsoft.com/office/drawing/2014/main" id="{024E1CFA-04E9-F012-739C-9C833D3B49F5}"/>
              </a:ext>
            </a:extLst>
          </p:cNvPr>
          <p:cNvSpPr/>
          <p:nvPr/>
        </p:nvSpPr>
        <p:spPr>
          <a:xfrm>
            <a:off x="11001742" y="8601925"/>
            <a:ext cx="983162" cy="777304"/>
          </a:xfrm>
          <a:custGeom>
            <a:avLst/>
            <a:gdLst/>
            <a:ahLst/>
            <a:cxnLst/>
            <a:rect l="l" t="t" r="r" b="b"/>
            <a:pathLst>
              <a:path w="3219104" h="2545072">
                <a:moveTo>
                  <a:pt x="2779672" y="457200"/>
                </a:moveTo>
                <a:lnTo>
                  <a:pt x="2975888" y="457200"/>
                </a:lnTo>
                <a:cubicBezTo>
                  <a:pt x="3110212" y="457200"/>
                  <a:pt x="3219104" y="566092"/>
                  <a:pt x="3219104" y="700416"/>
                </a:cubicBezTo>
                <a:lnTo>
                  <a:pt x="3219104" y="2301856"/>
                </a:lnTo>
                <a:cubicBezTo>
                  <a:pt x="3219104" y="2436180"/>
                  <a:pt x="3110212" y="2545072"/>
                  <a:pt x="2975888" y="2545072"/>
                </a:cubicBezTo>
                <a:lnTo>
                  <a:pt x="2779672" y="2545072"/>
                </a:lnTo>
                <a:close/>
                <a:moveTo>
                  <a:pt x="243216" y="457200"/>
                </a:moveTo>
                <a:lnTo>
                  <a:pt x="439432" y="457200"/>
                </a:lnTo>
                <a:lnTo>
                  <a:pt x="439432" y="2545072"/>
                </a:lnTo>
                <a:lnTo>
                  <a:pt x="243216" y="2545072"/>
                </a:lnTo>
                <a:cubicBezTo>
                  <a:pt x="108892" y="2545072"/>
                  <a:pt x="0" y="2436180"/>
                  <a:pt x="0" y="2301856"/>
                </a:cubicBezTo>
                <a:lnTo>
                  <a:pt x="0" y="700416"/>
                </a:lnTo>
                <a:cubicBezTo>
                  <a:pt x="0" y="566092"/>
                  <a:pt x="108892" y="457200"/>
                  <a:pt x="243216" y="457200"/>
                </a:cubicBezTo>
                <a:close/>
                <a:moveTo>
                  <a:pt x="1428476" y="174246"/>
                </a:moveTo>
                <a:cubicBezTo>
                  <a:pt x="1372210" y="174246"/>
                  <a:pt x="1326598" y="219858"/>
                  <a:pt x="1326598" y="276124"/>
                </a:cubicBezTo>
                <a:lnTo>
                  <a:pt x="1326598" y="457200"/>
                </a:lnTo>
                <a:lnTo>
                  <a:pt x="1892506" y="457200"/>
                </a:lnTo>
                <a:lnTo>
                  <a:pt x="1892506" y="276124"/>
                </a:lnTo>
                <a:cubicBezTo>
                  <a:pt x="1892506" y="219858"/>
                  <a:pt x="1846894" y="174246"/>
                  <a:pt x="1790628" y="174246"/>
                </a:cubicBezTo>
                <a:close/>
                <a:moveTo>
                  <a:pt x="1285704" y="0"/>
                </a:moveTo>
                <a:lnTo>
                  <a:pt x="1933400" y="0"/>
                </a:lnTo>
                <a:cubicBezTo>
                  <a:pt x="2007048" y="0"/>
                  <a:pt x="2066752" y="59704"/>
                  <a:pt x="2066752" y="133352"/>
                </a:cubicBezTo>
                <a:lnTo>
                  <a:pt x="2066752" y="457200"/>
                </a:lnTo>
                <a:lnTo>
                  <a:pt x="2599672" y="457200"/>
                </a:lnTo>
                <a:lnTo>
                  <a:pt x="2599672" y="2545072"/>
                </a:lnTo>
                <a:lnTo>
                  <a:pt x="619432" y="2545072"/>
                </a:lnTo>
                <a:lnTo>
                  <a:pt x="619432" y="457200"/>
                </a:lnTo>
                <a:lnTo>
                  <a:pt x="1152352" y="457200"/>
                </a:lnTo>
                <a:lnTo>
                  <a:pt x="1152352" y="133352"/>
                </a:lnTo>
                <a:cubicBezTo>
                  <a:pt x="1152352" y="59704"/>
                  <a:pt x="1212056" y="0"/>
                  <a:pt x="1285704" y="0"/>
                </a:cubicBezTo>
                <a:close/>
              </a:path>
            </a:pathLst>
          </a:cu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/>
          </a:lstStyle>
          <a:p>
            <a:pPr algn="ctr"/>
            <a:endParaRPr lang="ko-KR" altLang="en-US" sz="2100"/>
          </a:p>
        </p:txBody>
      </p:sp>
      <p:sp>
        <p:nvSpPr>
          <p:cNvPr id="17" name="Oval 21">
            <a:extLst>
              <a:ext uri="{FF2B5EF4-FFF2-40B4-BE49-F238E27FC236}">
                <a16:creationId xmlns:a16="http://schemas.microsoft.com/office/drawing/2014/main" id="{A3F3B7E2-D92D-0793-5F87-EE41F8143D72}"/>
              </a:ext>
            </a:extLst>
          </p:cNvPr>
          <p:cNvSpPr>
            <a:spLocks noChangeAspect="1"/>
          </p:cNvSpPr>
          <p:nvPr/>
        </p:nvSpPr>
        <p:spPr>
          <a:xfrm>
            <a:off x="6209559" y="8563058"/>
            <a:ext cx="809416" cy="816178"/>
          </a:xfrm>
          <a:custGeom>
            <a:avLst/>
            <a:gdLst/>
            <a:ahLst/>
            <a:cxnLst/>
            <a:rect l="l" t="t" r="r" b="b"/>
            <a:pathLst>
              <a:path w="1652142" h="1665940">
                <a:moveTo>
                  <a:pt x="898689" y="548008"/>
                </a:moveTo>
                <a:cubicBezTo>
                  <a:pt x="737950" y="504938"/>
                  <a:pt x="572731" y="600328"/>
                  <a:pt x="529661" y="761066"/>
                </a:cubicBezTo>
                <a:cubicBezTo>
                  <a:pt x="486591" y="921805"/>
                  <a:pt x="581980" y="1087025"/>
                  <a:pt x="742719" y="1130094"/>
                </a:cubicBezTo>
                <a:cubicBezTo>
                  <a:pt x="903458" y="1173164"/>
                  <a:pt x="1068677" y="1077775"/>
                  <a:pt x="1111747" y="917036"/>
                </a:cubicBezTo>
                <a:cubicBezTo>
                  <a:pt x="1154817" y="756297"/>
                  <a:pt x="1059428" y="591077"/>
                  <a:pt x="898689" y="548008"/>
                </a:cubicBezTo>
                <a:close/>
                <a:moveTo>
                  <a:pt x="952303" y="347916"/>
                </a:moveTo>
                <a:cubicBezTo>
                  <a:pt x="1223549" y="420596"/>
                  <a:pt x="1384519" y="699404"/>
                  <a:pt x="1311839" y="970650"/>
                </a:cubicBezTo>
                <a:cubicBezTo>
                  <a:pt x="1239159" y="1241896"/>
                  <a:pt x="960351" y="1402866"/>
                  <a:pt x="689105" y="1330186"/>
                </a:cubicBezTo>
                <a:cubicBezTo>
                  <a:pt x="417859" y="1257506"/>
                  <a:pt x="256889" y="978698"/>
                  <a:pt x="329569" y="707451"/>
                </a:cubicBezTo>
                <a:cubicBezTo>
                  <a:pt x="402249" y="436205"/>
                  <a:pt x="681057" y="275235"/>
                  <a:pt x="952303" y="347916"/>
                </a:cubicBezTo>
                <a:close/>
                <a:moveTo>
                  <a:pt x="971799" y="275155"/>
                </a:moveTo>
                <a:cubicBezTo>
                  <a:pt x="660368" y="191707"/>
                  <a:pt x="340256" y="376524"/>
                  <a:pt x="256808" y="687955"/>
                </a:cubicBezTo>
                <a:cubicBezTo>
                  <a:pt x="173361" y="999387"/>
                  <a:pt x="358178" y="1319499"/>
                  <a:pt x="669609" y="1402947"/>
                </a:cubicBezTo>
                <a:cubicBezTo>
                  <a:pt x="981040" y="1486395"/>
                  <a:pt x="1301152" y="1301577"/>
                  <a:pt x="1384600" y="990146"/>
                </a:cubicBezTo>
                <a:cubicBezTo>
                  <a:pt x="1468047" y="678715"/>
                  <a:pt x="1283230" y="358603"/>
                  <a:pt x="971799" y="275155"/>
                </a:cubicBezTo>
                <a:close/>
                <a:moveTo>
                  <a:pt x="1652142" y="394531"/>
                </a:moveTo>
                <a:lnTo>
                  <a:pt x="1649662" y="403784"/>
                </a:lnTo>
                <a:lnTo>
                  <a:pt x="1647140" y="399895"/>
                </a:lnTo>
                <a:close/>
                <a:moveTo>
                  <a:pt x="1158157" y="65026"/>
                </a:moveTo>
                <a:lnTo>
                  <a:pt x="1154679" y="271718"/>
                </a:lnTo>
                <a:lnTo>
                  <a:pt x="1148331" y="270017"/>
                </a:lnTo>
                <a:cubicBezTo>
                  <a:pt x="1200055" y="299127"/>
                  <a:pt x="1246804" y="334821"/>
                  <a:pt x="1286346" y="377149"/>
                </a:cubicBezTo>
                <a:lnTo>
                  <a:pt x="1470353" y="331395"/>
                </a:lnTo>
                <a:lnTo>
                  <a:pt x="1588305" y="553229"/>
                </a:lnTo>
                <a:lnTo>
                  <a:pt x="1457194" y="671432"/>
                </a:lnTo>
                <a:cubicBezTo>
                  <a:pt x="1473630" y="731297"/>
                  <a:pt x="1481376" y="793983"/>
                  <a:pt x="1478595" y="857704"/>
                </a:cubicBezTo>
                <a:lnTo>
                  <a:pt x="1642362" y="948616"/>
                </a:lnTo>
                <a:lnTo>
                  <a:pt x="1577335" y="1191298"/>
                </a:lnTo>
                <a:lnTo>
                  <a:pt x="1378614" y="1187955"/>
                </a:lnTo>
                <a:cubicBezTo>
                  <a:pt x="1353489" y="1229936"/>
                  <a:pt x="1323048" y="1267799"/>
                  <a:pt x="1288939" y="1301599"/>
                </a:cubicBezTo>
                <a:lnTo>
                  <a:pt x="1354201" y="1471932"/>
                </a:lnTo>
                <a:lnTo>
                  <a:pt x="1148396" y="1616039"/>
                </a:lnTo>
                <a:lnTo>
                  <a:pt x="992294" y="1480516"/>
                </a:lnTo>
                <a:lnTo>
                  <a:pt x="1011291" y="1467215"/>
                </a:lnTo>
                <a:cubicBezTo>
                  <a:pt x="951500" y="1486565"/>
                  <a:pt x="888271" y="1495869"/>
                  <a:pt x="823805" y="1495510"/>
                </a:cubicBezTo>
                <a:lnTo>
                  <a:pt x="729193" y="1665940"/>
                </a:lnTo>
                <a:lnTo>
                  <a:pt x="486511" y="1600914"/>
                </a:lnTo>
                <a:lnTo>
                  <a:pt x="489790" y="1406012"/>
                </a:lnTo>
                <a:cubicBezTo>
                  <a:pt x="438364" y="1376702"/>
                  <a:pt x="391917" y="1340859"/>
                  <a:pt x="352658" y="1298452"/>
                </a:cubicBezTo>
                <a:lnTo>
                  <a:pt x="355803" y="1305197"/>
                </a:lnTo>
                <a:lnTo>
                  <a:pt x="152856" y="1344512"/>
                </a:lnTo>
                <a:lnTo>
                  <a:pt x="46675" y="1116809"/>
                </a:lnTo>
                <a:lnTo>
                  <a:pt x="183929" y="1005520"/>
                </a:lnTo>
                <a:cubicBezTo>
                  <a:pt x="169279" y="951824"/>
                  <a:pt x="161626" y="895865"/>
                  <a:pt x="161615" y="838915"/>
                </a:cubicBezTo>
                <a:lnTo>
                  <a:pt x="0" y="749197"/>
                </a:lnTo>
                <a:lnTo>
                  <a:pt x="65026" y="506515"/>
                </a:lnTo>
                <a:lnTo>
                  <a:pt x="250227" y="509630"/>
                </a:lnTo>
                <a:cubicBezTo>
                  <a:pt x="275353" y="465291"/>
                  <a:pt x="305693" y="424864"/>
                  <a:pt x="340015" y="388679"/>
                </a:cubicBezTo>
                <a:lnTo>
                  <a:pt x="277984" y="197357"/>
                </a:lnTo>
                <a:lnTo>
                  <a:pt x="491050" y="64219"/>
                </a:lnTo>
                <a:lnTo>
                  <a:pt x="639843" y="207726"/>
                </a:lnTo>
                <a:lnTo>
                  <a:pt x="638348" y="208660"/>
                </a:lnTo>
                <a:cubicBezTo>
                  <a:pt x="696840" y="190256"/>
                  <a:pt x="758594" y="181748"/>
                  <a:pt x="821488" y="182440"/>
                </a:cubicBezTo>
                <a:lnTo>
                  <a:pt x="815140" y="180739"/>
                </a:lnTo>
                <a:lnTo>
                  <a:pt x="915476" y="0"/>
                </a:lnTo>
                <a:close/>
              </a:path>
            </a:pathLst>
          </a:cu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37160" tIns="68580" rIns="137160" bIns="6858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/>
          </a:lstStyle>
          <a:p>
            <a:pPr algn="ctr"/>
            <a:endParaRPr lang="ko-KR" altLang="en-US" sz="2100"/>
          </a:p>
        </p:txBody>
      </p:sp>
      <p:sp>
        <p:nvSpPr>
          <p:cNvPr id="18" name="Oval 32">
            <a:extLst>
              <a:ext uri="{FF2B5EF4-FFF2-40B4-BE49-F238E27FC236}">
                <a16:creationId xmlns:a16="http://schemas.microsoft.com/office/drawing/2014/main" id="{65F6363E-2357-F6AB-9965-CCDCC8497F95}"/>
              </a:ext>
            </a:extLst>
          </p:cNvPr>
          <p:cNvSpPr/>
          <p:nvPr/>
        </p:nvSpPr>
        <p:spPr>
          <a:xfrm>
            <a:off x="12388947" y="6793180"/>
            <a:ext cx="770716" cy="927186"/>
          </a:xfrm>
          <a:custGeom>
            <a:avLst/>
            <a:gdLst/>
            <a:ahLst/>
            <a:cxnLst/>
            <a:rect l="l" t="t" r="r" b="b"/>
            <a:pathLst>
              <a:path w="2671236" h="3213546">
                <a:moveTo>
                  <a:pt x="1336943" y="151152"/>
                </a:moveTo>
                <a:cubicBezTo>
                  <a:pt x="1223677" y="151152"/>
                  <a:pt x="1131857" y="242973"/>
                  <a:pt x="1131857" y="356239"/>
                </a:cubicBezTo>
                <a:cubicBezTo>
                  <a:pt x="1131857" y="469506"/>
                  <a:pt x="1223677" y="561326"/>
                  <a:pt x="1336943" y="561326"/>
                </a:cubicBezTo>
                <a:cubicBezTo>
                  <a:pt x="1450210" y="561326"/>
                  <a:pt x="1542030" y="469506"/>
                  <a:pt x="1542030" y="356239"/>
                </a:cubicBezTo>
                <a:cubicBezTo>
                  <a:pt x="1542030" y="242973"/>
                  <a:pt x="1450210" y="151152"/>
                  <a:pt x="1336943" y="151152"/>
                </a:cubicBezTo>
                <a:close/>
                <a:moveTo>
                  <a:pt x="1336943" y="0"/>
                </a:moveTo>
                <a:cubicBezTo>
                  <a:pt x="1533689" y="0"/>
                  <a:pt x="1693182" y="159493"/>
                  <a:pt x="1693182" y="356239"/>
                </a:cubicBezTo>
                <a:cubicBezTo>
                  <a:pt x="1693182" y="499348"/>
                  <a:pt x="1608797" y="622748"/>
                  <a:pt x="1486649" y="678491"/>
                </a:cubicBezTo>
                <a:lnTo>
                  <a:pt x="1504985" y="861628"/>
                </a:lnTo>
                <a:lnTo>
                  <a:pt x="2050955" y="861628"/>
                </a:lnTo>
                <a:cubicBezTo>
                  <a:pt x="2073924" y="808095"/>
                  <a:pt x="2127168" y="770742"/>
                  <a:pt x="2189136" y="770742"/>
                </a:cubicBezTo>
                <a:cubicBezTo>
                  <a:pt x="2272476" y="770742"/>
                  <a:pt x="2340037" y="838303"/>
                  <a:pt x="2340037" y="921643"/>
                </a:cubicBezTo>
                <a:cubicBezTo>
                  <a:pt x="2340037" y="1004983"/>
                  <a:pt x="2272476" y="1072544"/>
                  <a:pt x="2189136" y="1072544"/>
                </a:cubicBezTo>
                <a:cubicBezTo>
                  <a:pt x="2127168" y="1072544"/>
                  <a:pt x="2073924" y="1035191"/>
                  <a:pt x="2050955" y="981658"/>
                </a:cubicBezTo>
                <a:lnTo>
                  <a:pt x="1517002" y="981658"/>
                </a:lnTo>
                <a:lnTo>
                  <a:pt x="1678124" y="2590970"/>
                </a:lnTo>
                <a:cubicBezTo>
                  <a:pt x="2063444" y="2451708"/>
                  <a:pt x="2360829" y="2287813"/>
                  <a:pt x="2381761" y="1860600"/>
                </a:cubicBezTo>
                <a:cubicBezTo>
                  <a:pt x="2329006" y="1862811"/>
                  <a:pt x="2276981" y="1871755"/>
                  <a:pt x="2228094" y="1886075"/>
                </a:cubicBezTo>
                <a:cubicBezTo>
                  <a:pt x="2324645" y="1771974"/>
                  <a:pt x="2415523" y="1665436"/>
                  <a:pt x="2449665" y="1504055"/>
                </a:cubicBezTo>
                <a:cubicBezTo>
                  <a:pt x="2485699" y="1663545"/>
                  <a:pt x="2574685" y="1764408"/>
                  <a:pt x="2671236" y="1886075"/>
                </a:cubicBezTo>
                <a:cubicBezTo>
                  <a:pt x="2622475" y="1872164"/>
                  <a:pt x="2568855" y="1862858"/>
                  <a:pt x="2513341" y="1860541"/>
                </a:cubicBezTo>
                <a:cubicBezTo>
                  <a:pt x="2486075" y="2436981"/>
                  <a:pt x="2151724" y="2992040"/>
                  <a:pt x="1522375" y="3040581"/>
                </a:cubicBezTo>
                <a:cubicBezTo>
                  <a:pt x="1427529" y="3119259"/>
                  <a:pt x="1392747" y="3155891"/>
                  <a:pt x="1336943" y="3213546"/>
                </a:cubicBezTo>
                <a:cubicBezTo>
                  <a:pt x="1284048" y="3153728"/>
                  <a:pt x="1252174" y="3120936"/>
                  <a:pt x="1157234" y="3046101"/>
                </a:cubicBezTo>
                <a:cubicBezTo>
                  <a:pt x="592479" y="2980043"/>
                  <a:pt x="187829" y="2438320"/>
                  <a:pt x="160409" y="1860193"/>
                </a:cubicBezTo>
                <a:cubicBezTo>
                  <a:pt x="105366" y="1862056"/>
                  <a:pt x="50978" y="1871143"/>
                  <a:pt x="0" y="1886075"/>
                </a:cubicBezTo>
                <a:cubicBezTo>
                  <a:pt x="96552" y="1771974"/>
                  <a:pt x="187429" y="1665436"/>
                  <a:pt x="221571" y="1504055"/>
                </a:cubicBezTo>
                <a:cubicBezTo>
                  <a:pt x="257605" y="1663545"/>
                  <a:pt x="346591" y="1764408"/>
                  <a:pt x="443143" y="1886075"/>
                </a:cubicBezTo>
                <a:cubicBezTo>
                  <a:pt x="396276" y="1872705"/>
                  <a:pt x="344922" y="1863589"/>
                  <a:pt x="291687" y="1860996"/>
                </a:cubicBezTo>
                <a:cubicBezTo>
                  <a:pt x="313360" y="2289054"/>
                  <a:pt x="617325" y="2454996"/>
                  <a:pt x="1001768" y="2593980"/>
                </a:cubicBezTo>
                <a:lnTo>
                  <a:pt x="1157883" y="981658"/>
                </a:lnTo>
                <a:lnTo>
                  <a:pt x="666108" y="981658"/>
                </a:lnTo>
                <a:cubicBezTo>
                  <a:pt x="643139" y="1035191"/>
                  <a:pt x="589896" y="1072543"/>
                  <a:pt x="527928" y="1072543"/>
                </a:cubicBezTo>
                <a:cubicBezTo>
                  <a:pt x="444588" y="1072543"/>
                  <a:pt x="377027" y="1004982"/>
                  <a:pt x="377027" y="921642"/>
                </a:cubicBezTo>
                <a:cubicBezTo>
                  <a:pt x="377027" y="838302"/>
                  <a:pt x="444588" y="770741"/>
                  <a:pt x="527928" y="770741"/>
                </a:cubicBezTo>
                <a:cubicBezTo>
                  <a:pt x="589896" y="770741"/>
                  <a:pt x="643141" y="808095"/>
                  <a:pt x="666110" y="861628"/>
                </a:cubicBezTo>
                <a:lnTo>
                  <a:pt x="1169505" y="861628"/>
                </a:lnTo>
                <a:lnTo>
                  <a:pt x="1187237" y="678491"/>
                </a:lnTo>
                <a:cubicBezTo>
                  <a:pt x="1065090" y="622748"/>
                  <a:pt x="980704" y="499348"/>
                  <a:pt x="980704" y="356239"/>
                </a:cubicBezTo>
                <a:cubicBezTo>
                  <a:pt x="980704" y="159493"/>
                  <a:pt x="1140198" y="0"/>
                  <a:pt x="1336943" y="0"/>
                </a:cubicBezTo>
                <a:close/>
              </a:path>
            </a:pathLst>
          </a:cu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37160" tIns="68580" rIns="137160" bIns="6858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/>
          </a:lstStyle>
          <a:p>
            <a:pPr algn="ctr"/>
            <a:endParaRPr lang="ko-KR" altLang="en-US" sz="2100"/>
          </a:p>
        </p:txBody>
      </p:sp>
      <p:grpSp>
        <p:nvGrpSpPr>
          <p:cNvPr id="19" name="Google Shape;6783;p88">
            <a:extLst>
              <a:ext uri="{FF2B5EF4-FFF2-40B4-BE49-F238E27FC236}">
                <a16:creationId xmlns:a16="http://schemas.microsoft.com/office/drawing/2014/main" id="{A63AFF11-D00D-DD15-AC43-EEF6552D8A5D}"/>
              </a:ext>
            </a:extLst>
          </p:cNvPr>
          <p:cNvGrpSpPr/>
          <p:nvPr/>
        </p:nvGrpSpPr>
        <p:grpSpPr>
          <a:xfrm>
            <a:off x="13782990" y="1787473"/>
            <a:ext cx="850282" cy="849700"/>
            <a:chOff x="-34004625" y="3585850"/>
            <a:chExt cx="292225" cy="292025"/>
          </a:xfrm>
          <a:solidFill>
            <a:srgbClr val="FFC000"/>
          </a:solidFill>
        </p:grpSpPr>
        <p:sp>
          <p:nvSpPr>
            <p:cNvPr id="20" name="Google Shape;6784;p88">
              <a:extLst>
                <a:ext uri="{FF2B5EF4-FFF2-40B4-BE49-F238E27FC236}">
                  <a16:creationId xmlns:a16="http://schemas.microsoft.com/office/drawing/2014/main" id="{6BAE9272-C929-BF08-1F69-A9B23E0B3C8B}"/>
                </a:ext>
              </a:extLst>
            </p:cNvPr>
            <p:cNvSpPr/>
            <p:nvPr/>
          </p:nvSpPr>
          <p:spPr>
            <a:xfrm>
              <a:off x="-33832149" y="3585850"/>
              <a:ext cx="103200" cy="154200"/>
            </a:xfrm>
            <a:custGeom>
              <a:avLst/>
              <a:gdLst/>
              <a:ahLst/>
              <a:cxnLst/>
              <a:rect l="l" t="t" r="r" b="b"/>
              <a:pathLst>
                <a:path w="4128" h="6168" extrusionOk="0">
                  <a:moveTo>
                    <a:pt x="2426" y="1"/>
                  </a:moveTo>
                  <a:cubicBezTo>
                    <a:pt x="2286" y="1"/>
                    <a:pt x="2136" y="77"/>
                    <a:pt x="2112" y="244"/>
                  </a:cubicBezTo>
                  <a:lnTo>
                    <a:pt x="64" y="5064"/>
                  </a:lnTo>
                  <a:cubicBezTo>
                    <a:pt x="1" y="5222"/>
                    <a:pt x="64" y="5474"/>
                    <a:pt x="253" y="5506"/>
                  </a:cubicBezTo>
                  <a:cubicBezTo>
                    <a:pt x="295" y="5531"/>
                    <a:pt x="342" y="5543"/>
                    <a:pt x="389" y="5543"/>
                  </a:cubicBezTo>
                  <a:cubicBezTo>
                    <a:pt x="517" y="5543"/>
                    <a:pt x="648" y="5455"/>
                    <a:pt x="694" y="5317"/>
                  </a:cubicBezTo>
                  <a:lnTo>
                    <a:pt x="1261" y="4025"/>
                  </a:lnTo>
                  <a:cubicBezTo>
                    <a:pt x="1419" y="4088"/>
                    <a:pt x="1576" y="4119"/>
                    <a:pt x="1765" y="4119"/>
                  </a:cubicBezTo>
                  <a:cubicBezTo>
                    <a:pt x="1891" y="4119"/>
                    <a:pt x="1986" y="4088"/>
                    <a:pt x="2112" y="4056"/>
                  </a:cubicBezTo>
                  <a:lnTo>
                    <a:pt x="2112" y="4844"/>
                  </a:lnTo>
                  <a:cubicBezTo>
                    <a:pt x="1450" y="4970"/>
                    <a:pt x="946" y="5506"/>
                    <a:pt x="789" y="6167"/>
                  </a:cubicBezTo>
                  <a:lnTo>
                    <a:pt x="4128" y="6167"/>
                  </a:lnTo>
                  <a:cubicBezTo>
                    <a:pt x="4002" y="5506"/>
                    <a:pt x="3466" y="5001"/>
                    <a:pt x="2773" y="4844"/>
                  </a:cubicBezTo>
                  <a:lnTo>
                    <a:pt x="2773" y="3143"/>
                  </a:lnTo>
                  <a:cubicBezTo>
                    <a:pt x="2773" y="2670"/>
                    <a:pt x="2458" y="2324"/>
                    <a:pt x="2080" y="2166"/>
                  </a:cubicBezTo>
                  <a:lnTo>
                    <a:pt x="2773" y="496"/>
                  </a:lnTo>
                  <a:cubicBezTo>
                    <a:pt x="2773" y="307"/>
                    <a:pt x="2710" y="118"/>
                    <a:pt x="2553" y="24"/>
                  </a:cubicBezTo>
                  <a:cubicBezTo>
                    <a:pt x="2515" y="8"/>
                    <a:pt x="2471" y="1"/>
                    <a:pt x="242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37138" tIns="137138" rIns="137138" bIns="137138" anchor="ctr" anchorCtr="0">
              <a:noAutofit/>
            </a:bodyPr>
            <a:lstStyle>
              <a:defPPr/>
            </a:lstStyle>
            <a:p>
              <a:endParaRPr sz="2100"/>
            </a:p>
          </p:txBody>
        </p:sp>
        <p:sp>
          <p:nvSpPr>
            <p:cNvPr id="21" name="Google Shape;6785;p88">
              <a:extLst>
                <a:ext uri="{FF2B5EF4-FFF2-40B4-BE49-F238E27FC236}">
                  <a16:creationId xmlns:a16="http://schemas.microsoft.com/office/drawing/2014/main" id="{BCAC59FA-786B-CAF4-6166-A8BB542A3E33}"/>
                </a:ext>
              </a:extLst>
            </p:cNvPr>
            <p:cNvSpPr/>
            <p:nvPr/>
          </p:nvSpPr>
          <p:spPr>
            <a:xfrm>
              <a:off x="-34004625" y="3690400"/>
              <a:ext cx="155175" cy="187475"/>
            </a:xfrm>
            <a:custGeom>
              <a:avLst/>
              <a:gdLst/>
              <a:ahLst/>
              <a:cxnLst/>
              <a:rect l="l" t="t" r="r" b="b"/>
              <a:pathLst>
                <a:path w="6207" h="7499" extrusionOk="0">
                  <a:moveTo>
                    <a:pt x="693" y="0"/>
                  </a:moveTo>
                  <a:cubicBezTo>
                    <a:pt x="315" y="0"/>
                    <a:pt x="0" y="315"/>
                    <a:pt x="0" y="662"/>
                  </a:cubicBezTo>
                  <a:lnTo>
                    <a:pt x="0" y="6490"/>
                  </a:lnTo>
                  <a:cubicBezTo>
                    <a:pt x="32" y="7026"/>
                    <a:pt x="504" y="7498"/>
                    <a:pt x="1103" y="7498"/>
                  </a:cubicBezTo>
                  <a:lnTo>
                    <a:pt x="6207" y="7498"/>
                  </a:lnTo>
                  <a:lnTo>
                    <a:pt x="6207" y="5797"/>
                  </a:lnTo>
                  <a:cubicBezTo>
                    <a:pt x="6207" y="5608"/>
                    <a:pt x="6049" y="5451"/>
                    <a:pt x="5860" y="5451"/>
                  </a:cubicBezTo>
                  <a:lnTo>
                    <a:pt x="1765" y="5451"/>
                  </a:lnTo>
                  <a:cubicBezTo>
                    <a:pt x="1576" y="5451"/>
                    <a:pt x="1418" y="5293"/>
                    <a:pt x="1418" y="5104"/>
                  </a:cubicBezTo>
                  <a:lnTo>
                    <a:pt x="1418" y="662"/>
                  </a:lnTo>
                  <a:cubicBezTo>
                    <a:pt x="1418" y="252"/>
                    <a:pt x="1103" y="0"/>
                    <a:pt x="69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37138" tIns="137138" rIns="137138" bIns="137138" anchor="ctr" anchorCtr="0">
              <a:noAutofit/>
            </a:bodyPr>
            <a:lstStyle>
              <a:defPPr/>
            </a:lstStyle>
            <a:p>
              <a:endParaRPr sz="2100"/>
            </a:p>
          </p:txBody>
        </p:sp>
        <p:sp>
          <p:nvSpPr>
            <p:cNvPr id="22" name="Google Shape;6786;p88">
              <a:extLst>
                <a:ext uri="{FF2B5EF4-FFF2-40B4-BE49-F238E27FC236}">
                  <a16:creationId xmlns:a16="http://schemas.microsoft.com/office/drawing/2014/main" id="{D6B64BFC-1FD3-0879-7AD1-8EAC1F258978}"/>
                </a:ext>
              </a:extLst>
            </p:cNvPr>
            <p:cNvSpPr/>
            <p:nvPr/>
          </p:nvSpPr>
          <p:spPr>
            <a:xfrm>
              <a:off x="-33936099" y="3621075"/>
              <a:ext cx="51200" cy="51225"/>
            </a:xfrm>
            <a:custGeom>
              <a:avLst/>
              <a:gdLst/>
              <a:ahLst/>
              <a:cxnLst/>
              <a:rect l="l" t="t" r="r" b="b"/>
              <a:pathLst>
                <a:path w="2048" h="2049" extrusionOk="0">
                  <a:moveTo>
                    <a:pt x="1040" y="1"/>
                  </a:moveTo>
                  <a:cubicBezTo>
                    <a:pt x="473" y="1"/>
                    <a:pt x="0" y="473"/>
                    <a:pt x="0" y="1041"/>
                  </a:cubicBezTo>
                  <a:cubicBezTo>
                    <a:pt x="0" y="1576"/>
                    <a:pt x="473" y="2049"/>
                    <a:pt x="1040" y="2049"/>
                  </a:cubicBezTo>
                  <a:cubicBezTo>
                    <a:pt x="1576" y="2049"/>
                    <a:pt x="2048" y="1576"/>
                    <a:pt x="2048" y="1041"/>
                  </a:cubicBezTo>
                  <a:cubicBezTo>
                    <a:pt x="2048" y="473"/>
                    <a:pt x="1607" y="1"/>
                    <a:pt x="104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37138" tIns="137138" rIns="137138" bIns="137138" anchor="ctr" anchorCtr="0">
              <a:noAutofit/>
            </a:bodyPr>
            <a:lstStyle>
              <a:defPPr/>
            </a:lstStyle>
            <a:p>
              <a:endParaRPr sz="2100"/>
            </a:p>
          </p:txBody>
        </p:sp>
        <p:sp>
          <p:nvSpPr>
            <p:cNvPr id="23" name="Google Shape;6787;p88">
              <a:extLst>
                <a:ext uri="{FF2B5EF4-FFF2-40B4-BE49-F238E27FC236}">
                  <a16:creationId xmlns:a16="http://schemas.microsoft.com/office/drawing/2014/main" id="{5A85DD38-42CA-B032-97F3-AFBCA0339E2C}"/>
                </a:ext>
              </a:extLst>
            </p:cNvPr>
            <p:cNvSpPr/>
            <p:nvPr/>
          </p:nvSpPr>
          <p:spPr>
            <a:xfrm>
              <a:off x="-33952650" y="3690125"/>
              <a:ext cx="155975" cy="186950"/>
            </a:xfrm>
            <a:custGeom>
              <a:avLst/>
              <a:gdLst/>
              <a:ahLst/>
              <a:cxnLst/>
              <a:rect l="l" t="t" r="r" b="b"/>
              <a:pathLst>
                <a:path w="6239" h="7478" extrusionOk="0">
                  <a:moveTo>
                    <a:pt x="1641" y="1"/>
                  </a:moveTo>
                  <a:cubicBezTo>
                    <a:pt x="1242" y="1"/>
                    <a:pt x="819" y="205"/>
                    <a:pt x="568" y="484"/>
                  </a:cubicBezTo>
                  <a:cubicBezTo>
                    <a:pt x="190" y="799"/>
                    <a:pt x="1" y="1209"/>
                    <a:pt x="1" y="1681"/>
                  </a:cubicBezTo>
                  <a:lnTo>
                    <a:pt x="1" y="4769"/>
                  </a:lnTo>
                  <a:lnTo>
                    <a:pt x="2679" y="4769"/>
                  </a:lnTo>
                  <a:cubicBezTo>
                    <a:pt x="2521" y="4359"/>
                    <a:pt x="2175" y="4107"/>
                    <a:pt x="1702" y="4107"/>
                  </a:cubicBezTo>
                  <a:lnTo>
                    <a:pt x="1040" y="4107"/>
                  </a:lnTo>
                  <a:cubicBezTo>
                    <a:pt x="820" y="4107"/>
                    <a:pt x="662" y="3949"/>
                    <a:pt x="662" y="3729"/>
                  </a:cubicBezTo>
                  <a:lnTo>
                    <a:pt x="662" y="2374"/>
                  </a:lnTo>
                  <a:cubicBezTo>
                    <a:pt x="662" y="2154"/>
                    <a:pt x="820" y="1996"/>
                    <a:pt x="1040" y="1996"/>
                  </a:cubicBezTo>
                  <a:cubicBezTo>
                    <a:pt x="1229" y="1996"/>
                    <a:pt x="1387" y="2154"/>
                    <a:pt x="1387" y="2374"/>
                  </a:cubicBezTo>
                  <a:lnTo>
                    <a:pt x="1387" y="3382"/>
                  </a:lnTo>
                  <a:lnTo>
                    <a:pt x="1733" y="3382"/>
                  </a:lnTo>
                  <a:cubicBezTo>
                    <a:pt x="2553" y="3382"/>
                    <a:pt x="3277" y="3981"/>
                    <a:pt x="3435" y="4769"/>
                  </a:cubicBezTo>
                  <a:lnTo>
                    <a:pt x="3813" y="4769"/>
                  </a:lnTo>
                  <a:cubicBezTo>
                    <a:pt x="4380" y="4769"/>
                    <a:pt x="4852" y="5241"/>
                    <a:pt x="4852" y="5777"/>
                  </a:cubicBezTo>
                  <a:lnTo>
                    <a:pt x="4852" y="7478"/>
                  </a:lnTo>
                  <a:lnTo>
                    <a:pt x="6239" y="7478"/>
                  </a:lnTo>
                  <a:lnTo>
                    <a:pt x="6239" y="5084"/>
                  </a:lnTo>
                  <a:cubicBezTo>
                    <a:pt x="6176" y="4580"/>
                    <a:pt x="5703" y="4107"/>
                    <a:pt x="5168" y="4107"/>
                  </a:cubicBezTo>
                  <a:lnTo>
                    <a:pt x="3781" y="4107"/>
                  </a:lnTo>
                  <a:cubicBezTo>
                    <a:pt x="3592" y="4107"/>
                    <a:pt x="3435" y="3949"/>
                    <a:pt x="3435" y="3729"/>
                  </a:cubicBezTo>
                  <a:lnTo>
                    <a:pt x="3435" y="1807"/>
                  </a:lnTo>
                  <a:cubicBezTo>
                    <a:pt x="3435" y="862"/>
                    <a:pt x="2710" y="43"/>
                    <a:pt x="1796" y="11"/>
                  </a:cubicBezTo>
                  <a:cubicBezTo>
                    <a:pt x="1745" y="4"/>
                    <a:pt x="1694" y="1"/>
                    <a:pt x="164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37138" tIns="137138" rIns="137138" bIns="137138" anchor="ctr" anchorCtr="0">
              <a:noAutofit/>
            </a:bodyPr>
            <a:lstStyle>
              <a:defPPr/>
            </a:lstStyle>
            <a:p>
              <a:endParaRPr sz="2100"/>
            </a:p>
          </p:txBody>
        </p:sp>
        <p:sp>
          <p:nvSpPr>
            <p:cNvPr id="24" name="Google Shape;6788;p88">
              <a:extLst>
                <a:ext uri="{FF2B5EF4-FFF2-40B4-BE49-F238E27FC236}">
                  <a16:creationId xmlns:a16="http://schemas.microsoft.com/office/drawing/2014/main" id="{B860294C-FAE1-B8BF-42DF-0AED8E61F9F1}"/>
                </a:ext>
              </a:extLst>
            </p:cNvPr>
            <p:cNvSpPr/>
            <p:nvPr/>
          </p:nvSpPr>
          <p:spPr>
            <a:xfrm>
              <a:off x="-33849475" y="3758125"/>
              <a:ext cx="137075" cy="33100"/>
            </a:xfrm>
            <a:custGeom>
              <a:avLst/>
              <a:gdLst/>
              <a:ahLst/>
              <a:cxnLst/>
              <a:rect l="l" t="t" r="r" b="b"/>
              <a:pathLst>
                <a:path w="5483" h="1324" extrusionOk="0">
                  <a:moveTo>
                    <a:pt x="1" y="1"/>
                  </a:moveTo>
                  <a:lnTo>
                    <a:pt x="1" y="662"/>
                  </a:lnTo>
                  <a:lnTo>
                    <a:pt x="1041" y="662"/>
                  </a:lnTo>
                  <a:cubicBezTo>
                    <a:pt x="1576" y="662"/>
                    <a:pt x="2080" y="946"/>
                    <a:pt x="2395" y="1324"/>
                  </a:cubicBezTo>
                  <a:lnTo>
                    <a:pt x="5136" y="1324"/>
                  </a:lnTo>
                  <a:cubicBezTo>
                    <a:pt x="5325" y="1324"/>
                    <a:pt x="5483" y="1166"/>
                    <a:pt x="5483" y="977"/>
                  </a:cubicBezTo>
                  <a:lnTo>
                    <a:pt x="5483" y="316"/>
                  </a:lnTo>
                  <a:cubicBezTo>
                    <a:pt x="5483" y="158"/>
                    <a:pt x="5325" y="1"/>
                    <a:pt x="513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37138" tIns="137138" rIns="137138" bIns="137138" anchor="ctr" anchorCtr="0">
              <a:noAutofit/>
            </a:bodyPr>
            <a:lstStyle>
              <a:defPPr/>
            </a:lstStyle>
            <a:p>
              <a:endParaRPr sz="2100"/>
            </a:p>
          </p:txBody>
        </p:sp>
      </p:grpSp>
      <p:grpSp>
        <p:nvGrpSpPr>
          <p:cNvPr id="25" name="Google Shape;6800;p88">
            <a:extLst>
              <a:ext uri="{FF2B5EF4-FFF2-40B4-BE49-F238E27FC236}">
                <a16:creationId xmlns:a16="http://schemas.microsoft.com/office/drawing/2014/main" id="{F01BA924-DB1E-6476-576E-B2EEEAA48E9C}"/>
              </a:ext>
            </a:extLst>
          </p:cNvPr>
          <p:cNvGrpSpPr/>
          <p:nvPr/>
        </p:nvGrpSpPr>
        <p:grpSpPr>
          <a:xfrm>
            <a:off x="12351220" y="3391595"/>
            <a:ext cx="828130" cy="825932"/>
            <a:chOff x="-30345326" y="3184750"/>
            <a:chExt cx="292225" cy="291450"/>
          </a:xfrm>
          <a:solidFill>
            <a:srgbClr val="FFC000"/>
          </a:solidFill>
        </p:grpSpPr>
        <p:sp>
          <p:nvSpPr>
            <p:cNvPr id="26" name="Google Shape;6801;p88">
              <a:extLst>
                <a:ext uri="{FF2B5EF4-FFF2-40B4-BE49-F238E27FC236}">
                  <a16:creationId xmlns:a16="http://schemas.microsoft.com/office/drawing/2014/main" id="{60C107DD-21C5-F662-3687-58A44E12402F}"/>
                </a:ext>
              </a:extLst>
            </p:cNvPr>
            <p:cNvSpPr/>
            <p:nvPr/>
          </p:nvSpPr>
          <p:spPr>
            <a:xfrm>
              <a:off x="-30328000" y="3184750"/>
              <a:ext cx="258375" cy="120950"/>
            </a:xfrm>
            <a:custGeom>
              <a:avLst/>
              <a:gdLst/>
              <a:ahLst/>
              <a:cxnLst/>
              <a:rect l="l" t="t" r="r" b="b"/>
              <a:pathLst>
                <a:path w="10335" h="4838" extrusionOk="0">
                  <a:moveTo>
                    <a:pt x="1040" y="0"/>
                  </a:moveTo>
                  <a:cubicBezTo>
                    <a:pt x="473" y="0"/>
                    <a:pt x="1" y="473"/>
                    <a:pt x="1" y="1071"/>
                  </a:cubicBezTo>
                  <a:lnTo>
                    <a:pt x="1" y="2458"/>
                  </a:lnTo>
                  <a:cubicBezTo>
                    <a:pt x="1" y="2993"/>
                    <a:pt x="473" y="3466"/>
                    <a:pt x="1040" y="3466"/>
                  </a:cubicBezTo>
                  <a:lnTo>
                    <a:pt x="2048" y="3466"/>
                  </a:lnTo>
                  <a:lnTo>
                    <a:pt x="2048" y="4505"/>
                  </a:lnTo>
                  <a:cubicBezTo>
                    <a:pt x="2048" y="4663"/>
                    <a:pt x="2143" y="4757"/>
                    <a:pt x="2269" y="4820"/>
                  </a:cubicBezTo>
                  <a:cubicBezTo>
                    <a:pt x="2300" y="4831"/>
                    <a:pt x="2339" y="4838"/>
                    <a:pt x="2380" y="4838"/>
                  </a:cubicBezTo>
                  <a:cubicBezTo>
                    <a:pt x="2461" y="4838"/>
                    <a:pt x="2552" y="4810"/>
                    <a:pt x="2615" y="4726"/>
                  </a:cubicBezTo>
                  <a:lnTo>
                    <a:pt x="3876" y="3466"/>
                  </a:lnTo>
                  <a:lnTo>
                    <a:pt x="6365" y="3466"/>
                  </a:lnTo>
                  <a:lnTo>
                    <a:pt x="7625" y="4726"/>
                  </a:lnTo>
                  <a:cubicBezTo>
                    <a:pt x="7688" y="4810"/>
                    <a:pt x="7765" y="4838"/>
                    <a:pt x="7846" y="4838"/>
                  </a:cubicBezTo>
                  <a:cubicBezTo>
                    <a:pt x="7887" y="4838"/>
                    <a:pt x="7929" y="4831"/>
                    <a:pt x="7971" y="4820"/>
                  </a:cubicBezTo>
                  <a:cubicBezTo>
                    <a:pt x="8097" y="4789"/>
                    <a:pt x="8160" y="4631"/>
                    <a:pt x="8160" y="4505"/>
                  </a:cubicBezTo>
                  <a:lnTo>
                    <a:pt x="8160" y="3466"/>
                  </a:lnTo>
                  <a:lnTo>
                    <a:pt x="9231" y="3466"/>
                  </a:lnTo>
                  <a:cubicBezTo>
                    <a:pt x="9862" y="3466"/>
                    <a:pt x="10334" y="2993"/>
                    <a:pt x="10334" y="2458"/>
                  </a:cubicBezTo>
                  <a:lnTo>
                    <a:pt x="10334" y="1071"/>
                  </a:lnTo>
                  <a:cubicBezTo>
                    <a:pt x="10334" y="536"/>
                    <a:pt x="9862" y="0"/>
                    <a:pt x="929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37138" tIns="137138" rIns="137138" bIns="137138" anchor="ctr" anchorCtr="0">
              <a:noAutofit/>
            </a:bodyPr>
            <a:lstStyle>
              <a:defPPr/>
            </a:lstStyle>
            <a:p>
              <a:endParaRPr sz="2100"/>
            </a:p>
          </p:txBody>
        </p:sp>
        <p:sp>
          <p:nvSpPr>
            <p:cNvPr id="27" name="Google Shape;6802;p88">
              <a:extLst>
                <a:ext uri="{FF2B5EF4-FFF2-40B4-BE49-F238E27FC236}">
                  <a16:creationId xmlns:a16="http://schemas.microsoft.com/office/drawing/2014/main" id="{FF4380E7-9CEF-CF44-9DB9-14EA913CCDD5}"/>
                </a:ext>
              </a:extLst>
            </p:cNvPr>
            <p:cNvSpPr/>
            <p:nvPr/>
          </p:nvSpPr>
          <p:spPr>
            <a:xfrm>
              <a:off x="-30310674" y="3322575"/>
              <a:ext cx="68550" cy="69350"/>
            </a:xfrm>
            <a:custGeom>
              <a:avLst/>
              <a:gdLst/>
              <a:ahLst/>
              <a:cxnLst/>
              <a:rect l="l" t="t" r="r" b="b"/>
              <a:pathLst>
                <a:path w="2742" h="2774" extrusionOk="0">
                  <a:moveTo>
                    <a:pt x="1387" y="1"/>
                  </a:moveTo>
                  <a:cubicBezTo>
                    <a:pt x="599" y="1"/>
                    <a:pt x="1" y="631"/>
                    <a:pt x="1" y="1387"/>
                  </a:cubicBezTo>
                  <a:cubicBezTo>
                    <a:pt x="1" y="2143"/>
                    <a:pt x="599" y="2773"/>
                    <a:pt x="1387" y="2773"/>
                  </a:cubicBezTo>
                  <a:cubicBezTo>
                    <a:pt x="2143" y="2773"/>
                    <a:pt x="2742" y="2143"/>
                    <a:pt x="2742" y="1387"/>
                  </a:cubicBezTo>
                  <a:cubicBezTo>
                    <a:pt x="2742" y="631"/>
                    <a:pt x="2143" y="1"/>
                    <a:pt x="138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37138" tIns="137138" rIns="137138" bIns="137138" anchor="ctr" anchorCtr="0">
              <a:noAutofit/>
            </a:bodyPr>
            <a:lstStyle>
              <a:defPPr/>
            </a:lstStyle>
            <a:p>
              <a:endParaRPr sz="2100"/>
            </a:p>
          </p:txBody>
        </p:sp>
        <p:sp>
          <p:nvSpPr>
            <p:cNvPr id="28" name="Google Shape;6803;p88">
              <a:extLst>
                <a:ext uri="{FF2B5EF4-FFF2-40B4-BE49-F238E27FC236}">
                  <a16:creationId xmlns:a16="http://schemas.microsoft.com/office/drawing/2014/main" id="{89752F7B-13A5-8269-ADEE-D02AF3244371}"/>
                </a:ext>
              </a:extLst>
            </p:cNvPr>
            <p:cNvSpPr/>
            <p:nvPr/>
          </p:nvSpPr>
          <p:spPr>
            <a:xfrm>
              <a:off x="-30345326" y="3408425"/>
              <a:ext cx="137075" cy="67775"/>
            </a:xfrm>
            <a:custGeom>
              <a:avLst/>
              <a:gdLst/>
              <a:ahLst/>
              <a:cxnLst/>
              <a:rect l="l" t="t" r="r" b="b"/>
              <a:pathLst>
                <a:path w="5483" h="2711" extrusionOk="0">
                  <a:moveTo>
                    <a:pt x="2741" y="1"/>
                  </a:moveTo>
                  <a:cubicBezTo>
                    <a:pt x="1387" y="1"/>
                    <a:pt x="221" y="1040"/>
                    <a:pt x="32" y="2332"/>
                  </a:cubicBezTo>
                  <a:cubicBezTo>
                    <a:pt x="0" y="2521"/>
                    <a:pt x="158" y="2710"/>
                    <a:pt x="378" y="2710"/>
                  </a:cubicBezTo>
                  <a:lnTo>
                    <a:pt x="5104" y="2710"/>
                  </a:lnTo>
                  <a:cubicBezTo>
                    <a:pt x="5325" y="2710"/>
                    <a:pt x="5482" y="2521"/>
                    <a:pt x="5482" y="2332"/>
                  </a:cubicBezTo>
                  <a:cubicBezTo>
                    <a:pt x="5262" y="977"/>
                    <a:pt x="4128" y="1"/>
                    <a:pt x="274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37138" tIns="137138" rIns="137138" bIns="137138" anchor="ctr" anchorCtr="0">
              <a:noAutofit/>
            </a:bodyPr>
            <a:lstStyle>
              <a:defPPr/>
            </a:lstStyle>
            <a:p>
              <a:endParaRPr sz="2100"/>
            </a:p>
          </p:txBody>
        </p:sp>
        <p:sp>
          <p:nvSpPr>
            <p:cNvPr id="29" name="Google Shape;6804;p88">
              <a:extLst>
                <a:ext uri="{FF2B5EF4-FFF2-40B4-BE49-F238E27FC236}">
                  <a16:creationId xmlns:a16="http://schemas.microsoft.com/office/drawing/2014/main" id="{A355705A-247D-73A0-97A4-99218C312E4C}"/>
                </a:ext>
              </a:extLst>
            </p:cNvPr>
            <p:cNvSpPr/>
            <p:nvPr/>
          </p:nvSpPr>
          <p:spPr>
            <a:xfrm>
              <a:off x="-30156299" y="3322575"/>
              <a:ext cx="68550" cy="69350"/>
            </a:xfrm>
            <a:custGeom>
              <a:avLst/>
              <a:gdLst/>
              <a:ahLst/>
              <a:cxnLst/>
              <a:rect l="l" t="t" r="r" b="b"/>
              <a:pathLst>
                <a:path w="2742" h="2774" extrusionOk="0">
                  <a:moveTo>
                    <a:pt x="1387" y="1"/>
                  </a:moveTo>
                  <a:cubicBezTo>
                    <a:pt x="631" y="1"/>
                    <a:pt x="1" y="631"/>
                    <a:pt x="1" y="1387"/>
                  </a:cubicBezTo>
                  <a:cubicBezTo>
                    <a:pt x="1" y="2143"/>
                    <a:pt x="631" y="2773"/>
                    <a:pt x="1387" y="2773"/>
                  </a:cubicBezTo>
                  <a:cubicBezTo>
                    <a:pt x="2111" y="2773"/>
                    <a:pt x="2742" y="2143"/>
                    <a:pt x="2742" y="1387"/>
                  </a:cubicBezTo>
                  <a:cubicBezTo>
                    <a:pt x="2742" y="631"/>
                    <a:pt x="2111" y="1"/>
                    <a:pt x="138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37138" tIns="137138" rIns="137138" bIns="137138" anchor="ctr" anchorCtr="0">
              <a:noAutofit/>
            </a:bodyPr>
            <a:lstStyle>
              <a:defPPr/>
            </a:lstStyle>
            <a:p>
              <a:endParaRPr sz="2100"/>
            </a:p>
          </p:txBody>
        </p:sp>
        <p:sp>
          <p:nvSpPr>
            <p:cNvPr id="30" name="Google Shape;6805;p88">
              <a:extLst>
                <a:ext uri="{FF2B5EF4-FFF2-40B4-BE49-F238E27FC236}">
                  <a16:creationId xmlns:a16="http://schemas.microsoft.com/office/drawing/2014/main" id="{BA338E37-F734-22FA-9224-A220FDFEC9FA}"/>
                </a:ext>
              </a:extLst>
            </p:cNvPr>
            <p:cNvSpPr/>
            <p:nvPr/>
          </p:nvSpPr>
          <p:spPr>
            <a:xfrm>
              <a:off x="-30190951" y="3408425"/>
              <a:ext cx="137850" cy="67775"/>
            </a:xfrm>
            <a:custGeom>
              <a:avLst/>
              <a:gdLst/>
              <a:ahLst/>
              <a:cxnLst/>
              <a:rect l="l" t="t" r="r" b="b"/>
              <a:pathLst>
                <a:path w="5514" h="2711" extrusionOk="0">
                  <a:moveTo>
                    <a:pt x="2773" y="1"/>
                  </a:moveTo>
                  <a:cubicBezTo>
                    <a:pt x="1387" y="1"/>
                    <a:pt x="252" y="1040"/>
                    <a:pt x="32" y="2332"/>
                  </a:cubicBezTo>
                  <a:cubicBezTo>
                    <a:pt x="0" y="2521"/>
                    <a:pt x="158" y="2710"/>
                    <a:pt x="410" y="2710"/>
                  </a:cubicBezTo>
                  <a:lnTo>
                    <a:pt x="5167" y="2710"/>
                  </a:lnTo>
                  <a:cubicBezTo>
                    <a:pt x="5356" y="2710"/>
                    <a:pt x="5514" y="2521"/>
                    <a:pt x="5514" y="2332"/>
                  </a:cubicBezTo>
                  <a:cubicBezTo>
                    <a:pt x="5293" y="977"/>
                    <a:pt x="4128" y="1"/>
                    <a:pt x="2773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37138" tIns="137138" rIns="137138" bIns="137138" anchor="ctr" anchorCtr="0">
              <a:noAutofit/>
            </a:bodyPr>
            <a:lstStyle>
              <a:defPPr/>
            </a:lstStyle>
            <a:p>
              <a:endParaRPr sz="2100"/>
            </a:p>
          </p:txBody>
        </p:sp>
      </p:grpSp>
      <p:grpSp>
        <p:nvGrpSpPr>
          <p:cNvPr id="31" name="Google Shape;6866;p88">
            <a:extLst>
              <a:ext uri="{FF2B5EF4-FFF2-40B4-BE49-F238E27FC236}">
                <a16:creationId xmlns:a16="http://schemas.microsoft.com/office/drawing/2014/main" id="{C7EDA6E4-0F44-08E4-8C3B-0D67444756FA}"/>
              </a:ext>
            </a:extLst>
          </p:cNvPr>
          <p:cNvGrpSpPr/>
          <p:nvPr/>
        </p:nvGrpSpPr>
        <p:grpSpPr>
          <a:xfrm>
            <a:off x="6231258" y="6900553"/>
            <a:ext cx="763282" cy="844600"/>
            <a:chOff x="-30354001" y="3569100"/>
            <a:chExt cx="292250" cy="292225"/>
          </a:xfrm>
          <a:solidFill>
            <a:srgbClr val="FFC000"/>
          </a:solidFill>
        </p:grpSpPr>
        <p:sp>
          <p:nvSpPr>
            <p:cNvPr id="32" name="Google Shape;6867;p88">
              <a:extLst>
                <a:ext uri="{FF2B5EF4-FFF2-40B4-BE49-F238E27FC236}">
                  <a16:creationId xmlns:a16="http://schemas.microsoft.com/office/drawing/2014/main" id="{3D10F26C-717C-6333-B829-2E9875BAF279}"/>
                </a:ext>
              </a:extLst>
            </p:cNvPr>
            <p:cNvSpPr/>
            <p:nvPr/>
          </p:nvSpPr>
          <p:spPr>
            <a:xfrm>
              <a:off x="-30354001" y="3604550"/>
              <a:ext cx="137875" cy="256000"/>
            </a:xfrm>
            <a:custGeom>
              <a:avLst/>
              <a:gdLst/>
              <a:ahLst/>
              <a:cxnLst/>
              <a:rect l="l" t="t" r="r" b="b"/>
              <a:pathLst>
                <a:path w="5515" h="10240" extrusionOk="0">
                  <a:moveTo>
                    <a:pt x="662" y="0"/>
                  </a:moveTo>
                  <a:cubicBezTo>
                    <a:pt x="284" y="0"/>
                    <a:pt x="1" y="315"/>
                    <a:pt x="1" y="662"/>
                  </a:cubicBezTo>
                  <a:lnTo>
                    <a:pt x="1" y="4411"/>
                  </a:lnTo>
                  <a:cubicBezTo>
                    <a:pt x="1" y="4632"/>
                    <a:pt x="64" y="4884"/>
                    <a:pt x="190" y="5073"/>
                  </a:cubicBezTo>
                  <a:lnTo>
                    <a:pt x="1639" y="7467"/>
                  </a:lnTo>
                  <a:cubicBezTo>
                    <a:pt x="1891" y="7877"/>
                    <a:pt x="2049" y="8097"/>
                    <a:pt x="2049" y="8538"/>
                  </a:cubicBezTo>
                  <a:lnTo>
                    <a:pt x="2049" y="9861"/>
                  </a:lnTo>
                  <a:cubicBezTo>
                    <a:pt x="2049" y="10082"/>
                    <a:pt x="2206" y="10239"/>
                    <a:pt x="2395" y="10239"/>
                  </a:cubicBezTo>
                  <a:lnTo>
                    <a:pt x="5514" y="10239"/>
                  </a:lnTo>
                  <a:lnTo>
                    <a:pt x="5514" y="6364"/>
                  </a:lnTo>
                  <a:cubicBezTo>
                    <a:pt x="5514" y="5986"/>
                    <a:pt x="5357" y="5671"/>
                    <a:pt x="5168" y="5419"/>
                  </a:cubicBezTo>
                  <a:cubicBezTo>
                    <a:pt x="5167" y="5420"/>
                    <a:pt x="5165" y="5421"/>
                    <a:pt x="5163" y="5421"/>
                  </a:cubicBezTo>
                  <a:cubicBezTo>
                    <a:pt x="5042" y="5421"/>
                    <a:pt x="3214" y="3623"/>
                    <a:pt x="3183" y="3592"/>
                  </a:cubicBezTo>
                  <a:cubicBezTo>
                    <a:pt x="3041" y="3432"/>
                    <a:pt x="2828" y="3332"/>
                    <a:pt x="2613" y="3332"/>
                  </a:cubicBezTo>
                  <a:cubicBezTo>
                    <a:pt x="2448" y="3332"/>
                    <a:pt x="2280" y="3392"/>
                    <a:pt x="2143" y="3529"/>
                  </a:cubicBezTo>
                  <a:cubicBezTo>
                    <a:pt x="1891" y="3812"/>
                    <a:pt x="1923" y="4285"/>
                    <a:pt x="2112" y="4442"/>
                  </a:cubicBezTo>
                  <a:lnTo>
                    <a:pt x="3970" y="6301"/>
                  </a:lnTo>
                  <a:cubicBezTo>
                    <a:pt x="4097" y="6427"/>
                    <a:pt x="4097" y="6648"/>
                    <a:pt x="3970" y="6774"/>
                  </a:cubicBezTo>
                  <a:cubicBezTo>
                    <a:pt x="3907" y="6821"/>
                    <a:pt x="3821" y="6845"/>
                    <a:pt x="3734" y="6845"/>
                  </a:cubicBezTo>
                  <a:cubicBezTo>
                    <a:pt x="3648" y="6845"/>
                    <a:pt x="3561" y="6821"/>
                    <a:pt x="3498" y="6774"/>
                  </a:cubicBezTo>
                  <a:lnTo>
                    <a:pt x="1639" y="4915"/>
                  </a:lnTo>
                  <a:cubicBezTo>
                    <a:pt x="1450" y="4726"/>
                    <a:pt x="1324" y="4442"/>
                    <a:pt x="1324" y="4190"/>
                  </a:cubicBezTo>
                  <a:lnTo>
                    <a:pt x="1324" y="662"/>
                  </a:lnTo>
                  <a:cubicBezTo>
                    <a:pt x="1324" y="252"/>
                    <a:pt x="1009" y="0"/>
                    <a:pt x="66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37138" tIns="137138" rIns="137138" bIns="137138" anchor="ctr" anchorCtr="0">
              <a:noAutofit/>
            </a:bodyPr>
            <a:lstStyle>
              <a:defPPr/>
            </a:lstStyle>
            <a:p>
              <a:endParaRPr sz="2100"/>
            </a:p>
          </p:txBody>
        </p:sp>
        <p:sp>
          <p:nvSpPr>
            <p:cNvPr id="33" name="Google Shape;6868;p88">
              <a:extLst>
                <a:ext uri="{FF2B5EF4-FFF2-40B4-BE49-F238E27FC236}">
                  <a16:creationId xmlns:a16="http://schemas.microsoft.com/office/drawing/2014/main" id="{001D81B8-415C-A72B-C3EF-C9B4C9CB4976}"/>
                </a:ext>
              </a:extLst>
            </p:cNvPr>
            <p:cNvSpPr/>
            <p:nvPr/>
          </p:nvSpPr>
          <p:spPr>
            <a:xfrm>
              <a:off x="-30198826" y="3604550"/>
              <a:ext cx="137075" cy="256775"/>
            </a:xfrm>
            <a:custGeom>
              <a:avLst/>
              <a:gdLst/>
              <a:ahLst/>
              <a:cxnLst/>
              <a:rect l="l" t="t" r="r" b="b"/>
              <a:pathLst>
                <a:path w="5483" h="10271" extrusionOk="0">
                  <a:moveTo>
                    <a:pt x="4758" y="0"/>
                  </a:moveTo>
                  <a:cubicBezTo>
                    <a:pt x="4380" y="0"/>
                    <a:pt x="4096" y="315"/>
                    <a:pt x="4096" y="662"/>
                  </a:cubicBezTo>
                  <a:lnTo>
                    <a:pt x="4096" y="4190"/>
                  </a:lnTo>
                  <a:cubicBezTo>
                    <a:pt x="4096" y="4474"/>
                    <a:pt x="3970" y="4758"/>
                    <a:pt x="3781" y="4915"/>
                  </a:cubicBezTo>
                  <a:lnTo>
                    <a:pt x="1922" y="6774"/>
                  </a:lnTo>
                  <a:cubicBezTo>
                    <a:pt x="1875" y="6821"/>
                    <a:pt x="1788" y="6845"/>
                    <a:pt x="1698" y="6845"/>
                  </a:cubicBezTo>
                  <a:cubicBezTo>
                    <a:pt x="1607" y="6845"/>
                    <a:pt x="1513" y="6821"/>
                    <a:pt x="1450" y="6774"/>
                  </a:cubicBezTo>
                  <a:cubicBezTo>
                    <a:pt x="1355" y="6648"/>
                    <a:pt x="1355" y="6427"/>
                    <a:pt x="1450" y="6301"/>
                  </a:cubicBezTo>
                  <a:lnTo>
                    <a:pt x="3308" y="4442"/>
                  </a:lnTo>
                  <a:cubicBezTo>
                    <a:pt x="3497" y="4285"/>
                    <a:pt x="3560" y="3812"/>
                    <a:pt x="3277" y="3529"/>
                  </a:cubicBezTo>
                  <a:cubicBezTo>
                    <a:pt x="3140" y="3392"/>
                    <a:pt x="2972" y="3332"/>
                    <a:pt x="2807" y="3332"/>
                  </a:cubicBezTo>
                  <a:cubicBezTo>
                    <a:pt x="2592" y="3332"/>
                    <a:pt x="2379" y="3432"/>
                    <a:pt x="2237" y="3592"/>
                  </a:cubicBezTo>
                  <a:cubicBezTo>
                    <a:pt x="2237" y="3592"/>
                    <a:pt x="347" y="5419"/>
                    <a:pt x="347" y="5482"/>
                  </a:cubicBezTo>
                  <a:cubicBezTo>
                    <a:pt x="158" y="5671"/>
                    <a:pt x="0" y="6018"/>
                    <a:pt x="0" y="6427"/>
                  </a:cubicBezTo>
                  <a:lnTo>
                    <a:pt x="0" y="8129"/>
                  </a:lnTo>
                  <a:lnTo>
                    <a:pt x="0" y="8412"/>
                  </a:lnTo>
                  <a:lnTo>
                    <a:pt x="0" y="10271"/>
                  </a:lnTo>
                  <a:lnTo>
                    <a:pt x="3088" y="10271"/>
                  </a:lnTo>
                  <a:cubicBezTo>
                    <a:pt x="3277" y="10271"/>
                    <a:pt x="3434" y="10113"/>
                    <a:pt x="3434" y="9924"/>
                  </a:cubicBezTo>
                  <a:lnTo>
                    <a:pt x="3434" y="8570"/>
                  </a:lnTo>
                  <a:cubicBezTo>
                    <a:pt x="3434" y="8129"/>
                    <a:pt x="3623" y="7908"/>
                    <a:pt x="3812" y="7530"/>
                  </a:cubicBezTo>
                  <a:lnTo>
                    <a:pt x="5293" y="5104"/>
                  </a:lnTo>
                  <a:cubicBezTo>
                    <a:pt x="5388" y="4915"/>
                    <a:pt x="5482" y="4663"/>
                    <a:pt x="5482" y="4411"/>
                  </a:cubicBezTo>
                  <a:lnTo>
                    <a:pt x="5482" y="662"/>
                  </a:lnTo>
                  <a:cubicBezTo>
                    <a:pt x="5451" y="284"/>
                    <a:pt x="5136" y="0"/>
                    <a:pt x="475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37138" tIns="137138" rIns="137138" bIns="137138" anchor="ctr" anchorCtr="0">
              <a:noAutofit/>
            </a:bodyPr>
            <a:lstStyle>
              <a:defPPr/>
            </a:lstStyle>
            <a:p>
              <a:endParaRPr sz="2100"/>
            </a:p>
          </p:txBody>
        </p:sp>
        <p:sp>
          <p:nvSpPr>
            <p:cNvPr id="34" name="Google Shape;6869;p88">
              <a:extLst>
                <a:ext uri="{FF2B5EF4-FFF2-40B4-BE49-F238E27FC236}">
                  <a16:creationId xmlns:a16="http://schemas.microsoft.com/office/drawing/2014/main" id="{3CAE9C6E-E9A9-208F-7FB2-B2C66F967745}"/>
                </a:ext>
              </a:extLst>
            </p:cNvPr>
            <p:cNvSpPr/>
            <p:nvPr/>
          </p:nvSpPr>
          <p:spPr>
            <a:xfrm>
              <a:off x="-30139751" y="3636850"/>
              <a:ext cx="26000" cy="37825"/>
            </a:xfrm>
            <a:custGeom>
              <a:avLst/>
              <a:gdLst/>
              <a:ahLst/>
              <a:cxnLst/>
              <a:rect l="l" t="t" r="r" b="b"/>
              <a:pathLst>
                <a:path w="1040" h="1513" extrusionOk="0">
                  <a:moveTo>
                    <a:pt x="504" y="0"/>
                  </a:moveTo>
                  <a:cubicBezTo>
                    <a:pt x="252" y="32"/>
                    <a:pt x="0" y="284"/>
                    <a:pt x="0" y="567"/>
                  </a:cubicBezTo>
                  <a:lnTo>
                    <a:pt x="0" y="1418"/>
                  </a:lnTo>
                  <a:cubicBezTo>
                    <a:pt x="126" y="1386"/>
                    <a:pt x="252" y="1355"/>
                    <a:pt x="410" y="1355"/>
                  </a:cubicBezTo>
                  <a:cubicBezTo>
                    <a:pt x="630" y="1355"/>
                    <a:pt x="819" y="1386"/>
                    <a:pt x="1040" y="1512"/>
                  </a:cubicBezTo>
                  <a:lnTo>
                    <a:pt x="1040" y="504"/>
                  </a:lnTo>
                  <a:cubicBezTo>
                    <a:pt x="1040" y="252"/>
                    <a:pt x="788" y="0"/>
                    <a:pt x="50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37138" tIns="137138" rIns="137138" bIns="137138" anchor="ctr" anchorCtr="0">
              <a:noAutofit/>
            </a:bodyPr>
            <a:lstStyle>
              <a:defPPr/>
            </a:lstStyle>
            <a:p>
              <a:endParaRPr sz="2100"/>
            </a:p>
          </p:txBody>
        </p:sp>
        <p:sp>
          <p:nvSpPr>
            <p:cNvPr id="35" name="Google Shape;6870;p88">
              <a:extLst>
                <a:ext uri="{FF2B5EF4-FFF2-40B4-BE49-F238E27FC236}">
                  <a16:creationId xmlns:a16="http://schemas.microsoft.com/office/drawing/2014/main" id="{ABA6CF2D-5446-29E8-9A21-E5AA2A7D0B7F}"/>
                </a:ext>
              </a:extLst>
            </p:cNvPr>
            <p:cNvSpPr/>
            <p:nvPr/>
          </p:nvSpPr>
          <p:spPr>
            <a:xfrm>
              <a:off x="-30302802" y="3638950"/>
              <a:ext cx="25225" cy="36500"/>
            </a:xfrm>
            <a:custGeom>
              <a:avLst/>
              <a:gdLst/>
              <a:ahLst/>
              <a:cxnLst/>
              <a:rect l="l" t="t" r="r" b="b"/>
              <a:pathLst>
                <a:path w="1009" h="1460" extrusionOk="0">
                  <a:moveTo>
                    <a:pt x="418" y="1"/>
                  </a:moveTo>
                  <a:cubicBezTo>
                    <a:pt x="177" y="1"/>
                    <a:pt x="1" y="229"/>
                    <a:pt x="1" y="483"/>
                  </a:cubicBezTo>
                  <a:lnTo>
                    <a:pt x="1" y="1460"/>
                  </a:lnTo>
                  <a:cubicBezTo>
                    <a:pt x="190" y="1334"/>
                    <a:pt x="379" y="1302"/>
                    <a:pt x="631" y="1302"/>
                  </a:cubicBezTo>
                  <a:cubicBezTo>
                    <a:pt x="725" y="1302"/>
                    <a:pt x="883" y="1334"/>
                    <a:pt x="1009" y="1365"/>
                  </a:cubicBezTo>
                  <a:lnTo>
                    <a:pt x="1009" y="515"/>
                  </a:lnTo>
                  <a:cubicBezTo>
                    <a:pt x="1009" y="231"/>
                    <a:pt x="788" y="11"/>
                    <a:pt x="505" y="11"/>
                  </a:cubicBezTo>
                  <a:cubicBezTo>
                    <a:pt x="475" y="4"/>
                    <a:pt x="446" y="1"/>
                    <a:pt x="41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37138" tIns="137138" rIns="137138" bIns="137138" anchor="ctr" anchorCtr="0">
              <a:noAutofit/>
            </a:bodyPr>
            <a:lstStyle>
              <a:defPPr/>
            </a:lstStyle>
            <a:p>
              <a:endParaRPr sz="2100"/>
            </a:p>
          </p:txBody>
        </p:sp>
        <p:sp>
          <p:nvSpPr>
            <p:cNvPr id="36" name="Google Shape;6871;p88">
              <a:extLst>
                <a:ext uri="{FF2B5EF4-FFF2-40B4-BE49-F238E27FC236}">
                  <a16:creationId xmlns:a16="http://schemas.microsoft.com/office/drawing/2014/main" id="{92444328-47A7-0A91-DFE5-8071080CA3B8}"/>
                </a:ext>
              </a:extLst>
            </p:cNvPr>
            <p:cNvSpPr/>
            <p:nvPr/>
          </p:nvSpPr>
          <p:spPr>
            <a:xfrm>
              <a:off x="-30242926" y="3569100"/>
              <a:ext cx="68525" cy="68550"/>
            </a:xfrm>
            <a:custGeom>
              <a:avLst/>
              <a:gdLst/>
              <a:ahLst/>
              <a:cxnLst/>
              <a:rect l="l" t="t" r="r" b="b"/>
              <a:pathLst>
                <a:path w="2741" h="2742" extrusionOk="0">
                  <a:moveTo>
                    <a:pt x="1386" y="1"/>
                  </a:moveTo>
                  <a:cubicBezTo>
                    <a:pt x="630" y="1"/>
                    <a:pt x="0" y="631"/>
                    <a:pt x="0" y="1387"/>
                  </a:cubicBezTo>
                  <a:cubicBezTo>
                    <a:pt x="0" y="2174"/>
                    <a:pt x="630" y="2742"/>
                    <a:pt x="1386" y="2742"/>
                  </a:cubicBezTo>
                  <a:cubicBezTo>
                    <a:pt x="2111" y="2742"/>
                    <a:pt x="2741" y="2111"/>
                    <a:pt x="2741" y="1387"/>
                  </a:cubicBezTo>
                  <a:cubicBezTo>
                    <a:pt x="2741" y="631"/>
                    <a:pt x="2111" y="1"/>
                    <a:pt x="138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37138" tIns="137138" rIns="137138" bIns="137138" anchor="ctr" anchorCtr="0">
              <a:noAutofit/>
            </a:bodyPr>
            <a:lstStyle>
              <a:defPPr/>
            </a:lstStyle>
            <a:p>
              <a:endParaRPr sz="2100"/>
            </a:p>
          </p:txBody>
        </p:sp>
        <p:sp>
          <p:nvSpPr>
            <p:cNvPr id="37" name="Google Shape;6872;p88">
              <a:extLst>
                <a:ext uri="{FF2B5EF4-FFF2-40B4-BE49-F238E27FC236}">
                  <a16:creationId xmlns:a16="http://schemas.microsoft.com/office/drawing/2014/main" id="{54A321F9-EEA0-5CF5-6695-5E5367FAABB9}"/>
                </a:ext>
              </a:extLst>
            </p:cNvPr>
            <p:cNvSpPr/>
            <p:nvPr/>
          </p:nvSpPr>
          <p:spPr>
            <a:xfrm>
              <a:off x="-30262624" y="3654950"/>
              <a:ext cx="107925" cy="68550"/>
            </a:xfrm>
            <a:custGeom>
              <a:avLst/>
              <a:gdLst/>
              <a:ahLst/>
              <a:cxnLst/>
              <a:rect l="l" t="t" r="r" b="b"/>
              <a:pathLst>
                <a:path w="4317" h="2742" extrusionOk="0">
                  <a:moveTo>
                    <a:pt x="2174" y="1"/>
                  </a:moveTo>
                  <a:cubicBezTo>
                    <a:pt x="1292" y="1"/>
                    <a:pt x="505" y="379"/>
                    <a:pt x="0" y="1040"/>
                  </a:cubicBezTo>
                  <a:lnTo>
                    <a:pt x="32" y="1103"/>
                  </a:lnTo>
                  <a:cubicBezTo>
                    <a:pt x="946" y="1985"/>
                    <a:pt x="1450" y="2458"/>
                    <a:pt x="1702" y="2742"/>
                  </a:cubicBezTo>
                  <a:lnTo>
                    <a:pt x="2647" y="2742"/>
                  </a:lnTo>
                  <a:lnTo>
                    <a:pt x="4254" y="1135"/>
                  </a:lnTo>
                  <a:lnTo>
                    <a:pt x="4317" y="1040"/>
                  </a:lnTo>
                  <a:cubicBezTo>
                    <a:pt x="3813" y="410"/>
                    <a:pt x="3025" y="1"/>
                    <a:pt x="217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37138" tIns="137138" rIns="137138" bIns="137138" anchor="ctr" anchorCtr="0">
              <a:noAutofit/>
            </a:bodyPr>
            <a:lstStyle>
              <a:defPPr/>
            </a:lstStyle>
            <a:p>
              <a:endParaRPr sz="2100"/>
            </a:p>
          </p:txBody>
        </p:sp>
      </p:grpSp>
      <p:grpSp>
        <p:nvGrpSpPr>
          <p:cNvPr id="38" name="Google Shape;6957;p88">
            <a:extLst>
              <a:ext uri="{FF2B5EF4-FFF2-40B4-BE49-F238E27FC236}">
                <a16:creationId xmlns:a16="http://schemas.microsoft.com/office/drawing/2014/main" id="{897DB7B4-ABF0-2E06-6953-D222D3681358}"/>
              </a:ext>
            </a:extLst>
          </p:cNvPr>
          <p:cNvGrpSpPr/>
          <p:nvPr/>
        </p:nvGrpSpPr>
        <p:grpSpPr>
          <a:xfrm>
            <a:off x="4822775" y="1906615"/>
            <a:ext cx="747132" cy="745660"/>
            <a:chOff x="-31094350" y="3194000"/>
            <a:chExt cx="292225" cy="291650"/>
          </a:xfrm>
          <a:solidFill>
            <a:srgbClr val="FFC000"/>
          </a:solidFill>
        </p:grpSpPr>
        <p:sp>
          <p:nvSpPr>
            <p:cNvPr id="39" name="Google Shape;6958;p88">
              <a:extLst>
                <a:ext uri="{FF2B5EF4-FFF2-40B4-BE49-F238E27FC236}">
                  <a16:creationId xmlns:a16="http://schemas.microsoft.com/office/drawing/2014/main" id="{44D74925-73EC-603D-E69D-76AD21FE6496}"/>
                </a:ext>
              </a:extLst>
            </p:cNvPr>
            <p:cNvSpPr/>
            <p:nvPr/>
          </p:nvSpPr>
          <p:spPr>
            <a:xfrm>
              <a:off x="-31033700" y="3194000"/>
              <a:ext cx="103200" cy="34100"/>
            </a:xfrm>
            <a:custGeom>
              <a:avLst/>
              <a:gdLst/>
              <a:ahLst/>
              <a:cxnLst/>
              <a:rect l="l" t="t" r="r" b="b"/>
              <a:pathLst>
                <a:path w="4128" h="1364" extrusionOk="0">
                  <a:moveTo>
                    <a:pt x="645" y="0"/>
                  </a:moveTo>
                  <a:cubicBezTo>
                    <a:pt x="263" y="0"/>
                    <a:pt x="0" y="296"/>
                    <a:pt x="0" y="670"/>
                  </a:cubicBezTo>
                  <a:lnTo>
                    <a:pt x="0" y="1016"/>
                  </a:lnTo>
                  <a:cubicBezTo>
                    <a:pt x="0" y="1205"/>
                    <a:pt x="158" y="1363"/>
                    <a:pt x="347" y="1363"/>
                  </a:cubicBezTo>
                  <a:lnTo>
                    <a:pt x="3781" y="1363"/>
                  </a:lnTo>
                  <a:cubicBezTo>
                    <a:pt x="3970" y="1363"/>
                    <a:pt x="4127" y="1205"/>
                    <a:pt x="4127" y="1016"/>
                  </a:cubicBezTo>
                  <a:lnTo>
                    <a:pt x="4127" y="670"/>
                  </a:lnTo>
                  <a:cubicBezTo>
                    <a:pt x="4127" y="260"/>
                    <a:pt x="3812" y="8"/>
                    <a:pt x="3466" y="8"/>
                  </a:cubicBezTo>
                  <a:lnTo>
                    <a:pt x="756" y="8"/>
                  </a:lnTo>
                  <a:cubicBezTo>
                    <a:pt x="718" y="3"/>
                    <a:pt x="681" y="0"/>
                    <a:pt x="64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37138" tIns="137138" rIns="137138" bIns="137138" anchor="ctr" anchorCtr="0">
              <a:noAutofit/>
            </a:bodyPr>
            <a:lstStyle>
              <a:defPPr/>
            </a:lstStyle>
            <a:p>
              <a:endParaRPr sz="2100"/>
            </a:p>
          </p:txBody>
        </p:sp>
        <p:sp>
          <p:nvSpPr>
            <p:cNvPr id="40" name="Google Shape;6959;p88">
              <a:extLst>
                <a:ext uri="{FF2B5EF4-FFF2-40B4-BE49-F238E27FC236}">
                  <a16:creationId xmlns:a16="http://schemas.microsoft.com/office/drawing/2014/main" id="{F8426B62-9210-1824-8320-7D328F0C6B4D}"/>
                </a:ext>
              </a:extLst>
            </p:cNvPr>
            <p:cNvSpPr/>
            <p:nvPr/>
          </p:nvSpPr>
          <p:spPr>
            <a:xfrm>
              <a:off x="-31042375" y="3346200"/>
              <a:ext cx="16550" cy="18150"/>
            </a:xfrm>
            <a:custGeom>
              <a:avLst/>
              <a:gdLst/>
              <a:ahLst/>
              <a:cxnLst/>
              <a:rect l="l" t="t" r="r" b="b"/>
              <a:pathLst>
                <a:path w="662" h="726" extrusionOk="0">
                  <a:moveTo>
                    <a:pt x="1" y="1"/>
                  </a:moveTo>
                  <a:lnTo>
                    <a:pt x="1" y="725"/>
                  </a:lnTo>
                  <a:lnTo>
                    <a:pt x="662" y="725"/>
                  </a:lnTo>
                  <a:lnTo>
                    <a:pt x="662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37138" tIns="137138" rIns="137138" bIns="137138" anchor="ctr" anchorCtr="0">
              <a:noAutofit/>
            </a:bodyPr>
            <a:lstStyle>
              <a:defPPr/>
            </a:lstStyle>
            <a:p>
              <a:endParaRPr sz="2100"/>
            </a:p>
          </p:txBody>
        </p:sp>
        <p:sp>
          <p:nvSpPr>
            <p:cNvPr id="41" name="Google Shape;6960;p88">
              <a:extLst>
                <a:ext uri="{FF2B5EF4-FFF2-40B4-BE49-F238E27FC236}">
                  <a16:creationId xmlns:a16="http://schemas.microsoft.com/office/drawing/2014/main" id="{50A4C4CE-3E72-2A62-803A-DBDA8A60496B}"/>
                </a:ext>
              </a:extLst>
            </p:cNvPr>
            <p:cNvSpPr/>
            <p:nvPr/>
          </p:nvSpPr>
          <p:spPr>
            <a:xfrm>
              <a:off x="-31042375" y="3278475"/>
              <a:ext cx="16550" cy="16550"/>
            </a:xfrm>
            <a:custGeom>
              <a:avLst/>
              <a:gdLst/>
              <a:ahLst/>
              <a:cxnLst/>
              <a:rect l="l" t="t" r="r" b="b"/>
              <a:pathLst>
                <a:path w="662" h="662" extrusionOk="0">
                  <a:moveTo>
                    <a:pt x="1" y="0"/>
                  </a:moveTo>
                  <a:lnTo>
                    <a:pt x="1" y="662"/>
                  </a:lnTo>
                  <a:lnTo>
                    <a:pt x="662" y="662"/>
                  </a:lnTo>
                  <a:lnTo>
                    <a:pt x="662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37138" tIns="137138" rIns="137138" bIns="137138" anchor="ctr" anchorCtr="0">
              <a:noAutofit/>
            </a:bodyPr>
            <a:lstStyle>
              <a:defPPr/>
            </a:lstStyle>
            <a:p>
              <a:endParaRPr sz="2100"/>
            </a:p>
          </p:txBody>
        </p:sp>
        <p:sp>
          <p:nvSpPr>
            <p:cNvPr id="42" name="Google Shape;6961;p88">
              <a:extLst>
                <a:ext uri="{FF2B5EF4-FFF2-40B4-BE49-F238E27FC236}">
                  <a16:creationId xmlns:a16="http://schemas.microsoft.com/office/drawing/2014/main" id="{8DCD20EB-B2C0-964F-B4CC-39268EBE62DF}"/>
                </a:ext>
              </a:extLst>
            </p:cNvPr>
            <p:cNvSpPr/>
            <p:nvPr/>
          </p:nvSpPr>
          <p:spPr>
            <a:xfrm>
              <a:off x="-31042375" y="3416300"/>
              <a:ext cx="16550" cy="16575"/>
            </a:xfrm>
            <a:custGeom>
              <a:avLst/>
              <a:gdLst/>
              <a:ahLst/>
              <a:cxnLst/>
              <a:rect l="l" t="t" r="r" b="b"/>
              <a:pathLst>
                <a:path w="662" h="663" extrusionOk="0">
                  <a:moveTo>
                    <a:pt x="1" y="1"/>
                  </a:moveTo>
                  <a:lnTo>
                    <a:pt x="1" y="662"/>
                  </a:lnTo>
                  <a:lnTo>
                    <a:pt x="662" y="662"/>
                  </a:lnTo>
                  <a:lnTo>
                    <a:pt x="662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37138" tIns="137138" rIns="137138" bIns="137138" anchor="ctr" anchorCtr="0">
              <a:noAutofit/>
            </a:bodyPr>
            <a:lstStyle>
              <a:defPPr/>
            </a:lstStyle>
            <a:p>
              <a:endParaRPr sz="2100"/>
            </a:p>
          </p:txBody>
        </p:sp>
        <p:sp>
          <p:nvSpPr>
            <p:cNvPr id="43" name="Google Shape;6962;p88">
              <a:extLst>
                <a:ext uri="{FF2B5EF4-FFF2-40B4-BE49-F238E27FC236}">
                  <a16:creationId xmlns:a16="http://schemas.microsoft.com/office/drawing/2014/main" id="{11A171C9-8DA0-A61E-F132-80D965D5A74A}"/>
                </a:ext>
              </a:extLst>
            </p:cNvPr>
            <p:cNvSpPr/>
            <p:nvPr/>
          </p:nvSpPr>
          <p:spPr>
            <a:xfrm>
              <a:off x="-31094350" y="3210725"/>
              <a:ext cx="222900" cy="274925"/>
            </a:xfrm>
            <a:custGeom>
              <a:avLst/>
              <a:gdLst/>
              <a:ahLst/>
              <a:cxnLst/>
              <a:rect l="l" t="t" r="r" b="b"/>
              <a:pathLst>
                <a:path w="8916" h="10997" extrusionOk="0">
                  <a:moveTo>
                    <a:pt x="7183" y="2049"/>
                  </a:moveTo>
                  <a:cubicBezTo>
                    <a:pt x="7404" y="2049"/>
                    <a:pt x="7561" y="2206"/>
                    <a:pt x="7561" y="2395"/>
                  </a:cubicBezTo>
                  <a:cubicBezTo>
                    <a:pt x="7561" y="2584"/>
                    <a:pt x="7404" y="2742"/>
                    <a:pt x="7183" y="2742"/>
                  </a:cubicBezTo>
                  <a:lnTo>
                    <a:pt x="4474" y="2742"/>
                  </a:lnTo>
                  <a:cubicBezTo>
                    <a:pt x="4285" y="2742"/>
                    <a:pt x="4127" y="2584"/>
                    <a:pt x="4127" y="2395"/>
                  </a:cubicBezTo>
                  <a:cubicBezTo>
                    <a:pt x="4127" y="2206"/>
                    <a:pt x="4285" y="2049"/>
                    <a:pt x="4474" y="2049"/>
                  </a:cubicBezTo>
                  <a:close/>
                  <a:moveTo>
                    <a:pt x="3151" y="2017"/>
                  </a:moveTo>
                  <a:cubicBezTo>
                    <a:pt x="3340" y="2017"/>
                    <a:pt x="3497" y="2175"/>
                    <a:pt x="3497" y="2364"/>
                  </a:cubicBezTo>
                  <a:lnTo>
                    <a:pt x="3497" y="3750"/>
                  </a:lnTo>
                  <a:cubicBezTo>
                    <a:pt x="3497" y="3939"/>
                    <a:pt x="3340" y="4097"/>
                    <a:pt x="3151" y="4097"/>
                  </a:cubicBezTo>
                  <a:lnTo>
                    <a:pt x="1764" y="4097"/>
                  </a:lnTo>
                  <a:cubicBezTo>
                    <a:pt x="1575" y="4097"/>
                    <a:pt x="1418" y="3939"/>
                    <a:pt x="1418" y="3750"/>
                  </a:cubicBezTo>
                  <a:lnTo>
                    <a:pt x="1418" y="2364"/>
                  </a:lnTo>
                  <a:cubicBezTo>
                    <a:pt x="1418" y="2175"/>
                    <a:pt x="1575" y="2017"/>
                    <a:pt x="1764" y="2017"/>
                  </a:cubicBezTo>
                  <a:close/>
                  <a:moveTo>
                    <a:pt x="5860" y="3372"/>
                  </a:moveTo>
                  <a:cubicBezTo>
                    <a:pt x="6049" y="3372"/>
                    <a:pt x="6207" y="3529"/>
                    <a:pt x="6207" y="3750"/>
                  </a:cubicBezTo>
                  <a:cubicBezTo>
                    <a:pt x="6207" y="3939"/>
                    <a:pt x="6049" y="4097"/>
                    <a:pt x="5860" y="4097"/>
                  </a:cubicBezTo>
                  <a:lnTo>
                    <a:pt x="4474" y="4097"/>
                  </a:lnTo>
                  <a:cubicBezTo>
                    <a:pt x="4285" y="4097"/>
                    <a:pt x="4127" y="3939"/>
                    <a:pt x="4127" y="3750"/>
                  </a:cubicBezTo>
                  <a:cubicBezTo>
                    <a:pt x="4127" y="3529"/>
                    <a:pt x="4285" y="3372"/>
                    <a:pt x="4474" y="3372"/>
                  </a:cubicBezTo>
                  <a:close/>
                  <a:moveTo>
                    <a:pt x="7183" y="4758"/>
                  </a:moveTo>
                  <a:cubicBezTo>
                    <a:pt x="7404" y="4758"/>
                    <a:pt x="7561" y="4916"/>
                    <a:pt x="7561" y="5105"/>
                  </a:cubicBezTo>
                  <a:cubicBezTo>
                    <a:pt x="7561" y="5325"/>
                    <a:pt x="7404" y="5483"/>
                    <a:pt x="7183" y="5483"/>
                  </a:cubicBezTo>
                  <a:lnTo>
                    <a:pt x="4474" y="5483"/>
                  </a:lnTo>
                  <a:cubicBezTo>
                    <a:pt x="4285" y="5483"/>
                    <a:pt x="4127" y="5325"/>
                    <a:pt x="4127" y="5105"/>
                  </a:cubicBezTo>
                  <a:cubicBezTo>
                    <a:pt x="4127" y="4916"/>
                    <a:pt x="4285" y="4758"/>
                    <a:pt x="4474" y="4758"/>
                  </a:cubicBezTo>
                  <a:close/>
                  <a:moveTo>
                    <a:pt x="3151" y="4758"/>
                  </a:moveTo>
                  <a:cubicBezTo>
                    <a:pt x="3340" y="4758"/>
                    <a:pt x="3497" y="4916"/>
                    <a:pt x="3497" y="5105"/>
                  </a:cubicBezTo>
                  <a:lnTo>
                    <a:pt x="3497" y="6491"/>
                  </a:lnTo>
                  <a:cubicBezTo>
                    <a:pt x="3497" y="6680"/>
                    <a:pt x="3340" y="6837"/>
                    <a:pt x="3151" y="6837"/>
                  </a:cubicBezTo>
                  <a:lnTo>
                    <a:pt x="1764" y="6837"/>
                  </a:lnTo>
                  <a:cubicBezTo>
                    <a:pt x="1575" y="6837"/>
                    <a:pt x="1418" y="6680"/>
                    <a:pt x="1418" y="6491"/>
                  </a:cubicBezTo>
                  <a:lnTo>
                    <a:pt x="1418" y="5105"/>
                  </a:lnTo>
                  <a:cubicBezTo>
                    <a:pt x="1418" y="4916"/>
                    <a:pt x="1575" y="4758"/>
                    <a:pt x="1764" y="4758"/>
                  </a:cubicBezTo>
                  <a:close/>
                  <a:moveTo>
                    <a:pt x="5860" y="6144"/>
                  </a:moveTo>
                  <a:cubicBezTo>
                    <a:pt x="6049" y="6144"/>
                    <a:pt x="6207" y="6302"/>
                    <a:pt x="6207" y="6491"/>
                  </a:cubicBezTo>
                  <a:cubicBezTo>
                    <a:pt x="6207" y="6680"/>
                    <a:pt x="6049" y="6837"/>
                    <a:pt x="5860" y="6837"/>
                  </a:cubicBezTo>
                  <a:lnTo>
                    <a:pt x="4474" y="6837"/>
                  </a:lnTo>
                  <a:cubicBezTo>
                    <a:pt x="4285" y="6837"/>
                    <a:pt x="4127" y="6680"/>
                    <a:pt x="4127" y="6491"/>
                  </a:cubicBezTo>
                  <a:cubicBezTo>
                    <a:pt x="4127" y="6302"/>
                    <a:pt x="4285" y="6144"/>
                    <a:pt x="4474" y="6144"/>
                  </a:cubicBezTo>
                  <a:close/>
                  <a:moveTo>
                    <a:pt x="7183" y="7562"/>
                  </a:moveTo>
                  <a:cubicBezTo>
                    <a:pt x="7404" y="7562"/>
                    <a:pt x="7561" y="7720"/>
                    <a:pt x="7561" y="7909"/>
                  </a:cubicBezTo>
                  <a:cubicBezTo>
                    <a:pt x="7561" y="8098"/>
                    <a:pt x="7404" y="8255"/>
                    <a:pt x="7183" y="8255"/>
                  </a:cubicBezTo>
                  <a:lnTo>
                    <a:pt x="4474" y="8255"/>
                  </a:lnTo>
                  <a:cubicBezTo>
                    <a:pt x="4285" y="8255"/>
                    <a:pt x="4127" y="8098"/>
                    <a:pt x="4127" y="7909"/>
                  </a:cubicBezTo>
                  <a:cubicBezTo>
                    <a:pt x="4127" y="7720"/>
                    <a:pt x="4285" y="7562"/>
                    <a:pt x="4474" y="7562"/>
                  </a:cubicBezTo>
                  <a:close/>
                  <a:moveTo>
                    <a:pt x="3151" y="7531"/>
                  </a:moveTo>
                  <a:cubicBezTo>
                    <a:pt x="3340" y="7531"/>
                    <a:pt x="3497" y="7657"/>
                    <a:pt x="3497" y="7877"/>
                  </a:cubicBezTo>
                  <a:lnTo>
                    <a:pt x="3497" y="9232"/>
                  </a:lnTo>
                  <a:cubicBezTo>
                    <a:pt x="3497" y="9452"/>
                    <a:pt x="3340" y="9610"/>
                    <a:pt x="3151" y="9610"/>
                  </a:cubicBezTo>
                  <a:lnTo>
                    <a:pt x="1764" y="9610"/>
                  </a:lnTo>
                  <a:cubicBezTo>
                    <a:pt x="1575" y="9610"/>
                    <a:pt x="1418" y="9452"/>
                    <a:pt x="1418" y="9232"/>
                  </a:cubicBezTo>
                  <a:lnTo>
                    <a:pt x="1418" y="7877"/>
                  </a:lnTo>
                  <a:cubicBezTo>
                    <a:pt x="1418" y="7657"/>
                    <a:pt x="1575" y="7531"/>
                    <a:pt x="1764" y="7531"/>
                  </a:cubicBezTo>
                  <a:close/>
                  <a:moveTo>
                    <a:pt x="5860" y="8885"/>
                  </a:moveTo>
                  <a:cubicBezTo>
                    <a:pt x="6049" y="8885"/>
                    <a:pt x="6207" y="9043"/>
                    <a:pt x="6207" y="9232"/>
                  </a:cubicBezTo>
                  <a:cubicBezTo>
                    <a:pt x="6207" y="9452"/>
                    <a:pt x="6049" y="9610"/>
                    <a:pt x="5860" y="9610"/>
                  </a:cubicBezTo>
                  <a:lnTo>
                    <a:pt x="4474" y="9610"/>
                  </a:lnTo>
                  <a:cubicBezTo>
                    <a:pt x="4285" y="9610"/>
                    <a:pt x="4127" y="9452"/>
                    <a:pt x="4127" y="9232"/>
                  </a:cubicBezTo>
                  <a:cubicBezTo>
                    <a:pt x="4127" y="9043"/>
                    <a:pt x="4285" y="8885"/>
                    <a:pt x="4474" y="8885"/>
                  </a:cubicBezTo>
                  <a:close/>
                  <a:moveTo>
                    <a:pt x="1040" y="1"/>
                  </a:moveTo>
                  <a:cubicBezTo>
                    <a:pt x="504" y="1"/>
                    <a:pt x="0" y="473"/>
                    <a:pt x="0" y="1009"/>
                  </a:cubicBezTo>
                  <a:lnTo>
                    <a:pt x="0" y="9956"/>
                  </a:lnTo>
                  <a:cubicBezTo>
                    <a:pt x="32" y="10524"/>
                    <a:pt x="504" y="10996"/>
                    <a:pt x="1040" y="10996"/>
                  </a:cubicBezTo>
                  <a:lnTo>
                    <a:pt x="7908" y="10996"/>
                  </a:lnTo>
                  <a:cubicBezTo>
                    <a:pt x="8444" y="10996"/>
                    <a:pt x="8916" y="10524"/>
                    <a:pt x="8916" y="9956"/>
                  </a:cubicBezTo>
                  <a:lnTo>
                    <a:pt x="8916" y="1009"/>
                  </a:lnTo>
                  <a:cubicBezTo>
                    <a:pt x="8916" y="473"/>
                    <a:pt x="8444" y="1"/>
                    <a:pt x="7908" y="1"/>
                  </a:cubicBezTo>
                  <a:lnTo>
                    <a:pt x="7183" y="1"/>
                  </a:lnTo>
                  <a:lnTo>
                    <a:pt x="7183" y="347"/>
                  </a:lnTo>
                  <a:cubicBezTo>
                    <a:pt x="7183" y="915"/>
                    <a:pt x="6711" y="1387"/>
                    <a:pt x="6175" y="1387"/>
                  </a:cubicBezTo>
                  <a:lnTo>
                    <a:pt x="2741" y="1387"/>
                  </a:lnTo>
                  <a:cubicBezTo>
                    <a:pt x="2206" y="1387"/>
                    <a:pt x="1733" y="915"/>
                    <a:pt x="1733" y="347"/>
                  </a:cubicBezTo>
                  <a:lnTo>
                    <a:pt x="1733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37138" tIns="137138" rIns="137138" bIns="137138" anchor="ctr" anchorCtr="0">
              <a:noAutofit/>
            </a:bodyPr>
            <a:lstStyle>
              <a:defPPr/>
            </a:lstStyle>
            <a:p>
              <a:endParaRPr sz="2100"/>
            </a:p>
          </p:txBody>
        </p:sp>
        <p:sp>
          <p:nvSpPr>
            <p:cNvPr id="44" name="Google Shape;6963;p88">
              <a:extLst>
                <a:ext uri="{FF2B5EF4-FFF2-40B4-BE49-F238E27FC236}">
                  <a16:creationId xmlns:a16="http://schemas.microsoft.com/office/drawing/2014/main" id="{7DC3B211-936A-58C6-4192-C9517D7A4FEB}"/>
                </a:ext>
              </a:extLst>
            </p:cNvPr>
            <p:cNvSpPr/>
            <p:nvPr/>
          </p:nvSpPr>
          <p:spPr>
            <a:xfrm>
              <a:off x="-30853351" y="3295000"/>
              <a:ext cx="51225" cy="104000"/>
            </a:xfrm>
            <a:custGeom>
              <a:avLst/>
              <a:gdLst/>
              <a:ahLst/>
              <a:cxnLst/>
              <a:rect l="l" t="t" r="r" b="b"/>
              <a:pathLst>
                <a:path w="2049" h="4160" extrusionOk="0">
                  <a:moveTo>
                    <a:pt x="1" y="1"/>
                  </a:moveTo>
                  <a:lnTo>
                    <a:pt x="1" y="4160"/>
                  </a:lnTo>
                  <a:lnTo>
                    <a:pt x="2049" y="4160"/>
                  </a:lnTo>
                  <a:lnTo>
                    <a:pt x="2049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37138" tIns="137138" rIns="137138" bIns="137138" anchor="ctr" anchorCtr="0">
              <a:noAutofit/>
            </a:bodyPr>
            <a:lstStyle>
              <a:defPPr/>
            </a:lstStyle>
            <a:p>
              <a:endParaRPr sz="2100"/>
            </a:p>
          </p:txBody>
        </p:sp>
        <p:sp>
          <p:nvSpPr>
            <p:cNvPr id="45" name="Google Shape;6964;p88">
              <a:extLst>
                <a:ext uri="{FF2B5EF4-FFF2-40B4-BE49-F238E27FC236}">
                  <a16:creationId xmlns:a16="http://schemas.microsoft.com/office/drawing/2014/main" id="{3F50F552-CE8A-CA03-8DFD-C9F5CB3BD5F6}"/>
                </a:ext>
              </a:extLst>
            </p:cNvPr>
            <p:cNvSpPr/>
            <p:nvPr/>
          </p:nvSpPr>
          <p:spPr>
            <a:xfrm>
              <a:off x="-30853351" y="3227275"/>
              <a:ext cx="51225" cy="51225"/>
            </a:xfrm>
            <a:custGeom>
              <a:avLst/>
              <a:gdLst/>
              <a:ahLst/>
              <a:cxnLst/>
              <a:rect l="l" t="t" r="r" b="b"/>
              <a:pathLst>
                <a:path w="2049" h="2049" extrusionOk="0">
                  <a:moveTo>
                    <a:pt x="1009" y="1"/>
                  </a:moveTo>
                  <a:cubicBezTo>
                    <a:pt x="473" y="1"/>
                    <a:pt x="1" y="473"/>
                    <a:pt x="1" y="1040"/>
                  </a:cubicBezTo>
                  <a:lnTo>
                    <a:pt x="1" y="2048"/>
                  </a:lnTo>
                  <a:lnTo>
                    <a:pt x="2049" y="2048"/>
                  </a:lnTo>
                  <a:lnTo>
                    <a:pt x="2049" y="1040"/>
                  </a:lnTo>
                  <a:cubicBezTo>
                    <a:pt x="2049" y="473"/>
                    <a:pt x="1576" y="1"/>
                    <a:pt x="100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37138" tIns="137138" rIns="137138" bIns="137138" anchor="ctr" anchorCtr="0">
              <a:noAutofit/>
            </a:bodyPr>
            <a:lstStyle>
              <a:defPPr/>
            </a:lstStyle>
            <a:p>
              <a:endParaRPr sz="2100"/>
            </a:p>
          </p:txBody>
        </p:sp>
        <p:sp>
          <p:nvSpPr>
            <p:cNvPr id="46" name="Google Shape;6965;p88">
              <a:extLst>
                <a:ext uri="{FF2B5EF4-FFF2-40B4-BE49-F238E27FC236}">
                  <a16:creationId xmlns:a16="http://schemas.microsoft.com/office/drawing/2014/main" id="{D7B1C0DA-0853-AE7C-2ED9-F274D6617133}"/>
                </a:ext>
              </a:extLst>
            </p:cNvPr>
            <p:cNvSpPr/>
            <p:nvPr/>
          </p:nvSpPr>
          <p:spPr>
            <a:xfrm>
              <a:off x="-30851776" y="3416300"/>
              <a:ext cx="46500" cy="51225"/>
            </a:xfrm>
            <a:custGeom>
              <a:avLst/>
              <a:gdLst/>
              <a:ahLst/>
              <a:cxnLst/>
              <a:rect l="l" t="t" r="r" b="b"/>
              <a:pathLst>
                <a:path w="1860" h="2049" extrusionOk="0">
                  <a:moveTo>
                    <a:pt x="1" y="1"/>
                  </a:moveTo>
                  <a:lnTo>
                    <a:pt x="599" y="1796"/>
                  </a:lnTo>
                  <a:cubicBezTo>
                    <a:pt x="694" y="1985"/>
                    <a:pt x="788" y="2048"/>
                    <a:pt x="946" y="2048"/>
                  </a:cubicBezTo>
                  <a:cubicBezTo>
                    <a:pt x="1103" y="2048"/>
                    <a:pt x="1229" y="1985"/>
                    <a:pt x="1261" y="1796"/>
                  </a:cubicBezTo>
                  <a:lnTo>
                    <a:pt x="1860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37138" tIns="137138" rIns="137138" bIns="137138" anchor="ctr" anchorCtr="0">
              <a:noAutofit/>
            </a:bodyPr>
            <a:lstStyle>
              <a:defPPr/>
            </a:lstStyle>
            <a:p>
              <a:endParaRPr sz="2100"/>
            </a:p>
          </p:txBody>
        </p:sp>
      </p:grpSp>
      <p:grpSp>
        <p:nvGrpSpPr>
          <p:cNvPr id="47" name="Google Shape;6966;p88">
            <a:extLst>
              <a:ext uri="{FF2B5EF4-FFF2-40B4-BE49-F238E27FC236}">
                <a16:creationId xmlns:a16="http://schemas.microsoft.com/office/drawing/2014/main" id="{B7773F2D-6129-6FD0-29A1-D9056B780489}"/>
              </a:ext>
            </a:extLst>
          </p:cNvPr>
          <p:cNvGrpSpPr/>
          <p:nvPr/>
        </p:nvGrpSpPr>
        <p:grpSpPr>
          <a:xfrm>
            <a:off x="13740162" y="5051266"/>
            <a:ext cx="907322" cy="908722"/>
            <a:chOff x="-31093575" y="3552550"/>
            <a:chExt cx="291450" cy="291900"/>
          </a:xfrm>
          <a:solidFill>
            <a:srgbClr val="FFC000"/>
          </a:solidFill>
        </p:grpSpPr>
        <p:sp>
          <p:nvSpPr>
            <p:cNvPr id="48" name="Google Shape;6967;p88">
              <a:extLst>
                <a:ext uri="{FF2B5EF4-FFF2-40B4-BE49-F238E27FC236}">
                  <a16:creationId xmlns:a16="http://schemas.microsoft.com/office/drawing/2014/main" id="{2D9C8553-999F-EB68-F516-04EFD9822448}"/>
                </a:ext>
              </a:extLst>
            </p:cNvPr>
            <p:cNvSpPr/>
            <p:nvPr/>
          </p:nvSpPr>
          <p:spPr>
            <a:xfrm>
              <a:off x="-31011651" y="3745525"/>
              <a:ext cx="7900" cy="12625"/>
            </a:xfrm>
            <a:custGeom>
              <a:avLst/>
              <a:gdLst/>
              <a:ahLst/>
              <a:cxnLst/>
              <a:rect l="l" t="t" r="r" b="b"/>
              <a:pathLst>
                <a:path w="316" h="505" extrusionOk="0">
                  <a:moveTo>
                    <a:pt x="158" y="1"/>
                  </a:moveTo>
                  <a:lnTo>
                    <a:pt x="0" y="505"/>
                  </a:lnTo>
                  <a:lnTo>
                    <a:pt x="315" y="505"/>
                  </a:lnTo>
                  <a:lnTo>
                    <a:pt x="158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37138" tIns="137138" rIns="137138" bIns="137138" anchor="ctr" anchorCtr="0">
              <a:noAutofit/>
            </a:bodyPr>
            <a:lstStyle>
              <a:defPPr/>
            </a:lstStyle>
            <a:p>
              <a:endParaRPr sz="2100"/>
            </a:p>
          </p:txBody>
        </p:sp>
        <p:sp>
          <p:nvSpPr>
            <p:cNvPr id="49" name="Google Shape;6968;p88">
              <a:extLst>
                <a:ext uri="{FF2B5EF4-FFF2-40B4-BE49-F238E27FC236}">
                  <a16:creationId xmlns:a16="http://schemas.microsoft.com/office/drawing/2014/main" id="{8BAA7A18-E7C0-6352-4301-FF6D134D7B72}"/>
                </a:ext>
              </a:extLst>
            </p:cNvPr>
            <p:cNvSpPr/>
            <p:nvPr/>
          </p:nvSpPr>
          <p:spPr>
            <a:xfrm>
              <a:off x="-31093575" y="3671500"/>
              <a:ext cx="171725" cy="172950"/>
            </a:xfrm>
            <a:custGeom>
              <a:avLst/>
              <a:gdLst/>
              <a:ahLst/>
              <a:cxnLst/>
              <a:rect l="l" t="t" r="r" b="b"/>
              <a:pathLst>
                <a:path w="6868" h="6918" extrusionOk="0">
                  <a:moveTo>
                    <a:pt x="3427" y="1449"/>
                  </a:moveTo>
                  <a:cubicBezTo>
                    <a:pt x="3569" y="1449"/>
                    <a:pt x="3718" y="1512"/>
                    <a:pt x="3781" y="1638"/>
                  </a:cubicBezTo>
                  <a:lnTo>
                    <a:pt x="4317" y="3466"/>
                  </a:lnTo>
                  <a:lnTo>
                    <a:pt x="4474" y="3466"/>
                  </a:lnTo>
                  <a:cubicBezTo>
                    <a:pt x="4695" y="3466"/>
                    <a:pt x="4852" y="3623"/>
                    <a:pt x="4852" y="3812"/>
                  </a:cubicBezTo>
                  <a:cubicBezTo>
                    <a:pt x="4852" y="3970"/>
                    <a:pt x="4726" y="4127"/>
                    <a:pt x="4537" y="4127"/>
                  </a:cubicBezTo>
                  <a:lnTo>
                    <a:pt x="4789" y="5072"/>
                  </a:lnTo>
                  <a:cubicBezTo>
                    <a:pt x="4852" y="5262"/>
                    <a:pt x="4758" y="5419"/>
                    <a:pt x="4569" y="5514"/>
                  </a:cubicBezTo>
                  <a:cubicBezTo>
                    <a:pt x="4545" y="5518"/>
                    <a:pt x="4521" y="5520"/>
                    <a:pt x="4498" y="5520"/>
                  </a:cubicBezTo>
                  <a:cubicBezTo>
                    <a:pt x="4341" y="5520"/>
                    <a:pt x="4210" y="5427"/>
                    <a:pt x="4128" y="5262"/>
                  </a:cubicBezTo>
                  <a:lnTo>
                    <a:pt x="3781" y="4127"/>
                  </a:lnTo>
                  <a:lnTo>
                    <a:pt x="3057" y="4127"/>
                  </a:lnTo>
                  <a:lnTo>
                    <a:pt x="2710" y="5262"/>
                  </a:lnTo>
                  <a:cubicBezTo>
                    <a:pt x="2683" y="5427"/>
                    <a:pt x="2535" y="5520"/>
                    <a:pt x="2351" y="5520"/>
                  </a:cubicBezTo>
                  <a:cubicBezTo>
                    <a:pt x="2325" y="5520"/>
                    <a:pt x="2297" y="5518"/>
                    <a:pt x="2269" y="5514"/>
                  </a:cubicBezTo>
                  <a:cubicBezTo>
                    <a:pt x="2080" y="5451"/>
                    <a:pt x="2017" y="5262"/>
                    <a:pt x="2049" y="5072"/>
                  </a:cubicBezTo>
                  <a:lnTo>
                    <a:pt x="2332" y="4127"/>
                  </a:lnTo>
                  <a:cubicBezTo>
                    <a:pt x="2175" y="4096"/>
                    <a:pt x="2017" y="3970"/>
                    <a:pt x="2017" y="3812"/>
                  </a:cubicBezTo>
                  <a:cubicBezTo>
                    <a:pt x="2049" y="3623"/>
                    <a:pt x="2206" y="3466"/>
                    <a:pt x="2395" y="3466"/>
                  </a:cubicBezTo>
                  <a:lnTo>
                    <a:pt x="2553" y="3466"/>
                  </a:lnTo>
                  <a:lnTo>
                    <a:pt x="3120" y="1638"/>
                  </a:lnTo>
                  <a:cubicBezTo>
                    <a:pt x="3151" y="1512"/>
                    <a:pt x="3285" y="1449"/>
                    <a:pt x="3427" y="1449"/>
                  </a:cubicBezTo>
                  <a:close/>
                  <a:moveTo>
                    <a:pt x="3435" y="0"/>
                  </a:moveTo>
                  <a:cubicBezTo>
                    <a:pt x="1544" y="0"/>
                    <a:pt x="1" y="1544"/>
                    <a:pt x="1" y="3434"/>
                  </a:cubicBezTo>
                  <a:cubicBezTo>
                    <a:pt x="1" y="5356"/>
                    <a:pt x="1544" y="6900"/>
                    <a:pt x="3435" y="6900"/>
                  </a:cubicBezTo>
                  <a:cubicBezTo>
                    <a:pt x="4065" y="6900"/>
                    <a:pt x="4632" y="6742"/>
                    <a:pt x="5168" y="6427"/>
                  </a:cubicBezTo>
                  <a:lnTo>
                    <a:pt x="6365" y="6900"/>
                  </a:lnTo>
                  <a:cubicBezTo>
                    <a:pt x="6407" y="6910"/>
                    <a:pt x="6449" y="6917"/>
                    <a:pt x="6491" y="6917"/>
                  </a:cubicBezTo>
                  <a:cubicBezTo>
                    <a:pt x="6575" y="6917"/>
                    <a:pt x="6659" y="6889"/>
                    <a:pt x="6743" y="6805"/>
                  </a:cubicBezTo>
                  <a:cubicBezTo>
                    <a:pt x="6806" y="6742"/>
                    <a:pt x="6869" y="6616"/>
                    <a:pt x="6869" y="6459"/>
                  </a:cubicBezTo>
                  <a:lnTo>
                    <a:pt x="6491" y="5009"/>
                  </a:lnTo>
                  <a:cubicBezTo>
                    <a:pt x="6743" y="4537"/>
                    <a:pt x="6869" y="4001"/>
                    <a:pt x="6869" y="3466"/>
                  </a:cubicBezTo>
                  <a:cubicBezTo>
                    <a:pt x="6869" y="3119"/>
                    <a:pt x="6774" y="2804"/>
                    <a:pt x="6711" y="2489"/>
                  </a:cubicBezTo>
                  <a:cubicBezTo>
                    <a:pt x="6617" y="2426"/>
                    <a:pt x="6491" y="2395"/>
                    <a:pt x="6428" y="2363"/>
                  </a:cubicBezTo>
                  <a:lnTo>
                    <a:pt x="5514" y="2710"/>
                  </a:lnTo>
                  <a:cubicBezTo>
                    <a:pt x="5389" y="2755"/>
                    <a:pt x="5256" y="2780"/>
                    <a:pt x="5125" y="2780"/>
                  </a:cubicBezTo>
                  <a:cubicBezTo>
                    <a:pt x="4892" y="2780"/>
                    <a:pt x="4667" y="2702"/>
                    <a:pt x="4506" y="2521"/>
                  </a:cubicBezTo>
                  <a:cubicBezTo>
                    <a:pt x="4222" y="2269"/>
                    <a:pt x="4096" y="1891"/>
                    <a:pt x="4159" y="1481"/>
                  </a:cubicBezTo>
                  <a:lnTo>
                    <a:pt x="4443" y="221"/>
                  </a:lnTo>
                  <a:cubicBezTo>
                    <a:pt x="4443" y="189"/>
                    <a:pt x="4443" y="189"/>
                    <a:pt x="4411" y="158"/>
                  </a:cubicBezTo>
                  <a:cubicBezTo>
                    <a:pt x="4096" y="63"/>
                    <a:pt x="3781" y="0"/>
                    <a:pt x="343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37138" tIns="137138" rIns="137138" bIns="137138" anchor="ctr" anchorCtr="0">
              <a:noAutofit/>
            </a:bodyPr>
            <a:lstStyle>
              <a:defPPr/>
            </a:lstStyle>
            <a:p>
              <a:endParaRPr sz="2100"/>
            </a:p>
          </p:txBody>
        </p:sp>
        <p:sp>
          <p:nvSpPr>
            <p:cNvPr id="50" name="Google Shape;6969;p88">
              <a:extLst>
                <a:ext uri="{FF2B5EF4-FFF2-40B4-BE49-F238E27FC236}">
                  <a16:creationId xmlns:a16="http://schemas.microsoft.com/office/drawing/2014/main" id="{4769867B-91F8-13F7-1E5A-53709C0C70BD}"/>
                </a:ext>
              </a:extLst>
            </p:cNvPr>
            <p:cNvSpPr/>
            <p:nvPr/>
          </p:nvSpPr>
          <p:spPr>
            <a:xfrm>
              <a:off x="-30895875" y="3621075"/>
              <a:ext cx="15775" cy="26025"/>
            </a:xfrm>
            <a:custGeom>
              <a:avLst/>
              <a:gdLst/>
              <a:ahLst/>
              <a:cxnLst/>
              <a:rect l="l" t="t" r="r" b="b"/>
              <a:pathLst>
                <a:path w="631" h="1041" extrusionOk="0">
                  <a:moveTo>
                    <a:pt x="0" y="1"/>
                  </a:moveTo>
                  <a:cubicBezTo>
                    <a:pt x="32" y="410"/>
                    <a:pt x="126" y="694"/>
                    <a:pt x="315" y="1041"/>
                  </a:cubicBezTo>
                  <a:cubicBezTo>
                    <a:pt x="473" y="694"/>
                    <a:pt x="599" y="347"/>
                    <a:pt x="63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37138" tIns="137138" rIns="137138" bIns="137138" anchor="ctr" anchorCtr="0">
              <a:noAutofit/>
            </a:bodyPr>
            <a:lstStyle>
              <a:defPPr/>
            </a:lstStyle>
            <a:p>
              <a:endParaRPr sz="2100"/>
            </a:p>
          </p:txBody>
        </p:sp>
        <p:sp>
          <p:nvSpPr>
            <p:cNvPr id="51" name="Google Shape;6970;p88">
              <a:extLst>
                <a:ext uri="{FF2B5EF4-FFF2-40B4-BE49-F238E27FC236}">
                  <a16:creationId xmlns:a16="http://schemas.microsoft.com/office/drawing/2014/main" id="{1EC8C47C-36DC-ED7A-DCA8-582D4D5D13C5}"/>
                </a:ext>
              </a:extLst>
            </p:cNvPr>
            <p:cNvSpPr/>
            <p:nvPr/>
          </p:nvSpPr>
          <p:spPr>
            <a:xfrm>
              <a:off x="-30974649" y="3552550"/>
              <a:ext cx="172525" cy="172400"/>
            </a:xfrm>
            <a:custGeom>
              <a:avLst/>
              <a:gdLst/>
              <a:ahLst/>
              <a:cxnLst/>
              <a:rect l="l" t="t" r="r" b="b"/>
              <a:pathLst>
                <a:path w="6901" h="6896" extrusionOk="0">
                  <a:moveTo>
                    <a:pt x="3435" y="1356"/>
                  </a:moveTo>
                  <a:cubicBezTo>
                    <a:pt x="3624" y="1356"/>
                    <a:pt x="3782" y="1513"/>
                    <a:pt x="3782" y="1734"/>
                  </a:cubicBezTo>
                  <a:lnTo>
                    <a:pt x="3782" y="2080"/>
                  </a:lnTo>
                  <a:lnTo>
                    <a:pt x="4821" y="2080"/>
                  </a:lnTo>
                  <a:cubicBezTo>
                    <a:pt x="5010" y="2080"/>
                    <a:pt x="5168" y="2238"/>
                    <a:pt x="5168" y="2427"/>
                  </a:cubicBezTo>
                  <a:cubicBezTo>
                    <a:pt x="5168" y="2616"/>
                    <a:pt x="5010" y="2742"/>
                    <a:pt x="4821" y="2742"/>
                  </a:cubicBezTo>
                  <a:lnTo>
                    <a:pt x="4412" y="2742"/>
                  </a:lnTo>
                  <a:cubicBezTo>
                    <a:pt x="4380" y="3341"/>
                    <a:pt x="4191" y="3876"/>
                    <a:pt x="3876" y="4412"/>
                  </a:cubicBezTo>
                  <a:cubicBezTo>
                    <a:pt x="3908" y="4443"/>
                    <a:pt x="3908" y="4475"/>
                    <a:pt x="3939" y="4506"/>
                  </a:cubicBezTo>
                  <a:lnTo>
                    <a:pt x="4349" y="4916"/>
                  </a:lnTo>
                  <a:cubicBezTo>
                    <a:pt x="4443" y="5042"/>
                    <a:pt x="4443" y="5262"/>
                    <a:pt x="4349" y="5388"/>
                  </a:cubicBezTo>
                  <a:cubicBezTo>
                    <a:pt x="4286" y="5451"/>
                    <a:pt x="4191" y="5483"/>
                    <a:pt x="4101" y="5483"/>
                  </a:cubicBezTo>
                  <a:cubicBezTo>
                    <a:pt x="4010" y="5483"/>
                    <a:pt x="3923" y="5451"/>
                    <a:pt x="3876" y="5388"/>
                  </a:cubicBezTo>
                  <a:lnTo>
                    <a:pt x="3466" y="4979"/>
                  </a:lnTo>
                  <a:lnTo>
                    <a:pt x="3435" y="4947"/>
                  </a:lnTo>
                  <a:lnTo>
                    <a:pt x="3403" y="4979"/>
                  </a:lnTo>
                  <a:lnTo>
                    <a:pt x="2994" y="5388"/>
                  </a:lnTo>
                  <a:cubicBezTo>
                    <a:pt x="2931" y="5451"/>
                    <a:pt x="2844" y="5483"/>
                    <a:pt x="2758" y="5483"/>
                  </a:cubicBezTo>
                  <a:cubicBezTo>
                    <a:pt x="2671" y="5483"/>
                    <a:pt x="2584" y="5451"/>
                    <a:pt x="2521" y="5388"/>
                  </a:cubicBezTo>
                  <a:cubicBezTo>
                    <a:pt x="2395" y="5262"/>
                    <a:pt x="2395" y="5042"/>
                    <a:pt x="2521" y="4916"/>
                  </a:cubicBezTo>
                  <a:lnTo>
                    <a:pt x="2931" y="4506"/>
                  </a:lnTo>
                  <a:cubicBezTo>
                    <a:pt x="2962" y="4475"/>
                    <a:pt x="2962" y="4443"/>
                    <a:pt x="2994" y="4412"/>
                  </a:cubicBezTo>
                  <a:cubicBezTo>
                    <a:pt x="2679" y="3939"/>
                    <a:pt x="2490" y="3341"/>
                    <a:pt x="2458" y="2742"/>
                  </a:cubicBezTo>
                  <a:lnTo>
                    <a:pt x="2049" y="2742"/>
                  </a:lnTo>
                  <a:cubicBezTo>
                    <a:pt x="1860" y="2742"/>
                    <a:pt x="1702" y="2584"/>
                    <a:pt x="1702" y="2395"/>
                  </a:cubicBezTo>
                  <a:cubicBezTo>
                    <a:pt x="1702" y="2206"/>
                    <a:pt x="1860" y="2049"/>
                    <a:pt x="2049" y="2049"/>
                  </a:cubicBezTo>
                  <a:lnTo>
                    <a:pt x="3088" y="2049"/>
                  </a:lnTo>
                  <a:lnTo>
                    <a:pt x="3088" y="1734"/>
                  </a:lnTo>
                  <a:cubicBezTo>
                    <a:pt x="3088" y="1513"/>
                    <a:pt x="3246" y="1356"/>
                    <a:pt x="3435" y="1356"/>
                  </a:cubicBezTo>
                  <a:close/>
                  <a:moveTo>
                    <a:pt x="3466" y="1"/>
                  </a:moveTo>
                  <a:cubicBezTo>
                    <a:pt x="1576" y="1"/>
                    <a:pt x="32" y="1576"/>
                    <a:pt x="32" y="3467"/>
                  </a:cubicBezTo>
                  <a:cubicBezTo>
                    <a:pt x="32" y="3971"/>
                    <a:pt x="158" y="4506"/>
                    <a:pt x="411" y="4979"/>
                  </a:cubicBezTo>
                  <a:lnTo>
                    <a:pt x="32" y="6459"/>
                  </a:lnTo>
                  <a:cubicBezTo>
                    <a:pt x="1" y="6554"/>
                    <a:pt x="32" y="6680"/>
                    <a:pt x="158" y="6806"/>
                  </a:cubicBezTo>
                  <a:cubicBezTo>
                    <a:pt x="225" y="6851"/>
                    <a:pt x="324" y="6895"/>
                    <a:pt x="420" y="6895"/>
                  </a:cubicBezTo>
                  <a:cubicBezTo>
                    <a:pt x="460" y="6895"/>
                    <a:pt x="500" y="6887"/>
                    <a:pt x="537" y="6869"/>
                  </a:cubicBezTo>
                  <a:lnTo>
                    <a:pt x="1734" y="6396"/>
                  </a:lnTo>
                  <a:cubicBezTo>
                    <a:pt x="2269" y="6712"/>
                    <a:pt x="2899" y="6869"/>
                    <a:pt x="3466" y="6869"/>
                  </a:cubicBezTo>
                  <a:cubicBezTo>
                    <a:pt x="5357" y="6869"/>
                    <a:pt x="6901" y="5357"/>
                    <a:pt x="6901" y="3435"/>
                  </a:cubicBezTo>
                  <a:cubicBezTo>
                    <a:pt x="6901" y="1576"/>
                    <a:pt x="5325" y="1"/>
                    <a:pt x="346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37138" tIns="137138" rIns="137138" bIns="137138" anchor="ctr" anchorCtr="0">
              <a:noAutofit/>
            </a:bodyPr>
            <a:lstStyle>
              <a:defPPr/>
            </a:lstStyle>
            <a:p>
              <a:endParaRPr sz="2100"/>
            </a:p>
          </p:txBody>
        </p:sp>
      </p:grpSp>
      <p:grpSp>
        <p:nvGrpSpPr>
          <p:cNvPr id="52" name="Google Shape;6760;p88">
            <a:extLst>
              <a:ext uri="{FF2B5EF4-FFF2-40B4-BE49-F238E27FC236}">
                <a16:creationId xmlns:a16="http://schemas.microsoft.com/office/drawing/2014/main" id="{8404217C-4FA7-F4C9-0520-2CDF78949C3B}"/>
              </a:ext>
            </a:extLst>
          </p:cNvPr>
          <p:cNvGrpSpPr/>
          <p:nvPr/>
        </p:nvGrpSpPr>
        <p:grpSpPr>
          <a:xfrm>
            <a:off x="3665212" y="1805017"/>
            <a:ext cx="749930" cy="900844"/>
            <a:chOff x="-35814602" y="3202075"/>
            <a:chExt cx="242625" cy="291450"/>
          </a:xfrm>
          <a:solidFill>
            <a:srgbClr val="FFC000"/>
          </a:solidFill>
        </p:grpSpPr>
        <p:sp>
          <p:nvSpPr>
            <p:cNvPr id="53" name="Google Shape;6761;p88">
              <a:extLst>
                <a:ext uri="{FF2B5EF4-FFF2-40B4-BE49-F238E27FC236}">
                  <a16:creationId xmlns:a16="http://schemas.microsoft.com/office/drawing/2014/main" id="{43C65CEA-A693-E240-6D7B-6C1D4E980437}"/>
                </a:ext>
              </a:extLst>
            </p:cNvPr>
            <p:cNvSpPr/>
            <p:nvPr/>
          </p:nvSpPr>
          <p:spPr>
            <a:xfrm>
              <a:off x="-35814602" y="3202075"/>
              <a:ext cx="51225" cy="202450"/>
            </a:xfrm>
            <a:custGeom>
              <a:avLst/>
              <a:gdLst/>
              <a:ahLst/>
              <a:cxnLst/>
              <a:rect l="l" t="t" r="r" b="b"/>
              <a:pathLst>
                <a:path w="2049" h="8097" extrusionOk="0">
                  <a:moveTo>
                    <a:pt x="1702" y="0"/>
                  </a:moveTo>
                  <a:cubicBezTo>
                    <a:pt x="757" y="0"/>
                    <a:pt x="1" y="788"/>
                    <a:pt x="1" y="1733"/>
                  </a:cubicBezTo>
                  <a:lnTo>
                    <a:pt x="1" y="8097"/>
                  </a:lnTo>
                  <a:cubicBezTo>
                    <a:pt x="348" y="7782"/>
                    <a:pt x="820" y="7562"/>
                    <a:pt x="1387" y="7562"/>
                  </a:cubicBezTo>
                  <a:lnTo>
                    <a:pt x="2049" y="7562"/>
                  </a:lnTo>
                  <a:lnTo>
                    <a:pt x="2049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37138" tIns="137138" rIns="137138" bIns="137138" anchor="ctr" anchorCtr="0">
              <a:noAutofit/>
            </a:bodyPr>
            <a:lstStyle>
              <a:defPPr/>
            </a:lstStyle>
            <a:p>
              <a:endParaRPr sz="2100"/>
            </a:p>
          </p:txBody>
        </p:sp>
        <p:sp>
          <p:nvSpPr>
            <p:cNvPr id="54" name="Google Shape;6762;p88">
              <a:extLst>
                <a:ext uri="{FF2B5EF4-FFF2-40B4-BE49-F238E27FC236}">
                  <a16:creationId xmlns:a16="http://schemas.microsoft.com/office/drawing/2014/main" id="{0DCD990A-FF18-A81C-4A2E-1A43E19630A4}"/>
                </a:ext>
              </a:extLst>
            </p:cNvPr>
            <p:cNvSpPr/>
            <p:nvPr/>
          </p:nvSpPr>
          <p:spPr>
            <a:xfrm>
              <a:off x="-35814602" y="3407650"/>
              <a:ext cx="242625" cy="68550"/>
            </a:xfrm>
            <a:custGeom>
              <a:avLst/>
              <a:gdLst/>
              <a:ahLst/>
              <a:cxnLst/>
              <a:rect l="l" t="t" r="r" b="b"/>
              <a:pathLst>
                <a:path w="9705" h="2742" extrusionOk="0">
                  <a:moveTo>
                    <a:pt x="1387" y="0"/>
                  </a:moveTo>
                  <a:cubicBezTo>
                    <a:pt x="631" y="0"/>
                    <a:pt x="1" y="630"/>
                    <a:pt x="1" y="1386"/>
                  </a:cubicBezTo>
                  <a:cubicBezTo>
                    <a:pt x="1" y="2111"/>
                    <a:pt x="600" y="2741"/>
                    <a:pt x="1356" y="2741"/>
                  </a:cubicBezTo>
                  <a:lnTo>
                    <a:pt x="4758" y="2741"/>
                  </a:lnTo>
                  <a:lnTo>
                    <a:pt x="4758" y="1733"/>
                  </a:lnTo>
                  <a:lnTo>
                    <a:pt x="1702" y="1733"/>
                  </a:lnTo>
                  <a:cubicBezTo>
                    <a:pt x="1513" y="1733"/>
                    <a:pt x="1356" y="1575"/>
                    <a:pt x="1356" y="1355"/>
                  </a:cubicBezTo>
                  <a:cubicBezTo>
                    <a:pt x="1356" y="1166"/>
                    <a:pt x="1513" y="1008"/>
                    <a:pt x="1702" y="1008"/>
                  </a:cubicBezTo>
                  <a:lnTo>
                    <a:pt x="9232" y="1008"/>
                  </a:lnTo>
                  <a:cubicBezTo>
                    <a:pt x="9263" y="851"/>
                    <a:pt x="9326" y="662"/>
                    <a:pt x="9452" y="536"/>
                  </a:cubicBezTo>
                  <a:cubicBezTo>
                    <a:pt x="9704" y="221"/>
                    <a:pt x="9484" y="0"/>
                    <a:pt x="926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37138" tIns="137138" rIns="137138" bIns="137138" anchor="ctr" anchorCtr="0">
              <a:noAutofit/>
            </a:bodyPr>
            <a:lstStyle>
              <a:defPPr/>
            </a:lstStyle>
            <a:p>
              <a:endParaRPr sz="2100"/>
            </a:p>
          </p:txBody>
        </p:sp>
        <p:sp>
          <p:nvSpPr>
            <p:cNvPr id="55" name="Google Shape;6763;p88">
              <a:extLst>
                <a:ext uri="{FF2B5EF4-FFF2-40B4-BE49-F238E27FC236}">
                  <a16:creationId xmlns:a16="http://schemas.microsoft.com/office/drawing/2014/main" id="{C4A3C264-D13C-C8AF-016F-87A4CDF7085A}"/>
                </a:ext>
              </a:extLst>
            </p:cNvPr>
            <p:cNvSpPr/>
            <p:nvPr/>
          </p:nvSpPr>
          <p:spPr>
            <a:xfrm>
              <a:off x="-35627125" y="3450950"/>
              <a:ext cx="55150" cy="25250"/>
            </a:xfrm>
            <a:custGeom>
              <a:avLst/>
              <a:gdLst/>
              <a:ahLst/>
              <a:cxnLst/>
              <a:rect l="l" t="t" r="r" b="b"/>
              <a:pathLst>
                <a:path w="2206" h="1010" extrusionOk="0">
                  <a:moveTo>
                    <a:pt x="0" y="1"/>
                  </a:moveTo>
                  <a:lnTo>
                    <a:pt x="0" y="1009"/>
                  </a:lnTo>
                  <a:lnTo>
                    <a:pt x="1670" y="1009"/>
                  </a:lnTo>
                  <a:cubicBezTo>
                    <a:pt x="1953" y="1009"/>
                    <a:pt x="2205" y="788"/>
                    <a:pt x="1953" y="505"/>
                  </a:cubicBezTo>
                  <a:cubicBezTo>
                    <a:pt x="1827" y="347"/>
                    <a:pt x="1764" y="190"/>
                    <a:pt x="167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37138" tIns="137138" rIns="137138" bIns="137138" anchor="ctr" anchorCtr="0">
              <a:noAutofit/>
            </a:bodyPr>
            <a:lstStyle>
              <a:defPPr/>
            </a:lstStyle>
            <a:p>
              <a:endParaRPr sz="2100"/>
            </a:p>
          </p:txBody>
        </p:sp>
        <p:sp>
          <p:nvSpPr>
            <p:cNvPr id="56" name="Google Shape;6764;p88">
              <a:extLst>
                <a:ext uri="{FF2B5EF4-FFF2-40B4-BE49-F238E27FC236}">
                  <a16:creationId xmlns:a16="http://schemas.microsoft.com/office/drawing/2014/main" id="{CB5E8446-E7CE-0A96-561B-C512B26F8E1D}"/>
                </a:ext>
              </a:extLst>
            </p:cNvPr>
            <p:cNvSpPr/>
            <p:nvPr/>
          </p:nvSpPr>
          <p:spPr>
            <a:xfrm>
              <a:off x="-35703526" y="3305250"/>
              <a:ext cx="84300" cy="34675"/>
            </a:xfrm>
            <a:custGeom>
              <a:avLst/>
              <a:gdLst/>
              <a:ahLst/>
              <a:cxnLst/>
              <a:rect l="l" t="t" r="r" b="b"/>
              <a:pathLst>
                <a:path w="3372" h="1387" extrusionOk="0">
                  <a:moveTo>
                    <a:pt x="1701" y="0"/>
                  </a:moveTo>
                  <a:cubicBezTo>
                    <a:pt x="882" y="0"/>
                    <a:pt x="221" y="599"/>
                    <a:pt x="0" y="1387"/>
                  </a:cubicBezTo>
                  <a:lnTo>
                    <a:pt x="3371" y="1387"/>
                  </a:lnTo>
                  <a:cubicBezTo>
                    <a:pt x="3214" y="599"/>
                    <a:pt x="2521" y="0"/>
                    <a:pt x="170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37138" tIns="137138" rIns="137138" bIns="137138" anchor="ctr" anchorCtr="0">
              <a:noAutofit/>
            </a:bodyPr>
            <a:lstStyle>
              <a:defPPr/>
            </a:lstStyle>
            <a:p>
              <a:endParaRPr sz="2100"/>
            </a:p>
          </p:txBody>
        </p:sp>
        <p:sp>
          <p:nvSpPr>
            <p:cNvPr id="57" name="Google Shape;6765;p88">
              <a:extLst>
                <a:ext uri="{FF2B5EF4-FFF2-40B4-BE49-F238E27FC236}">
                  <a16:creationId xmlns:a16="http://schemas.microsoft.com/office/drawing/2014/main" id="{86A302DA-ABB3-2A2B-7CB9-2D741A178316}"/>
                </a:ext>
              </a:extLst>
            </p:cNvPr>
            <p:cNvSpPr/>
            <p:nvPr/>
          </p:nvSpPr>
          <p:spPr>
            <a:xfrm>
              <a:off x="-35677549" y="3254050"/>
              <a:ext cx="33100" cy="33100"/>
            </a:xfrm>
            <a:custGeom>
              <a:avLst/>
              <a:gdLst/>
              <a:ahLst/>
              <a:cxnLst/>
              <a:rect l="l" t="t" r="r" b="b"/>
              <a:pathLst>
                <a:path w="1324" h="1324" extrusionOk="0">
                  <a:moveTo>
                    <a:pt x="662" y="1"/>
                  </a:moveTo>
                  <a:cubicBezTo>
                    <a:pt x="316" y="1"/>
                    <a:pt x="1" y="284"/>
                    <a:pt x="1" y="662"/>
                  </a:cubicBezTo>
                  <a:cubicBezTo>
                    <a:pt x="1" y="1040"/>
                    <a:pt x="316" y="1324"/>
                    <a:pt x="662" y="1324"/>
                  </a:cubicBezTo>
                  <a:cubicBezTo>
                    <a:pt x="1040" y="1324"/>
                    <a:pt x="1324" y="1040"/>
                    <a:pt x="1324" y="662"/>
                  </a:cubicBezTo>
                  <a:cubicBezTo>
                    <a:pt x="1324" y="284"/>
                    <a:pt x="1040" y="1"/>
                    <a:pt x="66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37138" tIns="137138" rIns="137138" bIns="137138" anchor="ctr" anchorCtr="0">
              <a:noAutofit/>
            </a:bodyPr>
            <a:lstStyle>
              <a:defPPr/>
            </a:lstStyle>
            <a:p>
              <a:endParaRPr sz="2100"/>
            </a:p>
          </p:txBody>
        </p:sp>
        <p:sp>
          <p:nvSpPr>
            <p:cNvPr id="58" name="Google Shape;6766;p88">
              <a:extLst>
                <a:ext uri="{FF2B5EF4-FFF2-40B4-BE49-F238E27FC236}">
                  <a16:creationId xmlns:a16="http://schemas.microsoft.com/office/drawing/2014/main" id="{00AF715C-4A27-C00E-8139-541CD590A89C}"/>
                </a:ext>
              </a:extLst>
            </p:cNvPr>
            <p:cNvSpPr/>
            <p:nvPr/>
          </p:nvSpPr>
          <p:spPr>
            <a:xfrm>
              <a:off x="-35746851" y="3202075"/>
              <a:ext cx="171725" cy="189050"/>
            </a:xfrm>
            <a:custGeom>
              <a:avLst/>
              <a:gdLst/>
              <a:ahLst/>
              <a:cxnLst/>
              <a:rect l="l" t="t" r="r" b="b"/>
              <a:pathLst>
                <a:path w="6868" h="7562" extrusionOk="0">
                  <a:moveTo>
                    <a:pt x="3434" y="1355"/>
                  </a:moveTo>
                  <a:cubicBezTo>
                    <a:pt x="4191" y="1355"/>
                    <a:pt x="4821" y="1985"/>
                    <a:pt x="4821" y="2741"/>
                  </a:cubicBezTo>
                  <a:cubicBezTo>
                    <a:pt x="4821" y="3088"/>
                    <a:pt x="4663" y="3403"/>
                    <a:pt x="4474" y="3655"/>
                  </a:cubicBezTo>
                  <a:cubicBezTo>
                    <a:pt x="5293" y="4033"/>
                    <a:pt x="5829" y="4852"/>
                    <a:pt x="5829" y="5829"/>
                  </a:cubicBezTo>
                  <a:cubicBezTo>
                    <a:pt x="5829" y="6018"/>
                    <a:pt x="5671" y="6175"/>
                    <a:pt x="5482" y="6175"/>
                  </a:cubicBezTo>
                  <a:lnTo>
                    <a:pt x="1387" y="6175"/>
                  </a:lnTo>
                  <a:cubicBezTo>
                    <a:pt x="1198" y="6175"/>
                    <a:pt x="1040" y="6018"/>
                    <a:pt x="1040" y="5829"/>
                  </a:cubicBezTo>
                  <a:cubicBezTo>
                    <a:pt x="1040" y="4852"/>
                    <a:pt x="1576" y="4033"/>
                    <a:pt x="2426" y="3655"/>
                  </a:cubicBezTo>
                  <a:cubicBezTo>
                    <a:pt x="2174" y="3403"/>
                    <a:pt x="2048" y="3088"/>
                    <a:pt x="2048" y="2741"/>
                  </a:cubicBezTo>
                  <a:cubicBezTo>
                    <a:pt x="2048" y="1985"/>
                    <a:pt x="2678" y="1355"/>
                    <a:pt x="3434" y="1355"/>
                  </a:cubicBezTo>
                  <a:close/>
                  <a:moveTo>
                    <a:pt x="0" y="0"/>
                  </a:moveTo>
                  <a:lnTo>
                    <a:pt x="0" y="7562"/>
                  </a:lnTo>
                  <a:lnTo>
                    <a:pt x="6868" y="7562"/>
                  </a:lnTo>
                  <a:lnTo>
                    <a:pt x="6868" y="1009"/>
                  </a:lnTo>
                  <a:cubicBezTo>
                    <a:pt x="6868" y="473"/>
                    <a:pt x="6396" y="0"/>
                    <a:pt x="582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37138" tIns="137138" rIns="137138" bIns="137138" anchor="ctr" anchorCtr="0">
              <a:noAutofit/>
            </a:bodyPr>
            <a:lstStyle>
              <a:defPPr/>
            </a:lstStyle>
            <a:p>
              <a:endParaRPr sz="2100"/>
            </a:p>
          </p:txBody>
        </p:sp>
        <p:sp>
          <p:nvSpPr>
            <p:cNvPr id="59" name="Google Shape;6767;p88">
              <a:extLst>
                <a:ext uri="{FF2B5EF4-FFF2-40B4-BE49-F238E27FC236}">
                  <a16:creationId xmlns:a16="http://schemas.microsoft.com/office/drawing/2014/main" id="{1EB06E83-6B01-24E2-2815-142C94795D83}"/>
                </a:ext>
              </a:extLst>
            </p:cNvPr>
            <p:cNvSpPr/>
            <p:nvPr/>
          </p:nvSpPr>
          <p:spPr>
            <a:xfrm>
              <a:off x="-35677549" y="3450950"/>
              <a:ext cx="34675" cy="42575"/>
            </a:xfrm>
            <a:custGeom>
              <a:avLst/>
              <a:gdLst/>
              <a:ahLst/>
              <a:cxnLst/>
              <a:rect l="l" t="t" r="r" b="b"/>
              <a:pathLst>
                <a:path w="1387" h="1703" extrusionOk="0">
                  <a:moveTo>
                    <a:pt x="1" y="1"/>
                  </a:moveTo>
                  <a:lnTo>
                    <a:pt x="1" y="1702"/>
                  </a:lnTo>
                  <a:lnTo>
                    <a:pt x="505" y="1387"/>
                  </a:lnTo>
                  <a:cubicBezTo>
                    <a:pt x="536" y="1324"/>
                    <a:pt x="631" y="1324"/>
                    <a:pt x="694" y="1324"/>
                  </a:cubicBezTo>
                  <a:cubicBezTo>
                    <a:pt x="711" y="1316"/>
                    <a:pt x="725" y="1312"/>
                    <a:pt x="739" y="1312"/>
                  </a:cubicBezTo>
                  <a:cubicBezTo>
                    <a:pt x="776" y="1312"/>
                    <a:pt x="805" y="1341"/>
                    <a:pt x="851" y="1387"/>
                  </a:cubicBezTo>
                  <a:lnTo>
                    <a:pt x="1387" y="1702"/>
                  </a:lnTo>
                  <a:lnTo>
                    <a:pt x="1387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37138" tIns="137138" rIns="137138" bIns="137138" anchor="ctr" anchorCtr="0">
              <a:noAutofit/>
            </a:bodyPr>
            <a:lstStyle>
              <a:defPPr/>
            </a:lstStyle>
            <a:p>
              <a:endParaRPr sz="2100"/>
            </a:p>
          </p:txBody>
        </p:sp>
      </p:grpSp>
      <p:grpSp>
        <p:nvGrpSpPr>
          <p:cNvPr id="60" name="Google Shape;6777;p88">
            <a:extLst>
              <a:ext uri="{FF2B5EF4-FFF2-40B4-BE49-F238E27FC236}">
                <a16:creationId xmlns:a16="http://schemas.microsoft.com/office/drawing/2014/main" id="{F1E11470-47EB-BEE6-74C7-D1515469FC17}"/>
              </a:ext>
            </a:extLst>
          </p:cNvPr>
          <p:cNvGrpSpPr/>
          <p:nvPr/>
        </p:nvGrpSpPr>
        <p:grpSpPr>
          <a:xfrm>
            <a:off x="9616338" y="1751431"/>
            <a:ext cx="900842" cy="900844"/>
            <a:chOff x="-34003850" y="3227275"/>
            <a:chExt cx="291450" cy="291450"/>
          </a:xfrm>
          <a:solidFill>
            <a:srgbClr val="FFC000"/>
          </a:solidFill>
        </p:grpSpPr>
        <p:sp>
          <p:nvSpPr>
            <p:cNvPr id="61" name="Google Shape;6778;p88">
              <a:extLst>
                <a:ext uri="{FF2B5EF4-FFF2-40B4-BE49-F238E27FC236}">
                  <a16:creationId xmlns:a16="http://schemas.microsoft.com/office/drawing/2014/main" id="{F04D9834-7C40-3898-A6AB-EB44ADDB3F83}"/>
                </a:ext>
              </a:extLst>
            </p:cNvPr>
            <p:cNvSpPr/>
            <p:nvPr/>
          </p:nvSpPr>
          <p:spPr>
            <a:xfrm>
              <a:off x="-33852625" y="3313925"/>
              <a:ext cx="128425" cy="49625"/>
            </a:xfrm>
            <a:custGeom>
              <a:avLst/>
              <a:gdLst/>
              <a:ahLst/>
              <a:cxnLst/>
              <a:rect l="l" t="t" r="r" b="b"/>
              <a:pathLst>
                <a:path w="5137" h="1985" extrusionOk="0">
                  <a:moveTo>
                    <a:pt x="473" y="0"/>
                  </a:moveTo>
                  <a:cubicBezTo>
                    <a:pt x="316" y="0"/>
                    <a:pt x="158" y="32"/>
                    <a:pt x="1" y="126"/>
                  </a:cubicBezTo>
                  <a:lnTo>
                    <a:pt x="2521" y="1985"/>
                  </a:lnTo>
                  <a:lnTo>
                    <a:pt x="5136" y="158"/>
                  </a:lnTo>
                  <a:cubicBezTo>
                    <a:pt x="4979" y="32"/>
                    <a:pt x="4790" y="0"/>
                    <a:pt x="456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37138" tIns="137138" rIns="137138" bIns="137138" anchor="ctr" anchorCtr="0">
              <a:noAutofit/>
            </a:bodyPr>
            <a:lstStyle>
              <a:defPPr/>
            </a:lstStyle>
            <a:p>
              <a:endParaRPr sz="2100"/>
            </a:p>
          </p:txBody>
        </p:sp>
        <p:sp>
          <p:nvSpPr>
            <p:cNvPr id="62" name="Google Shape;6779;p88">
              <a:extLst>
                <a:ext uri="{FF2B5EF4-FFF2-40B4-BE49-F238E27FC236}">
                  <a16:creationId xmlns:a16="http://schemas.microsoft.com/office/drawing/2014/main" id="{C873CE3D-6A38-217A-E6AC-BD74FEF2284F}"/>
                </a:ext>
              </a:extLst>
            </p:cNvPr>
            <p:cNvSpPr/>
            <p:nvPr/>
          </p:nvSpPr>
          <p:spPr>
            <a:xfrm>
              <a:off x="-33866001" y="3328875"/>
              <a:ext cx="153600" cy="103200"/>
            </a:xfrm>
            <a:custGeom>
              <a:avLst/>
              <a:gdLst/>
              <a:ahLst/>
              <a:cxnLst/>
              <a:rect l="l" t="t" r="r" b="b"/>
              <a:pathLst>
                <a:path w="6144" h="4128" extrusionOk="0">
                  <a:moveTo>
                    <a:pt x="63" y="1"/>
                  </a:moveTo>
                  <a:cubicBezTo>
                    <a:pt x="32" y="127"/>
                    <a:pt x="0" y="284"/>
                    <a:pt x="0" y="379"/>
                  </a:cubicBezTo>
                  <a:lnTo>
                    <a:pt x="0" y="3120"/>
                  </a:lnTo>
                  <a:cubicBezTo>
                    <a:pt x="0" y="3655"/>
                    <a:pt x="473" y="4128"/>
                    <a:pt x="1040" y="4128"/>
                  </a:cubicBezTo>
                  <a:lnTo>
                    <a:pt x="5136" y="4128"/>
                  </a:lnTo>
                  <a:cubicBezTo>
                    <a:pt x="5671" y="4128"/>
                    <a:pt x="6144" y="3655"/>
                    <a:pt x="6144" y="3120"/>
                  </a:cubicBezTo>
                  <a:lnTo>
                    <a:pt x="6144" y="379"/>
                  </a:lnTo>
                  <a:cubicBezTo>
                    <a:pt x="6144" y="284"/>
                    <a:pt x="6112" y="190"/>
                    <a:pt x="6112" y="64"/>
                  </a:cubicBezTo>
                  <a:lnTo>
                    <a:pt x="3277" y="2048"/>
                  </a:lnTo>
                  <a:cubicBezTo>
                    <a:pt x="3214" y="2080"/>
                    <a:pt x="3151" y="2080"/>
                    <a:pt x="3056" y="2080"/>
                  </a:cubicBezTo>
                  <a:cubicBezTo>
                    <a:pt x="2993" y="2080"/>
                    <a:pt x="2962" y="2080"/>
                    <a:pt x="2867" y="2048"/>
                  </a:cubicBezTo>
                  <a:lnTo>
                    <a:pt x="63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37138" tIns="137138" rIns="137138" bIns="137138" anchor="ctr" anchorCtr="0">
              <a:noAutofit/>
            </a:bodyPr>
            <a:lstStyle>
              <a:defPPr/>
            </a:lstStyle>
            <a:p>
              <a:endParaRPr sz="2100"/>
            </a:p>
          </p:txBody>
        </p:sp>
        <p:sp>
          <p:nvSpPr>
            <p:cNvPr id="63" name="Google Shape;6780;p88">
              <a:extLst>
                <a:ext uri="{FF2B5EF4-FFF2-40B4-BE49-F238E27FC236}">
                  <a16:creationId xmlns:a16="http://schemas.microsoft.com/office/drawing/2014/main" id="{7A7433F0-0AFC-426F-9B2F-A8090EB43DDD}"/>
                </a:ext>
              </a:extLst>
            </p:cNvPr>
            <p:cNvSpPr/>
            <p:nvPr/>
          </p:nvSpPr>
          <p:spPr>
            <a:xfrm>
              <a:off x="-34003850" y="3279250"/>
              <a:ext cx="189050" cy="188275"/>
            </a:xfrm>
            <a:custGeom>
              <a:avLst/>
              <a:gdLst/>
              <a:ahLst/>
              <a:cxnLst/>
              <a:rect l="l" t="t" r="r" b="b"/>
              <a:pathLst>
                <a:path w="7562" h="7531" extrusionOk="0">
                  <a:moveTo>
                    <a:pt x="3781" y="2017"/>
                  </a:moveTo>
                  <a:cubicBezTo>
                    <a:pt x="3970" y="2017"/>
                    <a:pt x="4128" y="2175"/>
                    <a:pt x="4128" y="2364"/>
                  </a:cubicBezTo>
                  <a:cubicBezTo>
                    <a:pt x="4128" y="2584"/>
                    <a:pt x="3970" y="2742"/>
                    <a:pt x="3781" y="2742"/>
                  </a:cubicBezTo>
                  <a:lnTo>
                    <a:pt x="1702" y="2742"/>
                  </a:lnTo>
                  <a:cubicBezTo>
                    <a:pt x="1482" y="2742"/>
                    <a:pt x="1324" y="2584"/>
                    <a:pt x="1324" y="2364"/>
                  </a:cubicBezTo>
                  <a:cubicBezTo>
                    <a:pt x="1324" y="2175"/>
                    <a:pt x="1482" y="2017"/>
                    <a:pt x="1702" y="2017"/>
                  </a:cubicBezTo>
                  <a:close/>
                  <a:moveTo>
                    <a:pt x="3057" y="3403"/>
                  </a:moveTo>
                  <a:cubicBezTo>
                    <a:pt x="3277" y="3403"/>
                    <a:pt x="3435" y="3561"/>
                    <a:pt x="3435" y="3750"/>
                  </a:cubicBezTo>
                  <a:cubicBezTo>
                    <a:pt x="3466" y="3939"/>
                    <a:pt x="3277" y="4096"/>
                    <a:pt x="3057" y="4096"/>
                  </a:cubicBezTo>
                  <a:lnTo>
                    <a:pt x="1702" y="4096"/>
                  </a:lnTo>
                  <a:cubicBezTo>
                    <a:pt x="1482" y="4096"/>
                    <a:pt x="1324" y="3939"/>
                    <a:pt x="1324" y="3750"/>
                  </a:cubicBezTo>
                  <a:cubicBezTo>
                    <a:pt x="1324" y="3561"/>
                    <a:pt x="1482" y="3403"/>
                    <a:pt x="1702" y="3403"/>
                  </a:cubicBezTo>
                  <a:close/>
                  <a:moveTo>
                    <a:pt x="2395" y="4790"/>
                  </a:moveTo>
                  <a:cubicBezTo>
                    <a:pt x="2584" y="4790"/>
                    <a:pt x="2742" y="4947"/>
                    <a:pt x="2742" y="5136"/>
                  </a:cubicBezTo>
                  <a:cubicBezTo>
                    <a:pt x="2742" y="5325"/>
                    <a:pt x="2584" y="5483"/>
                    <a:pt x="2395" y="5483"/>
                  </a:cubicBezTo>
                  <a:lnTo>
                    <a:pt x="1702" y="5483"/>
                  </a:lnTo>
                  <a:cubicBezTo>
                    <a:pt x="1482" y="5483"/>
                    <a:pt x="1324" y="5325"/>
                    <a:pt x="1324" y="5136"/>
                  </a:cubicBezTo>
                  <a:cubicBezTo>
                    <a:pt x="1324" y="4947"/>
                    <a:pt x="1482" y="4790"/>
                    <a:pt x="1702" y="4790"/>
                  </a:cubicBezTo>
                  <a:close/>
                  <a:moveTo>
                    <a:pt x="1" y="1"/>
                  </a:moveTo>
                  <a:lnTo>
                    <a:pt x="1" y="7530"/>
                  </a:lnTo>
                  <a:lnTo>
                    <a:pt x="7562" y="7530"/>
                  </a:lnTo>
                  <a:lnTo>
                    <a:pt x="7562" y="6837"/>
                  </a:lnTo>
                  <a:lnTo>
                    <a:pt x="6522" y="6837"/>
                  </a:lnTo>
                  <a:cubicBezTo>
                    <a:pt x="5577" y="6837"/>
                    <a:pt x="4853" y="6081"/>
                    <a:pt x="4853" y="5136"/>
                  </a:cubicBezTo>
                  <a:lnTo>
                    <a:pt x="4853" y="2395"/>
                  </a:lnTo>
                  <a:cubicBezTo>
                    <a:pt x="4853" y="1450"/>
                    <a:pt x="5577" y="725"/>
                    <a:pt x="6522" y="725"/>
                  </a:cubicBezTo>
                  <a:lnTo>
                    <a:pt x="7562" y="725"/>
                  </a:lnTo>
                  <a:lnTo>
                    <a:pt x="7562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37138" tIns="137138" rIns="137138" bIns="137138" anchor="ctr" anchorCtr="0">
              <a:noAutofit/>
            </a:bodyPr>
            <a:lstStyle>
              <a:defPPr/>
            </a:lstStyle>
            <a:p>
              <a:endParaRPr sz="2100"/>
            </a:p>
          </p:txBody>
        </p:sp>
        <p:sp>
          <p:nvSpPr>
            <p:cNvPr id="64" name="Google Shape;6781;p88">
              <a:extLst>
                <a:ext uri="{FF2B5EF4-FFF2-40B4-BE49-F238E27FC236}">
                  <a16:creationId xmlns:a16="http://schemas.microsoft.com/office/drawing/2014/main" id="{FC76E223-352C-37E4-C5C5-092F7040F460}"/>
                </a:ext>
              </a:extLst>
            </p:cNvPr>
            <p:cNvSpPr/>
            <p:nvPr/>
          </p:nvSpPr>
          <p:spPr>
            <a:xfrm>
              <a:off x="-34003850" y="3227275"/>
              <a:ext cx="189050" cy="34675"/>
            </a:xfrm>
            <a:custGeom>
              <a:avLst/>
              <a:gdLst/>
              <a:ahLst/>
              <a:cxnLst/>
              <a:rect l="l" t="t" r="r" b="b"/>
              <a:pathLst>
                <a:path w="7562" h="1387" extrusionOk="0">
                  <a:moveTo>
                    <a:pt x="1009" y="1"/>
                  </a:moveTo>
                  <a:cubicBezTo>
                    <a:pt x="473" y="1"/>
                    <a:pt x="1" y="473"/>
                    <a:pt x="1" y="1040"/>
                  </a:cubicBezTo>
                  <a:lnTo>
                    <a:pt x="1" y="1387"/>
                  </a:lnTo>
                  <a:lnTo>
                    <a:pt x="7562" y="1387"/>
                  </a:lnTo>
                  <a:lnTo>
                    <a:pt x="7562" y="1040"/>
                  </a:lnTo>
                  <a:cubicBezTo>
                    <a:pt x="7562" y="473"/>
                    <a:pt x="7089" y="1"/>
                    <a:pt x="652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37138" tIns="137138" rIns="137138" bIns="137138" anchor="ctr" anchorCtr="0">
              <a:noAutofit/>
            </a:bodyPr>
            <a:lstStyle>
              <a:defPPr/>
            </a:lstStyle>
            <a:p>
              <a:endParaRPr sz="2100"/>
            </a:p>
          </p:txBody>
        </p:sp>
        <p:sp>
          <p:nvSpPr>
            <p:cNvPr id="65" name="Google Shape;6782;p88">
              <a:extLst>
                <a:ext uri="{FF2B5EF4-FFF2-40B4-BE49-F238E27FC236}">
                  <a16:creationId xmlns:a16="http://schemas.microsoft.com/office/drawing/2014/main" id="{6C418751-0169-5A12-C121-9D5DD4AE06A8}"/>
                </a:ext>
              </a:extLst>
            </p:cNvPr>
            <p:cNvSpPr/>
            <p:nvPr/>
          </p:nvSpPr>
          <p:spPr>
            <a:xfrm>
              <a:off x="-34003850" y="3484050"/>
              <a:ext cx="189050" cy="34675"/>
            </a:xfrm>
            <a:custGeom>
              <a:avLst/>
              <a:gdLst/>
              <a:ahLst/>
              <a:cxnLst/>
              <a:rect l="l" t="t" r="r" b="b"/>
              <a:pathLst>
                <a:path w="7562" h="1387" extrusionOk="0">
                  <a:moveTo>
                    <a:pt x="1" y="0"/>
                  </a:moveTo>
                  <a:lnTo>
                    <a:pt x="1" y="347"/>
                  </a:lnTo>
                  <a:cubicBezTo>
                    <a:pt x="1" y="945"/>
                    <a:pt x="442" y="1386"/>
                    <a:pt x="1009" y="1386"/>
                  </a:cubicBezTo>
                  <a:lnTo>
                    <a:pt x="6522" y="1386"/>
                  </a:lnTo>
                  <a:cubicBezTo>
                    <a:pt x="7089" y="1386"/>
                    <a:pt x="7562" y="914"/>
                    <a:pt x="7562" y="347"/>
                  </a:cubicBezTo>
                  <a:lnTo>
                    <a:pt x="7562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37138" tIns="137138" rIns="137138" bIns="137138" anchor="ctr" anchorCtr="0">
              <a:noAutofit/>
            </a:bodyPr>
            <a:lstStyle>
              <a:defPPr/>
            </a:lstStyle>
            <a:p>
              <a:endParaRPr sz="2100"/>
            </a:p>
          </p:txBody>
        </p:sp>
      </p:grpSp>
      <p:grpSp>
        <p:nvGrpSpPr>
          <p:cNvPr id="66" name="Google Shape;6827;p88">
            <a:extLst>
              <a:ext uri="{FF2B5EF4-FFF2-40B4-BE49-F238E27FC236}">
                <a16:creationId xmlns:a16="http://schemas.microsoft.com/office/drawing/2014/main" id="{DEF9AD60-FBEF-7D4A-D4DB-423913B33738}"/>
              </a:ext>
            </a:extLst>
          </p:cNvPr>
          <p:cNvGrpSpPr/>
          <p:nvPr/>
        </p:nvGrpSpPr>
        <p:grpSpPr>
          <a:xfrm>
            <a:off x="10750765" y="1767217"/>
            <a:ext cx="910580" cy="898372"/>
            <a:chOff x="-33645475" y="3228075"/>
            <a:chExt cx="294600" cy="290650"/>
          </a:xfrm>
          <a:solidFill>
            <a:srgbClr val="FFC000"/>
          </a:solidFill>
        </p:grpSpPr>
        <p:sp>
          <p:nvSpPr>
            <p:cNvPr id="67" name="Google Shape;6828;p88">
              <a:extLst>
                <a:ext uri="{FF2B5EF4-FFF2-40B4-BE49-F238E27FC236}">
                  <a16:creationId xmlns:a16="http://schemas.microsoft.com/office/drawing/2014/main" id="{A64995BB-53E9-68D3-1763-6D3501A5949E}"/>
                </a:ext>
              </a:extLst>
            </p:cNvPr>
            <p:cNvSpPr/>
            <p:nvPr/>
          </p:nvSpPr>
          <p:spPr>
            <a:xfrm>
              <a:off x="-33456451" y="3261925"/>
              <a:ext cx="84300" cy="85100"/>
            </a:xfrm>
            <a:custGeom>
              <a:avLst/>
              <a:gdLst/>
              <a:ahLst/>
              <a:cxnLst/>
              <a:rect l="l" t="t" r="r" b="b"/>
              <a:pathLst>
                <a:path w="3372" h="3404" extrusionOk="0">
                  <a:moveTo>
                    <a:pt x="347" y="1"/>
                  </a:moveTo>
                  <a:cubicBezTo>
                    <a:pt x="158" y="1"/>
                    <a:pt x="1" y="158"/>
                    <a:pt x="1" y="347"/>
                  </a:cubicBezTo>
                  <a:cubicBezTo>
                    <a:pt x="1" y="536"/>
                    <a:pt x="158" y="694"/>
                    <a:pt x="347" y="694"/>
                  </a:cubicBezTo>
                  <a:lnTo>
                    <a:pt x="1009" y="694"/>
                  </a:lnTo>
                  <a:cubicBezTo>
                    <a:pt x="1576" y="694"/>
                    <a:pt x="2049" y="1166"/>
                    <a:pt x="2049" y="1733"/>
                  </a:cubicBezTo>
                  <a:lnTo>
                    <a:pt x="2049" y="2269"/>
                  </a:lnTo>
                  <a:lnTo>
                    <a:pt x="1923" y="2175"/>
                  </a:lnTo>
                  <a:cubicBezTo>
                    <a:pt x="1860" y="2112"/>
                    <a:pt x="1773" y="2080"/>
                    <a:pt x="1686" y="2080"/>
                  </a:cubicBezTo>
                  <a:cubicBezTo>
                    <a:pt x="1600" y="2080"/>
                    <a:pt x="1513" y="2112"/>
                    <a:pt x="1450" y="2175"/>
                  </a:cubicBezTo>
                  <a:cubicBezTo>
                    <a:pt x="1324" y="2269"/>
                    <a:pt x="1324" y="2521"/>
                    <a:pt x="1450" y="2647"/>
                  </a:cubicBezTo>
                  <a:lnTo>
                    <a:pt x="2112" y="3309"/>
                  </a:lnTo>
                  <a:cubicBezTo>
                    <a:pt x="2175" y="3372"/>
                    <a:pt x="2269" y="3403"/>
                    <a:pt x="2360" y="3403"/>
                  </a:cubicBezTo>
                  <a:cubicBezTo>
                    <a:pt x="2450" y="3403"/>
                    <a:pt x="2537" y="3372"/>
                    <a:pt x="2584" y="3309"/>
                  </a:cubicBezTo>
                  <a:lnTo>
                    <a:pt x="3277" y="2647"/>
                  </a:lnTo>
                  <a:cubicBezTo>
                    <a:pt x="3372" y="2521"/>
                    <a:pt x="3372" y="2269"/>
                    <a:pt x="3277" y="2175"/>
                  </a:cubicBezTo>
                  <a:cubicBezTo>
                    <a:pt x="3214" y="2112"/>
                    <a:pt x="3120" y="2080"/>
                    <a:pt x="3029" y="2080"/>
                  </a:cubicBezTo>
                  <a:cubicBezTo>
                    <a:pt x="2939" y="2080"/>
                    <a:pt x="2852" y="2112"/>
                    <a:pt x="2805" y="2175"/>
                  </a:cubicBezTo>
                  <a:lnTo>
                    <a:pt x="2679" y="2269"/>
                  </a:lnTo>
                  <a:lnTo>
                    <a:pt x="2679" y="1733"/>
                  </a:lnTo>
                  <a:cubicBezTo>
                    <a:pt x="2742" y="788"/>
                    <a:pt x="1954" y="1"/>
                    <a:pt x="100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37138" tIns="137138" rIns="137138" bIns="137138" anchor="ctr" anchorCtr="0">
              <a:noAutofit/>
            </a:bodyPr>
            <a:lstStyle>
              <a:defPPr/>
            </a:lstStyle>
            <a:p>
              <a:endParaRPr sz="2100"/>
            </a:p>
          </p:txBody>
        </p:sp>
        <p:sp>
          <p:nvSpPr>
            <p:cNvPr id="68" name="Google Shape;6829;p88">
              <a:extLst>
                <a:ext uri="{FF2B5EF4-FFF2-40B4-BE49-F238E27FC236}">
                  <a16:creationId xmlns:a16="http://schemas.microsoft.com/office/drawing/2014/main" id="{C5B38363-2EBF-9AAB-1AD7-7A74D0FD5E2E}"/>
                </a:ext>
              </a:extLst>
            </p:cNvPr>
            <p:cNvSpPr/>
            <p:nvPr/>
          </p:nvSpPr>
          <p:spPr>
            <a:xfrm>
              <a:off x="-33575374" y="3433625"/>
              <a:ext cx="85075" cy="85100"/>
            </a:xfrm>
            <a:custGeom>
              <a:avLst/>
              <a:gdLst/>
              <a:ahLst/>
              <a:cxnLst/>
              <a:rect l="l" t="t" r="r" b="b"/>
              <a:pathLst>
                <a:path w="3403" h="3404" extrusionOk="0">
                  <a:moveTo>
                    <a:pt x="1013" y="1"/>
                  </a:moveTo>
                  <a:cubicBezTo>
                    <a:pt x="922" y="1"/>
                    <a:pt x="835" y="32"/>
                    <a:pt x="788" y="95"/>
                  </a:cubicBezTo>
                  <a:lnTo>
                    <a:pt x="127" y="757"/>
                  </a:lnTo>
                  <a:cubicBezTo>
                    <a:pt x="1" y="883"/>
                    <a:pt x="1" y="1135"/>
                    <a:pt x="127" y="1229"/>
                  </a:cubicBezTo>
                  <a:cubicBezTo>
                    <a:pt x="174" y="1292"/>
                    <a:pt x="260" y="1324"/>
                    <a:pt x="351" y="1324"/>
                  </a:cubicBezTo>
                  <a:cubicBezTo>
                    <a:pt x="442" y="1324"/>
                    <a:pt x="536" y="1292"/>
                    <a:pt x="599" y="1229"/>
                  </a:cubicBezTo>
                  <a:lnTo>
                    <a:pt x="694" y="1135"/>
                  </a:lnTo>
                  <a:lnTo>
                    <a:pt x="694" y="1671"/>
                  </a:lnTo>
                  <a:cubicBezTo>
                    <a:pt x="694" y="2616"/>
                    <a:pt x="1450" y="3372"/>
                    <a:pt x="2395" y="3372"/>
                  </a:cubicBezTo>
                  <a:lnTo>
                    <a:pt x="3057" y="3372"/>
                  </a:lnTo>
                  <a:lnTo>
                    <a:pt x="3057" y="3403"/>
                  </a:lnTo>
                  <a:cubicBezTo>
                    <a:pt x="3246" y="3403"/>
                    <a:pt x="3403" y="3246"/>
                    <a:pt x="3403" y="3057"/>
                  </a:cubicBezTo>
                  <a:cubicBezTo>
                    <a:pt x="3403" y="2868"/>
                    <a:pt x="3246" y="2710"/>
                    <a:pt x="3057" y="2710"/>
                  </a:cubicBezTo>
                  <a:lnTo>
                    <a:pt x="2363" y="2710"/>
                  </a:lnTo>
                  <a:cubicBezTo>
                    <a:pt x="1796" y="2710"/>
                    <a:pt x="1324" y="2238"/>
                    <a:pt x="1324" y="1671"/>
                  </a:cubicBezTo>
                  <a:lnTo>
                    <a:pt x="1324" y="1135"/>
                  </a:lnTo>
                  <a:lnTo>
                    <a:pt x="1450" y="1229"/>
                  </a:lnTo>
                  <a:cubicBezTo>
                    <a:pt x="1513" y="1292"/>
                    <a:pt x="1599" y="1324"/>
                    <a:pt x="1686" y="1324"/>
                  </a:cubicBezTo>
                  <a:cubicBezTo>
                    <a:pt x="1773" y="1324"/>
                    <a:pt x="1859" y="1292"/>
                    <a:pt x="1922" y="1229"/>
                  </a:cubicBezTo>
                  <a:cubicBezTo>
                    <a:pt x="2048" y="1135"/>
                    <a:pt x="2048" y="883"/>
                    <a:pt x="1922" y="757"/>
                  </a:cubicBezTo>
                  <a:lnTo>
                    <a:pt x="1261" y="95"/>
                  </a:lnTo>
                  <a:cubicBezTo>
                    <a:pt x="1198" y="32"/>
                    <a:pt x="1103" y="1"/>
                    <a:pt x="1013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37138" tIns="137138" rIns="137138" bIns="137138" anchor="ctr" anchorCtr="0">
              <a:noAutofit/>
            </a:bodyPr>
            <a:lstStyle>
              <a:defPPr/>
            </a:lstStyle>
            <a:p>
              <a:endParaRPr sz="2100"/>
            </a:p>
          </p:txBody>
        </p:sp>
        <p:sp>
          <p:nvSpPr>
            <p:cNvPr id="69" name="Google Shape;6830;p88">
              <a:extLst>
                <a:ext uri="{FF2B5EF4-FFF2-40B4-BE49-F238E27FC236}">
                  <a16:creationId xmlns:a16="http://schemas.microsoft.com/office/drawing/2014/main" id="{7F30DF3B-F993-4CCA-D950-598F3B5A1B93}"/>
                </a:ext>
              </a:extLst>
            </p:cNvPr>
            <p:cNvSpPr/>
            <p:nvPr/>
          </p:nvSpPr>
          <p:spPr>
            <a:xfrm>
              <a:off x="-33645475" y="3228075"/>
              <a:ext cx="206375" cy="153600"/>
            </a:xfrm>
            <a:custGeom>
              <a:avLst/>
              <a:gdLst/>
              <a:ahLst/>
              <a:cxnLst/>
              <a:rect l="l" t="t" r="r" b="b"/>
              <a:pathLst>
                <a:path w="8255" h="6144" extrusionOk="0">
                  <a:moveTo>
                    <a:pt x="4191" y="0"/>
                  </a:moveTo>
                  <a:cubicBezTo>
                    <a:pt x="2300" y="0"/>
                    <a:pt x="757" y="1544"/>
                    <a:pt x="757" y="3434"/>
                  </a:cubicBezTo>
                  <a:lnTo>
                    <a:pt x="757" y="3529"/>
                  </a:lnTo>
                  <a:cubicBezTo>
                    <a:pt x="347" y="3686"/>
                    <a:pt x="95" y="4033"/>
                    <a:pt x="95" y="4474"/>
                  </a:cubicBezTo>
                  <a:lnTo>
                    <a:pt x="95" y="5135"/>
                  </a:lnTo>
                  <a:cubicBezTo>
                    <a:pt x="1" y="5671"/>
                    <a:pt x="473" y="6143"/>
                    <a:pt x="1009" y="6143"/>
                  </a:cubicBezTo>
                  <a:cubicBezTo>
                    <a:pt x="1135" y="6143"/>
                    <a:pt x="1261" y="6112"/>
                    <a:pt x="1387" y="6080"/>
                  </a:cubicBezTo>
                  <a:lnTo>
                    <a:pt x="1387" y="3403"/>
                  </a:lnTo>
                  <a:cubicBezTo>
                    <a:pt x="1387" y="1890"/>
                    <a:pt x="2647" y="630"/>
                    <a:pt x="4128" y="630"/>
                  </a:cubicBezTo>
                  <a:cubicBezTo>
                    <a:pt x="5640" y="630"/>
                    <a:pt x="6900" y="1890"/>
                    <a:pt x="6900" y="3403"/>
                  </a:cubicBezTo>
                  <a:lnTo>
                    <a:pt x="6900" y="6080"/>
                  </a:lnTo>
                  <a:cubicBezTo>
                    <a:pt x="6995" y="6112"/>
                    <a:pt x="7121" y="6143"/>
                    <a:pt x="7247" y="6143"/>
                  </a:cubicBezTo>
                  <a:cubicBezTo>
                    <a:pt x="7782" y="6143"/>
                    <a:pt x="8255" y="5671"/>
                    <a:pt x="8255" y="5135"/>
                  </a:cubicBezTo>
                  <a:lnTo>
                    <a:pt x="8255" y="4474"/>
                  </a:lnTo>
                  <a:cubicBezTo>
                    <a:pt x="8255" y="4033"/>
                    <a:pt x="8003" y="3623"/>
                    <a:pt x="7593" y="3529"/>
                  </a:cubicBezTo>
                  <a:lnTo>
                    <a:pt x="7593" y="3434"/>
                  </a:lnTo>
                  <a:cubicBezTo>
                    <a:pt x="7593" y="1544"/>
                    <a:pt x="6050" y="0"/>
                    <a:pt x="419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37138" tIns="137138" rIns="137138" bIns="137138" anchor="ctr" anchorCtr="0">
              <a:noAutofit/>
            </a:bodyPr>
            <a:lstStyle>
              <a:defPPr/>
            </a:lstStyle>
            <a:p>
              <a:endParaRPr sz="2100"/>
            </a:p>
          </p:txBody>
        </p:sp>
        <p:sp>
          <p:nvSpPr>
            <p:cNvPr id="70" name="Google Shape;6831;p88">
              <a:extLst>
                <a:ext uri="{FF2B5EF4-FFF2-40B4-BE49-F238E27FC236}">
                  <a16:creationId xmlns:a16="http://schemas.microsoft.com/office/drawing/2014/main" id="{459D5A09-3D14-04A4-03CC-489CAE325499}"/>
                </a:ext>
              </a:extLst>
            </p:cNvPr>
            <p:cNvSpPr/>
            <p:nvPr/>
          </p:nvSpPr>
          <p:spPr>
            <a:xfrm>
              <a:off x="-33593500" y="3279250"/>
              <a:ext cx="104775" cy="52275"/>
            </a:xfrm>
            <a:custGeom>
              <a:avLst/>
              <a:gdLst/>
              <a:ahLst/>
              <a:cxnLst/>
              <a:rect l="l" t="t" r="r" b="b"/>
              <a:pathLst>
                <a:path w="4191" h="2091" extrusionOk="0">
                  <a:moveTo>
                    <a:pt x="1734" y="1"/>
                  </a:moveTo>
                  <a:cubicBezTo>
                    <a:pt x="789" y="1"/>
                    <a:pt x="1" y="757"/>
                    <a:pt x="1" y="1702"/>
                  </a:cubicBezTo>
                  <a:lnTo>
                    <a:pt x="1" y="2049"/>
                  </a:lnTo>
                  <a:lnTo>
                    <a:pt x="1230" y="2049"/>
                  </a:lnTo>
                  <a:cubicBezTo>
                    <a:pt x="1545" y="2049"/>
                    <a:pt x="1891" y="2049"/>
                    <a:pt x="2017" y="1986"/>
                  </a:cubicBezTo>
                  <a:cubicBezTo>
                    <a:pt x="2049" y="1954"/>
                    <a:pt x="2080" y="1828"/>
                    <a:pt x="2080" y="1734"/>
                  </a:cubicBezTo>
                  <a:cubicBezTo>
                    <a:pt x="2080" y="1545"/>
                    <a:pt x="2238" y="1387"/>
                    <a:pt x="2458" y="1387"/>
                  </a:cubicBezTo>
                  <a:cubicBezTo>
                    <a:pt x="2647" y="1387"/>
                    <a:pt x="2805" y="1545"/>
                    <a:pt x="2805" y="1734"/>
                  </a:cubicBezTo>
                  <a:cubicBezTo>
                    <a:pt x="2805" y="1828"/>
                    <a:pt x="2805" y="1954"/>
                    <a:pt x="2868" y="1986"/>
                  </a:cubicBezTo>
                  <a:cubicBezTo>
                    <a:pt x="2942" y="2059"/>
                    <a:pt x="3091" y="2090"/>
                    <a:pt x="3266" y="2090"/>
                  </a:cubicBezTo>
                  <a:cubicBezTo>
                    <a:pt x="3389" y="2090"/>
                    <a:pt x="3525" y="2075"/>
                    <a:pt x="3656" y="2049"/>
                  </a:cubicBezTo>
                  <a:lnTo>
                    <a:pt x="4191" y="2049"/>
                  </a:lnTo>
                  <a:lnTo>
                    <a:pt x="4191" y="1702"/>
                  </a:lnTo>
                  <a:lnTo>
                    <a:pt x="4128" y="1702"/>
                  </a:lnTo>
                  <a:cubicBezTo>
                    <a:pt x="4128" y="757"/>
                    <a:pt x="3340" y="1"/>
                    <a:pt x="239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37138" tIns="137138" rIns="137138" bIns="137138" anchor="ctr" anchorCtr="0">
              <a:noAutofit/>
            </a:bodyPr>
            <a:lstStyle>
              <a:defPPr/>
            </a:lstStyle>
            <a:p>
              <a:endParaRPr sz="2100"/>
            </a:p>
          </p:txBody>
        </p:sp>
        <p:sp>
          <p:nvSpPr>
            <p:cNvPr id="71" name="Google Shape;6832;p88">
              <a:extLst>
                <a:ext uri="{FF2B5EF4-FFF2-40B4-BE49-F238E27FC236}">
                  <a16:creationId xmlns:a16="http://schemas.microsoft.com/office/drawing/2014/main" id="{C56F2C22-7AF9-07F7-A137-87B0E7AE843F}"/>
                </a:ext>
              </a:extLst>
            </p:cNvPr>
            <p:cNvSpPr/>
            <p:nvPr/>
          </p:nvSpPr>
          <p:spPr>
            <a:xfrm>
              <a:off x="-33593500" y="3341475"/>
              <a:ext cx="104775" cy="74075"/>
            </a:xfrm>
            <a:custGeom>
              <a:avLst/>
              <a:gdLst/>
              <a:ahLst/>
              <a:cxnLst/>
              <a:rect l="l" t="t" r="r" b="b"/>
              <a:pathLst>
                <a:path w="4191" h="2963" extrusionOk="0">
                  <a:moveTo>
                    <a:pt x="2395" y="1"/>
                  </a:moveTo>
                  <a:cubicBezTo>
                    <a:pt x="2080" y="253"/>
                    <a:pt x="1671" y="253"/>
                    <a:pt x="1230" y="253"/>
                  </a:cubicBezTo>
                  <a:lnTo>
                    <a:pt x="1" y="253"/>
                  </a:lnTo>
                  <a:lnTo>
                    <a:pt x="1" y="914"/>
                  </a:lnTo>
                  <a:cubicBezTo>
                    <a:pt x="1" y="2049"/>
                    <a:pt x="946" y="2962"/>
                    <a:pt x="2112" y="2962"/>
                  </a:cubicBezTo>
                  <a:cubicBezTo>
                    <a:pt x="3246" y="2962"/>
                    <a:pt x="4191" y="2049"/>
                    <a:pt x="4191" y="914"/>
                  </a:cubicBezTo>
                  <a:lnTo>
                    <a:pt x="4191" y="253"/>
                  </a:lnTo>
                  <a:lnTo>
                    <a:pt x="3466" y="253"/>
                  </a:lnTo>
                  <a:cubicBezTo>
                    <a:pt x="3088" y="253"/>
                    <a:pt x="2679" y="190"/>
                    <a:pt x="239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37138" tIns="137138" rIns="137138" bIns="137138" anchor="ctr" anchorCtr="0">
              <a:noAutofit/>
            </a:bodyPr>
            <a:lstStyle>
              <a:defPPr/>
            </a:lstStyle>
            <a:p>
              <a:endParaRPr sz="2100"/>
            </a:p>
          </p:txBody>
        </p:sp>
        <p:sp>
          <p:nvSpPr>
            <p:cNvPr id="72" name="Google Shape;6833;p88">
              <a:extLst>
                <a:ext uri="{FF2B5EF4-FFF2-40B4-BE49-F238E27FC236}">
                  <a16:creationId xmlns:a16="http://schemas.microsoft.com/office/drawing/2014/main" id="{A03E870B-0C98-5CC2-8FD1-76908D3442DF}"/>
                </a:ext>
              </a:extLst>
            </p:cNvPr>
            <p:cNvSpPr/>
            <p:nvPr/>
          </p:nvSpPr>
          <p:spPr>
            <a:xfrm>
              <a:off x="-33455651" y="3381650"/>
              <a:ext cx="104775" cy="52250"/>
            </a:xfrm>
            <a:custGeom>
              <a:avLst/>
              <a:gdLst/>
              <a:ahLst/>
              <a:cxnLst/>
              <a:rect l="l" t="t" r="r" b="b"/>
              <a:pathLst>
                <a:path w="4191" h="2090" extrusionOk="0">
                  <a:moveTo>
                    <a:pt x="1702" y="0"/>
                  </a:moveTo>
                  <a:cubicBezTo>
                    <a:pt x="756" y="0"/>
                    <a:pt x="0" y="757"/>
                    <a:pt x="0" y="1702"/>
                  </a:cubicBezTo>
                  <a:lnTo>
                    <a:pt x="0" y="2048"/>
                  </a:lnTo>
                  <a:lnTo>
                    <a:pt x="1229" y="2048"/>
                  </a:lnTo>
                  <a:cubicBezTo>
                    <a:pt x="1544" y="2048"/>
                    <a:pt x="1891" y="2048"/>
                    <a:pt x="2017" y="1985"/>
                  </a:cubicBezTo>
                  <a:cubicBezTo>
                    <a:pt x="2048" y="1954"/>
                    <a:pt x="2080" y="1828"/>
                    <a:pt x="2080" y="1733"/>
                  </a:cubicBezTo>
                  <a:cubicBezTo>
                    <a:pt x="2080" y="1544"/>
                    <a:pt x="2237" y="1387"/>
                    <a:pt x="2458" y="1387"/>
                  </a:cubicBezTo>
                  <a:cubicBezTo>
                    <a:pt x="2647" y="1387"/>
                    <a:pt x="2804" y="1544"/>
                    <a:pt x="2804" y="1733"/>
                  </a:cubicBezTo>
                  <a:cubicBezTo>
                    <a:pt x="2804" y="1828"/>
                    <a:pt x="2804" y="1954"/>
                    <a:pt x="2867" y="1985"/>
                  </a:cubicBezTo>
                  <a:cubicBezTo>
                    <a:pt x="2941" y="2059"/>
                    <a:pt x="3091" y="2090"/>
                    <a:pt x="3265" y="2090"/>
                  </a:cubicBezTo>
                  <a:cubicBezTo>
                    <a:pt x="3388" y="2090"/>
                    <a:pt x="3524" y="2074"/>
                    <a:pt x="3655" y="2048"/>
                  </a:cubicBezTo>
                  <a:lnTo>
                    <a:pt x="4190" y="2048"/>
                  </a:lnTo>
                  <a:lnTo>
                    <a:pt x="4190" y="1702"/>
                  </a:lnTo>
                  <a:cubicBezTo>
                    <a:pt x="4096" y="757"/>
                    <a:pt x="3308" y="0"/>
                    <a:pt x="236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37138" tIns="137138" rIns="137138" bIns="137138" anchor="ctr" anchorCtr="0">
              <a:noAutofit/>
            </a:bodyPr>
            <a:lstStyle>
              <a:defPPr/>
            </a:lstStyle>
            <a:p>
              <a:endParaRPr sz="2100"/>
            </a:p>
          </p:txBody>
        </p:sp>
        <p:sp>
          <p:nvSpPr>
            <p:cNvPr id="73" name="Google Shape;6834;p88">
              <a:extLst>
                <a:ext uri="{FF2B5EF4-FFF2-40B4-BE49-F238E27FC236}">
                  <a16:creationId xmlns:a16="http://schemas.microsoft.com/office/drawing/2014/main" id="{B32F03D0-517A-ED4D-655A-D9108EBE2BCB}"/>
                </a:ext>
              </a:extLst>
            </p:cNvPr>
            <p:cNvSpPr/>
            <p:nvPr/>
          </p:nvSpPr>
          <p:spPr>
            <a:xfrm>
              <a:off x="-33456451" y="3443875"/>
              <a:ext cx="102425" cy="74850"/>
            </a:xfrm>
            <a:custGeom>
              <a:avLst/>
              <a:gdLst/>
              <a:ahLst/>
              <a:cxnLst/>
              <a:rect l="l" t="t" r="r" b="b"/>
              <a:pathLst>
                <a:path w="4097" h="2994" extrusionOk="0">
                  <a:moveTo>
                    <a:pt x="2395" y="0"/>
                  </a:moveTo>
                  <a:cubicBezTo>
                    <a:pt x="2080" y="252"/>
                    <a:pt x="1639" y="252"/>
                    <a:pt x="1230" y="252"/>
                  </a:cubicBezTo>
                  <a:lnTo>
                    <a:pt x="1" y="252"/>
                  </a:lnTo>
                  <a:lnTo>
                    <a:pt x="1" y="914"/>
                  </a:lnTo>
                  <a:cubicBezTo>
                    <a:pt x="1" y="2048"/>
                    <a:pt x="914" y="2993"/>
                    <a:pt x="2049" y="2993"/>
                  </a:cubicBezTo>
                  <a:cubicBezTo>
                    <a:pt x="3183" y="2993"/>
                    <a:pt x="4096" y="2048"/>
                    <a:pt x="4096" y="914"/>
                  </a:cubicBezTo>
                  <a:lnTo>
                    <a:pt x="4096" y="252"/>
                  </a:lnTo>
                  <a:lnTo>
                    <a:pt x="3435" y="252"/>
                  </a:lnTo>
                  <a:cubicBezTo>
                    <a:pt x="3025" y="252"/>
                    <a:pt x="2679" y="189"/>
                    <a:pt x="239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37138" tIns="137138" rIns="137138" bIns="137138" anchor="ctr" anchorCtr="0">
              <a:noAutofit/>
            </a:bodyPr>
            <a:lstStyle>
              <a:defPPr/>
            </a:lstStyle>
            <a:p>
              <a:endParaRPr sz="2100"/>
            </a:p>
          </p:txBody>
        </p:sp>
      </p:grpSp>
      <p:grpSp>
        <p:nvGrpSpPr>
          <p:cNvPr id="74" name="Google Shape;6873;p88">
            <a:extLst>
              <a:ext uri="{FF2B5EF4-FFF2-40B4-BE49-F238E27FC236}">
                <a16:creationId xmlns:a16="http://schemas.microsoft.com/office/drawing/2014/main" id="{0B834B3B-8531-1A4A-E5E6-381F2A744257}"/>
              </a:ext>
            </a:extLst>
          </p:cNvPr>
          <p:cNvGrpSpPr/>
          <p:nvPr/>
        </p:nvGrpSpPr>
        <p:grpSpPr>
          <a:xfrm>
            <a:off x="6151123" y="1768285"/>
            <a:ext cx="871556" cy="900844"/>
            <a:chOff x="-35118325" y="3202075"/>
            <a:chExt cx="281975" cy="291450"/>
          </a:xfrm>
          <a:solidFill>
            <a:srgbClr val="FFC000"/>
          </a:solidFill>
        </p:grpSpPr>
        <p:sp>
          <p:nvSpPr>
            <p:cNvPr id="75" name="Google Shape;6874;p88">
              <a:extLst>
                <a:ext uri="{FF2B5EF4-FFF2-40B4-BE49-F238E27FC236}">
                  <a16:creationId xmlns:a16="http://schemas.microsoft.com/office/drawing/2014/main" id="{1CE79F11-EED5-27AD-A48C-97F411B64088}"/>
                </a:ext>
              </a:extLst>
            </p:cNvPr>
            <p:cNvSpPr/>
            <p:nvPr/>
          </p:nvSpPr>
          <p:spPr>
            <a:xfrm>
              <a:off x="-35008049" y="3202075"/>
              <a:ext cx="171700" cy="171250"/>
            </a:xfrm>
            <a:custGeom>
              <a:avLst/>
              <a:gdLst/>
              <a:ahLst/>
              <a:cxnLst/>
              <a:rect l="l" t="t" r="r" b="b"/>
              <a:pathLst>
                <a:path w="6867" h="6850" extrusionOk="0">
                  <a:moveTo>
                    <a:pt x="3466" y="1355"/>
                  </a:moveTo>
                  <a:cubicBezTo>
                    <a:pt x="4222" y="1355"/>
                    <a:pt x="4852" y="1985"/>
                    <a:pt x="4852" y="2741"/>
                  </a:cubicBezTo>
                  <a:lnTo>
                    <a:pt x="4852" y="4127"/>
                  </a:lnTo>
                  <a:cubicBezTo>
                    <a:pt x="4852" y="4348"/>
                    <a:pt x="4757" y="4600"/>
                    <a:pt x="4631" y="4821"/>
                  </a:cubicBezTo>
                  <a:lnTo>
                    <a:pt x="4726" y="4915"/>
                  </a:lnTo>
                  <a:cubicBezTo>
                    <a:pt x="4852" y="5041"/>
                    <a:pt x="4852" y="5262"/>
                    <a:pt x="4726" y="5388"/>
                  </a:cubicBezTo>
                  <a:cubicBezTo>
                    <a:pt x="4663" y="5451"/>
                    <a:pt x="4576" y="5482"/>
                    <a:pt x="4489" y="5482"/>
                  </a:cubicBezTo>
                  <a:cubicBezTo>
                    <a:pt x="4403" y="5482"/>
                    <a:pt x="4316" y="5451"/>
                    <a:pt x="4253" y="5388"/>
                  </a:cubicBezTo>
                  <a:lnTo>
                    <a:pt x="4190" y="5293"/>
                  </a:lnTo>
                  <a:cubicBezTo>
                    <a:pt x="3970" y="5419"/>
                    <a:pt x="3749" y="5514"/>
                    <a:pt x="3466" y="5514"/>
                  </a:cubicBezTo>
                  <a:cubicBezTo>
                    <a:pt x="2709" y="5514"/>
                    <a:pt x="2079" y="4884"/>
                    <a:pt x="2079" y="4127"/>
                  </a:cubicBezTo>
                  <a:lnTo>
                    <a:pt x="2079" y="2741"/>
                  </a:lnTo>
                  <a:cubicBezTo>
                    <a:pt x="2079" y="1985"/>
                    <a:pt x="2709" y="1355"/>
                    <a:pt x="3466" y="1355"/>
                  </a:cubicBezTo>
                  <a:close/>
                  <a:moveTo>
                    <a:pt x="3466" y="0"/>
                  </a:moveTo>
                  <a:cubicBezTo>
                    <a:pt x="1575" y="0"/>
                    <a:pt x="32" y="1576"/>
                    <a:pt x="32" y="3403"/>
                  </a:cubicBezTo>
                  <a:cubicBezTo>
                    <a:pt x="32" y="4001"/>
                    <a:pt x="189" y="4569"/>
                    <a:pt x="473" y="5104"/>
                  </a:cubicBezTo>
                  <a:lnTo>
                    <a:pt x="32" y="6396"/>
                  </a:lnTo>
                  <a:cubicBezTo>
                    <a:pt x="0" y="6522"/>
                    <a:pt x="32" y="6679"/>
                    <a:pt x="126" y="6774"/>
                  </a:cubicBezTo>
                  <a:cubicBezTo>
                    <a:pt x="172" y="6820"/>
                    <a:pt x="269" y="6849"/>
                    <a:pt x="367" y="6849"/>
                  </a:cubicBezTo>
                  <a:cubicBezTo>
                    <a:pt x="403" y="6849"/>
                    <a:pt x="439" y="6845"/>
                    <a:pt x="473" y="6837"/>
                  </a:cubicBezTo>
                  <a:lnTo>
                    <a:pt x="1764" y="6396"/>
                  </a:lnTo>
                  <a:cubicBezTo>
                    <a:pt x="2300" y="6679"/>
                    <a:pt x="2867" y="6837"/>
                    <a:pt x="3466" y="6837"/>
                  </a:cubicBezTo>
                  <a:cubicBezTo>
                    <a:pt x="5356" y="6837"/>
                    <a:pt x="6868" y="5293"/>
                    <a:pt x="6868" y="3403"/>
                  </a:cubicBezTo>
                  <a:cubicBezTo>
                    <a:pt x="6868" y="1513"/>
                    <a:pt x="5356" y="0"/>
                    <a:pt x="346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37138" tIns="137138" rIns="137138" bIns="137138" anchor="ctr" anchorCtr="0">
              <a:noAutofit/>
            </a:bodyPr>
            <a:lstStyle>
              <a:defPPr/>
            </a:lstStyle>
            <a:p>
              <a:endParaRPr sz="2100"/>
            </a:p>
          </p:txBody>
        </p:sp>
        <p:sp>
          <p:nvSpPr>
            <p:cNvPr id="76" name="Google Shape;6875;p88">
              <a:extLst>
                <a:ext uri="{FF2B5EF4-FFF2-40B4-BE49-F238E27FC236}">
                  <a16:creationId xmlns:a16="http://schemas.microsoft.com/office/drawing/2014/main" id="{73BAA961-5E7D-16BE-6BF3-E889DD5B3A04}"/>
                </a:ext>
              </a:extLst>
            </p:cNvPr>
            <p:cNvSpPr/>
            <p:nvPr/>
          </p:nvSpPr>
          <p:spPr>
            <a:xfrm>
              <a:off x="-34937976" y="3254050"/>
              <a:ext cx="33125" cy="67775"/>
            </a:xfrm>
            <a:custGeom>
              <a:avLst/>
              <a:gdLst/>
              <a:ahLst/>
              <a:cxnLst/>
              <a:rect l="l" t="t" r="r" b="b"/>
              <a:pathLst>
                <a:path w="1325" h="2711" extrusionOk="0">
                  <a:moveTo>
                    <a:pt x="663" y="1"/>
                  </a:moveTo>
                  <a:cubicBezTo>
                    <a:pt x="253" y="1"/>
                    <a:pt x="1" y="316"/>
                    <a:pt x="1" y="662"/>
                  </a:cubicBezTo>
                  <a:lnTo>
                    <a:pt x="1" y="2048"/>
                  </a:lnTo>
                  <a:cubicBezTo>
                    <a:pt x="1" y="2427"/>
                    <a:pt x="316" y="2710"/>
                    <a:pt x="663" y="2710"/>
                  </a:cubicBezTo>
                  <a:cubicBezTo>
                    <a:pt x="694" y="2710"/>
                    <a:pt x="789" y="2710"/>
                    <a:pt x="820" y="2679"/>
                  </a:cubicBezTo>
                  <a:lnTo>
                    <a:pt x="757" y="2584"/>
                  </a:lnTo>
                  <a:cubicBezTo>
                    <a:pt x="631" y="2490"/>
                    <a:pt x="631" y="2238"/>
                    <a:pt x="757" y="2111"/>
                  </a:cubicBezTo>
                  <a:cubicBezTo>
                    <a:pt x="804" y="2064"/>
                    <a:pt x="891" y="2041"/>
                    <a:pt x="978" y="2041"/>
                  </a:cubicBezTo>
                  <a:cubicBezTo>
                    <a:pt x="1064" y="2041"/>
                    <a:pt x="1151" y="2064"/>
                    <a:pt x="1198" y="2111"/>
                  </a:cubicBezTo>
                  <a:lnTo>
                    <a:pt x="1293" y="2206"/>
                  </a:lnTo>
                  <a:cubicBezTo>
                    <a:pt x="1293" y="2175"/>
                    <a:pt x="1324" y="2080"/>
                    <a:pt x="1324" y="2048"/>
                  </a:cubicBezTo>
                  <a:lnTo>
                    <a:pt x="1324" y="662"/>
                  </a:lnTo>
                  <a:cubicBezTo>
                    <a:pt x="1324" y="284"/>
                    <a:pt x="1041" y="1"/>
                    <a:pt x="663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37138" tIns="137138" rIns="137138" bIns="137138" anchor="ctr" anchorCtr="0">
              <a:noAutofit/>
            </a:bodyPr>
            <a:lstStyle>
              <a:defPPr/>
            </a:lstStyle>
            <a:p>
              <a:endParaRPr sz="2100"/>
            </a:p>
          </p:txBody>
        </p:sp>
        <p:sp>
          <p:nvSpPr>
            <p:cNvPr id="77" name="Google Shape;6876;p88">
              <a:extLst>
                <a:ext uri="{FF2B5EF4-FFF2-40B4-BE49-F238E27FC236}">
                  <a16:creationId xmlns:a16="http://schemas.microsoft.com/office/drawing/2014/main" id="{BD2462FA-D6DE-0090-D0E8-3A593527DC24}"/>
                </a:ext>
              </a:extLst>
            </p:cNvPr>
            <p:cNvSpPr/>
            <p:nvPr/>
          </p:nvSpPr>
          <p:spPr>
            <a:xfrm>
              <a:off x="-35085251" y="3338325"/>
              <a:ext cx="69325" cy="69350"/>
            </a:xfrm>
            <a:custGeom>
              <a:avLst/>
              <a:gdLst/>
              <a:ahLst/>
              <a:cxnLst/>
              <a:rect l="l" t="t" r="r" b="b"/>
              <a:pathLst>
                <a:path w="2773" h="2774" extrusionOk="0">
                  <a:moveTo>
                    <a:pt x="1387" y="1"/>
                  </a:moveTo>
                  <a:cubicBezTo>
                    <a:pt x="631" y="1"/>
                    <a:pt x="1" y="631"/>
                    <a:pt x="1" y="1387"/>
                  </a:cubicBezTo>
                  <a:cubicBezTo>
                    <a:pt x="64" y="2143"/>
                    <a:pt x="631" y="2773"/>
                    <a:pt x="1387" y="2773"/>
                  </a:cubicBezTo>
                  <a:cubicBezTo>
                    <a:pt x="2143" y="2773"/>
                    <a:pt x="2773" y="2143"/>
                    <a:pt x="2773" y="1387"/>
                  </a:cubicBezTo>
                  <a:cubicBezTo>
                    <a:pt x="2773" y="631"/>
                    <a:pt x="2143" y="1"/>
                    <a:pt x="138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37138" tIns="137138" rIns="137138" bIns="137138" anchor="ctr" anchorCtr="0">
              <a:noAutofit/>
            </a:bodyPr>
            <a:lstStyle>
              <a:defPPr/>
            </a:lstStyle>
            <a:p>
              <a:endParaRPr sz="2100"/>
            </a:p>
          </p:txBody>
        </p:sp>
        <p:sp>
          <p:nvSpPr>
            <p:cNvPr id="78" name="Google Shape;6877;p88">
              <a:extLst>
                <a:ext uri="{FF2B5EF4-FFF2-40B4-BE49-F238E27FC236}">
                  <a16:creationId xmlns:a16="http://schemas.microsoft.com/office/drawing/2014/main" id="{C0B8135C-D6B7-663F-EF6D-56A27C4494C6}"/>
                </a:ext>
              </a:extLst>
            </p:cNvPr>
            <p:cNvSpPr/>
            <p:nvPr/>
          </p:nvSpPr>
          <p:spPr>
            <a:xfrm>
              <a:off x="-35118325" y="3424175"/>
              <a:ext cx="137075" cy="69350"/>
            </a:xfrm>
            <a:custGeom>
              <a:avLst/>
              <a:gdLst/>
              <a:ahLst/>
              <a:cxnLst/>
              <a:rect l="l" t="t" r="r" b="b"/>
              <a:pathLst>
                <a:path w="5483" h="2774" extrusionOk="0">
                  <a:moveTo>
                    <a:pt x="2741" y="1"/>
                  </a:moveTo>
                  <a:cubicBezTo>
                    <a:pt x="1387" y="1"/>
                    <a:pt x="221" y="1040"/>
                    <a:pt x="32" y="2364"/>
                  </a:cubicBezTo>
                  <a:cubicBezTo>
                    <a:pt x="0" y="2553"/>
                    <a:pt x="158" y="2773"/>
                    <a:pt x="347" y="2773"/>
                  </a:cubicBezTo>
                  <a:lnTo>
                    <a:pt x="5104" y="2773"/>
                  </a:lnTo>
                  <a:cubicBezTo>
                    <a:pt x="5325" y="2773"/>
                    <a:pt x="5482" y="2553"/>
                    <a:pt x="5482" y="2364"/>
                  </a:cubicBezTo>
                  <a:cubicBezTo>
                    <a:pt x="5262" y="1040"/>
                    <a:pt x="4127" y="1"/>
                    <a:pt x="274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37138" tIns="137138" rIns="137138" bIns="137138" anchor="ctr" anchorCtr="0">
              <a:noAutofit/>
            </a:bodyPr>
            <a:lstStyle>
              <a:defPPr/>
            </a:lstStyle>
            <a:p>
              <a:endParaRPr sz="2100"/>
            </a:p>
          </p:txBody>
        </p:sp>
      </p:grpSp>
      <p:grpSp>
        <p:nvGrpSpPr>
          <p:cNvPr id="79" name="Google Shape;6884;p88">
            <a:extLst>
              <a:ext uri="{FF2B5EF4-FFF2-40B4-BE49-F238E27FC236}">
                <a16:creationId xmlns:a16="http://schemas.microsoft.com/office/drawing/2014/main" id="{BF7EEC10-BE77-6704-7E59-C1AE8D4EF61E}"/>
              </a:ext>
            </a:extLst>
          </p:cNvPr>
          <p:cNvGrpSpPr/>
          <p:nvPr/>
        </p:nvGrpSpPr>
        <p:grpSpPr>
          <a:xfrm>
            <a:off x="12351211" y="1767217"/>
            <a:ext cx="857028" cy="902080"/>
            <a:chOff x="-33277649" y="3226875"/>
            <a:chExt cx="277275" cy="291850"/>
          </a:xfrm>
          <a:solidFill>
            <a:srgbClr val="FFC000"/>
          </a:solidFill>
        </p:grpSpPr>
        <p:sp>
          <p:nvSpPr>
            <p:cNvPr id="80" name="Google Shape;6885;p88">
              <a:extLst>
                <a:ext uri="{FF2B5EF4-FFF2-40B4-BE49-F238E27FC236}">
                  <a16:creationId xmlns:a16="http://schemas.microsoft.com/office/drawing/2014/main" id="{B0856CC6-CBDA-D19D-5F58-5E6A4E356764}"/>
                </a:ext>
              </a:extLst>
            </p:cNvPr>
            <p:cNvSpPr/>
            <p:nvPr/>
          </p:nvSpPr>
          <p:spPr>
            <a:xfrm>
              <a:off x="-33071299" y="3440725"/>
              <a:ext cx="33100" cy="33900"/>
            </a:xfrm>
            <a:custGeom>
              <a:avLst/>
              <a:gdLst/>
              <a:ahLst/>
              <a:cxnLst/>
              <a:rect l="l" t="t" r="r" b="b"/>
              <a:pathLst>
                <a:path w="1324" h="1356" extrusionOk="0">
                  <a:moveTo>
                    <a:pt x="662" y="0"/>
                  </a:moveTo>
                  <a:cubicBezTo>
                    <a:pt x="284" y="0"/>
                    <a:pt x="1" y="315"/>
                    <a:pt x="1" y="693"/>
                  </a:cubicBezTo>
                  <a:cubicBezTo>
                    <a:pt x="1" y="1040"/>
                    <a:pt x="284" y="1355"/>
                    <a:pt x="662" y="1355"/>
                  </a:cubicBezTo>
                  <a:cubicBezTo>
                    <a:pt x="1040" y="1355"/>
                    <a:pt x="1324" y="1040"/>
                    <a:pt x="1324" y="693"/>
                  </a:cubicBezTo>
                  <a:cubicBezTo>
                    <a:pt x="1324" y="315"/>
                    <a:pt x="1040" y="0"/>
                    <a:pt x="66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37138" tIns="137138" rIns="137138" bIns="137138" anchor="ctr" anchorCtr="0">
              <a:noAutofit/>
            </a:bodyPr>
            <a:lstStyle>
              <a:defPPr/>
            </a:lstStyle>
            <a:p>
              <a:endParaRPr sz="2100"/>
            </a:p>
          </p:txBody>
        </p:sp>
        <p:sp>
          <p:nvSpPr>
            <p:cNvPr id="81" name="Google Shape;6886;p88">
              <a:extLst>
                <a:ext uri="{FF2B5EF4-FFF2-40B4-BE49-F238E27FC236}">
                  <a16:creationId xmlns:a16="http://schemas.microsoft.com/office/drawing/2014/main" id="{4C2A4E47-2E6C-F00C-EEAD-A04A95DCB4EE}"/>
                </a:ext>
              </a:extLst>
            </p:cNvPr>
            <p:cNvSpPr/>
            <p:nvPr/>
          </p:nvSpPr>
          <p:spPr>
            <a:xfrm>
              <a:off x="-33157926" y="3227275"/>
              <a:ext cx="17350" cy="103200"/>
            </a:xfrm>
            <a:custGeom>
              <a:avLst/>
              <a:gdLst/>
              <a:ahLst/>
              <a:cxnLst/>
              <a:rect l="l" t="t" r="r" b="b"/>
              <a:pathLst>
                <a:path w="694" h="4128" extrusionOk="0">
                  <a:moveTo>
                    <a:pt x="347" y="1"/>
                  </a:moveTo>
                  <a:cubicBezTo>
                    <a:pt x="158" y="1"/>
                    <a:pt x="0" y="158"/>
                    <a:pt x="0" y="347"/>
                  </a:cubicBezTo>
                  <a:lnTo>
                    <a:pt x="0" y="4128"/>
                  </a:lnTo>
                  <a:cubicBezTo>
                    <a:pt x="95" y="4096"/>
                    <a:pt x="221" y="4096"/>
                    <a:pt x="347" y="4096"/>
                  </a:cubicBezTo>
                  <a:cubicBezTo>
                    <a:pt x="473" y="4096"/>
                    <a:pt x="567" y="4096"/>
                    <a:pt x="693" y="4128"/>
                  </a:cubicBezTo>
                  <a:lnTo>
                    <a:pt x="693" y="347"/>
                  </a:lnTo>
                  <a:cubicBezTo>
                    <a:pt x="693" y="158"/>
                    <a:pt x="536" y="1"/>
                    <a:pt x="34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37138" tIns="137138" rIns="137138" bIns="137138" anchor="ctr" anchorCtr="0">
              <a:noAutofit/>
            </a:bodyPr>
            <a:lstStyle>
              <a:defPPr/>
            </a:lstStyle>
            <a:p>
              <a:endParaRPr sz="2100"/>
            </a:p>
          </p:txBody>
        </p:sp>
        <p:sp>
          <p:nvSpPr>
            <p:cNvPr id="82" name="Google Shape;6887;p88">
              <a:extLst>
                <a:ext uri="{FF2B5EF4-FFF2-40B4-BE49-F238E27FC236}">
                  <a16:creationId xmlns:a16="http://schemas.microsoft.com/office/drawing/2014/main" id="{99408188-66F2-1FE8-697A-4BAB363D323C}"/>
                </a:ext>
              </a:extLst>
            </p:cNvPr>
            <p:cNvSpPr/>
            <p:nvPr/>
          </p:nvSpPr>
          <p:spPr>
            <a:xfrm>
              <a:off x="-33175249" y="3347650"/>
              <a:ext cx="51200" cy="51350"/>
            </a:xfrm>
            <a:custGeom>
              <a:avLst/>
              <a:gdLst/>
              <a:ahLst/>
              <a:cxnLst/>
              <a:rect l="l" t="t" r="r" b="b"/>
              <a:pathLst>
                <a:path w="2048" h="2054" extrusionOk="0">
                  <a:moveTo>
                    <a:pt x="938" y="0"/>
                  </a:moveTo>
                  <a:cubicBezTo>
                    <a:pt x="417" y="0"/>
                    <a:pt x="0" y="451"/>
                    <a:pt x="0" y="1014"/>
                  </a:cubicBezTo>
                  <a:cubicBezTo>
                    <a:pt x="0" y="1549"/>
                    <a:pt x="473" y="2054"/>
                    <a:pt x="1040" y="2054"/>
                  </a:cubicBezTo>
                  <a:cubicBezTo>
                    <a:pt x="1575" y="2054"/>
                    <a:pt x="2048" y="1581"/>
                    <a:pt x="2048" y="1014"/>
                  </a:cubicBezTo>
                  <a:cubicBezTo>
                    <a:pt x="2048" y="447"/>
                    <a:pt x="1575" y="6"/>
                    <a:pt x="1040" y="6"/>
                  </a:cubicBezTo>
                  <a:cubicBezTo>
                    <a:pt x="1006" y="2"/>
                    <a:pt x="972" y="0"/>
                    <a:pt x="93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37138" tIns="137138" rIns="137138" bIns="137138" anchor="ctr" anchorCtr="0">
              <a:noAutofit/>
            </a:bodyPr>
            <a:lstStyle>
              <a:defPPr/>
            </a:lstStyle>
            <a:p>
              <a:endParaRPr sz="2100"/>
            </a:p>
          </p:txBody>
        </p:sp>
        <p:sp>
          <p:nvSpPr>
            <p:cNvPr id="83" name="Google Shape;6888;p88">
              <a:extLst>
                <a:ext uri="{FF2B5EF4-FFF2-40B4-BE49-F238E27FC236}">
                  <a16:creationId xmlns:a16="http://schemas.microsoft.com/office/drawing/2014/main" id="{4DC2BD00-0740-86E2-3D0D-6AAB4DE8322D}"/>
                </a:ext>
              </a:extLst>
            </p:cNvPr>
            <p:cNvSpPr/>
            <p:nvPr/>
          </p:nvSpPr>
          <p:spPr>
            <a:xfrm>
              <a:off x="-33224874" y="3404500"/>
              <a:ext cx="159900" cy="114225"/>
            </a:xfrm>
            <a:custGeom>
              <a:avLst/>
              <a:gdLst/>
              <a:ahLst/>
              <a:cxnLst/>
              <a:rect l="l" t="t" r="r" b="b"/>
              <a:pathLst>
                <a:path w="6396" h="4569" extrusionOk="0">
                  <a:moveTo>
                    <a:pt x="1954" y="0"/>
                  </a:moveTo>
                  <a:lnTo>
                    <a:pt x="0" y="2520"/>
                  </a:lnTo>
                  <a:lnTo>
                    <a:pt x="0" y="4222"/>
                  </a:lnTo>
                  <a:cubicBezTo>
                    <a:pt x="0" y="4411"/>
                    <a:pt x="158" y="4568"/>
                    <a:pt x="347" y="4568"/>
                  </a:cubicBezTo>
                  <a:lnTo>
                    <a:pt x="3781" y="4568"/>
                  </a:lnTo>
                  <a:cubicBezTo>
                    <a:pt x="3970" y="4568"/>
                    <a:pt x="4127" y="4411"/>
                    <a:pt x="4127" y="4222"/>
                  </a:cubicBezTo>
                  <a:lnTo>
                    <a:pt x="4127" y="3875"/>
                  </a:lnTo>
                  <a:lnTo>
                    <a:pt x="5136" y="3875"/>
                  </a:lnTo>
                  <a:cubicBezTo>
                    <a:pt x="5577" y="3844"/>
                    <a:pt x="6018" y="3718"/>
                    <a:pt x="6396" y="3434"/>
                  </a:cubicBezTo>
                  <a:cubicBezTo>
                    <a:pt x="5986" y="3277"/>
                    <a:pt x="5608" y="2930"/>
                    <a:pt x="5514" y="2489"/>
                  </a:cubicBezTo>
                  <a:lnTo>
                    <a:pt x="4442" y="2489"/>
                  </a:lnTo>
                  <a:cubicBezTo>
                    <a:pt x="3497" y="2489"/>
                    <a:pt x="2741" y="1733"/>
                    <a:pt x="2741" y="788"/>
                  </a:cubicBezTo>
                  <a:lnTo>
                    <a:pt x="2741" y="410"/>
                  </a:lnTo>
                  <a:cubicBezTo>
                    <a:pt x="2426" y="315"/>
                    <a:pt x="2206" y="189"/>
                    <a:pt x="195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37138" tIns="137138" rIns="137138" bIns="137138" anchor="ctr" anchorCtr="0">
              <a:noAutofit/>
            </a:bodyPr>
            <a:lstStyle>
              <a:defPPr/>
            </a:lstStyle>
            <a:p>
              <a:endParaRPr sz="2100"/>
            </a:p>
          </p:txBody>
        </p:sp>
        <p:sp>
          <p:nvSpPr>
            <p:cNvPr id="84" name="Google Shape;6889;p88">
              <a:extLst>
                <a:ext uri="{FF2B5EF4-FFF2-40B4-BE49-F238E27FC236}">
                  <a16:creationId xmlns:a16="http://schemas.microsoft.com/office/drawing/2014/main" id="{ED5CC442-6133-AACD-F86B-9B8E63E9BEAA}"/>
                </a:ext>
              </a:extLst>
            </p:cNvPr>
            <p:cNvSpPr/>
            <p:nvPr/>
          </p:nvSpPr>
          <p:spPr>
            <a:xfrm>
              <a:off x="-33141400" y="3312350"/>
              <a:ext cx="127625" cy="138625"/>
            </a:xfrm>
            <a:custGeom>
              <a:avLst/>
              <a:gdLst/>
              <a:ahLst/>
              <a:cxnLst/>
              <a:rect l="l" t="t" r="r" b="b"/>
              <a:pathLst>
                <a:path w="5105" h="5545" extrusionOk="0">
                  <a:moveTo>
                    <a:pt x="4128" y="0"/>
                  </a:moveTo>
                  <a:lnTo>
                    <a:pt x="694" y="662"/>
                  </a:lnTo>
                  <a:lnTo>
                    <a:pt x="694" y="1040"/>
                  </a:lnTo>
                  <a:cubicBezTo>
                    <a:pt x="1103" y="1355"/>
                    <a:pt x="1387" y="1827"/>
                    <a:pt x="1387" y="2426"/>
                  </a:cubicBezTo>
                  <a:cubicBezTo>
                    <a:pt x="1387" y="3245"/>
                    <a:pt x="788" y="3938"/>
                    <a:pt x="1" y="4127"/>
                  </a:cubicBezTo>
                  <a:lnTo>
                    <a:pt x="1" y="4505"/>
                  </a:lnTo>
                  <a:cubicBezTo>
                    <a:pt x="1" y="5072"/>
                    <a:pt x="473" y="5545"/>
                    <a:pt x="1009" y="5545"/>
                  </a:cubicBezTo>
                  <a:lnTo>
                    <a:pt x="2080" y="5545"/>
                  </a:lnTo>
                  <a:cubicBezTo>
                    <a:pt x="2238" y="4946"/>
                    <a:pt x="2742" y="4505"/>
                    <a:pt x="3372" y="4505"/>
                  </a:cubicBezTo>
                  <a:cubicBezTo>
                    <a:pt x="3624" y="4505"/>
                    <a:pt x="3844" y="4600"/>
                    <a:pt x="4065" y="4726"/>
                  </a:cubicBezTo>
                  <a:lnTo>
                    <a:pt x="4065" y="4127"/>
                  </a:lnTo>
                  <a:lnTo>
                    <a:pt x="4128" y="4127"/>
                  </a:lnTo>
                  <a:cubicBezTo>
                    <a:pt x="4443" y="4064"/>
                    <a:pt x="4758" y="3938"/>
                    <a:pt x="4916" y="3655"/>
                  </a:cubicBezTo>
                  <a:cubicBezTo>
                    <a:pt x="5105" y="3340"/>
                    <a:pt x="5105" y="2993"/>
                    <a:pt x="4947" y="2678"/>
                  </a:cubicBezTo>
                  <a:lnTo>
                    <a:pt x="4128" y="1008"/>
                  </a:lnTo>
                  <a:lnTo>
                    <a:pt x="4128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37138" tIns="137138" rIns="137138" bIns="137138" anchor="ctr" anchorCtr="0">
              <a:noAutofit/>
            </a:bodyPr>
            <a:lstStyle>
              <a:defPPr/>
            </a:lstStyle>
            <a:p>
              <a:endParaRPr sz="2100"/>
            </a:p>
          </p:txBody>
        </p:sp>
        <p:sp>
          <p:nvSpPr>
            <p:cNvPr id="85" name="Google Shape;6890;p88">
              <a:extLst>
                <a:ext uri="{FF2B5EF4-FFF2-40B4-BE49-F238E27FC236}">
                  <a16:creationId xmlns:a16="http://schemas.microsoft.com/office/drawing/2014/main" id="{6955A538-A432-F039-E8E4-0C1F9A5EDB80}"/>
                </a:ext>
              </a:extLst>
            </p:cNvPr>
            <p:cNvSpPr/>
            <p:nvPr/>
          </p:nvSpPr>
          <p:spPr>
            <a:xfrm>
              <a:off x="-33122499" y="3226875"/>
              <a:ext cx="122125" cy="83925"/>
            </a:xfrm>
            <a:custGeom>
              <a:avLst/>
              <a:gdLst/>
              <a:ahLst/>
              <a:cxnLst/>
              <a:rect l="l" t="t" r="r" b="b"/>
              <a:pathLst>
                <a:path w="4885" h="3357" extrusionOk="0">
                  <a:moveTo>
                    <a:pt x="3376" y="1"/>
                  </a:moveTo>
                  <a:cubicBezTo>
                    <a:pt x="3025" y="1"/>
                    <a:pt x="2679" y="143"/>
                    <a:pt x="2427" y="426"/>
                  </a:cubicBezTo>
                  <a:lnTo>
                    <a:pt x="2143" y="678"/>
                  </a:lnTo>
                  <a:lnTo>
                    <a:pt x="1" y="678"/>
                  </a:lnTo>
                  <a:lnTo>
                    <a:pt x="1" y="3356"/>
                  </a:lnTo>
                  <a:lnTo>
                    <a:pt x="4191" y="2537"/>
                  </a:lnTo>
                  <a:lnTo>
                    <a:pt x="4349" y="2379"/>
                  </a:lnTo>
                  <a:cubicBezTo>
                    <a:pt x="4884" y="1844"/>
                    <a:pt x="4884" y="962"/>
                    <a:pt x="4349" y="426"/>
                  </a:cubicBezTo>
                  <a:cubicBezTo>
                    <a:pt x="4081" y="143"/>
                    <a:pt x="3726" y="1"/>
                    <a:pt x="337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37138" tIns="137138" rIns="137138" bIns="137138" anchor="ctr" anchorCtr="0">
              <a:noAutofit/>
            </a:bodyPr>
            <a:lstStyle>
              <a:defPPr/>
            </a:lstStyle>
            <a:p>
              <a:endParaRPr sz="2100"/>
            </a:p>
          </p:txBody>
        </p:sp>
        <p:sp>
          <p:nvSpPr>
            <p:cNvPr id="86" name="Google Shape;6891;p88">
              <a:extLst>
                <a:ext uri="{FF2B5EF4-FFF2-40B4-BE49-F238E27FC236}">
                  <a16:creationId xmlns:a16="http://schemas.microsoft.com/office/drawing/2014/main" id="{A11BF5FF-F9AE-FC81-1C56-50105AE0ADB7}"/>
                </a:ext>
              </a:extLst>
            </p:cNvPr>
            <p:cNvSpPr/>
            <p:nvPr/>
          </p:nvSpPr>
          <p:spPr>
            <a:xfrm>
              <a:off x="-33277649" y="3245400"/>
              <a:ext cx="102400" cy="198500"/>
            </a:xfrm>
            <a:custGeom>
              <a:avLst/>
              <a:gdLst/>
              <a:ahLst/>
              <a:cxnLst/>
              <a:rect l="l" t="t" r="r" b="b"/>
              <a:pathLst>
                <a:path w="4096" h="7940" extrusionOk="0">
                  <a:moveTo>
                    <a:pt x="4096" y="0"/>
                  </a:moveTo>
                  <a:cubicBezTo>
                    <a:pt x="1828" y="95"/>
                    <a:pt x="0" y="1985"/>
                    <a:pt x="0" y="4316"/>
                  </a:cubicBezTo>
                  <a:cubicBezTo>
                    <a:pt x="0" y="5766"/>
                    <a:pt x="757" y="7120"/>
                    <a:pt x="1954" y="7939"/>
                  </a:cubicBezTo>
                  <a:lnTo>
                    <a:pt x="3592" y="5829"/>
                  </a:lnTo>
                  <a:cubicBezTo>
                    <a:pt x="3466" y="5576"/>
                    <a:pt x="3434" y="5356"/>
                    <a:pt x="3434" y="5104"/>
                  </a:cubicBezTo>
                  <a:cubicBezTo>
                    <a:pt x="3434" y="4568"/>
                    <a:pt x="3718" y="4033"/>
                    <a:pt x="4096" y="3718"/>
                  </a:cubicBezTo>
                  <a:lnTo>
                    <a:pt x="4096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37138" tIns="137138" rIns="137138" bIns="137138" anchor="ctr" anchorCtr="0">
              <a:noAutofit/>
            </a:bodyPr>
            <a:lstStyle>
              <a:defPPr/>
            </a:lstStyle>
            <a:p>
              <a:endParaRPr sz="2100"/>
            </a:p>
          </p:txBody>
        </p:sp>
      </p:grpSp>
      <p:grpSp>
        <p:nvGrpSpPr>
          <p:cNvPr id="87" name="Google Shape;6922;p88">
            <a:extLst>
              <a:ext uri="{FF2B5EF4-FFF2-40B4-BE49-F238E27FC236}">
                <a16:creationId xmlns:a16="http://schemas.microsoft.com/office/drawing/2014/main" id="{CA5E9039-D514-6E32-3911-D01BBF4099E9}"/>
              </a:ext>
            </a:extLst>
          </p:cNvPr>
          <p:cNvGrpSpPr/>
          <p:nvPr/>
        </p:nvGrpSpPr>
        <p:grpSpPr>
          <a:xfrm>
            <a:off x="7302249" y="1768285"/>
            <a:ext cx="847216" cy="900844"/>
            <a:chOff x="-34755224" y="3202075"/>
            <a:chExt cx="274100" cy="291450"/>
          </a:xfrm>
          <a:solidFill>
            <a:srgbClr val="FFC000"/>
          </a:solidFill>
        </p:grpSpPr>
        <p:sp>
          <p:nvSpPr>
            <p:cNvPr id="88" name="Google Shape;6923;p88">
              <a:extLst>
                <a:ext uri="{FF2B5EF4-FFF2-40B4-BE49-F238E27FC236}">
                  <a16:creationId xmlns:a16="http://schemas.microsoft.com/office/drawing/2014/main" id="{9FA3BCC6-2292-7D4D-142A-9075E952A234}"/>
                </a:ext>
              </a:extLst>
            </p:cNvPr>
            <p:cNvSpPr/>
            <p:nvPr/>
          </p:nvSpPr>
          <p:spPr>
            <a:xfrm>
              <a:off x="-34703249" y="3389525"/>
              <a:ext cx="84300" cy="34675"/>
            </a:xfrm>
            <a:custGeom>
              <a:avLst/>
              <a:gdLst/>
              <a:ahLst/>
              <a:cxnLst/>
              <a:rect l="l" t="t" r="r" b="b"/>
              <a:pathLst>
                <a:path w="3372" h="1387" extrusionOk="0">
                  <a:moveTo>
                    <a:pt x="1670" y="1"/>
                  </a:moveTo>
                  <a:cubicBezTo>
                    <a:pt x="883" y="1"/>
                    <a:pt x="158" y="599"/>
                    <a:pt x="0" y="1387"/>
                  </a:cubicBezTo>
                  <a:lnTo>
                    <a:pt x="3371" y="1387"/>
                  </a:lnTo>
                  <a:cubicBezTo>
                    <a:pt x="3214" y="599"/>
                    <a:pt x="2489" y="1"/>
                    <a:pt x="167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37138" tIns="137138" rIns="137138" bIns="137138" anchor="ctr" anchorCtr="0">
              <a:noAutofit/>
            </a:bodyPr>
            <a:lstStyle>
              <a:defPPr/>
            </a:lstStyle>
            <a:p>
              <a:endParaRPr sz="2100"/>
            </a:p>
          </p:txBody>
        </p:sp>
        <p:sp>
          <p:nvSpPr>
            <p:cNvPr id="89" name="Google Shape;6924;p88">
              <a:extLst>
                <a:ext uri="{FF2B5EF4-FFF2-40B4-BE49-F238E27FC236}">
                  <a16:creationId xmlns:a16="http://schemas.microsoft.com/office/drawing/2014/main" id="{6F957D26-FDDA-512D-807D-6DF6C2F06937}"/>
                </a:ext>
              </a:extLst>
            </p:cNvPr>
            <p:cNvSpPr/>
            <p:nvPr/>
          </p:nvSpPr>
          <p:spPr>
            <a:xfrm>
              <a:off x="-34636301" y="3348575"/>
              <a:ext cx="69325" cy="75625"/>
            </a:xfrm>
            <a:custGeom>
              <a:avLst/>
              <a:gdLst/>
              <a:ahLst/>
              <a:cxnLst/>
              <a:rect l="l" t="t" r="r" b="b"/>
              <a:pathLst>
                <a:path w="2773" h="3025" extrusionOk="0">
                  <a:moveTo>
                    <a:pt x="2111" y="0"/>
                  </a:moveTo>
                  <a:lnTo>
                    <a:pt x="1387" y="221"/>
                  </a:lnTo>
                  <a:cubicBezTo>
                    <a:pt x="1298" y="265"/>
                    <a:pt x="1179" y="290"/>
                    <a:pt x="1049" y="290"/>
                  </a:cubicBezTo>
                  <a:cubicBezTo>
                    <a:pt x="808" y="290"/>
                    <a:pt x="531" y="205"/>
                    <a:pt x="347" y="0"/>
                  </a:cubicBezTo>
                  <a:lnTo>
                    <a:pt x="347" y="0"/>
                  </a:lnTo>
                  <a:cubicBezTo>
                    <a:pt x="378" y="63"/>
                    <a:pt x="378" y="189"/>
                    <a:pt x="378" y="315"/>
                  </a:cubicBezTo>
                  <a:cubicBezTo>
                    <a:pt x="378" y="662"/>
                    <a:pt x="221" y="977"/>
                    <a:pt x="0" y="1229"/>
                  </a:cubicBezTo>
                  <a:cubicBezTo>
                    <a:pt x="725" y="1575"/>
                    <a:pt x="1229" y="2237"/>
                    <a:pt x="1355" y="3025"/>
                  </a:cubicBezTo>
                  <a:lnTo>
                    <a:pt x="2773" y="3025"/>
                  </a:lnTo>
                  <a:lnTo>
                    <a:pt x="2773" y="221"/>
                  </a:lnTo>
                  <a:cubicBezTo>
                    <a:pt x="2521" y="189"/>
                    <a:pt x="2300" y="126"/>
                    <a:pt x="211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37138" tIns="137138" rIns="137138" bIns="137138" anchor="ctr" anchorCtr="0">
              <a:noAutofit/>
            </a:bodyPr>
            <a:lstStyle>
              <a:defPPr/>
            </a:lstStyle>
            <a:p>
              <a:endParaRPr sz="2100"/>
            </a:p>
          </p:txBody>
        </p:sp>
        <p:sp>
          <p:nvSpPr>
            <p:cNvPr id="90" name="Google Shape;6925;p88">
              <a:extLst>
                <a:ext uri="{FF2B5EF4-FFF2-40B4-BE49-F238E27FC236}">
                  <a16:creationId xmlns:a16="http://schemas.microsoft.com/office/drawing/2014/main" id="{AE4F097D-5CA3-7EF7-DCC0-EAF9CFE1A6E2}"/>
                </a:ext>
              </a:extLst>
            </p:cNvPr>
            <p:cNvSpPr/>
            <p:nvPr/>
          </p:nvSpPr>
          <p:spPr>
            <a:xfrm>
              <a:off x="-34752874" y="3253275"/>
              <a:ext cx="126050" cy="170925"/>
            </a:xfrm>
            <a:custGeom>
              <a:avLst/>
              <a:gdLst/>
              <a:ahLst/>
              <a:cxnLst/>
              <a:rect l="l" t="t" r="r" b="b"/>
              <a:pathLst>
                <a:path w="5042" h="6837" extrusionOk="0">
                  <a:moveTo>
                    <a:pt x="1" y="0"/>
                  </a:moveTo>
                  <a:lnTo>
                    <a:pt x="1" y="6837"/>
                  </a:lnTo>
                  <a:lnTo>
                    <a:pt x="1418" y="6837"/>
                  </a:lnTo>
                  <a:cubicBezTo>
                    <a:pt x="1450" y="6018"/>
                    <a:pt x="1954" y="5356"/>
                    <a:pt x="2679" y="4978"/>
                  </a:cubicBezTo>
                  <a:cubicBezTo>
                    <a:pt x="2427" y="4757"/>
                    <a:pt x="2301" y="4442"/>
                    <a:pt x="2301" y="4064"/>
                  </a:cubicBezTo>
                  <a:cubicBezTo>
                    <a:pt x="2301" y="3340"/>
                    <a:pt x="2931" y="2710"/>
                    <a:pt x="3687" y="2710"/>
                  </a:cubicBezTo>
                  <a:cubicBezTo>
                    <a:pt x="4128" y="2710"/>
                    <a:pt x="4474" y="2899"/>
                    <a:pt x="4758" y="3214"/>
                  </a:cubicBezTo>
                  <a:cubicBezTo>
                    <a:pt x="4726" y="3056"/>
                    <a:pt x="4758" y="2899"/>
                    <a:pt x="4789" y="2741"/>
                  </a:cubicBezTo>
                  <a:lnTo>
                    <a:pt x="5041" y="2016"/>
                  </a:lnTo>
                  <a:cubicBezTo>
                    <a:pt x="4821" y="1607"/>
                    <a:pt x="4758" y="1134"/>
                    <a:pt x="4758" y="662"/>
                  </a:cubicBezTo>
                  <a:cubicBezTo>
                    <a:pt x="4758" y="410"/>
                    <a:pt x="4789" y="189"/>
                    <a:pt x="482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37138" tIns="137138" rIns="137138" bIns="137138" anchor="ctr" anchorCtr="0">
              <a:noAutofit/>
            </a:bodyPr>
            <a:lstStyle>
              <a:defPPr/>
            </a:lstStyle>
            <a:p>
              <a:endParaRPr sz="2100"/>
            </a:p>
          </p:txBody>
        </p:sp>
        <p:sp>
          <p:nvSpPr>
            <p:cNvPr id="91" name="Google Shape;6926;p88">
              <a:extLst>
                <a:ext uri="{FF2B5EF4-FFF2-40B4-BE49-F238E27FC236}">
                  <a16:creationId xmlns:a16="http://schemas.microsoft.com/office/drawing/2014/main" id="{ED42F16A-67BC-9655-F76A-7CF6FED404D1}"/>
                </a:ext>
              </a:extLst>
            </p:cNvPr>
            <p:cNvSpPr/>
            <p:nvPr/>
          </p:nvSpPr>
          <p:spPr>
            <a:xfrm>
              <a:off x="-34677251" y="3338325"/>
              <a:ext cx="33875" cy="33900"/>
            </a:xfrm>
            <a:custGeom>
              <a:avLst/>
              <a:gdLst/>
              <a:ahLst/>
              <a:cxnLst/>
              <a:rect l="l" t="t" r="r" b="b"/>
              <a:pathLst>
                <a:path w="1355" h="1356" extrusionOk="0">
                  <a:moveTo>
                    <a:pt x="662" y="1"/>
                  </a:moveTo>
                  <a:cubicBezTo>
                    <a:pt x="315" y="1"/>
                    <a:pt x="0" y="316"/>
                    <a:pt x="0" y="694"/>
                  </a:cubicBezTo>
                  <a:cubicBezTo>
                    <a:pt x="0" y="1040"/>
                    <a:pt x="315" y="1355"/>
                    <a:pt x="662" y="1355"/>
                  </a:cubicBezTo>
                  <a:cubicBezTo>
                    <a:pt x="1040" y="1355"/>
                    <a:pt x="1355" y="1040"/>
                    <a:pt x="1355" y="694"/>
                  </a:cubicBezTo>
                  <a:cubicBezTo>
                    <a:pt x="1355" y="316"/>
                    <a:pt x="1040" y="1"/>
                    <a:pt x="66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37138" tIns="137138" rIns="137138" bIns="137138" anchor="ctr" anchorCtr="0">
              <a:noAutofit/>
            </a:bodyPr>
            <a:lstStyle>
              <a:defPPr/>
            </a:lstStyle>
            <a:p>
              <a:endParaRPr sz="2100"/>
            </a:p>
          </p:txBody>
        </p:sp>
        <p:sp>
          <p:nvSpPr>
            <p:cNvPr id="92" name="Google Shape;6927;p88">
              <a:extLst>
                <a:ext uri="{FF2B5EF4-FFF2-40B4-BE49-F238E27FC236}">
                  <a16:creationId xmlns:a16="http://schemas.microsoft.com/office/drawing/2014/main" id="{05966C4D-2593-ACAF-2F8D-2A2208BCDEA7}"/>
                </a:ext>
              </a:extLst>
            </p:cNvPr>
            <p:cNvSpPr/>
            <p:nvPr/>
          </p:nvSpPr>
          <p:spPr>
            <a:xfrm>
              <a:off x="-34618200" y="3202500"/>
              <a:ext cx="137075" cy="135850"/>
            </a:xfrm>
            <a:custGeom>
              <a:avLst/>
              <a:gdLst/>
              <a:ahLst/>
              <a:cxnLst/>
              <a:rect l="l" t="t" r="r" b="b"/>
              <a:pathLst>
                <a:path w="5483" h="5434" extrusionOk="0">
                  <a:moveTo>
                    <a:pt x="2710" y="992"/>
                  </a:moveTo>
                  <a:cubicBezTo>
                    <a:pt x="2899" y="992"/>
                    <a:pt x="3057" y="1149"/>
                    <a:pt x="3057" y="1338"/>
                  </a:cubicBezTo>
                  <a:cubicBezTo>
                    <a:pt x="3057" y="1559"/>
                    <a:pt x="2899" y="1716"/>
                    <a:pt x="2710" y="1716"/>
                  </a:cubicBezTo>
                  <a:cubicBezTo>
                    <a:pt x="2521" y="1716"/>
                    <a:pt x="2364" y="1559"/>
                    <a:pt x="2364" y="1338"/>
                  </a:cubicBezTo>
                  <a:cubicBezTo>
                    <a:pt x="2395" y="1149"/>
                    <a:pt x="2553" y="992"/>
                    <a:pt x="2710" y="992"/>
                  </a:cubicBezTo>
                  <a:close/>
                  <a:moveTo>
                    <a:pt x="2742" y="2346"/>
                  </a:moveTo>
                  <a:cubicBezTo>
                    <a:pt x="2962" y="2346"/>
                    <a:pt x="3120" y="2504"/>
                    <a:pt x="3120" y="2693"/>
                  </a:cubicBezTo>
                  <a:lnTo>
                    <a:pt x="3120" y="4079"/>
                  </a:lnTo>
                  <a:cubicBezTo>
                    <a:pt x="3120" y="4268"/>
                    <a:pt x="2962" y="4426"/>
                    <a:pt x="2742" y="4426"/>
                  </a:cubicBezTo>
                  <a:cubicBezTo>
                    <a:pt x="2553" y="4426"/>
                    <a:pt x="2395" y="4268"/>
                    <a:pt x="2395" y="4079"/>
                  </a:cubicBezTo>
                  <a:lnTo>
                    <a:pt x="2395" y="2693"/>
                  </a:lnTo>
                  <a:cubicBezTo>
                    <a:pt x="2395" y="2504"/>
                    <a:pt x="2553" y="2346"/>
                    <a:pt x="2742" y="2346"/>
                  </a:cubicBezTo>
                  <a:close/>
                  <a:moveTo>
                    <a:pt x="2646" y="0"/>
                  </a:moveTo>
                  <a:cubicBezTo>
                    <a:pt x="1359" y="0"/>
                    <a:pt x="1" y="1099"/>
                    <a:pt x="1" y="2724"/>
                  </a:cubicBezTo>
                  <a:cubicBezTo>
                    <a:pt x="1" y="3197"/>
                    <a:pt x="127" y="3638"/>
                    <a:pt x="348" y="4016"/>
                  </a:cubicBezTo>
                  <a:lnTo>
                    <a:pt x="33" y="4961"/>
                  </a:lnTo>
                  <a:cubicBezTo>
                    <a:pt x="1" y="5087"/>
                    <a:pt x="33" y="5245"/>
                    <a:pt x="127" y="5339"/>
                  </a:cubicBezTo>
                  <a:cubicBezTo>
                    <a:pt x="167" y="5399"/>
                    <a:pt x="245" y="5421"/>
                    <a:pt x="329" y="5421"/>
                  </a:cubicBezTo>
                  <a:cubicBezTo>
                    <a:pt x="377" y="5421"/>
                    <a:pt x="427" y="5414"/>
                    <a:pt x="474" y="5402"/>
                  </a:cubicBezTo>
                  <a:lnTo>
                    <a:pt x="1419" y="5087"/>
                  </a:lnTo>
                  <a:cubicBezTo>
                    <a:pt x="1797" y="5339"/>
                    <a:pt x="2238" y="5434"/>
                    <a:pt x="2742" y="5434"/>
                  </a:cubicBezTo>
                  <a:cubicBezTo>
                    <a:pt x="4254" y="5434"/>
                    <a:pt x="5483" y="4237"/>
                    <a:pt x="5483" y="2724"/>
                  </a:cubicBezTo>
                  <a:cubicBezTo>
                    <a:pt x="5483" y="1275"/>
                    <a:pt x="4317" y="78"/>
                    <a:pt x="2899" y="15"/>
                  </a:cubicBezTo>
                  <a:cubicBezTo>
                    <a:pt x="2815" y="5"/>
                    <a:pt x="2731" y="0"/>
                    <a:pt x="264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37138" tIns="137138" rIns="137138" bIns="137138" anchor="ctr" anchorCtr="0">
              <a:noAutofit/>
            </a:bodyPr>
            <a:lstStyle>
              <a:defPPr/>
            </a:lstStyle>
            <a:p>
              <a:endParaRPr sz="2100"/>
            </a:p>
          </p:txBody>
        </p:sp>
        <p:sp>
          <p:nvSpPr>
            <p:cNvPr id="93" name="Google Shape;6928;p88">
              <a:extLst>
                <a:ext uri="{FF2B5EF4-FFF2-40B4-BE49-F238E27FC236}">
                  <a16:creationId xmlns:a16="http://schemas.microsoft.com/office/drawing/2014/main" id="{C27B3126-E37D-1843-BB5E-78D101D0E8C1}"/>
                </a:ext>
              </a:extLst>
            </p:cNvPr>
            <p:cNvSpPr/>
            <p:nvPr/>
          </p:nvSpPr>
          <p:spPr>
            <a:xfrm>
              <a:off x="-34755224" y="3440725"/>
              <a:ext cx="188250" cy="52800"/>
            </a:xfrm>
            <a:custGeom>
              <a:avLst/>
              <a:gdLst/>
              <a:ahLst/>
              <a:cxnLst/>
              <a:rect l="l" t="t" r="r" b="b"/>
              <a:pathLst>
                <a:path w="7530" h="2112" extrusionOk="0">
                  <a:moveTo>
                    <a:pt x="0" y="0"/>
                  </a:moveTo>
                  <a:lnTo>
                    <a:pt x="0" y="1071"/>
                  </a:lnTo>
                  <a:cubicBezTo>
                    <a:pt x="0" y="1670"/>
                    <a:pt x="473" y="2111"/>
                    <a:pt x="1040" y="2111"/>
                  </a:cubicBezTo>
                  <a:lnTo>
                    <a:pt x="6490" y="2111"/>
                  </a:lnTo>
                  <a:cubicBezTo>
                    <a:pt x="7057" y="2111"/>
                    <a:pt x="7530" y="1639"/>
                    <a:pt x="7530" y="1071"/>
                  </a:cubicBezTo>
                  <a:lnTo>
                    <a:pt x="753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37138" tIns="137138" rIns="137138" bIns="137138" anchor="ctr" anchorCtr="0">
              <a:noAutofit/>
            </a:bodyPr>
            <a:lstStyle>
              <a:defPPr/>
            </a:lstStyle>
            <a:p>
              <a:endParaRPr sz="2100"/>
            </a:p>
          </p:txBody>
        </p:sp>
        <p:sp>
          <p:nvSpPr>
            <p:cNvPr id="94" name="Google Shape;6929;p88">
              <a:extLst>
                <a:ext uri="{FF2B5EF4-FFF2-40B4-BE49-F238E27FC236}">
                  <a16:creationId xmlns:a16="http://schemas.microsoft.com/office/drawing/2014/main" id="{E10C1AF9-E8BD-C46F-6105-0B203E6ACA88}"/>
                </a:ext>
              </a:extLst>
            </p:cNvPr>
            <p:cNvSpPr/>
            <p:nvPr/>
          </p:nvSpPr>
          <p:spPr>
            <a:xfrm>
              <a:off x="-34754449" y="3202075"/>
              <a:ext cx="153600" cy="33900"/>
            </a:xfrm>
            <a:custGeom>
              <a:avLst/>
              <a:gdLst/>
              <a:ahLst/>
              <a:cxnLst/>
              <a:rect l="l" t="t" r="r" b="b"/>
              <a:pathLst>
                <a:path w="6144" h="1356" extrusionOk="0">
                  <a:moveTo>
                    <a:pt x="1040" y="0"/>
                  </a:moveTo>
                  <a:cubicBezTo>
                    <a:pt x="473" y="0"/>
                    <a:pt x="1" y="473"/>
                    <a:pt x="1" y="1009"/>
                  </a:cubicBezTo>
                  <a:lnTo>
                    <a:pt x="1" y="1355"/>
                  </a:lnTo>
                  <a:lnTo>
                    <a:pt x="5104" y="1355"/>
                  </a:lnTo>
                  <a:cubicBezTo>
                    <a:pt x="5293" y="819"/>
                    <a:pt x="5672" y="347"/>
                    <a:pt x="614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37138" tIns="137138" rIns="137138" bIns="137138" anchor="ctr" anchorCtr="0">
              <a:noAutofit/>
            </a:bodyPr>
            <a:lstStyle>
              <a:defPPr/>
            </a:lstStyle>
            <a:p>
              <a:endParaRPr sz="2100"/>
            </a:p>
          </p:txBody>
        </p:sp>
      </p:grpSp>
      <p:grpSp>
        <p:nvGrpSpPr>
          <p:cNvPr id="95" name="Google Shape;6981;p88">
            <a:extLst>
              <a:ext uri="{FF2B5EF4-FFF2-40B4-BE49-F238E27FC236}">
                <a16:creationId xmlns:a16="http://schemas.microsoft.com/office/drawing/2014/main" id="{2F65E5D5-3DF4-63FF-9C0C-1CCA3B5FA830}"/>
              </a:ext>
            </a:extLst>
          </p:cNvPr>
          <p:cNvGrpSpPr/>
          <p:nvPr/>
        </p:nvGrpSpPr>
        <p:grpSpPr>
          <a:xfrm>
            <a:off x="8391459" y="1767638"/>
            <a:ext cx="912976" cy="902158"/>
            <a:chOff x="-34408675" y="3202075"/>
            <a:chExt cx="295375" cy="291875"/>
          </a:xfrm>
          <a:solidFill>
            <a:srgbClr val="FFC000"/>
          </a:solidFill>
        </p:grpSpPr>
        <p:sp>
          <p:nvSpPr>
            <p:cNvPr id="96" name="Google Shape;6982;p88">
              <a:extLst>
                <a:ext uri="{FF2B5EF4-FFF2-40B4-BE49-F238E27FC236}">
                  <a16:creationId xmlns:a16="http://schemas.microsoft.com/office/drawing/2014/main" id="{7DFA3A2C-8274-0993-DEC6-99E6C056F5F6}"/>
                </a:ext>
              </a:extLst>
            </p:cNvPr>
            <p:cNvSpPr/>
            <p:nvPr/>
          </p:nvSpPr>
          <p:spPr>
            <a:xfrm>
              <a:off x="-34274776" y="3202075"/>
              <a:ext cx="161475" cy="161475"/>
            </a:xfrm>
            <a:custGeom>
              <a:avLst/>
              <a:gdLst/>
              <a:ahLst/>
              <a:cxnLst/>
              <a:rect l="l" t="t" r="r" b="b"/>
              <a:pathLst>
                <a:path w="6459" h="6459" extrusionOk="0">
                  <a:moveTo>
                    <a:pt x="3718" y="0"/>
                  </a:moveTo>
                  <a:cubicBezTo>
                    <a:pt x="3560" y="0"/>
                    <a:pt x="3434" y="63"/>
                    <a:pt x="3403" y="189"/>
                  </a:cubicBezTo>
                  <a:cubicBezTo>
                    <a:pt x="3340" y="315"/>
                    <a:pt x="3340" y="473"/>
                    <a:pt x="3466" y="536"/>
                  </a:cubicBezTo>
                  <a:lnTo>
                    <a:pt x="4190" y="1261"/>
                  </a:lnTo>
                  <a:lnTo>
                    <a:pt x="1260" y="4159"/>
                  </a:lnTo>
                  <a:lnTo>
                    <a:pt x="567" y="3466"/>
                  </a:lnTo>
                  <a:cubicBezTo>
                    <a:pt x="496" y="3395"/>
                    <a:pt x="390" y="3360"/>
                    <a:pt x="288" y="3360"/>
                  </a:cubicBezTo>
                  <a:cubicBezTo>
                    <a:pt x="254" y="3360"/>
                    <a:pt x="221" y="3363"/>
                    <a:pt x="189" y="3371"/>
                  </a:cubicBezTo>
                  <a:cubicBezTo>
                    <a:pt x="95" y="3403"/>
                    <a:pt x="0" y="3560"/>
                    <a:pt x="0" y="3686"/>
                  </a:cubicBezTo>
                  <a:lnTo>
                    <a:pt x="0" y="6081"/>
                  </a:lnTo>
                  <a:cubicBezTo>
                    <a:pt x="0" y="6301"/>
                    <a:pt x="158" y="6459"/>
                    <a:pt x="347" y="6459"/>
                  </a:cubicBezTo>
                  <a:lnTo>
                    <a:pt x="2773" y="6459"/>
                  </a:lnTo>
                  <a:cubicBezTo>
                    <a:pt x="2930" y="6459"/>
                    <a:pt x="3025" y="6364"/>
                    <a:pt x="3088" y="6238"/>
                  </a:cubicBezTo>
                  <a:cubicBezTo>
                    <a:pt x="3119" y="6144"/>
                    <a:pt x="3119" y="5986"/>
                    <a:pt x="2993" y="5892"/>
                  </a:cubicBezTo>
                  <a:lnTo>
                    <a:pt x="2300" y="5199"/>
                  </a:lnTo>
                  <a:lnTo>
                    <a:pt x="5198" y="2269"/>
                  </a:lnTo>
                  <a:lnTo>
                    <a:pt x="5923" y="2993"/>
                  </a:lnTo>
                  <a:cubicBezTo>
                    <a:pt x="5969" y="3039"/>
                    <a:pt x="6066" y="3069"/>
                    <a:pt x="6164" y="3069"/>
                  </a:cubicBezTo>
                  <a:cubicBezTo>
                    <a:pt x="6200" y="3069"/>
                    <a:pt x="6236" y="3065"/>
                    <a:pt x="6270" y="3056"/>
                  </a:cubicBezTo>
                  <a:cubicBezTo>
                    <a:pt x="6396" y="3025"/>
                    <a:pt x="6459" y="2867"/>
                    <a:pt x="6459" y="2741"/>
                  </a:cubicBezTo>
                  <a:lnTo>
                    <a:pt x="6459" y="347"/>
                  </a:lnTo>
                  <a:cubicBezTo>
                    <a:pt x="6459" y="158"/>
                    <a:pt x="6301" y="0"/>
                    <a:pt x="611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37138" tIns="137138" rIns="137138" bIns="137138" anchor="ctr" anchorCtr="0">
              <a:noAutofit/>
            </a:bodyPr>
            <a:lstStyle>
              <a:defPPr/>
            </a:lstStyle>
            <a:p>
              <a:endParaRPr sz="2100"/>
            </a:p>
          </p:txBody>
        </p:sp>
        <p:sp>
          <p:nvSpPr>
            <p:cNvPr id="97" name="Google Shape;6983;p88">
              <a:extLst>
                <a:ext uri="{FF2B5EF4-FFF2-40B4-BE49-F238E27FC236}">
                  <a16:creationId xmlns:a16="http://schemas.microsoft.com/office/drawing/2014/main" id="{EDAA4C8F-EE36-12FE-212F-D41078D2EC0E}"/>
                </a:ext>
              </a:extLst>
            </p:cNvPr>
            <p:cNvSpPr/>
            <p:nvPr/>
          </p:nvSpPr>
          <p:spPr>
            <a:xfrm>
              <a:off x="-34378751" y="3263175"/>
              <a:ext cx="76425" cy="73600"/>
            </a:xfrm>
            <a:custGeom>
              <a:avLst/>
              <a:gdLst/>
              <a:ahLst/>
              <a:cxnLst/>
              <a:rect l="l" t="t" r="r" b="b"/>
              <a:pathLst>
                <a:path w="3057" h="2944" extrusionOk="0">
                  <a:moveTo>
                    <a:pt x="970" y="1"/>
                  </a:moveTo>
                  <a:cubicBezTo>
                    <a:pt x="685" y="1"/>
                    <a:pt x="405" y="114"/>
                    <a:pt x="221" y="297"/>
                  </a:cubicBezTo>
                  <a:lnTo>
                    <a:pt x="1" y="549"/>
                  </a:lnTo>
                  <a:lnTo>
                    <a:pt x="2395" y="2944"/>
                  </a:lnTo>
                  <a:lnTo>
                    <a:pt x="2678" y="2755"/>
                  </a:lnTo>
                  <a:cubicBezTo>
                    <a:pt x="3056" y="2345"/>
                    <a:pt x="3056" y="1683"/>
                    <a:pt x="2678" y="1274"/>
                  </a:cubicBezTo>
                  <a:lnTo>
                    <a:pt x="1670" y="297"/>
                  </a:lnTo>
                  <a:cubicBezTo>
                    <a:pt x="1478" y="90"/>
                    <a:pt x="1222" y="1"/>
                    <a:pt x="97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37138" tIns="137138" rIns="137138" bIns="137138" anchor="ctr" anchorCtr="0">
              <a:noAutofit/>
            </a:bodyPr>
            <a:lstStyle>
              <a:defPPr/>
            </a:lstStyle>
            <a:p>
              <a:endParaRPr sz="2100"/>
            </a:p>
          </p:txBody>
        </p:sp>
        <p:sp>
          <p:nvSpPr>
            <p:cNvPr id="98" name="Google Shape;6984;p88">
              <a:extLst>
                <a:ext uri="{FF2B5EF4-FFF2-40B4-BE49-F238E27FC236}">
                  <a16:creationId xmlns:a16="http://schemas.microsoft.com/office/drawing/2014/main" id="{44ABDFAE-D5D8-5228-F037-E2E94C7089F6}"/>
                </a:ext>
              </a:extLst>
            </p:cNvPr>
            <p:cNvSpPr/>
            <p:nvPr/>
          </p:nvSpPr>
          <p:spPr>
            <a:xfrm>
              <a:off x="-34250375" y="3392300"/>
              <a:ext cx="77225" cy="74425"/>
            </a:xfrm>
            <a:custGeom>
              <a:avLst/>
              <a:gdLst/>
              <a:ahLst/>
              <a:cxnLst/>
              <a:rect l="l" t="t" r="r" b="b"/>
              <a:pathLst>
                <a:path w="3089" h="2977" extrusionOk="0">
                  <a:moveTo>
                    <a:pt x="999" y="0"/>
                  </a:moveTo>
                  <a:cubicBezTo>
                    <a:pt x="787" y="0"/>
                    <a:pt x="577" y="66"/>
                    <a:pt x="410" y="205"/>
                  </a:cubicBezTo>
                  <a:cubicBezTo>
                    <a:pt x="379" y="205"/>
                    <a:pt x="316" y="268"/>
                    <a:pt x="284" y="299"/>
                  </a:cubicBezTo>
                  <a:lnTo>
                    <a:pt x="1" y="583"/>
                  </a:lnTo>
                  <a:lnTo>
                    <a:pt x="2427" y="2977"/>
                  </a:lnTo>
                  <a:lnTo>
                    <a:pt x="2679" y="2693"/>
                  </a:lnTo>
                  <a:cubicBezTo>
                    <a:pt x="3088" y="2315"/>
                    <a:pt x="3088" y="1622"/>
                    <a:pt x="2679" y="1244"/>
                  </a:cubicBezTo>
                  <a:lnTo>
                    <a:pt x="1734" y="299"/>
                  </a:lnTo>
                  <a:cubicBezTo>
                    <a:pt x="1540" y="105"/>
                    <a:pt x="1267" y="0"/>
                    <a:pt x="99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37138" tIns="137138" rIns="137138" bIns="137138" anchor="ctr" anchorCtr="0">
              <a:noAutofit/>
            </a:bodyPr>
            <a:lstStyle>
              <a:defPPr/>
            </a:lstStyle>
            <a:p>
              <a:endParaRPr sz="2100"/>
            </a:p>
          </p:txBody>
        </p:sp>
        <p:sp>
          <p:nvSpPr>
            <p:cNvPr id="99" name="Google Shape;6985;p88">
              <a:extLst>
                <a:ext uri="{FF2B5EF4-FFF2-40B4-BE49-F238E27FC236}">
                  <a16:creationId xmlns:a16="http://schemas.microsoft.com/office/drawing/2014/main" id="{82ACE8EE-4134-2DF9-0DE7-F64BD4270840}"/>
                </a:ext>
              </a:extLst>
            </p:cNvPr>
            <p:cNvSpPr/>
            <p:nvPr/>
          </p:nvSpPr>
          <p:spPr>
            <a:xfrm>
              <a:off x="-34408675" y="3290275"/>
              <a:ext cx="207150" cy="203675"/>
            </a:xfrm>
            <a:custGeom>
              <a:avLst/>
              <a:gdLst/>
              <a:ahLst/>
              <a:cxnLst/>
              <a:rect l="l" t="t" r="r" b="b"/>
              <a:pathLst>
                <a:path w="8286" h="8147" extrusionOk="0">
                  <a:moveTo>
                    <a:pt x="725" y="1"/>
                  </a:moveTo>
                  <a:cubicBezTo>
                    <a:pt x="95" y="631"/>
                    <a:pt x="0" y="1387"/>
                    <a:pt x="284" y="2017"/>
                  </a:cubicBezTo>
                  <a:cubicBezTo>
                    <a:pt x="1387" y="4223"/>
                    <a:pt x="3938" y="6774"/>
                    <a:pt x="6270" y="7972"/>
                  </a:cubicBezTo>
                  <a:cubicBezTo>
                    <a:pt x="6499" y="8086"/>
                    <a:pt x="6745" y="8147"/>
                    <a:pt x="6996" y="8147"/>
                  </a:cubicBezTo>
                  <a:cubicBezTo>
                    <a:pt x="7434" y="8147"/>
                    <a:pt x="7886" y="7963"/>
                    <a:pt x="8286" y="7562"/>
                  </a:cubicBezTo>
                  <a:lnTo>
                    <a:pt x="725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37138" tIns="137138" rIns="137138" bIns="137138" anchor="ctr" anchorCtr="0">
              <a:noAutofit/>
            </a:bodyPr>
            <a:lstStyle>
              <a:defPPr/>
            </a:lstStyle>
            <a:p>
              <a:endParaRPr sz="2100"/>
            </a:p>
          </p:txBody>
        </p:sp>
      </p:grpSp>
      <p:grpSp>
        <p:nvGrpSpPr>
          <p:cNvPr id="100" name="Google Shape;7015;p88">
            <a:extLst>
              <a:ext uri="{FF2B5EF4-FFF2-40B4-BE49-F238E27FC236}">
                <a16:creationId xmlns:a16="http://schemas.microsoft.com/office/drawing/2014/main" id="{512CB1C3-783E-2786-7C80-FF25CB7E256E}"/>
              </a:ext>
            </a:extLst>
          </p:cNvPr>
          <p:cNvGrpSpPr/>
          <p:nvPr/>
        </p:nvGrpSpPr>
        <p:grpSpPr>
          <a:xfrm>
            <a:off x="13702485" y="3293693"/>
            <a:ext cx="997216" cy="992780"/>
            <a:chOff x="-30735200" y="3552550"/>
            <a:chExt cx="292225" cy="290925"/>
          </a:xfrm>
          <a:solidFill>
            <a:srgbClr val="FFC000"/>
          </a:solidFill>
        </p:grpSpPr>
        <p:sp>
          <p:nvSpPr>
            <p:cNvPr id="101" name="Google Shape;7016;p88">
              <a:extLst>
                <a:ext uri="{FF2B5EF4-FFF2-40B4-BE49-F238E27FC236}">
                  <a16:creationId xmlns:a16="http://schemas.microsoft.com/office/drawing/2014/main" id="{402C9B80-0EF2-6138-E65B-7119C0A91DB7}"/>
                </a:ext>
              </a:extLst>
            </p:cNvPr>
            <p:cNvSpPr/>
            <p:nvPr/>
          </p:nvSpPr>
          <p:spPr>
            <a:xfrm>
              <a:off x="-30613899" y="3655750"/>
              <a:ext cx="170925" cy="187725"/>
            </a:xfrm>
            <a:custGeom>
              <a:avLst/>
              <a:gdLst/>
              <a:ahLst/>
              <a:cxnLst/>
              <a:rect l="l" t="t" r="r" b="b"/>
              <a:pathLst>
                <a:path w="6837" h="7508" extrusionOk="0">
                  <a:moveTo>
                    <a:pt x="5120" y="2079"/>
                  </a:moveTo>
                  <a:cubicBezTo>
                    <a:pt x="5206" y="2079"/>
                    <a:pt x="5293" y="2111"/>
                    <a:pt x="5356" y="2174"/>
                  </a:cubicBezTo>
                  <a:cubicBezTo>
                    <a:pt x="5451" y="2268"/>
                    <a:pt x="5451" y="2458"/>
                    <a:pt x="5356" y="2647"/>
                  </a:cubicBezTo>
                  <a:lnTo>
                    <a:pt x="3308" y="4694"/>
                  </a:lnTo>
                  <a:cubicBezTo>
                    <a:pt x="3214" y="4757"/>
                    <a:pt x="3151" y="4789"/>
                    <a:pt x="3056" y="4789"/>
                  </a:cubicBezTo>
                  <a:cubicBezTo>
                    <a:pt x="2993" y="4789"/>
                    <a:pt x="2899" y="4757"/>
                    <a:pt x="2836" y="4694"/>
                  </a:cubicBezTo>
                  <a:lnTo>
                    <a:pt x="2174" y="4001"/>
                  </a:lnTo>
                  <a:cubicBezTo>
                    <a:pt x="2048" y="3907"/>
                    <a:pt x="2048" y="3655"/>
                    <a:pt x="2174" y="3529"/>
                  </a:cubicBezTo>
                  <a:cubicBezTo>
                    <a:pt x="2221" y="3481"/>
                    <a:pt x="2308" y="3458"/>
                    <a:pt x="2399" y="3458"/>
                  </a:cubicBezTo>
                  <a:cubicBezTo>
                    <a:pt x="2489" y="3458"/>
                    <a:pt x="2584" y="3481"/>
                    <a:pt x="2647" y="3529"/>
                  </a:cubicBezTo>
                  <a:lnTo>
                    <a:pt x="3056" y="3970"/>
                  </a:lnTo>
                  <a:lnTo>
                    <a:pt x="4883" y="2174"/>
                  </a:lnTo>
                  <a:cubicBezTo>
                    <a:pt x="4946" y="2111"/>
                    <a:pt x="5033" y="2079"/>
                    <a:pt x="5120" y="2079"/>
                  </a:cubicBezTo>
                  <a:close/>
                  <a:moveTo>
                    <a:pt x="1701" y="0"/>
                  </a:moveTo>
                  <a:cubicBezTo>
                    <a:pt x="725" y="0"/>
                    <a:pt x="0" y="756"/>
                    <a:pt x="0" y="1701"/>
                  </a:cubicBezTo>
                  <a:lnTo>
                    <a:pt x="0" y="4411"/>
                  </a:lnTo>
                  <a:cubicBezTo>
                    <a:pt x="0" y="5356"/>
                    <a:pt x="725" y="6112"/>
                    <a:pt x="1701" y="6112"/>
                  </a:cubicBezTo>
                  <a:lnTo>
                    <a:pt x="2048" y="6112"/>
                  </a:lnTo>
                  <a:lnTo>
                    <a:pt x="2048" y="7152"/>
                  </a:lnTo>
                  <a:cubicBezTo>
                    <a:pt x="2048" y="7309"/>
                    <a:pt x="2111" y="7435"/>
                    <a:pt x="2237" y="7467"/>
                  </a:cubicBezTo>
                  <a:cubicBezTo>
                    <a:pt x="2289" y="7493"/>
                    <a:pt x="2347" y="7508"/>
                    <a:pt x="2401" y="7508"/>
                  </a:cubicBezTo>
                  <a:cubicBezTo>
                    <a:pt x="2477" y="7508"/>
                    <a:pt x="2547" y="7478"/>
                    <a:pt x="2584" y="7404"/>
                  </a:cubicBezTo>
                  <a:lnTo>
                    <a:pt x="3844" y="6112"/>
                  </a:lnTo>
                  <a:lnTo>
                    <a:pt x="5073" y="6112"/>
                  </a:lnTo>
                  <a:cubicBezTo>
                    <a:pt x="6018" y="6112"/>
                    <a:pt x="6805" y="5356"/>
                    <a:pt x="6805" y="4411"/>
                  </a:cubicBezTo>
                  <a:lnTo>
                    <a:pt x="6805" y="1701"/>
                  </a:lnTo>
                  <a:cubicBezTo>
                    <a:pt x="6837" y="756"/>
                    <a:pt x="6049" y="0"/>
                    <a:pt x="510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37138" tIns="137138" rIns="137138" bIns="137138" anchor="ctr" anchorCtr="0">
              <a:noAutofit/>
            </a:bodyPr>
            <a:lstStyle>
              <a:defPPr/>
            </a:lstStyle>
            <a:p>
              <a:endParaRPr sz="2100"/>
            </a:p>
          </p:txBody>
        </p:sp>
        <p:sp>
          <p:nvSpPr>
            <p:cNvPr id="102" name="Google Shape;7017;p88">
              <a:extLst>
                <a:ext uri="{FF2B5EF4-FFF2-40B4-BE49-F238E27FC236}">
                  <a16:creationId xmlns:a16="http://schemas.microsoft.com/office/drawing/2014/main" id="{751C735B-0924-7980-A3E4-1E4F2F6A5E29}"/>
                </a:ext>
              </a:extLst>
            </p:cNvPr>
            <p:cNvSpPr/>
            <p:nvPr/>
          </p:nvSpPr>
          <p:spPr>
            <a:xfrm>
              <a:off x="-30735200" y="3552550"/>
              <a:ext cx="188275" cy="205075"/>
            </a:xfrm>
            <a:custGeom>
              <a:avLst/>
              <a:gdLst/>
              <a:ahLst/>
              <a:cxnLst/>
              <a:rect l="l" t="t" r="r" b="b"/>
              <a:pathLst>
                <a:path w="7531" h="8203" extrusionOk="0">
                  <a:moveTo>
                    <a:pt x="3781" y="1356"/>
                  </a:moveTo>
                  <a:cubicBezTo>
                    <a:pt x="4317" y="1356"/>
                    <a:pt x="4789" y="1828"/>
                    <a:pt x="4789" y="2395"/>
                  </a:cubicBezTo>
                  <a:cubicBezTo>
                    <a:pt x="4789" y="2710"/>
                    <a:pt x="4632" y="3025"/>
                    <a:pt x="4411" y="3214"/>
                  </a:cubicBezTo>
                  <a:cubicBezTo>
                    <a:pt x="4254" y="3341"/>
                    <a:pt x="4128" y="3530"/>
                    <a:pt x="4128" y="3782"/>
                  </a:cubicBezTo>
                  <a:cubicBezTo>
                    <a:pt x="4128" y="3971"/>
                    <a:pt x="3970" y="4128"/>
                    <a:pt x="3781" y="4128"/>
                  </a:cubicBezTo>
                  <a:cubicBezTo>
                    <a:pt x="3592" y="4128"/>
                    <a:pt x="3434" y="3971"/>
                    <a:pt x="3434" y="3782"/>
                  </a:cubicBezTo>
                  <a:cubicBezTo>
                    <a:pt x="3434" y="3341"/>
                    <a:pt x="3624" y="2931"/>
                    <a:pt x="3970" y="2679"/>
                  </a:cubicBezTo>
                  <a:cubicBezTo>
                    <a:pt x="4065" y="2584"/>
                    <a:pt x="4096" y="2521"/>
                    <a:pt x="4096" y="2395"/>
                  </a:cubicBezTo>
                  <a:cubicBezTo>
                    <a:pt x="4096" y="2206"/>
                    <a:pt x="3939" y="2049"/>
                    <a:pt x="3750" y="2049"/>
                  </a:cubicBezTo>
                  <a:cubicBezTo>
                    <a:pt x="3529" y="2049"/>
                    <a:pt x="3371" y="2206"/>
                    <a:pt x="3371" y="2395"/>
                  </a:cubicBezTo>
                  <a:cubicBezTo>
                    <a:pt x="3371" y="2584"/>
                    <a:pt x="3214" y="2742"/>
                    <a:pt x="3025" y="2742"/>
                  </a:cubicBezTo>
                  <a:cubicBezTo>
                    <a:pt x="2836" y="2742"/>
                    <a:pt x="2678" y="2584"/>
                    <a:pt x="2678" y="2395"/>
                  </a:cubicBezTo>
                  <a:cubicBezTo>
                    <a:pt x="2741" y="1828"/>
                    <a:pt x="3214" y="1356"/>
                    <a:pt x="3781" y="1356"/>
                  </a:cubicBezTo>
                  <a:close/>
                  <a:moveTo>
                    <a:pt x="3781" y="4758"/>
                  </a:moveTo>
                  <a:cubicBezTo>
                    <a:pt x="3970" y="4758"/>
                    <a:pt x="4128" y="4916"/>
                    <a:pt x="4128" y="5105"/>
                  </a:cubicBezTo>
                  <a:cubicBezTo>
                    <a:pt x="4128" y="5294"/>
                    <a:pt x="3970" y="5451"/>
                    <a:pt x="3781" y="5451"/>
                  </a:cubicBezTo>
                  <a:cubicBezTo>
                    <a:pt x="3592" y="5451"/>
                    <a:pt x="3434" y="5294"/>
                    <a:pt x="3434" y="5105"/>
                  </a:cubicBezTo>
                  <a:cubicBezTo>
                    <a:pt x="3434" y="4916"/>
                    <a:pt x="3592" y="4758"/>
                    <a:pt x="3781" y="4758"/>
                  </a:cubicBezTo>
                  <a:close/>
                  <a:moveTo>
                    <a:pt x="1733" y="1"/>
                  </a:moveTo>
                  <a:cubicBezTo>
                    <a:pt x="788" y="1"/>
                    <a:pt x="0" y="789"/>
                    <a:pt x="0" y="1734"/>
                  </a:cubicBezTo>
                  <a:lnTo>
                    <a:pt x="0" y="5136"/>
                  </a:lnTo>
                  <a:cubicBezTo>
                    <a:pt x="0" y="5987"/>
                    <a:pt x="631" y="6649"/>
                    <a:pt x="1418" y="6806"/>
                  </a:cubicBezTo>
                  <a:lnTo>
                    <a:pt x="1418" y="7846"/>
                  </a:lnTo>
                  <a:cubicBezTo>
                    <a:pt x="1418" y="8003"/>
                    <a:pt x="1481" y="8129"/>
                    <a:pt x="1607" y="8161"/>
                  </a:cubicBezTo>
                  <a:cubicBezTo>
                    <a:pt x="1659" y="8187"/>
                    <a:pt x="1717" y="8202"/>
                    <a:pt x="1771" y="8202"/>
                  </a:cubicBezTo>
                  <a:cubicBezTo>
                    <a:pt x="1848" y="8202"/>
                    <a:pt x="1917" y="8172"/>
                    <a:pt x="1954" y="8098"/>
                  </a:cubicBezTo>
                  <a:lnTo>
                    <a:pt x="3214" y="6838"/>
                  </a:lnTo>
                  <a:lnTo>
                    <a:pt x="4096" y="6838"/>
                  </a:lnTo>
                  <a:lnTo>
                    <a:pt x="4096" y="5798"/>
                  </a:lnTo>
                  <a:cubicBezTo>
                    <a:pt x="4096" y="4475"/>
                    <a:pt x="5167" y="3404"/>
                    <a:pt x="6490" y="3404"/>
                  </a:cubicBezTo>
                  <a:lnTo>
                    <a:pt x="7530" y="3404"/>
                  </a:lnTo>
                  <a:lnTo>
                    <a:pt x="7530" y="1734"/>
                  </a:lnTo>
                  <a:cubicBezTo>
                    <a:pt x="7530" y="789"/>
                    <a:pt x="6774" y="1"/>
                    <a:pt x="582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37138" tIns="137138" rIns="137138" bIns="137138" anchor="ctr" anchorCtr="0">
              <a:noAutofit/>
            </a:bodyPr>
            <a:lstStyle>
              <a:defPPr/>
            </a:lstStyle>
            <a:p>
              <a:endParaRPr sz="2100"/>
            </a:p>
          </p:txBody>
        </p:sp>
      </p:grpSp>
      <p:sp>
        <p:nvSpPr>
          <p:cNvPr id="103" name="Google Shape;6799;p88">
            <a:extLst>
              <a:ext uri="{FF2B5EF4-FFF2-40B4-BE49-F238E27FC236}">
                <a16:creationId xmlns:a16="http://schemas.microsoft.com/office/drawing/2014/main" id="{7AB68B99-73C9-8396-7F21-056DBF8E5B5A}"/>
              </a:ext>
            </a:extLst>
          </p:cNvPr>
          <p:cNvSpPr/>
          <p:nvPr/>
        </p:nvSpPr>
        <p:spPr>
          <a:xfrm>
            <a:off x="6054087" y="3350309"/>
            <a:ext cx="890428" cy="892796"/>
          </a:xfrm>
          <a:custGeom>
            <a:avLst/>
            <a:gdLst/>
            <a:ahLst/>
            <a:cxnLst/>
            <a:rect l="l" t="t" r="r" b="b"/>
            <a:pathLst>
              <a:path w="11658" h="11689" extrusionOk="0">
                <a:moveTo>
                  <a:pt x="7877" y="1386"/>
                </a:moveTo>
                <a:cubicBezTo>
                  <a:pt x="9232" y="1386"/>
                  <a:pt x="10303" y="2458"/>
                  <a:pt x="10303" y="3781"/>
                </a:cubicBezTo>
                <a:lnTo>
                  <a:pt x="10303" y="4883"/>
                </a:lnTo>
                <a:cubicBezTo>
                  <a:pt x="10240" y="4883"/>
                  <a:pt x="10209" y="4946"/>
                  <a:pt x="10177" y="4946"/>
                </a:cubicBezTo>
                <a:cubicBezTo>
                  <a:pt x="10019" y="4190"/>
                  <a:pt x="9704" y="3529"/>
                  <a:pt x="9200" y="2962"/>
                </a:cubicBezTo>
                <a:lnTo>
                  <a:pt x="7720" y="4442"/>
                </a:lnTo>
                <a:cubicBezTo>
                  <a:pt x="8192" y="5072"/>
                  <a:pt x="8318" y="5860"/>
                  <a:pt x="8098" y="6648"/>
                </a:cubicBezTo>
                <a:cubicBezTo>
                  <a:pt x="8003" y="6868"/>
                  <a:pt x="7877" y="7057"/>
                  <a:pt x="7720" y="7278"/>
                </a:cubicBezTo>
                <a:lnTo>
                  <a:pt x="9200" y="8727"/>
                </a:lnTo>
                <a:cubicBezTo>
                  <a:pt x="9673" y="8160"/>
                  <a:pt x="10019" y="7498"/>
                  <a:pt x="10177" y="6742"/>
                </a:cubicBezTo>
                <a:cubicBezTo>
                  <a:pt x="10209" y="6742"/>
                  <a:pt x="10240" y="6805"/>
                  <a:pt x="10303" y="6805"/>
                </a:cubicBezTo>
                <a:lnTo>
                  <a:pt x="10303" y="7908"/>
                </a:lnTo>
                <a:cubicBezTo>
                  <a:pt x="10303" y="9231"/>
                  <a:pt x="9232" y="10302"/>
                  <a:pt x="7877" y="10302"/>
                </a:cubicBezTo>
                <a:lnTo>
                  <a:pt x="6774" y="10302"/>
                </a:lnTo>
                <a:cubicBezTo>
                  <a:pt x="6774" y="10271"/>
                  <a:pt x="6743" y="10208"/>
                  <a:pt x="6743" y="10176"/>
                </a:cubicBezTo>
                <a:cubicBezTo>
                  <a:pt x="7499" y="10019"/>
                  <a:pt x="8161" y="9704"/>
                  <a:pt x="8728" y="9200"/>
                </a:cubicBezTo>
                <a:lnTo>
                  <a:pt x="7279" y="7750"/>
                </a:lnTo>
                <a:cubicBezTo>
                  <a:pt x="7058" y="7908"/>
                  <a:pt x="6869" y="8002"/>
                  <a:pt x="6648" y="8097"/>
                </a:cubicBezTo>
                <a:cubicBezTo>
                  <a:pt x="6365" y="8160"/>
                  <a:pt x="6081" y="8223"/>
                  <a:pt x="5861" y="8223"/>
                </a:cubicBezTo>
                <a:cubicBezTo>
                  <a:pt x="5325" y="8223"/>
                  <a:pt x="4821" y="8065"/>
                  <a:pt x="4443" y="7750"/>
                </a:cubicBezTo>
                <a:lnTo>
                  <a:pt x="2962" y="9200"/>
                </a:lnTo>
                <a:cubicBezTo>
                  <a:pt x="3529" y="9672"/>
                  <a:pt x="4191" y="10019"/>
                  <a:pt x="4947" y="10176"/>
                </a:cubicBezTo>
                <a:cubicBezTo>
                  <a:pt x="4947" y="10208"/>
                  <a:pt x="4916" y="10271"/>
                  <a:pt x="4916" y="10302"/>
                </a:cubicBezTo>
                <a:lnTo>
                  <a:pt x="3813" y="10302"/>
                </a:lnTo>
                <a:cubicBezTo>
                  <a:pt x="2458" y="10302"/>
                  <a:pt x="1387" y="9231"/>
                  <a:pt x="1387" y="7908"/>
                </a:cubicBezTo>
                <a:lnTo>
                  <a:pt x="1387" y="6805"/>
                </a:lnTo>
                <a:cubicBezTo>
                  <a:pt x="1450" y="6805"/>
                  <a:pt x="1482" y="6742"/>
                  <a:pt x="1513" y="6742"/>
                </a:cubicBezTo>
                <a:cubicBezTo>
                  <a:pt x="1671" y="7498"/>
                  <a:pt x="1986" y="8160"/>
                  <a:pt x="2490" y="8727"/>
                </a:cubicBezTo>
                <a:lnTo>
                  <a:pt x="3971" y="7278"/>
                </a:lnTo>
                <a:cubicBezTo>
                  <a:pt x="3498" y="6648"/>
                  <a:pt x="3372" y="5860"/>
                  <a:pt x="3592" y="5072"/>
                </a:cubicBezTo>
                <a:cubicBezTo>
                  <a:pt x="3687" y="4820"/>
                  <a:pt x="3813" y="4631"/>
                  <a:pt x="3971" y="4442"/>
                </a:cubicBezTo>
                <a:lnTo>
                  <a:pt x="2490" y="2962"/>
                </a:lnTo>
                <a:cubicBezTo>
                  <a:pt x="2017" y="3529"/>
                  <a:pt x="1671" y="4190"/>
                  <a:pt x="1513" y="4946"/>
                </a:cubicBezTo>
                <a:cubicBezTo>
                  <a:pt x="1482" y="4946"/>
                  <a:pt x="1450" y="4883"/>
                  <a:pt x="1387" y="4883"/>
                </a:cubicBezTo>
                <a:lnTo>
                  <a:pt x="1387" y="3781"/>
                </a:lnTo>
                <a:cubicBezTo>
                  <a:pt x="1387" y="2458"/>
                  <a:pt x="2458" y="1386"/>
                  <a:pt x="3813" y="1386"/>
                </a:cubicBezTo>
                <a:lnTo>
                  <a:pt x="4916" y="1386"/>
                </a:lnTo>
                <a:cubicBezTo>
                  <a:pt x="4916" y="1418"/>
                  <a:pt x="4947" y="1481"/>
                  <a:pt x="4947" y="1512"/>
                </a:cubicBezTo>
                <a:cubicBezTo>
                  <a:pt x="4191" y="1670"/>
                  <a:pt x="3529" y="1985"/>
                  <a:pt x="2962" y="2489"/>
                </a:cubicBezTo>
                <a:lnTo>
                  <a:pt x="4443" y="3938"/>
                </a:lnTo>
                <a:cubicBezTo>
                  <a:pt x="4632" y="3781"/>
                  <a:pt x="4821" y="3686"/>
                  <a:pt x="5073" y="3592"/>
                </a:cubicBezTo>
                <a:cubicBezTo>
                  <a:pt x="5339" y="3496"/>
                  <a:pt x="5605" y="3451"/>
                  <a:pt x="5865" y="3451"/>
                </a:cubicBezTo>
                <a:cubicBezTo>
                  <a:pt x="6375" y="3451"/>
                  <a:pt x="6861" y="3625"/>
                  <a:pt x="7279" y="3938"/>
                </a:cubicBezTo>
                <a:lnTo>
                  <a:pt x="8728" y="2489"/>
                </a:lnTo>
                <a:cubicBezTo>
                  <a:pt x="8161" y="2016"/>
                  <a:pt x="7499" y="1670"/>
                  <a:pt x="6743" y="1512"/>
                </a:cubicBezTo>
                <a:cubicBezTo>
                  <a:pt x="6743" y="1481"/>
                  <a:pt x="6774" y="1418"/>
                  <a:pt x="6774" y="1386"/>
                </a:cubicBezTo>
                <a:close/>
                <a:moveTo>
                  <a:pt x="5829" y="0"/>
                </a:moveTo>
                <a:cubicBezTo>
                  <a:pt x="5420" y="0"/>
                  <a:pt x="5010" y="315"/>
                  <a:pt x="4884" y="725"/>
                </a:cubicBezTo>
                <a:lnTo>
                  <a:pt x="3782" y="725"/>
                </a:lnTo>
                <a:cubicBezTo>
                  <a:pt x="2112" y="725"/>
                  <a:pt x="726" y="2111"/>
                  <a:pt x="726" y="3781"/>
                </a:cubicBezTo>
                <a:lnTo>
                  <a:pt x="726" y="4883"/>
                </a:lnTo>
                <a:cubicBezTo>
                  <a:pt x="316" y="5041"/>
                  <a:pt x="1" y="5419"/>
                  <a:pt x="1" y="5829"/>
                </a:cubicBezTo>
                <a:cubicBezTo>
                  <a:pt x="1" y="6270"/>
                  <a:pt x="316" y="6679"/>
                  <a:pt x="726" y="6774"/>
                </a:cubicBezTo>
                <a:lnTo>
                  <a:pt x="726" y="7876"/>
                </a:lnTo>
                <a:cubicBezTo>
                  <a:pt x="726" y="9578"/>
                  <a:pt x="2112" y="10964"/>
                  <a:pt x="3782" y="10964"/>
                </a:cubicBezTo>
                <a:lnTo>
                  <a:pt x="4884" y="10964"/>
                </a:lnTo>
                <a:cubicBezTo>
                  <a:pt x="5042" y="11342"/>
                  <a:pt x="5420" y="11688"/>
                  <a:pt x="5829" y="11688"/>
                </a:cubicBezTo>
                <a:cubicBezTo>
                  <a:pt x="6270" y="11688"/>
                  <a:pt x="6680" y="11342"/>
                  <a:pt x="6774" y="10964"/>
                </a:cubicBezTo>
                <a:lnTo>
                  <a:pt x="7877" y="10964"/>
                </a:lnTo>
                <a:cubicBezTo>
                  <a:pt x="9578" y="10964"/>
                  <a:pt x="10965" y="9578"/>
                  <a:pt x="10965" y="7876"/>
                </a:cubicBezTo>
                <a:lnTo>
                  <a:pt x="10965" y="6774"/>
                </a:lnTo>
                <a:cubicBezTo>
                  <a:pt x="11343" y="6616"/>
                  <a:pt x="11658" y="6270"/>
                  <a:pt x="11658" y="5829"/>
                </a:cubicBezTo>
                <a:cubicBezTo>
                  <a:pt x="11658" y="5419"/>
                  <a:pt x="11343" y="5072"/>
                  <a:pt x="10965" y="4883"/>
                </a:cubicBezTo>
                <a:lnTo>
                  <a:pt x="10965" y="3781"/>
                </a:lnTo>
                <a:cubicBezTo>
                  <a:pt x="10965" y="2111"/>
                  <a:pt x="9578" y="725"/>
                  <a:pt x="7877" y="725"/>
                </a:cubicBezTo>
                <a:lnTo>
                  <a:pt x="6774" y="725"/>
                </a:lnTo>
                <a:cubicBezTo>
                  <a:pt x="6617" y="315"/>
                  <a:pt x="6270" y="0"/>
                  <a:pt x="5829" y="0"/>
                </a:cubicBezTo>
                <a:close/>
              </a:path>
            </a:pathLst>
          </a:custGeom>
          <a:solidFill>
            <a:srgbClr val="FFC000"/>
          </a:solidFill>
          <a:ln>
            <a:noFill/>
          </a:ln>
        </p:spPr>
        <p:txBody>
          <a:bodyPr spcFirstLastPara="1" wrap="square" lIns="137138" tIns="137138" rIns="137138" bIns="137138" anchor="ctr" anchorCtr="0">
            <a:noAutofit/>
          </a:bodyPr>
          <a:lstStyle>
            <a:defPPr/>
          </a:lstStyle>
          <a:p>
            <a:endParaRPr sz="2100"/>
          </a:p>
        </p:txBody>
      </p:sp>
      <p:grpSp>
        <p:nvGrpSpPr>
          <p:cNvPr id="104" name="Google Shape;6862;p88">
            <a:extLst>
              <a:ext uri="{FF2B5EF4-FFF2-40B4-BE49-F238E27FC236}">
                <a16:creationId xmlns:a16="http://schemas.microsoft.com/office/drawing/2014/main" id="{DDCF5B22-5B75-CE89-2E2E-FB8B99471B80}"/>
              </a:ext>
            </a:extLst>
          </p:cNvPr>
          <p:cNvGrpSpPr/>
          <p:nvPr/>
        </p:nvGrpSpPr>
        <p:grpSpPr>
          <a:xfrm>
            <a:off x="7176252" y="3347288"/>
            <a:ext cx="921666" cy="898450"/>
            <a:chOff x="-31817401" y="3910025"/>
            <a:chExt cx="301675" cy="294075"/>
          </a:xfrm>
          <a:solidFill>
            <a:srgbClr val="FFC000"/>
          </a:solidFill>
        </p:grpSpPr>
        <p:sp>
          <p:nvSpPr>
            <p:cNvPr id="105" name="Google Shape;6863;p88">
              <a:extLst>
                <a:ext uri="{FF2B5EF4-FFF2-40B4-BE49-F238E27FC236}">
                  <a16:creationId xmlns:a16="http://schemas.microsoft.com/office/drawing/2014/main" id="{F0DEED84-752C-F2FC-27AB-618DB85606A9}"/>
                </a:ext>
              </a:extLst>
            </p:cNvPr>
            <p:cNvSpPr/>
            <p:nvPr/>
          </p:nvSpPr>
          <p:spPr>
            <a:xfrm>
              <a:off x="-31817401" y="3911550"/>
              <a:ext cx="301675" cy="292550"/>
            </a:xfrm>
            <a:custGeom>
              <a:avLst/>
              <a:gdLst/>
              <a:ahLst/>
              <a:cxnLst/>
              <a:rect l="l" t="t" r="r" b="b"/>
              <a:pathLst>
                <a:path w="12067" h="11702" extrusionOk="0">
                  <a:moveTo>
                    <a:pt x="2558" y="0"/>
                  </a:moveTo>
                  <a:cubicBezTo>
                    <a:pt x="2357" y="0"/>
                    <a:pt x="2155" y="24"/>
                    <a:pt x="1954" y="70"/>
                  </a:cubicBezTo>
                  <a:cubicBezTo>
                    <a:pt x="1828" y="102"/>
                    <a:pt x="1733" y="196"/>
                    <a:pt x="1702" y="322"/>
                  </a:cubicBezTo>
                  <a:cubicBezTo>
                    <a:pt x="1670" y="448"/>
                    <a:pt x="1702" y="543"/>
                    <a:pt x="1796" y="637"/>
                  </a:cubicBezTo>
                  <a:lnTo>
                    <a:pt x="2679" y="1551"/>
                  </a:lnTo>
                  <a:cubicBezTo>
                    <a:pt x="2962" y="1803"/>
                    <a:pt x="2962" y="2244"/>
                    <a:pt x="2679" y="2528"/>
                  </a:cubicBezTo>
                  <a:cubicBezTo>
                    <a:pt x="2553" y="2669"/>
                    <a:pt x="2379" y="2740"/>
                    <a:pt x="2202" y="2740"/>
                  </a:cubicBezTo>
                  <a:cubicBezTo>
                    <a:pt x="2025" y="2740"/>
                    <a:pt x="1844" y="2669"/>
                    <a:pt x="1702" y="2528"/>
                  </a:cubicBezTo>
                  <a:lnTo>
                    <a:pt x="788" y="1614"/>
                  </a:lnTo>
                  <a:cubicBezTo>
                    <a:pt x="744" y="1569"/>
                    <a:pt x="668" y="1525"/>
                    <a:pt x="582" y="1525"/>
                  </a:cubicBezTo>
                  <a:cubicBezTo>
                    <a:pt x="547" y="1525"/>
                    <a:pt x="510" y="1532"/>
                    <a:pt x="473" y="1551"/>
                  </a:cubicBezTo>
                  <a:cubicBezTo>
                    <a:pt x="347" y="1582"/>
                    <a:pt x="284" y="1645"/>
                    <a:pt x="253" y="1771"/>
                  </a:cubicBezTo>
                  <a:cubicBezTo>
                    <a:pt x="1" y="2591"/>
                    <a:pt x="253" y="3473"/>
                    <a:pt x="883" y="4103"/>
                  </a:cubicBezTo>
                  <a:cubicBezTo>
                    <a:pt x="1366" y="4494"/>
                    <a:pt x="1932" y="4750"/>
                    <a:pt x="2619" y="4750"/>
                  </a:cubicBezTo>
                  <a:cubicBezTo>
                    <a:pt x="2874" y="4750"/>
                    <a:pt x="3145" y="4715"/>
                    <a:pt x="3435" y="4638"/>
                  </a:cubicBezTo>
                  <a:lnTo>
                    <a:pt x="7247" y="8482"/>
                  </a:lnTo>
                  <a:cubicBezTo>
                    <a:pt x="6963" y="9522"/>
                    <a:pt x="7215" y="10372"/>
                    <a:pt x="7814" y="10971"/>
                  </a:cubicBezTo>
                  <a:cubicBezTo>
                    <a:pt x="8291" y="11472"/>
                    <a:pt x="8895" y="11702"/>
                    <a:pt x="9516" y="11702"/>
                  </a:cubicBezTo>
                  <a:cubicBezTo>
                    <a:pt x="9714" y="11702"/>
                    <a:pt x="9915" y="11678"/>
                    <a:pt x="10114" y="11632"/>
                  </a:cubicBezTo>
                  <a:cubicBezTo>
                    <a:pt x="10240" y="11569"/>
                    <a:pt x="10334" y="11506"/>
                    <a:pt x="10366" y="11380"/>
                  </a:cubicBezTo>
                  <a:cubicBezTo>
                    <a:pt x="10397" y="11254"/>
                    <a:pt x="10366" y="11128"/>
                    <a:pt x="10271" y="11065"/>
                  </a:cubicBezTo>
                  <a:lnTo>
                    <a:pt x="9389" y="10152"/>
                  </a:lnTo>
                  <a:cubicBezTo>
                    <a:pt x="9106" y="9868"/>
                    <a:pt x="9106" y="9459"/>
                    <a:pt x="9389" y="9175"/>
                  </a:cubicBezTo>
                  <a:cubicBezTo>
                    <a:pt x="9515" y="9033"/>
                    <a:pt x="9688" y="8962"/>
                    <a:pt x="9866" y="8962"/>
                  </a:cubicBezTo>
                  <a:cubicBezTo>
                    <a:pt x="10043" y="8962"/>
                    <a:pt x="10224" y="9033"/>
                    <a:pt x="10366" y="9175"/>
                  </a:cubicBezTo>
                  <a:lnTo>
                    <a:pt x="11279" y="10089"/>
                  </a:lnTo>
                  <a:cubicBezTo>
                    <a:pt x="11326" y="10135"/>
                    <a:pt x="11405" y="10164"/>
                    <a:pt x="11494" y="10164"/>
                  </a:cubicBezTo>
                  <a:cubicBezTo>
                    <a:pt x="11527" y="10164"/>
                    <a:pt x="11561" y="10160"/>
                    <a:pt x="11594" y="10152"/>
                  </a:cubicBezTo>
                  <a:cubicBezTo>
                    <a:pt x="11720" y="10120"/>
                    <a:pt x="11783" y="10026"/>
                    <a:pt x="11815" y="9931"/>
                  </a:cubicBezTo>
                  <a:cubicBezTo>
                    <a:pt x="12067" y="9081"/>
                    <a:pt x="11815" y="8230"/>
                    <a:pt x="11185" y="7600"/>
                  </a:cubicBezTo>
                  <a:cubicBezTo>
                    <a:pt x="10778" y="7170"/>
                    <a:pt x="10224" y="6903"/>
                    <a:pt x="9537" y="6903"/>
                  </a:cubicBezTo>
                  <a:cubicBezTo>
                    <a:pt x="9266" y="6903"/>
                    <a:pt x="8975" y="6944"/>
                    <a:pt x="8665" y="7033"/>
                  </a:cubicBezTo>
                  <a:lnTo>
                    <a:pt x="4852" y="3221"/>
                  </a:lnTo>
                  <a:lnTo>
                    <a:pt x="4884" y="3032"/>
                  </a:lnTo>
                  <a:cubicBezTo>
                    <a:pt x="5136" y="2213"/>
                    <a:pt x="4884" y="1330"/>
                    <a:pt x="4254" y="700"/>
                  </a:cubicBezTo>
                  <a:cubicBezTo>
                    <a:pt x="3778" y="225"/>
                    <a:pt x="3177" y="0"/>
                    <a:pt x="255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37138" tIns="137138" rIns="137138" bIns="137138" anchor="ctr" anchorCtr="0">
              <a:noAutofit/>
            </a:bodyPr>
            <a:lstStyle>
              <a:defPPr/>
            </a:lstStyle>
            <a:p>
              <a:endParaRPr sz="2100"/>
            </a:p>
          </p:txBody>
        </p:sp>
        <p:sp>
          <p:nvSpPr>
            <p:cNvPr id="106" name="Google Shape;6864;p88">
              <a:extLst>
                <a:ext uri="{FF2B5EF4-FFF2-40B4-BE49-F238E27FC236}">
                  <a16:creationId xmlns:a16="http://schemas.microsoft.com/office/drawing/2014/main" id="{88A9CC0C-7525-0553-CA16-672034BD3102}"/>
                </a:ext>
              </a:extLst>
            </p:cNvPr>
            <p:cNvSpPr/>
            <p:nvPr/>
          </p:nvSpPr>
          <p:spPr>
            <a:xfrm>
              <a:off x="-31816601" y="4062950"/>
              <a:ext cx="144150" cy="140600"/>
            </a:xfrm>
            <a:custGeom>
              <a:avLst/>
              <a:gdLst/>
              <a:ahLst/>
              <a:cxnLst/>
              <a:rect l="l" t="t" r="r" b="b"/>
              <a:pathLst>
                <a:path w="5766" h="5624" extrusionOk="0">
                  <a:moveTo>
                    <a:pt x="4080" y="1504"/>
                  </a:moveTo>
                  <a:cubicBezTo>
                    <a:pt x="4167" y="1504"/>
                    <a:pt x="4253" y="1528"/>
                    <a:pt x="4316" y="1575"/>
                  </a:cubicBezTo>
                  <a:cubicBezTo>
                    <a:pt x="4442" y="1701"/>
                    <a:pt x="4442" y="1953"/>
                    <a:pt x="4316" y="2048"/>
                  </a:cubicBezTo>
                  <a:lnTo>
                    <a:pt x="2205" y="4159"/>
                  </a:lnTo>
                  <a:cubicBezTo>
                    <a:pt x="2158" y="4206"/>
                    <a:pt x="2072" y="4230"/>
                    <a:pt x="1985" y="4230"/>
                  </a:cubicBezTo>
                  <a:cubicBezTo>
                    <a:pt x="1898" y="4230"/>
                    <a:pt x="1812" y="4206"/>
                    <a:pt x="1764" y="4159"/>
                  </a:cubicBezTo>
                  <a:cubicBezTo>
                    <a:pt x="1638" y="4033"/>
                    <a:pt x="1638" y="3781"/>
                    <a:pt x="1764" y="3686"/>
                  </a:cubicBezTo>
                  <a:lnTo>
                    <a:pt x="3844" y="1575"/>
                  </a:lnTo>
                  <a:cubicBezTo>
                    <a:pt x="3907" y="1528"/>
                    <a:pt x="3993" y="1504"/>
                    <a:pt x="4080" y="1504"/>
                  </a:cubicBezTo>
                  <a:close/>
                  <a:moveTo>
                    <a:pt x="3844" y="0"/>
                  </a:moveTo>
                  <a:lnTo>
                    <a:pt x="567" y="3277"/>
                  </a:lnTo>
                  <a:cubicBezTo>
                    <a:pt x="0" y="3844"/>
                    <a:pt x="0" y="4694"/>
                    <a:pt x="567" y="5198"/>
                  </a:cubicBezTo>
                  <a:cubicBezTo>
                    <a:pt x="835" y="5482"/>
                    <a:pt x="1189" y="5624"/>
                    <a:pt x="1540" y="5624"/>
                  </a:cubicBezTo>
                  <a:cubicBezTo>
                    <a:pt x="1890" y="5624"/>
                    <a:pt x="2237" y="5482"/>
                    <a:pt x="2489" y="5198"/>
                  </a:cubicBezTo>
                  <a:lnTo>
                    <a:pt x="5766" y="1953"/>
                  </a:lnTo>
                  <a:lnTo>
                    <a:pt x="3844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37138" tIns="137138" rIns="137138" bIns="137138" anchor="ctr" anchorCtr="0">
              <a:noAutofit/>
            </a:bodyPr>
            <a:lstStyle>
              <a:defPPr/>
            </a:lstStyle>
            <a:p>
              <a:endParaRPr sz="2100"/>
            </a:p>
          </p:txBody>
        </p:sp>
        <p:sp>
          <p:nvSpPr>
            <p:cNvPr id="107" name="Google Shape;6865;p88">
              <a:extLst>
                <a:ext uri="{FF2B5EF4-FFF2-40B4-BE49-F238E27FC236}">
                  <a16:creationId xmlns:a16="http://schemas.microsoft.com/office/drawing/2014/main" id="{02B834BF-F797-CFE7-2913-D277F162D3DB}"/>
                </a:ext>
              </a:extLst>
            </p:cNvPr>
            <p:cNvSpPr/>
            <p:nvPr/>
          </p:nvSpPr>
          <p:spPr>
            <a:xfrm>
              <a:off x="-31648050" y="3910025"/>
              <a:ext cx="129175" cy="127725"/>
            </a:xfrm>
            <a:custGeom>
              <a:avLst/>
              <a:gdLst/>
              <a:ahLst/>
              <a:cxnLst/>
              <a:rect l="l" t="t" r="r" b="b"/>
              <a:pathLst>
                <a:path w="5167" h="5109" extrusionOk="0">
                  <a:moveTo>
                    <a:pt x="4249" y="1"/>
                  </a:moveTo>
                  <a:cubicBezTo>
                    <a:pt x="4179" y="1"/>
                    <a:pt x="4106" y="24"/>
                    <a:pt x="4033" y="68"/>
                  </a:cubicBezTo>
                  <a:lnTo>
                    <a:pt x="2206" y="1171"/>
                  </a:lnTo>
                  <a:cubicBezTo>
                    <a:pt x="2017" y="1265"/>
                    <a:pt x="1985" y="1549"/>
                    <a:pt x="2143" y="1706"/>
                  </a:cubicBezTo>
                  <a:lnTo>
                    <a:pt x="2300" y="1864"/>
                  </a:lnTo>
                  <a:lnTo>
                    <a:pt x="0" y="4164"/>
                  </a:lnTo>
                  <a:lnTo>
                    <a:pt x="945" y="5109"/>
                  </a:lnTo>
                  <a:lnTo>
                    <a:pt x="3245" y="2809"/>
                  </a:lnTo>
                  <a:lnTo>
                    <a:pt x="3434" y="2998"/>
                  </a:lnTo>
                  <a:cubicBezTo>
                    <a:pt x="3502" y="3066"/>
                    <a:pt x="3594" y="3099"/>
                    <a:pt x="3684" y="3099"/>
                  </a:cubicBezTo>
                  <a:cubicBezTo>
                    <a:pt x="3802" y="3099"/>
                    <a:pt x="3916" y="3042"/>
                    <a:pt x="3970" y="2935"/>
                  </a:cubicBezTo>
                  <a:lnTo>
                    <a:pt x="5073" y="1108"/>
                  </a:lnTo>
                  <a:cubicBezTo>
                    <a:pt x="5167" y="1013"/>
                    <a:pt x="5167" y="793"/>
                    <a:pt x="5041" y="698"/>
                  </a:cubicBezTo>
                  <a:lnTo>
                    <a:pt x="4474" y="100"/>
                  </a:lnTo>
                  <a:cubicBezTo>
                    <a:pt x="4406" y="32"/>
                    <a:pt x="4330" y="1"/>
                    <a:pt x="424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37138" tIns="137138" rIns="137138" bIns="137138" anchor="ctr" anchorCtr="0">
              <a:noAutofit/>
            </a:bodyPr>
            <a:lstStyle>
              <a:defPPr/>
            </a:lstStyle>
            <a:p>
              <a:endParaRPr sz="2100"/>
            </a:p>
          </p:txBody>
        </p:sp>
      </p:grpSp>
      <p:grpSp>
        <p:nvGrpSpPr>
          <p:cNvPr id="108" name="Google Shape;6913;p88">
            <a:extLst>
              <a:ext uri="{FF2B5EF4-FFF2-40B4-BE49-F238E27FC236}">
                <a16:creationId xmlns:a16="http://schemas.microsoft.com/office/drawing/2014/main" id="{80FBFBCB-849A-5CC9-E4BE-CAD162D23281}"/>
              </a:ext>
            </a:extLst>
          </p:cNvPr>
          <p:cNvGrpSpPr/>
          <p:nvPr/>
        </p:nvGrpSpPr>
        <p:grpSpPr>
          <a:xfrm>
            <a:off x="8311623" y="3347699"/>
            <a:ext cx="900052" cy="897608"/>
            <a:chOff x="-31455100" y="3909350"/>
            <a:chExt cx="294600" cy="293800"/>
          </a:xfrm>
          <a:solidFill>
            <a:srgbClr val="FFC000"/>
          </a:solidFill>
        </p:grpSpPr>
        <p:sp>
          <p:nvSpPr>
            <p:cNvPr id="109" name="Google Shape;6914;p88">
              <a:extLst>
                <a:ext uri="{FF2B5EF4-FFF2-40B4-BE49-F238E27FC236}">
                  <a16:creationId xmlns:a16="http://schemas.microsoft.com/office/drawing/2014/main" id="{DD4080F5-B969-64B5-11B9-F1D1246A968B}"/>
                </a:ext>
              </a:extLst>
            </p:cNvPr>
            <p:cNvSpPr/>
            <p:nvPr/>
          </p:nvSpPr>
          <p:spPr>
            <a:xfrm>
              <a:off x="-31455100" y="3909350"/>
              <a:ext cx="294600" cy="293800"/>
            </a:xfrm>
            <a:custGeom>
              <a:avLst/>
              <a:gdLst/>
              <a:ahLst/>
              <a:cxnLst/>
              <a:rect l="l" t="t" r="r" b="b"/>
              <a:pathLst>
                <a:path w="11784" h="11752" extrusionOk="0">
                  <a:moveTo>
                    <a:pt x="5199" y="1"/>
                  </a:moveTo>
                  <a:cubicBezTo>
                    <a:pt x="5042" y="1"/>
                    <a:pt x="4916" y="127"/>
                    <a:pt x="4884" y="284"/>
                  </a:cubicBezTo>
                  <a:lnTo>
                    <a:pt x="4727" y="883"/>
                  </a:lnTo>
                  <a:cubicBezTo>
                    <a:pt x="4191" y="977"/>
                    <a:pt x="3655" y="1229"/>
                    <a:pt x="3151" y="1513"/>
                  </a:cubicBezTo>
                  <a:lnTo>
                    <a:pt x="2647" y="1229"/>
                  </a:lnTo>
                  <a:cubicBezTo>
                    <a:pt x="2599" y="1205"/>
                    <a:pt x="2542" y="1195"/>
                    <a:pt x="2482" y="1195"/>
                  </a:cubicBezTo>
                  <a:cubicBezTo>
                    <a:pt x="2386" y="1195"/>
                    <a:pt x="2284" y="1222"/>
                    <a:pt x="2206" y="1261"/>
                  </a:cubicBezTo>
                  <a:lnTo>
                    <a:pt x="1261" y="2206"/>
                  </a:lnTo>
                  <a:cubicBezTo>
                    <a:pt x="1135" y="2332"/>
                    <a:pt x="1135" y="2490"/>
                    <a:pt x="1230" y="2647"/>
                  </a:cubicBezTo>
                  <a:lnTo>
                    <a:pt x="1513" y="3151"/>
                  </a:lnTo>
                  <a:cubicBezTo>
                    <a:pt x="1198" y="3624"/>
                    <a:pt x="978" y="4191"/>
                    <a:pt x="883" y="4726"/>
                  </a:cubicBezTo>
                  <a:lnTo>
                    <a:pt x="284" y="4884"/>
                  </a:lnTo>
                  <a:cubicBezTo>
                    <a:pt x="127" y="4947"/>
                    <a:pt x="1" y="5041"/>
                    <a:pt x="1" y="5199"/>
                  </a:cubicBezTo>
                  <a:lnTo>
                    <a:pt x="1" y="6585"/>
                  </a:lnTo>
                  <a:cubicBezTo>
                    <a:pt x="1" y="6743"/>
                    <a:pt x="127" y="6869"/>
                    <a:pt x="284" y="6900"/>
                  </a:cubicBezTo>
                  <a:lnTo>
                    <a:pt x="883" y="7058"/>
                  </a:lnTo>
                  <a:cubicBezTo>
                    <a:pt x="946" y="7404"/>
                    <a:pt x="1072" y="7782"/>
                    <a:pt x="1230" y="8129"/>
                  </a:cubicBezTo>
                  <a:cubicBezTo>
                    <a:pt x="1504" y="7854"/>
                    <a:pt x="2843" y="6486"/>
                    <a:pt x="2841" y="6486"/>
                  </a:cubicBezTo>
                  <a:lnTo>
                    <a:pt x="2841" y="6486"/>
                  </a:lnTo>
                  <a:cubicBezTo>
                    <a:pt x="2841" y="6486"/>
                    <a:pt x="2839" y="6488"/>
                    <a:pt x="2836" y="6491"/>
                  </a:cubicBezTo>
                  <a:cubicBezTo>
                    <a:pt x="2836" y="6459"/>
                    <a:pt x="2805" y="6050"/>
                    <a:pt x="2805" y="5955"/>
                  </a:cubicBezTo>
                  <a:cubicBezTo>
                    <a:pt x="2773" y="4222"/>
                    <a:pt x="4191" y="2836"/>
                    <a:pt x="5861" y="2836"/>
                  </a:cubicBezTo>
                  <a:cubicBezTo>
                    <a:pt x="7562" y="2836"/>
                    <a:pt x="8948" y="4222"/>
                    <a:pt x="8948" y="5924"/>
                  </a:cubicBezTo>
                  <a:cubicBezTo>
                    <a:pt x="8948" y="7499"/>
                    <a:pt x="7751" y="8822"/>
                    <a:pt x="6113" y="8948"/>
                  </a:cubicBezTo>
                  <a:cubicBezTo>
                    <a:pt x="6066" y="8948"/>
                    <a:pt x="5963" y="8956"/>
                    <a:pt x="5821" y="8956"/>
                  </a:cubicBezTo>
                  <a:cubicBezTo>
                    <a:pt x="5680" y="8956"/>
                    <a:pt x="5499" y="8948"/>
                    <a:pt x="5294" y="8917"/>
                  </a:cubicBezTo>
                  <a:lnTo>
                    <a:pt x="3655" y="10523"/>
                  </a:lnTo>
                  <a:cubicBezTo>
                    <a:pt x="4034" y="10681"/>
                    <a:pt x="4349" y="10807"/>
                    <a:pt x="4727" y="10870"/>
                  </a:cubicBezTo>
                  <a:lnTo>
                    <a:pt x="4884" y="11468"/>
                  </a:lnTo>
                  <a:cubicBezTo>
                    <a:pt x="4916" y="11626"/>
                    <a:pt x="5042" y="11752"/>
                    <a:pt x="5199" y="11752"/>
                  </a:cubicBezTo>
                  <a:lnTo>
                    <a:pt x="6585" y="11752"/>
                  </a:lnTo>
                  <a:cubicBezTo>
                    <a:pt x="6743" y="11752"/>
                    <a:pt x="6869" y="11626"/>
                    <a:pt x="6901" y="11468"/>
                  </a:cubicBezTo>
                  <a:lnTo>
                    <a:pt x="7058" y="10870"/>
                  </a:lnTo>
                  <a:cubicBezTo>
                    <a:pt x="7594" y="10775"/>
                    <a:pt x="8129" y="10523"/>
                    <a:pt x="8633" y="10240"/>
                  </a:cubicBezTo>
                  <a:lnTo>
                    <a:pt x="9137" y="10523"/>
                  </a:lnTo>
                  <a:cubicBezTo>
                    <a:pt x="9185" y="10547"/>
                    <a:pt x="9243" y="10558"/>
                    <a:pt x="9302" y="10558"/>
                  </a:cubicBezTo>
                  <a:cubicBezTo>
                    <a:pt x="9399" y="10558"/>
                    <a:pt x="9501" y="10531"/>
                    <a:pt x="9578" y="10492"/>
                  </a:cubicBezTo>
                  <a:lnTo>
                    <a:pt x="10524" y="9547"/>
                  </a:lnTo>
                  <a:cubicBezTo>
                    <a:pt x="10650" y="9421"/>
                    <a:pt x="10650" y="9263"/>
                    <a:pt x="10555" y="9106"/>
                  </a:cubicBezTo>
                  <a:lnTo>
                    <a:pt x="10303" y="8601"/>
                  </a:lnTo>
                  <a:cubicBezTo>
                    <a:pt x="10618" y="8129"/>
                    <a:pt x="10807" y="7562"/>
                    <a:pt x="10933" y="7026"/>
                  </a:cubicBezTo>
                  <a:lnTo>
                    <a:pt x="11500" y="6869"/>
                  </a:lnTo>
                  <a:cubicBezTo>
                    <a:pt x="11658" y="6806"/>
                    <a:pt x="11784" y="6711"/>
                    <a:pt x="11784" y="6554"/>
                  </a:cubicBezTo>
                  <a:lnTo>
                    <a:pt x="11784" y="5167"/>
                  </a:lnTo>
                  <a:cubicBezTo>
                    <a:pt x="11752" y="5041"/>
                    <a:pt x="11658" y="4915"/>
                    <a:pt x="11500" y="4884"/>
                  </a:cubicBezTo>
                  <a:lnTo>
                    <a:pt x="10902" y="4726"/>
                  </a:lnTo>
                  <a:cubicBezTo>
                    <a:pt x="10807" y="4191"/>
                    <a:pt x="10555" y="3687"/>
                    <a:pt x="10272" y="3151"/>
                  </a:cubicBezTo>
                  <a:lnTo>
                    <a:pt x="10555" y="2647"/>
                  </a:lnTo>
                  <a:cubicBezTo>
                    <a:pt x="10650" y="2521"/>
                    <a:pt x="10587" y="2332"/>
                    <a:pt x="10524" y="2206"/>
                  </a:cubicBezTo>
                  <a:lnTo>
                    <a:pt x="9578" y="1261"/>
                  </a:lnTo>
                  <a:cubicBezTo>
                    <a:pt x="9509" y="1209"/>
                    <a:pt x="9430" y="1185"/>
                    <a:pt x="9347" y="1185"/>
                  </a:cubicBezTo>
                  <a:cubicBezTo>
                    <a:pt x="9279" y="1185"/>
                    <a:pt x="9208" y="1201"/>
                    <a:pt x="9137" y="1229"/>
                  </a:cubicBezTo>
                  <a:lnTo>
                    <a:pt x="8633" y="1513"/>
                  </a:lnTo>
                  <a:cubicBezTo>
                    <a:pt x="8161" y="1198"/>
                    <a:pt x="7594" y="977"/>
                    <a:pt x="7058" y="883"/>
                  </a:cubicBezTo>
                  <a:lnTo>
                    <a:pt x="6901" y="284"/>
                  </a:lnTo>
                  <a:cubicBezTo>
                    <a:pt x="6869" y="127"/>
                    <a:pt x="6743" y="1"/>
                    <a:pt x="658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37138" tIns="137138" rIns="137138" bIns="137138" anchor="ctr" anchorCtr="0">
              <a:noAutofit/>
            </a:bodyPr>
            <a:lstStyle>
              <a:defPPr/>
            </a:lstStyle>
            <a:p>
              <a:endParaRPr sz="2100"/>
            </a:p>
          </p:txBody>
        </p:sp>
        <p:sp>
          <p:nvSpPr>
            <p:cNvPr id="110" name="Google Shape;6915;p88">
              <a:extLst>
                <a:ext uri="{FF2B5EF4-FFF2-40B4-BE49-F238E27FC236}">
                  <a16:creationId xmlns:a16="http://schemas.microsoft.com/office/drawing/2014/main" id="{ACCEBD9D-B27A-DDA4-BAAA-E81FD3790806}"/>
                </a:ext>
              </a:extLst>
            </p:cNvPr>
            <p:cNvSpPr/>
            <p:nvPr/>
          </p:nvSpPr>
          <p:spPr>
            <a:xfrm>
              <a:off x="-31455100" y="3997350"/>
              <a:ext cx="215050" cy="205025"/>
            </a:xfrm>
            <a:custGeom>
              <a:avLst/>
              <a:gdLst/>
              <a:ahLst/>
              <a:cxnLst/>
              <a:rect l="l" t="t" r="r" b="b"/>
              <a:pathLst>
                <a:path w="8602" h="8201" extrusionOk="0">
                  <a:moveTo>
                    <a:pt x="5939" y="0"/>
                  </a:moveTo>
                  <a:cubicBezTo>
                    <a:pt x="4729" y="0"/>
                    <a:pt x="3750" y="854"/>
                    <a:pt x="3561" y="1963"/>
                  </a:cubicBezTo>
                  <a:cubicBezTo>
                    <a:pt x="3466" y="2404"/>
                    <a:pt x="3498" y="2813"/>
                    <a:pt x="3624" y="3223"/>
                  </a:cubicBezTo>
                  <a:lnTo>
                    <a:pt x="410" y="6468"/>
                  </a:lnTo>
                  <a:cubicBezTo>
                    <a:pt x="1" y="6846"/>
                    <a:pt x="1" y="7507"/>
                    <a:pt x="410" y="7917"/>
                  </a:cubicBezTo>
                  <a:cubicBezTo>
                    <a:pt x="600" y="8106"/>
                    <a:pt x="852" y="8200"/>
                    <a:pt x="1111" y="8200"/>
                  </a:cubicBezTo>
                  <a:cubicBezTo>
                    <a:pt x="1371" y="8200"/>
                    <a:pt x="1639" y="8106"/>
                    <a:pt x="1860" y="7917"/>
                  </a:cubicBezTo>
                  <a:lnTo>
                    <a:pt x="5136" y="4640"/>
                  </a:lnTo>
                  <a:cubicBezTo>
                    <a:pt x="5388" y="4735"/>
                    <a:pt x="5664" y="4782"/>
                    <a:pt x="5947" y="4782"/>
                  </a:cubicBezTo>
                  <a:cubicBezTo>
                    <a:pt x="6231" y="4782"/>
                    <a:pt x="6522" y="4735"/>
                    <a:pt x="6806" y="4640"/>
                  </a:cubicBezTo>
                  <a:cubicBezTo>
                    <a:pt x="7846" y="4294"/>
                    <a:pt x="8602" y="3065"/>
                    <a:pt x="8224" y="1773"/>
                  </a:cubicBezTo>
                  <a:cubicBezTo>
                    <a:pt x="8192" y="1647"/>
                    <a:pt x="8129" y="1553"/>
                    <a:pt x="8003" y="1521"/>
                  </a:cubicBezTo>
                  <a:cubicBezTo>
                    <a:pt x="7972" y="1514"/>
                    <a:pt x="7942" y="1510"/>
                    <a:pt x="7914" y="1510"/>
                  </a:cubicBezTo>
                  <a:cubicBezTo>
                    <a:pt x="7830" y="1510"/>
                    <a:pt x="7759" y="1545"/>
                    <a:pt x="7688" y="1616"/>
                  </a:cubicBezTo>
                  <a:lnTo>
                    <a:pt x="6901" y="2404"/>
                  </a:lnTo>
                  <a:cubicBezTo>
                    <a:pt x="6759" y="2530"/>
                    <a:pt x="6578" y="2593"/>
                    <a:pt x="6400" y="2593"/>
                  </a:cubicBezTo>
                  <a:cubicBezTo>
                    <a:pt x="6223" y="2593"/>
                    <a:pt x="6050" y="2530"/>
                    <a:pt x="5924" y="2404"/>
                  </a:cubicBezTo>
                  <a:cubicBezTo>
                    <a:pt x="5640" y="2120"/>
                    <a:pt x="5640" y="1679"/>
                    <a:pt x="5924" y="1395"/>
                  </a:cubicBezTo>
                  <a:lnTo>
                    <a:pt x="6711" y="608"/>
                  </a:lnTo>
                  <a:cubicBezTo>
                    <a:pt x="6774" y="545"/>
                    <a:pt x="6806" y="419"/>
                    <a:pt x="6774" y="293"/>
                  </a:cubicBezTo>
                  <a:cubicBezTo>
                    <a:pt x="6743" y="198"/>
                    <a:pt x="6648" y="104"/>
                    <a:pt x="6554" y="72"/>
                  </a:cubicBezTo>
                  <a:cubicBezTo>
                    <a:pt x="6344" y="23"/>
                    <a:pt x="6139" y="0"/>
                    <a:pt x="593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37138" tIns="137138" rIns="137138" bIns="137138" anchor="ctr" anchorCtr="0">
              <a:noAutofit/>
            </a:bodyPr>
            <a:lstStyle>
              <a:defPPr/>
            </a:lstStyle>
            <a:p>
              <a:endParaRPr sz="2100"/>
            </a:p>
          </p:txBody>
        </p:sp>
      </p:grpSp>
      <p:grpSp>
        <p:nvGrpSpPr>
          <p:cNvPr id="111" name="Google Shape;6947;p88">
            <a:extLst>
              <a:ext uri="{FF2B5EF4-FFF2-40B4-BE49-F238E27FC236}">
                <a16:creationId xmlns:a16="http://schemas.microsoft.com/office/drawing/2014/main" id="{ABBC7430-A1FC-C57A-BB41-59AADC514461}"/>
              </a:ext>
            </a:extLst>
          </p:cNvPr>
          <p:cNvGrpSpPr/>
          <p:nvPr/>
        </p:nvGrpSpPr>
        <p:grpSpPr>
          <a:xfrm>
            <a:off x="3656587" y="3386071"/>
            <a:ext cx="892796" cy="895240"/>
            <a:chOff x="-32927950" y="3944800"/>
            <a:chExt cx="292225" cy="293025"/>
          </a:xfrm>
          <a:solidFill>
            <a:srgbClr val="FFC000"/>
          </a:solidFill>
        </p:grpSpPr>
        <p:sp>
          <p:nvSpPr>
            <p:cNvPr id="112" name="Google Shape;6948;p88">
              <a:extLst>
                <a:ext uri="{FF2B5EF4-FFF2-40B4-BE49-F238E27FC236}">
                  <a16:creationId xmlns:a16="http://schemas.microsoft.com/office/drawing/2014/main" id="{553E2A25-67EC-B9D0-6D8A-A60C8F6EA616}"/>
                </a:ext>
              </a:extLst>
            </p:cNvPr>
            <p:cNvSpPr/>
            <p:nvPr/>
          </p:nvSpPr>
          <p:spPr>
            <a:xfrm>
              <a:off x="-32927950" y="3944800"/>
              <a:ext cx="69325" cy="292225"/>
            </a:xfrm>
            <a:custGeom>
              <a:avLst/>
              <a:gdLst/>
              <a:ahLst/>
              <a:cxnLst/>
              <a:rect l="l" t="t" r="r" b="b"/>
              <a:pathLst>
                <a:path w="2773" h="11689" extrusionOk="0">
                  <a:moveTo>
                    <a:pt x="1418" y="0"/>
                  </a:moveTo>
                  <a:cubicBezTo>
                    <a:pt x="1072" y="0"/>
                    <a:pt x="757" y="315"/>
                    <a:pt x="757" y="662"/>
                  </a:cubicBezTo>
                  <a:lnTo>
                    <a:pt x="757" y="9578"/>
                  </a:lnTo>
                  <a:cubicBezTo>
                    <a:pt x="757" y="9830"/>
                    <a:pt x="914" y="10050"/>
                    <a:pt x="1103" y="10176"/>
                  </a:cubicBezTo>
                  <a:lnTo>
                    <a:pt x="1103" y="10996"/>
                  </a:lnTo>
                  <a:lnTo>
                    <a:pt x="347" y="10996"/>
                  </a:lnTo>
                  <a:cubicBezTo>
                    <a:pt x="158" y="10996"/>
                    <a:pt x="1" y="11153"/>
                    <a:pt x="1" y="11342"/>
                  </a:cubicBezTo>
                  <a:cubicBezTo>
                    <a:pt x="1" y="11531"/>
                    <a:pt x="158" y="11689"/>
                    <a:pt x="347" y="11689"/>
                  </a:cubicBezTo>
                  <a:lnTo>
                    <a:pt x="2395" y="11689"/>
                  </a:lnTo>
                  <a:cubicBezTo>
                    <a:pt x="2616" y="11689"/>
                    <a:pt x="2773" y="11531"/>
                    <a:pt x="2773" y="11342"/>
                  </a:cubicBezTo>
                  <a:cubicBezTo>
                    <a:pt x="2773" y="11153"/>
                    <a:pt x="2616" y="10996"/>
                    <a:pt x="2395" y="10996"/>
                  </a:cubicBezTo>
                  <a:lnTo>
                    <a:pt x="1733" y="10996"/>
                  </a:lnTo>
                  <a:lnTo>
                    <a:pt x="1733" y="10176"/>
                  </a:lnTo>
                  <a:cubicBezTo>
                    <a:pt x="1922" y="10050"/>
                    <a:pt x="2080" y="9861"/>
                    <a:pt x="2080" y="9578"/>
                  </a:cubicBezTo>
                  <a:lnTo>
                    <a:pt x="2080" y="662"/>
                  </a:lnTo>
                  <a:cubicBezTo>
                    <a:pt x="2080" y="284"/>
                    <a:pt x="1765" y="0"/>
                    <a:pt x="141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37138" tIns="137138" rIns="137138" bIns="137138" anchor="ctr" anchorCtr="0">
              <a:noAutofit/>
            </a:bodyPr>
            <a:lstStyle>
              <a:defPPr/>
            </a:lstStyle>
            <a:p>
              <a:endParaRPr sz="2100"/>
            </a:p>
          </p:txBody>
        </p:sp>
        <p:sp>
          <p:nvSpPr>
            <p:cNvPr id="113" name="Google Shape;6949;p88">
              <a:extLst>
                <a:ext uri="{FF2B5EF4-FFF2-40B4-BE49-F238E27FC236}">
                  <a16:creationId xmlns:a16="http://schemas.microsoft.com/office/drawing/2014/main" id="{14D220EA-ED54-6375-F376-B76B75342379}"/>
                </a:ext>
              </a:extLst>
            </p:cNvPr>
            <p:cNvSpPr/>
            <p:nvPr/>
          </p:nvSpPr>
          <p:spPr>
            <a:xfrm>
              <a:off x="-32720800" y="4057425"/>
              <a:ext cx="85075" cy="25225"/>
            </a:xfrm>
            <a:custGeom>
              <a:avLst/>
              <a:gdLst/>
              <a:ahLst/>
              <a:cxnLst/>
              <a:rect l="l" t="t" r="r" b="b"/>
              <a:pathLst>
                <a:path w="3403" h="1009" extrusionOk="0">
                  <a:moveTo>
                    <a:pt x="505" y="1"/>
                  </a:moveTo>
                  <a:cubicBezTo>
                    <a:pt x="221" y="1"/>
                    <a:pt x="0" y="221"/>
                    <a:pt x="0" y="505"/>
                  </a:cubicBezTo>
                  <a:cubicBezTo>
                    <a:pt x="0" y="788"/>
                    <a:pt x="221" y="1009"/>
                    <a:pt x="505" y="1009"/>
                  </a:cubicBezTo>
                  <a:lnTo>
                    <a:pt x="2899" y="1009"/>
                  </a:lnTo>
                  <a:cubicBezTo>
                    <a:pt x="3182" y="1009"/>
                    <a:pt x="3403" y="788"/>
                    <a:pt x="3403" y="505"/>
                  </a:cubicBezTo>
                  <a:cubicBezTo>
                    <a:pt x="3403" y="190"/>
                    <a:pt x="3182" y="1"/>
                    <a:pt x="289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37138" tIns="137138" rIns="137138" bIns="137138" anchor="ctr" anchorCtr="0">
              <a:noAutofit/>
            </a:bodyPr>
            <a:lstStyle>
              <a:defPPr/>
            </a:lstStyle>
            <a:p>
              <a:endParaRPr sz="2100"/>
            </a:p>
          </p:txBody>
        </p:sp>
        <p:sp>
          <p:nvSpPr>
            <p:cNvPr id="114" name="Google Shape;6950;p88">
              <a:extLst>
                <a:ext uri="{FF2B5EF4-FFF2-40B4-BE49-F238E27FC236}">
                  <a16:creationId xmlns:a16="http://schemas.microsoft.com/office/drawing/2014/main" id="{DEF8A445-0E64-3185-D8A0-D97090E15E1B}"/>
                </a:ext>
              </a:extLst>
            </p:cNvPr>
            <p:cNvSpPr/>
            <p:nvPr/>
          </p:nvSpPr>
          <p:spPr>
            <a:xfrm>
              <a:off x="-32720800" y="4099950"/>
              <a:ext cx="85075" cy="25225"/>
            </a:xfrm>
            <a:custGeom>
              <a:avLst/>
              <a:gdLst/>
              <a:ahLst/>
              <a:cxnLst/>
              <a:rect l="l" t="t" r="r" b="b"/>
              <a:pathLst>
                <a:path w="3403" h="1009" extrusionOk="0">
                  <a:moveTo>
                    <a:pt x="505" y="1"/>
                  </a:moveTo>
                  <a:cubicBezTo>
                    <a:pt x="221" y="1"/>
                    <a:pt x="0" y="221"/>
                    <a:pt x="0" y="505"/>
                  </a:cubicBezTo>
                  <a:cubicBezTo>
                    <a:pt x="0" y="788"/>
                    <a:pt x="221" y="1009"/>
                    <a:pt x="505" y="1009"/>
                  </a:cubicBezTo>
                  <a:lnTo>
                    <a:pt x="2899" y="1009"/>
                  </a:lnTo>
                  <a:cubicBezTo>
                    <a:pt x="3182" y="1009"/>
                    <a:pt x="3403" y="788"/>
                    <a:pt x="3403" y="505"/>
                  </a:cubicBezTo>
                  <a:cubicBezTo>
                    <a:pt x="3403" y="221"/>
                    <a:pt x="3182" y="1"/>
                    <a:pt x="289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37138" tIns="137138" rIns="137138" bIns="137138" anchor="ctr" anchorCtr="0">
              <a:noAutofit/>
            </a:bodyPr>
            <a:lstStyle>
              <a:defPPr/>
            </a:lstStyle>
            <a:p>
              <a:endParaRPr sz="2100"/>
            </a:p>
          </p:txBody>
        </p:sp>
        <p:sp>
          <p:nvSpPr>
            <p:cNvPr id="115" name="Google Shape;6951;p88">
              <a:extLst>
                <a:ext uri="{FF2B5EF4-FFF2-40B4-BE49-F238E27FC236}">
                  <a16:creationId xmlns:a16="http://schemas.microsoft.com/office/drawing/2014/main" id="{D4AAFB51-C4E6-BE88-2ED5-D5CA14C3D8DF}"/>
                </a:ext>
              </a:extLst>
            </p:cNvPr>
            <p:cNvSpPr/>
            <p:nvPr/>
          </p:nvSpPr>
          <p:spPr>
            <a:xfrm>
              <a:off x="-32720800" y="4141700"/>
              <a:ext cx="67750" cy="26025"/>
            </a:xfrm>
            <a:custGeom>
              <a:avLst/>
              <a:gdLst/>
              <a:ahLst/>
              <a:cxnLst/>
              <a:rect l="l" t="t" r="r" b="b"/>
              <a:pathLst>
                <a:path w="2710" h="1041" extrusionOk="0">
                  <a:moveTo>
                    <a:pt x="505" y="1"/>
                  </a:moveTo>
                  <a:cubicBezTo>
                    <a:pt x="221" y="1"/>
                    <a:pt x="0" y="253"/>
                    <a:pt x="0" y="536"/>
                  </a:cubicBezTo>
                  <a:cubicBezTo>
                    <a:pt x="0" y="788"/>
                    <a:pt x="221" y="1040"/>
                    <a:pt x="505" y="1040"/>
                  </a:cubicBezTo>
                  <a:lnTo>
                    <a:pt x="2206" y="1040"/>
                  </a:lnTo>
                  <a:cubicBezTo>
                    <a:pt x="2458" y="1040"/>
                    <a:pt x="2710" y="788"/>
                    <a:pt x="2710" y="536"/>
                  </a:cubicBezTo>
                  <a:cubicBezTo>
                    <a:pt x="2710" y="253"/>
                    <a:pt x="2521" y="1"/>
                    <a:pt x="220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37138" tIns="137138" rIns="137138" bIns="137138" anchor="ctr" anchorCtr="0">
              <a:noAutofit/>
            </a:bodyPr>
            <a:lstStyle>
              <a:defPPr/>
            </a:lstStyle>
            <a:p>
              <a:endParaRPr sz="2100"/>
            </a:p>
          </p:txBody>
        </p:sp>
        <p:sp>
          <p:nvSpPr>
            <p:cNvPr id="116" name="Google Shape;6952;p88">
              <a:extLst>
                <a:ext uri="{FF2B5EF4-FFF2-40B4-BE49-F238E27FC236}">
                  <a16:creationId xmlns:a16="http://schemas.microsoft.com/office/drawing/2014/main" id="{369FE3FF-3033-3D31-F003-5FC11EE8BB1A}"/>
                </a:ext>
              </a:extLst>
            </p:cNvPr>
            <p:cNvSpPr/>
            <p:nvPr/>
          </p:nvSpPr>
          <p:spPr>
            <a:xfrm>
              <a:off x="-32754674" y="3944800"/>
              <a:ext cx="51225" cy="52000"/>
            </a:xfrm>
            <a:custGeom>
              <a:avLst/>
              <a:gdLst/>
              <a:ahLst/>
              <a:cxnLst/>
              <a:rect l="l" t="t" r="r" b="b"/>
              <a:pathLst>
                <a:path w="2049" h="2080" extrusionOk="0">
                  <a:moveTo>
                    <a:pt x="1702" y="0"/>
                  </a:moveTo>
                  <a:cubicBezTo>
                    <a:pt x="757" y="0"/>
                    <a:pt x="1" y="788"/>
                    <a:pt x="1" y="1733"/>
                  </a:cubicBezTo>
                  <a:lnTo>
                    <a:pt x="1" y="2080"/>
                  </a:lnTo>
                  <a:lnTo>
                    <a:pt x="2049" y="2080"/>
                  </a:lnTo>
                  <a:lnTo>
                    <a:pt x="2049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37138" tIns="137138" rIns="137138" bIns="137138" anchor="ctr" anchorCtr="0">
              <a:noAutofit/>
            </a:bodyPr>
            <a:lstStyle>
              <a:defPPr/>
            </a:lstStyle>
            <a:p>
              <a:endParaRPr sz="2100"/>
            </a:p>
          </p:txBody>
        </p:sp>
        <p:sp>
          <p:nvSpPr>
            <p:cNvPr id="117" name="Google Shape;6953;p88">
              <a:extLst>
                <a:ext uri="{FF2B5EF4-FFF2-40B4-BE49-F238E27FC236}">
                  <a16:creationId xmlns:a16="http://schemas.microsoft.com/office/drawing/2014/main" id="{0430C3F9-0B34-67C4-BD0F-D2ED0F4EF20A}"/>
                </a:ext>
              </a:extLst>
            </p:cNvPr>
            <p:cNvSpPr/>
            <p:nvPr/>
          </p:nvSpPr>
          <p:spPr>
            <a:xfrm>
              <a:off x="-32687726" y="3944800"/>
              <a:ext cx="34675" cy="55150"/>
            </a:xfrm>
            <a:custGeom>
              <a:avLst/>
              <a:gdLst/>
              <a:ahLst/>
              <a:cxnLst/>
              <a:rect l="l" t="t" r="r" b="b"/>
              <a:pathLst>
                <a:path w="1387" h="2206" extrusionOk="0">
                  <a:moveTo>
                    <a:pt x="1" y="0"/>
                  </a:moveTo>
                  <a:lnTo>
                    <a:pt x="1" y="2111"/>
                  </a:lnTo>
                  <a:lnTo>
                    <a:pt x="883" y="2111"/>
                  </a:lnTo>
                  <a:cubicBezTo>
                    <a:pt x="1072" y="2111"/>
                    <a:pt x="1261" y="2143"/>
                    <a:pt x="1387" y="2206"/>
                  </a:cubicBezTo>
                  <a:lnTo>
                    <a:pt x="1387" y="1040"/>
                  </a:lnTo>
                  <a:cubicBezTo>
                    <a:pt x="1387" y="473"/>
                    <a:pt x="914" y="0"/>
                    <a:pt x="34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37138" tIns="137138" rIns="137138" bIns="137138" anchor="ctr" anchorCtr="0">
              <a:noAutofit/>
            </a:bodyPr>
            <a:lstStyle>
              <a:defPPr/>
            </a:lstStyle>
            <a:p>
              <a:endParaRPr sz="2100"/>
            </a:p>
          </p:txBody>
        </p:sp>
        <p:sp>
          <p:nvSpPr>
            <p:cNvPr id="118" name="Google Shape;6954;p88">
              <a:extLst>
                <a:ext uri="{FF2B5EF4-FFF2-40B4-BE49-F238E27FC236}">
                  <a16:creationId xmlns:a16="http://schemas.microsoft.com/office/drawing/2014/main" id="{20AB474A-056A-1103-E8B1-15D3E0378C9C}"/>
                </a:ext>
              </a:extLst>
            </p:cNvPr>
            <p:cNvSpPr/>
            <p:nvPr/>
          </p:nvSpPr>
          <p:spPr>
            <a:xfrm>
              <a:off x="-32860199" y="4014100"/>
              <a:ext cx="207150" cy="153625"/>
            </a:xfrm>
            <a:custGeom>
              <a:avLst/>
              <a:gdLst/>
              <a:ahLst/>
              <a:cxnLst/>
              <a:rect l="l" t="t" r="r" b="b"/>
              <a:pathLst>
                <a:path w="8286" h="6145" extrusionOk="0">
                  <a:moveTo>
                    <a:pt x="0" y="1"/>
                  </a:moveTo>
                  <a:lnTo>
                    <a:pt x="0" y="6144"/>
                  </a:lnTo>
                  <a:lnTo>
                    <a:pt x="378" y="6144"/>
                  </a:lnTo>
                  <a:cubicBezTo>
                    <a:pt x="756" y="6144"/>
                    <a:pt x="1071" y="5892"/>
                    <a:pt x="1260" y="5577"/>
                  </a:cubicBezTo>
                  <a:lnTo>
                    <a:pt x="2016" y="5955"/>
                  </a:lnTo>
                  <a:cubicBezTo>
                    <a:pt x="2268" y="6050"/>
                    <a:pt x="2552" y="6144"/>
                    <a:pt x="2773" y="6144"/>
                  </a:cubicBezTo>
                  <a:lnTo>
                    <a:pt x="3497" y="6144"/>
                  </a:lnTo>
                  <a:lnTo>
                    <a:pt x="3497" y="3057"/>
                  </a:lnTo>
                  <a:cubicBezTo>
                    <a:pt x="3214" y="3309"/>
                    <a:pt x="2867" y="3435"/>
                    <a:pt x="2457" y="3435"/>
                  </a:cubicBezTo>
                  <a:cubicBezTo>
                    <a:pt x="2268" y="3435"/>
                    <a:pt x="2111" y="3277"/>
                    <a:pt x="2111" y="3057"/>
                  </a:cubicBezTo>
                  <a:cubicBezTo>
                    <a:pt x="2111" y="2868"/>
                    <a:pt x="2268" y="2710"/>
                    <a:pt x="2457" y="2710"/>
                  </a:cubicBezTo>
                  <a:cubicBezTo>
                    <a:pt x="3025" y="2710"/>
                    <a:pt x="3497" y="2238"/>
                    <a:pt x="3497" y="1702"/>
                  </a:cubicBezTo>
                  <a:lnTo>
                    <a:pt x="3497" y="1009"/>
                  </a:lnTo>
                  <a:lnTo>
                    <a:pt x="7782" y="1009"/>
                  </a:lnTo>
                  <a:cubicBezTo>
                    <a:pt x="8065" y="1009"/>
                    <a:pt x="8286" y="788"/>
                    <a:pt x="8286" y="505"/>
                  </a:cubicBezTo>
                  <a:cubicBezTo>
                    <a:pt x="8286" y="221"/>
                    <a:pt x="8065" y="1"/>
                    <a:pt x="7782" y="1"/>
                  </a:cubicBezTo>
                  <a:lnTo>
                    <a:pt x="3560" y="1"/>
                  </a:lnTo>
                  <a:cubicBezTo>
                    <a:pt x="3308" y="1"/>
                    <a:pt x="2899" y="158"/>
                    <a:pt x="2583" y="442"/>
                  </a:cubicBezTo>
                  <a:cubicBezTo>
                    <a:pt x="2426" y="599"/>
                    <a:pt x="2205" y="662"/>
                    <a:pt x="1985" y="662"/>
                  </a:cubicBezTo>
                  <a:lnTo>
                    <a:pt x="1323" y="662"/>
                  </a:lnTo>
                  <a:cubicBezTo>
                    <a:pt x="1166" y="284"/>
                    <a:pt x="788" y="1"/>
                    <a:pt x="37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37138" tIns="137138" rIns="137138" bIns="137138" anchor="ctr" anchorCtr="0">
              <a:noAutofit/>
            </a:bodyPr>
            <a:lstStyle>
              <a:defPPr/>
            </a:lstStyle>
            <a:p>
              <a:endParaRPr sz="2100"/>
            </a:p>
          </p:txBody>
        </p:sp>
        <p:sp>
          <p:nvSpPr>
            <p:cNvPr id="119" name="Google Shape;6955;p88">
              <a:extLst>
                <a:ext uri="{FF2B5EF4-FFF2-40B4-BE49-F238E27FC236}">
                  <a16:creationId xmlns:a16="http://schemas.microsoft.com/office/drawing/2014/main" id="{DF637102-CD39-57A0-6722-CEF6D83B2D70}"/>
                </a:ext>
              </a:extLst>
            </p:cNvPr>
            <p:cNvSpPr/>
            <p:nvPr/>
          </p:nvSpPr>
          <p:spPr>
            <a:xfrm>
              <a:off x="-32755449" y="4055850"/>
              <a:ext cx="51200" cy="181175"/>
            </a:xfrm>
            <a:custGeom>
              <a:avLst/>
              <a:gdLst/>
              <a:ahLst/>
              <a:cxnLst/>
              <a:rect l="l" t="t" r="r" b="b"/>
              <a:pathLst>
                <a:path w="2048" h="7246" extrusionOk="0">
                  <a:moveTo>
                    <a:pt x="0" y="1"/>
                  </a:moveTo>
                  <a:lnTo>
                    <a:pt x="0" y="64"/>
                  </a:lnTo>
                  <a:lnTo>
                    <a:pt x="0" y="5514"/>
                  </a:lnTo>
                  <a:cubicBezTo>
                    <a:pt x="0" y="6459"/>
                    <a:pt x="756" y="7247"/>
                    <a:pt x="1701" y="7247"/>
                  </a:cubicBezTo>
                  <a:lnTo>
                    <a:pt x="2048" y="7247"/>
                  </a:lnTo>
                  <a:lnTo>
                    <a:pt x="2048" y="5167"/>
                  </a:lnTo>
                  <a:lnTo>
                    <a:pt x="1891" y="5167"/>
                  </a:lnTo>
                  <a:cubicBezTo>
                    <a:pt x="1229" y="5167"/>
                    <a:pt x="725" y="4632"/>
                    <a:pt x="725" y="4002"/>
                  </a:cubicBezTo>
                  <a:cubicBezTo>
                    <a:pt x="725" y="3624"/>
                    <a:pt x="882" y="3372"/>
                    <a:pt x="1071" y="3120"/>
                  </a:cubicBezTo>
                  <a:cubicBezTo>
                    <a:pt x="819" y="2899"/>
                    <a:pt x="725" y="2615"/>
                    <a:pt x="725" y="2269"/>
                  </a:cubicBezTo>
                  <a:cubicBezTo>
                    <a:pt x="725" y="1922"/>
                    <a:pt x="882" y="1639"/>
                    <a:pt x="1071" y="1387"/>
                  </a:cubicBezTo>
                  <a:cubicBezTo>
                    <a:pt x="819" y="1166"/>
                    <a:pt x="725" y="883"/>
                    <a:pt x="725" y="536"/>
                  </a:cubicBezTo>
                  <a:cubicBezTo>
                    <a:pt x="725" y="316"/>
                    <a:pt x="756" y="190"/>
                    <a:pt x="81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37138" tIns="137138" rIns="137138" bIns="137138" anchor="ctr" anchorCtr="0">
              <a:noAutofit/>
            </a:bodyPr>
            <a:lstStyle>
              <a:defPPr/>
            </a:lstStyle>
            <a:p>
              <a:endParaRPr sz="2100"/>
            </a:p>
          </p:txBody>
        </p:sp>
        <p:sp>
          <p:nvSpPr>
            <p:cNvPr id="120" name="Google Shape;6956;p88">
              <a:extLst>
                <a:ext uri="{FF2B5EF4-FFF2-40B4-BE49-F238E27FC236}">
                  <a16:creationId xmlns:a16="http://schemas.microsoft.com/office/drawing/2014/main" id="{F63F3978-9863-B45C-3C7D-0B0064DA2882}"/>
                </a:ext>
              </a:extLst>
            </p:cNvPr>
            <p:cNvSpPr/>
            <p:nvPr/>
          </p:nvSpPr>
          <p:spPr>
            <a:xfrm>
              <a:off x="-32686926" y="4182650"/>
              <a:ext cx="34675" cy="55175"/>
            </a:xfrm>
            <a:custGeom>
              <a:avLst/>
              <a:gdLst/>
              <a:ahLst/>
              <a:cxnLst/>
              <a:rect l="l" t="t" r="r" b="b"/>
              <a:pathLst>
                <a:path w="1387" h="2207" extrusionOk="0">
                  <a:moveTo>
                    <a:pt x="1386" y="1"/>
                  </a:moveTo>
                  <a:cubicBezTo>
                    <a:pt x="1229" y="64"/>
                    <a:pt x="1071" y="95"/>
                    <a:pt x="882" y="95"/>
                  </a:cubicBezTo>
                  <a:lnTo>
                    <a:pt x="0" y="95"/>
                  </a:lnTo>
                  <a:lnTo>
                    <a:pt x="0" y="2206"/>
                  </a:lnTo>
                  <a:lnTo>
                    <a:pt x="378" y="2206"/>
                  </a:lnTo>
                  <a:cubicBezTo>
                    <a:pt x="914" y="2206"/>
                    <a:pt x="1386" y="1734"/>
                    <a:pt x="1386" y="1167"/>
                  </a:cubicBezTo>
                  <a:lnTo>
                    <a:pt x="1386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37138" tIns="137138" rIns="137138" bIns="137138" anchor="ctr" anchorCtr="0">
              <a:noAutofit/>
            </a:bodyPr>
            <a:lstStyle>
              <a:defPPr/>
            </a:lstStyle>
            <a:p>
              <a:endParaRPr sz="2100"/>
            </a:p>
          </p:txBody>
        </p:sp>
      </p:grpSp>
      <p:grpSp>
        <p:nvGrpSpPr>
          <p:cNvPr id="121" name="Google Shape;6971;p88">
            <a:extLst>
              <a:ext uri="{FF2B5EF4-FFF2-40B4-BE49-F238E27FC236}">
                <a16:creationId xmlns:a16="http://schemas.microsoft.com/office/drawing/2014/main" id="{2521868D-348A-4D32-B8F6-0096C7312768}"/>
              </a:ext>
            </a:extLst>
          </p:cNvPr>
          <p:cNvGrpSpPr/>
          <p:nvPr/>
        </p:nvGrpSpPr>
        <p:grpSpPr>
          <a:xfrm>
            <a:off x="9576381" y="3334941"/>
            <a:ext cx="890428" cy="890352"/>
            <a:chOff x="-31093575" y="3911725"/>
            <a:chExt cx="291450" cy="291425"/>
          </a:xfrm>
          <a:solidFill>
            <a:srgbClr val="FFC000"/>
          </a:solidFill>
        </p:grpSpPr>
        <p:sp>
          <p:nvSpPr>
            <p:cNvPr id="122" name="Google Shape;6972;p88">
              <a:extLst>
                <a:ext uri="{FF2B5EF4-FFF2-40B4-BE49-F238E27FC236}">
                  <a16:creationId xmlns:a16="http://schemas.microsoft.com/office/drawing/2014/main" id="{F3DB8070-61C3-3900-E09D-F3CA8DBE737C}"/>
                </a:ext>
              </a:extLst>
            </p:cNvPr>
            <p:cNvSpPr/>
            <p:nvPr/>
          </p:nvSpPr>
          <p:spPr>
            <a:xfrm>
              <a:off x="-31093575" y="3911725"/>
              <a:ext cx="291450" cy="291425"/>
            </a:xfrm>
            <a:custGeom>
              <a:avLst/>
              <a:gdLst/>
              <a:ahLst/>
              <a:cxnLst/>
              <a:rect l="l" t="t" r="r" b="b"/>
              <a:pathLst>
                <a:path w="11658" h="11657" extrusionOk="0">
                  <a:moveTo>
                    <a:pt x="5829" y="0"/>
                  </a:moveTo>
                  <a:cubicBezTo>
                    <a:pt x="3372" y="0"/>
                    <a:pt x="1261" y="1796"/>
                    <a:pt x="788" y="4159"/>
                  </a:cubicBezTo>
                  <a:cubicBezTo>
                    <a:pt x="347" y="4285"/>
                    <a:pt x="1" y="4694"/>
                    <a:pt x="1" y="5167"/>
                  </a:cubicBezTo>
                  <a:lnTo>
                    <a:pt x="1" y="7876"/>
                  </a:lnTo>
                  <a:cubicBezTo>
                    <a:pt x="1" y="8412"/>
                    <a:pt x="473" y="8885"/>
                    <a:pt x="1009" y="8885"/>
                  </a:cubicBezTo>
                  <a:lnTo>
                    <a:pt x="1702" y="8885"/>
                  </a:lnTo>
                  <a:cubicBezTo>
                    <a:pt x="1891" y="8885"/>
                    <a:pt x="2049" y="8727"/>
                    <a:pt x="2049" y="8538"/>
                  </a:cubicBezTo>
                  <a:lnTo>
                    <a:pt x="2049" y="4442"/>
                  </a:lnTo>
                  <a:cubicBezTo>
                    <a:pt x="2049" y="4253"/>
                    <a:pt x="1891" y="4096"/>
                    <a:pt x="1702" y="4096"/>
                  </a:cubicBezTo>
                  <a:lnTo>
                    <a:pt x="1481" y="4096"/>
                  </a:lnTo>
                  <a:cubicBezTo>
                    <a:pt x="1954" y="2111"/>
                    <a:pt x="3781" y="630"/>
                    <a:pt x="5829" y="630"/>
                  </a:cubicBezTo>
                  <a:cubicBezTo>
                    <a:pt x="7877" y="630"/>
                    <a:pt x="9673" y="2111"/>
                    <a:pt x="10145" y="4096"/>
                  </a:cubicBezTo>
                  <a:lnTo>
                    <a:pt x="9956" y="4096"/>
                  </a:lnTo>
                  <a:cubicBezTo>
                    <a:pt x="9767" y="4096"/>
                    <a:pt x="9610" y="4253"/>
                    <a:pt x="9610" y="4442"/>
                  </a:cubicBezTo>
                  <a:lnTo>
                    <a:pt x="9610" y="8538"/>
                  </a:lnTo>
                  <a:cubicBezTo>
                    <a:pt x="9610" y="8727"/>
                    <a:pt x="9767" y="8885"/>
                    <a:pt x="9956" y="8885"/>
                  </a:cubicBezTo>
                  <a:lnTo>
                    <a:pt x="10271" y="8885"/>
                  </a:lnTo>
                  <a:cubicBezTo>
                    <a:pt x="10114" y="9672"/>
                    <a:pt x="9421" y="10271"/>
                    <a:pt x="8570" y="10271"/>
                  </a:cubicBezTo>
                  <a:lnTo>
                    <a:pt x="6774" y="10271"/>
                  </a:lnTo>
                  <a:cubicBezTo>
                    <a:pt x="6617" y="9893"/>
                    <a:pt x="6270" y="9609"/>
                    <a:pt x="5829" y="9609"/>
                  </a:cubicBezTo>
                  <a:cubicBezTo>
                    <a:pt x="5262" y="9609"/>
                    <a:pt x="4789" y="10082"/>
                    <a:pt x="4789" y="10617"/>
                  </a:cubicBezTo>
                  <a:cubicBezTo>
                    <a:pt x="4789" y="11184"/>
                    <a:pt x="5262" y="11657"/>
                    <a:pt x="5829" y="11657"/>
                  </a:cubicBezTo>
                  <a:cubicBezTo>
                    <a:pt x="6270" y="11657"/>
                    <a:pt x="6648" y="11373"/>
                    <a:pt x="6774" y="10995"/>
                  </a:cubicBezTo>
                  <a:lnTo>
                    <a:pt x="8570" y="10995"/>
                  </a:lnTo>
                  <a:cubicBezTo>
                    <a:pt x="9799" y="10995"/>
                    <a:pt x="10775" y="10082"/>
                    <a:pt x="10933" y="8885"/>
                  </a:cubicBezTo>
                  <a:cubicBezTo>
                    <a:pt x="11342" y="8790"/>
                    <a:pt x="11658" y="8380"/>
                    <a:pt x="11658" y="7908"/>
                  </a:cubicBezTo>
                  <a:lnTo>
                    <a:pt x="11658" y="5198"/>
                  </a:lnTo>
                  <a:cubicBezTo>
                    <a:pt x="11658" y="4694"/>
                    <a:pt x="11311" y="4253"/>
                    <a:pt x="10870" y="4159"/>
                  </a:cubicBezTo>
                  <a:cubicBezTo>
                    <a:pt x="10397" y="1796"/>
                    <a:pt x="8255" y="0"/>
                    <a:pt x="582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37138" tIns="137138" rIns="137138" bIns="137138" anchor="ctr" anchorCtr="0">
              <a:noAutofit/>
            </a:bodyPr>
            <a:lstStyle>
              <a:defPPr/>
            </a:lstStyle>
            <a:p>
              <a:endParaRPr sz="2100"/>
            </a:p>
          </p:txBody>
        </p:sp>
        <p:sp>
          <p:nvSpPr>
            <p:cNvPr id="123" name="Google Shape;6973;p88">
              <a:extLst>
                <a:ext uri="{FF2B5EF4-FFF2-40B4-BE49-F238E27FC236}">
                  <a16:creationId xmlns:a16="http://schemas.microsoft.com/office/drawing/2014/main" id="{B66FFF11-C482-C386-9803-CE0C8AF3F27A}"/>
                </a:ext>
              </a:extLst>
            </p:cNvPr>
            <p:cNvSpPr/>
            <p:nvPr/>
          </p:nvSpPr>
          <p:spPr>
            <a:xfrm>
              <a:off x="-31025824" y="3980250"/>
              <a:ext cx="156750" cy="154250"/>
            </a:xfrm>
            <a:custGeom>
              <a:avLst/>
              <a:gdLst/>
              <a:ahLst/>
              <a:cxnLst/>
              <a:rect l="l" t="t" r="r" b="b"/>
              <a:pathLst>
                <a:path w="6270" h="6170" extrusionOk="0">
                  <a:moveTo>
                    <a:pt x="3119" y="1386"/>
                  </a:moveTo>
                  <a:cubicBezTo>
                    <a:pt x="3308" y="1386"/>
                    <a:pt x="3466" y="1544"/>
                    <a:pt x="3466" y="1733"/>
                  </a:cubicBezTo>
                  <a:cubicBezTo>
                    <a:pt x="3466" y="1953"/>
                    <a:pt x="3308" y="2079"/>
                    <a:pt x="3119" y="2079"/>
                  </a:cubicBezTo>
                  <a:cubicBezTo>
                    <a:pt x="2930" y="2079"/>
                    <a:pt x="2773" y="1953"/>
                    <a:pt x="2773" y="1733"/>
                  </a:cubicBezTo>
                  <a:cubicBezTo>
                    <a:pt x="2773" y="1544"/>
                    <a:pt x="2930" y="1386"/>
                    <a:pt x="3119" y="1386"/>
                  </a:cubicBezTo>
                  <a:close/>
                  <a:moveTo>
                    <a:pt x="3119" y="2741"/>
                  </a:moveTo>
                  <a:cubicBezTo>
                    <a:pt x="3308" y="2741"/>
                    <a:pt x="3466" y="2867"/>
                    <a:pt x="3466" y="3088"/>
                  </a:cubicBezTo>
                  <a:lnTo>
                    <a:pt x="3466" y="4474"/>
                  </a:lnTo>
                  <a:cubicBezTo>
                    <a:pt x="3466" y="4663"/>
                    <a:pt x="3308" y="4820"/>
                    <a:pt x="3119" y="4820"/>
                  </a:cubicBezTo>
                  <a:cubicBezTo>
                    <a:pt x="2930" y="4820"/>
                    <a:pt x="2773" y="4663"/>
                    <a:pt x="2773" y="4474"/>
                  </a:cubicBezTo>
                  <a:lnTo>
                    <a:pt x="2773" y="3088"/>
                  </a:lnTo>
                  <a:cubicBezTo>
                    <a:pt x="2773" y="2867"/>
                    <a:pt x="2930" y="2741"/>
                    <a:pt x="3119" y="2741"/>
                  </a:cubicBezTo>
                  <a:close/>
                  <a:moveTo>
                    <a:pt x="3151" y="0"/>
                  </a:moveTo>
                  <a:cubicBezTo>
                    <a:pt x="1449" y="0"/>
                    <a:pt x="63" y="1386"/>
                    <a:pt x="63" y="3088"/>
                  </a:cubicBezTo>
                  <a:cubicBezTo>
                    <a:pt x="63" y="3592"/>
                    <a:pt x="158" y="4096"/>
                    <a:pt x="441" y="4568"/>
                  </a:cubicBezTo>
                  <a:lnTo>
                    <a:pt x="63" y="5734"/>
                  </a:lnTo>
                  <a:cubicBezTo>
                    <a:pt x="0" y="5828"/>
                    <a:pt x="0" y="5955"/>
                    <a:pt x="126" y="6081"/>
                  </a:cubicBezTo>
                  <a:cubicBezTo>
                    <a:pt x="171" y="6125"/>
                    <a:pt x="263" y="6170"/>
                    <a:pt x="357" y="6170"/>
                  </a:cubicBezTo>
                  <a:cubicBezTo>
                    <a:pt x="396" y="6170"/>
                    <a:pt x="436" y="6162"/>
                    <a:pt x="473" y="6144"/>
                  </a:cubicBezTo>
                  <a:lnTo>
                    <a:pt x="1638" y="5765"/>
                  </a:lnTo>
                  <a:cubicBezTo>
                    <a:pt x="2079" y="6049"/>
                    <a:pt x="2615" y="6144"/>
                    <a:pt x="3151" y="6144"/>
                  </a:cubicBezTo>
                  <a:cubicBezTo>
                    <a:pt x="4852" y="6144"/>
                    <a:pt x="6270" y="4789"/>
                    <a:pt x="6270" y="3088"/>
                  </a:cubicBezTo>
                  <a:cubicBezTo>
                    <a:pt x="6270" y="1386"/>
                    <a:pt x="4852" y="0"/>
                    <a:pt x="315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37138" tIns="137138" rIns="137138" bIns="137138" anchor="ctr" anchorCtr="0">
              <a:noAutofit/>
            </a:bodyPr>
            <a:lstStyle>
              <a:defPPr/>
            </a:lstStyle>
            <a:p>
              <a:endParaRPr sz="2100"/>
            </a:p>
          </p:txBody>
        </p:sp>
      </p:grpSp>
      <p:grpSp>
        <p:nvGrpSpPr>
          <p:cNvPr id="124" name="Google Shape;7004;p88">
            <a:extLst>
              <a:ext uri="{FF2B5EF4-FFF2-40B4-BE49-F238E27FC236}">
                <a16:creationId xmlns:a16="http://schemas.microsoft.com/office/drawing/2014/main" id="{F3F2DEFF-447F-802F-007B-448A09148616}"/>
              </a:ext>
            </a:extLst>
          </p:cNvPr>
          <p:cNvGrpSpPr/>
          <p:nvPr/>
        </p:nvGrpSpPr>
        <p:grpSpPr>
          <a:xfrm>
            <a:off x="4923952" y="3350414"/>
            <a:ext cx="938546" cy="892186"/>
            <a:chOff x="-32576675" y="3944600"/>
            <a:chExt cx="307200" cy="292025"/>
          </a:xfrm>
          <a:solidFill>
            <a:srgbClr val="FFC000"/>
          </a:solidFill>
        </p:grpSpPr>
        <p:sp>
          <p:nvSpPr>
            <p:cNvPr id="125" name="Google Shape;7005;p88">
              <a:extLst>
                <a:ext uri="{FF2B5EF4-FFF2-40B4-BE49-F238E27FC236}">
                  <a16:creationId xmlns:a16="http://schemas.microsoft.com/office/drawing/2014/main" id="{0FD6979A-F5C7-AD46-BC55-66B8108E659C}"/>
                </a:ext>
              </a:extLst>
            </p:cNvPr>
            <p:cNvSpPr/>
            <p:nvPr/>
          </p:nvSpPr>
          <p:spPr>
            <a:xfrm>
              <a:off x="-32482951" y="3944600"/>
              <a:ext cx="213475" cy="214650"/>
            </a:xfrm>
            <a:custGeom>
              <a:avLst/>
              <a:gdLst/>
              <a:ahLst/>
              <a:cxnLst/>
              <a:rect l="l" t="t" r="r" b="b"/>
              <a:pathLst>
                <a:path w="8539" h="8586" extrusionOk="0">
                  <a:moveTo>
                    <a:pt x="5156" y="1"/>
                  </a:moveTo>
                  <a:cubicBezTo>
                    <a:pt x="4372" y="1"/>
                    <a:pt x="3593" y="308"/>
                    <a:pt x="2994" y="922"/>
                  </a:cubicBezTo>
                  <a:lnTo>
                    <a:pt x="1450" y="2466"/>
                  </a:lnTo>
                  <a:cubicBezTo>
                    <a:pt x="1681" y="2417"/>
                    <a:pt x="1916" y="2392"/>
                    <a:pt x="2152" y="2392"/>
                  </a:cubicBezTo>
                  <a:cubicBezTo>
                    <a:pt x="2529" y="2392"/>
                    <a:pt x="2909" y="2456"/>
                    <a:pt x="3277" y="2592"/>
                  </a:cubicBezTo>
                  <a:lnTo>
                    <a:pt x="3939" y="1899"/>
                  </a:lnTo>
                  <a:cubicBezTo>
                    <a:pt x="4270" y="1568"/>
                    <a:pt x="4703" y="1402"/>
                    <a:pt x="5136" y="1402"/>
                  </a:cubicBezTo>
                  <a:cubicBezTo>
                    <a:pt x="5569" y="1402"/>
                    <a:pt x="6003" y="1568"/>
                    <a:pt x="6333" y="1899"/>
                  </a:cubicBezTo>
                  <a:cubicBezTo>
                    <a:pt x="7027" y="2592"/>
                    <a:pt x="7027" y="3631"/>
                    <a:pt x="6333" y="4325"/>
                  </a:cubicBezTo>
                  <a:lnTo>
                    <a:pt x="3939" y="6719"/>
                  </a:lnTo>
                  <a:cubicBezTo>
                    <a:pt x="3608" y="7050"/>
                    <a:pt x="3175" y="7215"/>
                    <a:pt x="2742" y="7215"/>
                  </a:cubicBezTo>
                  <a:cubicBezTo>
                    <a:pt x="2309" y="7215"/>
                    <a:pt x="1875" y="7050"/>
                    <a:pt x="1545" y="6719"/>
                  </a:cubicBezTo>
                  <a:cubicBezTo>
                    <a:pt x="1261" y="6435"/>
                    <a:pt x="1104" y="6089"/>
                    <a:pt x="1072" y="5742"/>
                  </a:cubicBezTo>
                  <a:lnTo>
                    <a:pt x="1" y="6782"/>
                  </a:lnTo>
                  <a:cubicBezTo>
                    <a:pt x="158" y="7097"/>
                    <a:pt x="348" y="7381"/>
                    <a:pt x="600" y="7664"/>
                  </a:cubicBezTo>
                  <a:cubicBezTo>
                    <a:pt x="1214" y="8278"/>
                    <a:pt x="2002" y="8586"/>
                    <a:pt x="2781" y="8586"/>
                  </a:cubicBezTo>
                  <a:cubicBezTo>
                    <a:pt x="3561" y="8586"/>
                    <a:pt x="4333" y="8278"/>
                    <a:pt x="4916" y="7664"/>
                  </a:cubicBezTo>
                  <a:lnTo>
                    <a:pt x="7342" y="5270"/>
                  </a:lnTo>
                  <a:cubicBezTo>
                    <a:pt x="8539" y="4073"/>
                    <a:pt x="8539" y="2151"/>
                    <a:pt x="7342" y="922"/>
                  </a:cubicBezTo>
                  <a:cubicBezTo>
                    <a:pt x="6727" y="308"/>
                    <a:pt x="5940" y="1"/>
                    <a:pt x="515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37138" tIns="137138" rIns="137138" bIns="137138" anchor="ctr" anchorCtr="0">
              <a:noAutofit/>
            </a:bodyPr>
            <a:lstStyle>
              <a:defPPr/>
            </a:lstStyle>
            <a:p>
              <a:endParaRPr sz="2100"/>
            </a:p>
          </p:txBody>
        </p:sp>
        <p:sp>
          <p:nvSpPr>
            <p:cNvPr id="126" name="Google Shape;7006;p88">
              <a:extLst>
                <a:ext uri="{FF2B5EF4-FFF2-40B4-BE49-F238E27FC236}">
                  <a16:creationId xmlns:a16="http://schemas.microsoft.com/office/drawing/2014/main" id="{8185C5FB-3F43-D912-480B-9E872311A400}"/>
                </a:ext>
              </a:extLst>
            </p:cNvPr>
            <p:cNvSpPr/>
            <p:nvPr/>
          </p:nvSpPr>
          <p:spPr>
            <a:xfrm>
              <a:off x="-32576675" y="4020200"/>
              <a:ext cx="215850" cy="216425"/>
            </a:xfrm>
            <a:custGeom>
              <a:avLst/>
              <a:gdLst/>
              <a:ahLst/>
              <a:cxnLst/>
              <a:rect l="l" t="t" r="r" b="b"/>
              <a:pathLst>
                <a:path w="8634" h="8657" extrusionOk="0">
                  <a:moveTo>
                    <a:pt x="5865" y="1"/>
                  </a:moveTo>
                  <a:cubicBezTo>
                    <a:pt x="5081" y="1"/>
                    <a:pt x="4301" y="308"/>
                    <a:pt x="3718" y="922"/>
                  </a:cubicBezTo>
                  <a:lnTo>
                    <a:pt x="1230" y="3411"/>
                  </a:lnTo>
                  <a:cubicBezTo>
                    <a:pt x="1" y="4640"/>
                    <a:pt x="1" y="6562"/>
                    <a:pt x="1230" y="7759"/>
                  </a:cubicBezTo>
                  <a:cubicBezTo>
                    <a:pt x="1844" y="8358"/>
                    <a:pt x="2632" y="8657"/>
                    <a:pt x="3415" y="8657"/>
                  </a:cubicBezTo>
                  <a:cubicBezTo>
                    <a:pt x="4199" y="8657"/>
                    <a:pt x="4979" y="8358"/>
                    <a:pt x="5577" y="7759"/>
                  </a:cubicBezTo>
                  <a:lnTo>
                    <a:pt x="7152" y="6184"/>
                  </a:lnTo>
                  <a:lnTo>
                    <a:pt x="7152" y="6184"/>
                  </a:lnTo>
                  <a:cubicBezTo>
                    <a:pt x="6938" y="6218"/>
                    <a:pt x="6719" y="6235"/>
                    <a:pt x="6499" y="6235"/>
                  </a:cubicBezTo>
                  <a:cubicBezTo>
                    <a:pt x="6106" y="6235"/>
                    <a:pt x="5709" y="6179"/>
                    <a:pt x="5325" y="6058"/>
                  </a:cubicBezTo>
                  <a:lnTo>
                    <a:pt x="4569" y="6814"/>
                  </a:lnTo>
                  <a:cubicBezTo>
                    <a:pt x="4238" y="7145"/>
                    <a:pt x="3805" y="7310"/>
                    <a:pt x="3372" y="7310"/>
                  </a:cubicBezTo>
                  <a:cubicBezTo>
                    <a:pt x="2939" y="7310"/>
                    <a:pt x="2505" y="7145"/>
                    <a:pt x="2175" y="6814"/>
                  </a:cubicBezTo>
                  <a:cubicBezTo>
                    <a:pt x="1513" y="6121"/>
                    <a:pt x="1513" y="5081"/>
                    <a:pt x="2175" y="4388"/>
                  </a:cubicBezTo>
                  <a:lnTo>
                    <a:pt x="4664" y="1899"/>
                  </a:lnTo>
                  <a:cubicBezTo>
                    <a:pt x="4994" y="1568"/>
                    <a:pt x="5428" y="1403"/>
                    <a:pt x="5861" y="1403"/>
                  </a:cubicBezTo>
                  <a:cubicBezTo>
                    <a:pt x="6294" y="1403"/>
                    <a:pt x="6727" y="1568"/>
                    <a:pt x="7058" y="1899"/>
                  </a:cubicBezTo>
                  <a:cubicBezTo>
                    <a:pt x="7342" y="2183"/>
                    <a:pt x="7499" y="2561"/>
                    <a:pt x="7531" y="2907"/>
                  </a:cubicBezTo>
                  <a:lnTo>
                    <a:pt x="8287" y="2151"/>
                  </a:lnTo>
                  <a:lnTo>
                    <a:pt x="8633" y="1805"/>
                  </a:lnTo>
                  <a:cubicBezTo>
                    <a:pt x="8476" y="1490"/>
                    <a:pt x="8287" y="1206"/>
                    <a:pt x="8035" y="922"/>
                  </a:cubicBezTo>
                  <a:cubicBezTo>
                    <a:pt x="7436" y="308"/>
                    <a:pt x="6648" y="1"/>
                    <a:pt x="586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37138" tIns="137138" rIns="137138" bIns="137138" anchor="ctr" anchorCtr="0">
              <a:noAutofit/>
            </a:bodyPr>
            <a:lstStyle>
              <a:defPPr/>
            </a:lstStyle>
            <a:p>
              <a:endParaRPr sz="2100"/>
            </a:p>
          </p:txBody>
        </p:sp>
      </p:grpSp>
      <p:grpSp>
        <p:nvGrpSpPr>
          <p:cNvPr id="127" name="Google Shape;7018;p88">
            <a:extLst>
              <a:ext uri="{FF2B5EF4-FFF2-40B4-BE49-F238E27FC236}">
                <a16:creationId xmlns:a16="http://schemas.microsoft.com/office/drawing/2014/main" id="{24F90177-789E-B5D2-DE6E-83AFAB78DAB0}"/>
              </a:ext>
            </a:extLst>
          </p:cNvPr>
          <p:cNvGrpSpPr/>
          <p:nvPr/>
        </p:nvGrpSpPr>
        <p:grpSpPr>
          <a:xfrm>
            <a:off x="10821577" y="3348979"/>
            <a:ext cx="892796" cy="890428"/>
            <a:chOff x="-30735200" y="3910925"/>
            <a:chExt cx="292225" cy="291450"/>
          </a:xfrm>
          <a:solidFill>
            <a:srgbClr val="FFC000"/>
          </a:solidFill>
        </p:grpSpPr>
        <p:sp>
          <p:nvSpPr>
            <p:cNvPr id="128" name="Google Shape;7019;p88">
              <a:extLst>
                <a:ext uri="{FF2B5EF4-FFF2-40B4-BE49-F238E27FC236}">
                  <a16:creationId xmlns:a16="http://schemas.microsoft.com/office/drawing/2014/main" id="{0E203122-A445-6D06-7A90-685BB6418E5B}"/>
                </a:ext>
              </a:extLst>
            </p:cNvPr>
            <p:cNvSpPr/>
            <p:nvPr/>
          </p:nvSpPr>
          <p:spPr>
            <a:xfrm>
              <a:off x="-30683225" y="3962900"/>
              <a:ext cx="188275" cy="186700"/>
            </a:xfrm>
            <a:custGeom>
              <a:avLst/>
              <a:gdLst/>
              <a:ahLst/>
              <a:cxnLst/>
              <a:rect l="l" t="t" r="r" b="b"/>
              <a:pathLst>
                <a:path w="7531" h="7468" extrusionOk="0">
                  <a:moveTo>
                    <a:pt x="3750" y="663"/>
                  </a:moveTo>
                  <a:cubicBezTo>
                    <a:pt x="3939" y="663"/>
                    <a:pt x="4096" y="820"/>
                    <a:pt x="4096" y="1009"/>
                  </a:cubicBezTo>
                  <a:lnTo>
                    <a:pt x="4096" y="3624"/>
                  </a:lnTo>
                  <a:lnTo>
                    <a:pt x="5357" y="4884"/>
                  </a:lnTo>
                  <a:cubicBezTo>
                    <a:pt x="5514" y="5042"/>
                    <a:pt x="5514" y="5231"/>
                    <a:pt x="5357" y="5357"/>
                  </a:cubicBezTo>
                  <a:cubicBezTo>
                    <a:pt x="5294" y="5420"/>
                    <a:pt x="5207" y="5451"/>
                    <a:pt x="5120" y="5451"/>
                  </a:cubicBezTo>
                  <a:cubicBezTo>
                    <a:pt x="5034" y="5451"/>
                    <a:pt x="4947" y="5420"/>
                    <a:pt x="4884" y="5357"/>
                  </a:cubicBezTo>
                  <a:lnTo>
                    <a:pt x="3498" y="3971"/>
                  </a:lnTo>
                  <a:cubicBezTo>
                    <a:pt x="3435" y="3908"/>
                    <a:pt x="3403" y="3813"/>
                    <a:pt x="3403" y="3719"/>
                  </a:cubicBezTo>
                  <a:lnTo>
                    <a:pt x="3403" y="1009"/>
                  </a:lnTo>
                  <a:cubicBezTo>
                    <a:pt x="3403" y="820"/>
                    <a:pt x="3561" y="663"/>
                    <a:pt x="3750" y="663"/>
                  </a:cubicBezTo>
                  <a:close/>
                  <a:moveTo>
                    <a:pt x="3750" y="1"/>
                  </a:moveTo>
                  <a:cubicBezTo>
                    <a:pt x="1671" y="1"/>
                    <a:pt x="1" y="1702"/>
                    <a:pt x="1" y="3750"/>
                  </a:cubicBezTo>
                  <a:cubicBezTo>
                    <a:pt x="1" y="5829"/>
                    <a:pt x="1702" y="7468"/>
                    <a:pt x="3750" y="7468"/>
                  </a:cubicBezTo>
                  <a:cubicBezTo>
                    <a:pt x="5798" y="7468"/>
                    <a:pt x="7499" y="5798"/>
                    <a:pt x="7499" y="3750"/>
                  </a:cubicBezTo>
                  <a:cubicBezTo>
                    <a:pt x="7530" y="1702"/>
                    <a:pt x="5829" y="1"/>
                    <a:pt x="375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37138" tIns="137138" rIns="137138" bIns="137138" anchor="ctr" anchorCtr="0">
              <a:noAutofit/>
            </a:bodyPr>
            <a:lstStyle>
              <a:defPPr/>
            </a:lstStyle>
            <a:p>
              <a:endParaRPr sz="2100"/>
            </a:p>
          </p:txBody>
        </p:sp>
        <p:sp>
          <p:nvSpPr>
            <p:cNvPr id="129" name="Google Shape;7020;p88">
              <a:extLst>
                <a:ext uri="{FF2B5EF4-FFF2-40B4-BE49-F238E27FC236}">
                  <a16:creationId xmlns:a16="http://schemas.microsoft.com/office/drawing/2014/main" id="{281760A5-F995-2C08-1950-87536EA72BF6}"/>
                </a:ext>
              </a:extLst>
            </p:cNvPr>
            <p:cNvSpPr/>
            <p:nvPr/>
          </p:nvSpPr>
          <p:spPr>
            <a:xfrm>
              <a:off x="-30735200" y="3910925"/>
              <a:ext cx="292225" cy="291450"/>
            </a:xfrm>
            <a:custGeom>
              <a:avLst/>
              <a:gdLst/>
              <a:ahLst/>
              <a:cxnLst/>
              <a:rect l="l" t="t" r="r" b="b"/>
              <a:pathLst>
                <a:path w="11689" h="11658" extrusionOk="0">
                  <a:moveTo>
                    <a:pt x="5829" y="1355"/>
                  </a:moveTo>
                  <a:cubicBezTo>
                    <a:pt x="8286" y="1355"/>
                    <a:pt x="10271" y="3372"/>
                    <a:pt x="10271" y="5829"/>
                  </a:cubicBezTo>
                  <a:cubicBezTo>
                    <a:pt x="10271" y="8286"/>
                    <a:pt x="8318" y="10271"/>
                    <a:pt x="5829" y="10271"/>
                  </a:cubicBezTo>
                  <a:cubicBezTo>
                    <a:pt x="3403" y="10271"/>
                    <a:pt x="1387" y="8255"/>
                    <a:pt x="1387" y="5829"/>
                  </a:cubicBezTo>
                  <a:cubicBezTo>
                    <a:pt x="1387" y="3372"/>
                    <a:pt x="3371" y="1355"/>
                    <a:pt x="5829" y="1355"/>
                  </a:cubicBezTo>
                  <a:close/>
                  <a:moveTo>
                    <a:pt x="5829" y="1"/>
                  </a:moveTo>
                  <a:cubicBezTo>
                    <a:pt x="2647" y="1"/>
                    <a:pt x="0" y="2616"/>
                    <a:pt x="0" y="5829"/>
                  </a:cubicBezTo>
                  <a:cubicBezTo>
                    <a:pt x="0" y="9011"/>
                    <a:pt x="2647" y="11657"/>
                    <a:pt x="5829" y="11657"/>
                  </a:cubicBezTo>
                  <a:cubicBezTo>
                    <a:pt x="9011" y="11657"/>
                    <a:pt x="11657" y="9011"/>
                    <a:pt x="11657" y="5829"/>
                  </a:cubicBezTo>
                  <a:cubicBezTo>
                    <a:pt x="11689" y="2616"/>
                    <a:pt x="9042" y="1"/>
                    <a:pt x="582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37138" tIns="137138" rIns="137138" bIns="137138" anchor="ctr" anchorCtr="0">
              <a:noAutofit/>
            </a:bodyPr>
            <a:lstStyle>
              <a:defPPr/>
            </a:lstStyle>
            <a:p>
              <a:endParaRPr sz="2100"/>
            </a:p>
          </p:txBody>
        </p:sp>
      </p:grpSp>
      <p:sp>
        <p:nvSpPr>
          <p:cNvPr id="130" name="Google Shape;5917;p86">
            <a:extLst>
              <a:ext uri="{FF2B5EF4-FFF2-40B4-BE49-F238E27FC236}">
                <a16:creationId xmlns:a16="http://schemas.microsoft.com/office/drawing/2014/main" id="{19B39A04-4CF7-454B-EB0F-80B84EF521F8}"/>
              </a:ext>
            </a:extLst>
          </p:cNvPr>
          <p:cNvSpPr/>
          <p:nvPr/>
        </p:nvSpPr>
        <p:spPr>
          <a:xfrm>
            <a:off x="6040436" y="5088700"/>
            <a:ext cx="902066" cy="926346"/>
          </a:xfrm>
          <a:custGeom>
            <a:avLst/>
            <a:gdLst/>
            <a:ahLst/>
            <a:cxnLst/>
            <a:rect l="l" t="t" r="r" b="b"/>
            <a:pathLst>
              <a:path w="12446" h="12698" extrusionOk="0">
                <a:moveTo>
                  <a:pt x="6239" y="1"/>
                </a:moveTo>
                <a:cubicBezTo>
                  <a:pt x="5105" y="1"/>
                  <a:pt x="4191" y="915"/>
                  <a:pt x="4159" y="2112"/>
                </a:cubicBezTo>
                <a:cubicBezTo>
                  <a:pt x="4159" y="3088"/>
                  <a:pt x="4852" y="3939"/>
                  <a:pt x="5798" y="4097"/>
                </a:cubicBezTo>
                <a:lnTo>
                  <a:pt x="5798" y="5294"/>
                </a:lnTo>
                <a:cubicBezTo>
                  <a:pt x="4852" y="5483"/>
                  <a:pt x="4159" y="6333"/>
                  <a:pt x="4159" y="7310"/>
                </a:cubicBezTo>
                <a:cubicBezTo>
                  <a:pt x="4159" y="7657"/>
                  <a:pt x="4222" y="7972"/>
                  <a:pt x="4380" y="8255"/>
                </a:cubicBezTo>
                <a:lnTo>
                  <a:pt x="3403" y="9043"/>
                </a:lnTo>
                <a:cubicBezTo>
                  <a:pt x="3057" y="8728"/>
                  <a:pt x="2584" y="8570"/>
                  <a:pt x="2112" y="8570"/>
                </a:cubicBezTo>
                <a:cubicBezTo>
                  <a:pt x="946" y="8602"/>
                  <a:pt x="1" y="9515"/>
                  <a:pt x="1" y="10650"/>
                </a:cubicBezTo>
                <a:cubicBezTo>
                  <a:pt x="1" y="11784"/>
                  <a:pt x="946" y="12697"/>
                  <a:pt x="2112" y="12697"/>
                </a:cubicBezTo>
                <a:cubicBezTo>
                  <a:pt x="3246" y="12697"/>
                  <a:pt x="4128" y="11752"/>
                  <a:pt x="4191" y="10650"/>
                </a:cubicBezTo>
                <a:cubicBezTo>
                  <a:pt x="4191" y="10303"/>
                  <a:pt x="4096" y="9988"/>
                  <a:pt x="3939" y="9704"/>
                </a:cubicBezTo>
                <a:lnTo>
                  <a:pt x="4947" y="8917"/>
                </a:lnTo>
                <a:cubicBezTo>
                  <a:pt x="5294" y="9232"/>
                  <a:pt x="5766" y="9389"/>
                  <a:pt x="6239" y="9389"/>
                </a:cubicBezTo>
                <a:cubicBezTo>
                  <a:pt x="6743" y="9389"/>
                  <a:pt x="7184" y="9200"/>
                  <a:pt x="7530" y="8917"/>
                </a:cubicBezTo>
                <a:lnTo>
                  <a:pt x="8507" y="9704"/>
                </a:lnTo>
                <a:cubicBezTo>
                  <a:pt x="8350" y="9988"/>
                  <a:pt x="8287" y="10303"/>
                  <a:pt x="8287" y="10650"/>
                </a:cubicBezTo>
                <a:cubicBezTo>
                  <a:pt x="8287" y="11784"/>
                  <a:pt x="9232" y="12697"/>
                  <a:pt x="10366" y="12697"/>
                </a:cubicBezTo>
                <a:cubicBezTo>
                  <a:pt x="11500" y="12697"/>
                  <a:pt x="12414" y="11752"/>
                  <a:pt x="12445" y="10650"/>
                </a:cubicBezTo>
                <a:cubicBezTo>
                  <a:pt x="12445" y="9515"/>
                  <a:pt x="11563" y="8602"/>
                  <a:pt x="10366" y="8570"/>
                </a:cubicBezTo>
                <a:cubicBezTo>
                  <a:pt x="9862" y="8570"/>
                  <a:pt x="9421" y="8759"/>
                  <a:pt x="9074" y="9043"/>
                </a:cubicBezTo>
                <a:lnTo>
                  <a:pt x="8097" y="8255"/>
                </a:lnTo>
                <a:cubicBezTo>
                  <a:pt x="8255" y="7972"/>
                  <a:pt x="8318" y="7657"/>
                  <a:pt x="8318" y="7310"/>
                </a:cubicBezTo>
                <a:cubicBezTo>
                  <a:pt x="8318" y="6333"/>
                  <a:pt x="7625" y="5451"/>
                  <a:pt x="6680" y="5294"/>
                </a:cubicBezTo>
                <a:lnTo>
                  <a:pt x="6680" y="4097"/>
                </a:lnTo>
                <a:cubicBezTo>
                  <a:pt x="7625" y="3908"/>
                  <a:pt x="8318" y="3088"/>
                  <a:pt x="8318" y="2112"/>
                </a:cubicBezTo>
                <a:cubicBezTo>
                  <a:pt x="8318" y="946"/>
                  <a:pt x="7404" y="64"/>
                  <a:pt x="6239" y="1"/>
                </a:cubicBezTo>
                <a:close/>
              </a:path>
            </a:pathLst>
          </a:custGeom>
          <a:solidFill>
            <a:srgbClr val="FFC000"/>
          </a:solidFill>
          <a:ln>
            <a:noFill/>
          </a:ln>
        </p:spPr>
        <p:txBody>
          <a:bodyPr spcFirstLastPara="1" wrap="square" lIns="137138" tIns="137138" rIns="137138" bIns="137138" anchor="ctr" anchorCtr="0">
            <a:noAutofit/>
          </a:bodyPr>
          <a:lstStyle>
            <a:defPPr/>
          </a:lstStyle>
          <a:p>
            <a:endParaRPr sz="2100"/>
          </a:p>
        </p:txBody>
      </p:sp>
      <p:sp>
        <p:nvSpPr>
          <p:cNvPr id="131" name="Google Shape;5955;p86">
            <a:extLst>
              <a:ext uri="{FF2B5EF4-FFF2-40B4-BE49-F238E27FC236}">
                <a16:creationId xmlns:a16="http://schemas.microsoft.com/office/drawing/2014/main" id="{DCD4682A-0050-C249-55F1-2F33A91D570B}"/>
              </a:ext>
            </a:extLst>
          </p:cNvPr>
          <p:cNvSpPr/>
          <p:nvPr/>
        </p:nvSpPr>
        <p:spPr>
          <a:xfrm>
            <a:off x="7119638" y="5233493"/>
            <a:ext cx="918010" cy="781536"/>
          </a:xfrm>
          <a:custGeom>
            <a:avLst/>
            <a:gdLst/>
            <a:ahLst/>
            <a:cxnLst/>
            <a:rect l="l" t="t" r="r" b="b"/>
            <a:pathLst>
              <a:path w="12666" h="10713" extrusionOk="0">
                <a:moveTo>
                  <a:pt x="1765" y="3309"/>
                </a:moveTo>
                <a:lnTo>
                  <a:pt x="1765" y="7058"/>
                </a:lnTo>
                <a:cubicBezTo>
                  <a:pt x="1765" y="7278"/>
                  <a:pt x="1954" y="7436"/>
                  <a:pt x="2206" y="7436"/>
                </a:cubicBezTo>
                <a:lnTo>
                  <a:pt x="2615" y="7436"/>
                </a:lnTo>
                <a:lnTo>
                  <a:pt x="2615" y="9925"/>
                </a:lnTo>
                <a:lnTo>
                  <a:pt x="788" y="9925"/>
                </a:lnTo>
                <a:lnTo>
                  <a:pt x="788" y="3309"/>
                </a:lnTo>
                <a:close/>
                <a:moveTo>
                  <a:pt x="5073" y="3309"/>
                </a:moveTo>
                <a:lnTo>
                  <a:pt x="5073" y="7058"/>
                </a:lnTo>
                <a:cubicBezTo>
                  <a:pt x="5073" y="7278"/>
                  <a:pt x="5262" y="7436"/>
                  <a:pt x="5514" y="7436"/>
                </a:cubicBezTo>
                <a:lnTo>
                  <a:pt x="5892" y="7436"/>
                </a:lnTo>
                <a:lnTo>
                  <a:pt x="5892" y="9925"/>
                </a:lnTo>
                <a:lnTo>
                  <a:pt x="3403" y="9925"/>
                </a:lnTo>
                <a:lnTo>
                  <a:pt x="3403" y="7436"/>
                </a:lnTo>
                <a:lnTo>
                  <a:pt x="3813" y="7436"/>
                </a:lnTo>
                <a:cubicBezTo>
                  <a:pt x="4033" y="7436"/>
                  <a:pt x="4254" y="7247"/>
                  <a:pt x="4254" y="7058"/>
                </a:cubicBezTo>
                <a:lnTo>
                  <a:pt x="4254" y="3309"/>
                </a:lnTo>
                <a:close/>
                <a:moveTo>
                  <a:pt x="8412" y="3309"/>
                </a:moveTo>
                <a:lnTo>
                  <a:pt x="8412" y="7058"/>
                </a:lnTo>
                <a:cubicBezTo>
                  <a:pt x="8412" y="7278"/>
                  <a:pt x="8601" y="7436"/>
                  <a:pt x="8853" y="7436"/>
                </a:cubicBezTo>
                <a:lnTo>
                  <a:pt x="9294" y="7436"/>
                </a:lnTo>
                <a:lnTo>
                  <a:pt x="9294" y="9925"/>
                </a:lnTo>
                <a:lnTo>
                  <a:pt x="6711" y="9925"/>
                </a:lnTo>
                <a:lnTo>
                  <a:pt x="6711" y="7436"/>
                </a:lnTo>
                <a:lnTo>
                  <a:pt x="7152" y="7436"/>
                </a:lnTo>
                <a:cubicBezTo>
                  <a:pt x="7404" y="7436"/>
                  <a:pt x="7593" y="7247"/>
                  <a:pt x="7593" y="7058"/>
                </a:cubicBezTo>
                <a:lnTo>
                  <a:pt x="7593" y="3309"/>
                </a:lnTo>
                <a:close/>
                <a:moveTo>
                  <a:pt x="11815" y="3309"/>
                </a:moveTo>
                <a:lnTo>
                  <a:pt x="11815" y="9925"/>
                </a:lnTo>
                <a:lnTo>
                  <a:pt x="9988" y="9925"/>
                </a:lnTo>
                <a:lnTo>
                  <a:pt x="9988" y="7436"/>
                </a:lnTo>
                <a:lnTo>
                  <a:pt x="10429" y="7436"/>
                </a:lnTo>
                <a:cubicBezTo>
                  <a:pt x="10649" y="7436"/>
                  <a:pt x="10870" y="7247"/>
                  <a:pt x="10870" y="7058"/>
                </a:cubicBezTo>
                <a:lnTo>
                  <a:pt x="10870" y="3309"/>
                </a:lnTo>
                <a:close/>
                <a:moveTo>
                  <a:pt x="379" y="1"/>
                </a:moveTo>
                <a:cubicBezTo>
                  <a:pt x="158" y="1"/>
                  <a:pt x="1" y="190"/>
                  <a:pt x="1" y="379"/>
                </a:cubicBezTo>
                <a:lnTo>
                  <a:pt x="1" y="10334"/>
                </a:lnTo>
                <a:cubicBezTo>
                  <a:pt x="1" y="10555"/>
                  <a:pt x="190" y="10712"/>
                  <a:pt x="379" y="10712"/>
                </a:cubicBezTo>
                <a:lnTo>
                  <a:pt x="12224" y="10712"/>
                </a:lnTo>
                <a:cubicBezTo>
                  <a:pt x="12476" y="10712"/>
                  <a:pt x="12665" y="10523"/>
                  <a:pt x="12665" y="10334"/>
                </a:cubicBezTo>
                <a:lnTo>
                  <a:pt x="12665" y="379"/>
                </a:lnTo>
                <a:cubicBezTo>
                  <a:pt x="12634" y="190"/>
                  <a:pt x="12445" y="1"/>
                  <a:pt x="12224" y="1"/>
                </a:cubicBezTo>
                <a:close/>
              </a:path>
            </a:pathLst>
          </a:custGeom>
          <a:solidFill>
            <a:srgbClr val="FFC000"/>
          </a:solidFill>
          <a:ln>
            <a:noFill/>
          </a:ln>
        </p:spPr>
        <p:txBody>
          <a:bodyPr spcFirstLastPara="1" wrap="square" lIns="137138" tIns="137138" rIns="137138" bIns="137138" anchor="ctr" anchorCtr="0">
            <a:noAutofit/>
          </a:bodyPr>
          <a:lstStyle>
            <a:defPPr/>
          </a:lstStyle>
          <a:p>
            <a:endParaRPr sz="2100"/>
          </a:p>
        </p:txBody>
      </p:sp>
      <p:grpSp>
        <p:nvGrpSpPr>
          <p:cNvPr id="132" name="Google Shape;5983;p86">
            <a:extLst>
              <a:ext uri="{FF2B5EF4-FFF2-40B4-BE49-F238E27FC236}">
                <a16:creationId xmlns:a16="http://schemas.microsoft.com/office/drawing/2014/main" id="{0326C350-A687-EEFC-3F73-0E6AEC2062C1}"/>
              </a:ext>
            </a:extLst>
          </p:cNvPr>
          <p:cNvGrpSpPr/>
          <p:nvPr/>
        </p:nvGrpSpPr>
        <p:grpSpPr>
          <a:xfrm>
            <a:off x="8414553" y="5112976"/>
            <a:ext cx="922576" cy="924010"/>
            <a:chOff x="-38538975" y="3954250"/>
            <a:chExt cx="318225" cy="316650"/>
          </a:xfrm>
          <a:solidFill>
            <a:srgbClr val="FFC000"/>
          </a:solidFill>
        </p:grpSpPr>
        <p:sp>
          <p:nvSpPr>
            <p:cNvPr id="133" name="Google Shape;5984;p86">
              <a:extLst>
                <a:ext uri="{FF2B5EF4-FFF2-40B4-BE49-F238E27FC236}">
                  <a16:creationId xmlns:a16="http://schemas.microsoft.com/office/drawing/2014/main" id="{046306DB-B112-EFD5-CCB8-8722A8201150}"/>
                </a:ext>
              </a:extLst>
            </p:cNvPr>
            <p:cNvSpPr/>
            <p:nvPr/>
          </p:nvSpPr>
          <p:spPr>
            <a:xfrm>
              <a:off x="-38538975" y="3954250"/>
              <a:ext cx="254425" cy="253625"/>
            </a:xfrm>
            <a:custGeom>
              <a:avLst/>
              <a:gdLst/>
              <a:ahLst/>
              <a:cxnLst/>
              <a:rect l="l" t="t" r="r" b="b"/>
              <a:pathLst>
                <a:path w="10177" h="10145" extrusionOk="0">
                  <a:moveTo>
                    <a:pt x="5104" y="3813"/>
                  </a:moveTo>
                  <a:cubicBezTo>
                    <a:pt x="5797" y="3813"/>
                    <a:pt x="6364" y="4348"/>
                    <a:pt x="6364" y="5073"/>
                  </a:cubicBezTo>
                  <a:cubicBezTo>
                    <a:pt x="6364" y="5766"/>
                    <a:pt x="5797" y="6333"/>
                    <a:pt x="5104" y="6333"/>
                  </a:cubicBezTo>
                  <a:cubicBezTo>
                    <a:pt x="4379" y="6333"/>
                    <a:pt x="3844" y="5766"/>
                    <a:pt x="3844" y="5073"/>
                  </a:cubicBezTo>
                  <a:cubicBezTo>
                    <a:pt x="3844" y="4411"/>
                    <a:pt x="4411" y="3813"/>
                    <a:pt x="5104" y="3813"/>
                  </a:cubicBezTo>
                  <a:close/>
                  <a:moveTo>
                    <a:pt x="5104" y="0"/>
                  </a:moveTo>
                  <a:cubicBezTo>
                    <a:pt x="2300" y="0"/>
                    <a:pt x="0" y="2269"/>
                    <a:pt x="0" y="5073"/>
                  </a:cubicBezTo>
                  <a:cubicBezTo>
                    <a:pt x="63" y="7908"/>
                    <a:pt x="2300" y="10145"/>
                    <a:pt x="5104" y="10145"/>
                  </a:cubicBezTo>
                  <a:cubicBezTo>
                    <a:pt x="7877" y="10145"/>
                    <a:pt x="10176" y="7877"/>
                    <a:pt x="10176" y="5073"/>
                  </a:cubicBezTo>
                  <a:cubicBezTo>
                    <a:pt x="10176" y="2269"/>
                    <a:pt x="7877" y="0"/>
                    <a:pt x="510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37138" tIns="137138" rIns="137138" bIns="137138" anchor="ctr" anchorCtr="0">
              <a:noAutofit/>
            </a:bodyPr>
            <a:lstStyle>
              <a:defPPr/>
            </a:lstStyle>
            <a:p>
              <a:endParaRPr sz="2100"/>
            </a:p>
          </p:txBody>
        </p:sp>
        <p:sp>
          <p:nvSpPr>
            <p:cNvPr id="134" name="Google Shape;5985;p86">
              <a:extLst>
                <a:ext uri="{FF2B5EF4-FFF2-40B4-BE49-F238E27FC236}">
                  <a16:creationId xmlns:a16="http://schemas.microsoft.com/office/drawing/2014/main" id="{B27175C9-8627-D183-7FD5-BDFAA036598E}"/>
                </a:ext>
              </a:extLst>
            </p:cNvPr>
            <p:cNvSpPr/>
            <p:nvPr/>
          </p:nvSpPr>
          <p:spPr>
            <a:xfrm>
              <a:off x="-38496450" y="4081725"/>
              <a:ext cx="275700" cy="189175"/>
            </a:xfrm>
            <a:custGeom>
              <a:avLst/>
              <a:gdLst/>
              <a:ahLst/>
              <a:cxnLst/>
              <a:rect l="l" t="t" r="r" b="b"/>
              <a:pathLst>
                <a:path w="11028" h="7566" extrusionOk="0">
                  <a:moveTo>
                    <a:pt x="9774" y="0"/>
                  </a:moveTo>
                  <a:cubicBezTo>
                    <a:pt x="9040" y="0"/>
                    <a:pt x="8444" y="548"/>
                    <a:pt x="8444" y="1265"/>
                  </a:cubicBezTo>
                  <a:cubicBezTo>
                    <a:pt x="8444" y="1801"/>
                    <a:pt x="8790" y="2305"/>
                    <a:pt x="9295" y="2463"/>
                  </a:cubicBezTo>
                  <a:lnTo>
                    <a:pt x="9295" y="2967"/>
                  </a:lnTo>
                  <a:cubicBezTo>
                    <a:pt x="9295" y="4416"/>
                    <a:pt x="8192" y="5645"/>
                    <a:pt x="6774" y="5834"/>
                  </a:cubicBezTo>
                  <a:lnTo>
                    <a:pt x="6774" y="4825"/>
                  </a:lnTo>
                  <a:cubicBezTo>
                    <a:pt x="5829" y="5487"/>
                    <a:pt x="4663" y="5865"/>
                    <a:pt x="3403" y="5865"/>
                  </a:cubicBezTo>
                  <a:cubicBezTo>
                    <a:pt x="2143" y="5865"/>
                    <a:pt x="977" y="5487"/>
                    <a:pt x="1" y="4825"/>
                  </a:cubicBezTo>
                  <a:lnTo>
                    <a:pt x="1" y="6306"/>
                  </a:lnTo>
                  <a:cubicBezTo>
                    <a:pt x="1" y="7031"/>
                    <a:pt x="568" y="7566"/>
                    <a:pt x="1261" y="7566"/>
                  </a:cubicBezTo>
                  <a:lnTo>
                    <a:pt x="5388" y="7566"/>
                  </a:lnTo>
                  <a:cubicBezTo>
                    <a:pt x="5955" y="7566"/>
                    <a:pt x="6459" y="7220"/>
                    <a:pt x="6617" y="6716"/>
                  </a:cubicBezTo>
                  <a:cubicBezTo>
                    <a:pt x="8601" y="6495"/>
                    <a:pt x="10082" y="4920"/>
                    <a:pt x="10114" y="2904"/>
                  </a:cubicBezTo>
                  <a:lnTo>
                    <a:pt x="10114" y="2400"/>
                  </a:lnTo>
                  <a:cubicBezTo>
                    <a:pt x="10649" y="2211"/>
                    <a:pt x="11027" y="1706"/>
                    <a:pt x="10996" y="1108"/>
                  </a:cubicBezTo>
                  <a:cubicBezTo>
                    <a:pt x="10964" y="572"/>
                    <a:pt x="10492" y="100"/>
                    <a:pt x="9893" y="5"/>
                  </a:cubicBezTo>
                  <a:cubicBezTo>
                    <a:pt x="9853" y="2"/>
                    <a:pt x="9813" y="0"/>
                    <a:pt x="977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37138" tIns="137138" rIns="137138" bIns="137138" anchor="ctr" anchorCtr="0">
              <a:noAutofit/>
            </a:bodyPr>
            <a:lstStyle>
              <a:defPPr/>
            </a:lstStyle>
            <a:p>
              <a:endParaRPr sz="2100"/>
            </a:p>
          </p:txBody>
        </p:sp>
      </p:grpSp>
      <p:grpSp>
        <p:nvGrpSpPr>
          <p:cNvPr id="135" name="Google Shape;5986;p86">
            <a:extLst>
              <a:ext uri="{FF2B5EF4-FFF2-40B4-BE49-F238E27FC236}">
                <a16:creationId xmlns:a16="http://schemas.microsoft.com/office/drawing/2014/main" id="{49E9BAA6-966A-B3AE-8785-6FC2E3D5B30D}"/>
              </a:ext>
            </a:extLst>
          </p:cNvPr>
          <p:cNvGrpSpPr/>
          <p:nvPr/>
        </p:nvGrpSpPr>
        <p:grpSpPr>
          <a:xfrm>
            <a:off x="12068589" y="5077718"/>
            <a:ext cx="931636" cy="928606"/>
            <a:chOff x="-37385101" y="3949908"/>
            <a:chExt cx="321350" cy="318225"/>
          </a:xfrm>
          <a:solidFill>
            <a:srgbClr val="FFC000"/>
          </a:solidFill>
        </p:grpSpPr>
        <p:sp>
          <p:nvSpPr>
            <p:cNvPr id="136" name="Google Shape;5987;p86">
              <a:extLst>
                <a:ext uri="{FF2B5EF4-FFF2-40B4-BE49-F238E27FC236}">
                  <a16:creationId xmlns:a16="http://schemas.microsoft.com/office/drawing/2014/main" id="{1C3CB023-8AB3-3D80-BC2A-D1EEE070B6FD}"/>
                </a:ext>
              </a:extLst>
            </p:cNvPr>
            <p:cNvSpPr/>
            <p:nvPr/>
          </p:nvSpPr>
          <p:spPr>
            <a:xfrm>
              <a:off x="-37190576" y="4145233"/>
              <a:ext cx="126825" cy="122900"/>
            </a:xfrm>
            <a:custGeom>
              <a:avLst/>
              <a:gdLst/>
              <a:ahLst/>
              <a:cxnLst/>
              <a:rect l="l" t="t" r="r" b="b"/>
              <a:pathLst>
                <a:path w="5073" h="4916" extrusionOk="0">
                  <a:moveTo>
                    <a:pt x="2238" y="1"/>
                  </a:moveTo>
                  <a:cubicBezTo>
                    <a:pt x="1986" y="442"/>
                    <a:pt x="1671" y="820"/>
                    <a:pt x="1324" y="1229"/>
                  </a:cubicBezTo>
                  <a:cubicBezTo>
                    <a:pt x="946" y="1671"/>
                    <a:pt x="473" y="1986"/>
                    <a:pt x="1" y="2238"/>
                  </a:cubicBezTo>
                  <a:lnTo>
                    <a:pt x="2206" y="4443"/>
                  </a:lnTo>
                  <a:cubicBezTo>
                    <a:pt x="2521" y="4758"/>
                    <a:pt x="2923" y="4916"/>
                    <a:pt x="3325" y="4916"/>
                  </a:cubicBezTo>
                  <a:cubicBezTo>
                    <a:pt x="3726" y="4916"/>
                    <a:pt x="4128" y="4758"/>
                    <a:pt x="4443" y="4443"/>
                  </a:cubicBezTo>
                  <a:cubicBezTo>
                    <a:pt x="5073" y="3813"/>
                    <a:pt x="5073" y="2836"/>
                    <a:pt x="4443" y="2206"/>
                  </a:cubicBezTo>
                  <a:lnTo>
                    <a:pt x="2238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37138" tIns="137138" rIns="137138" bIns="137138" anchor="ctr" anchorCtr="0">
              <a:noAutofit/>
            </a:bodyPr>
            <a:lstStyle>
              <a:defPPr/>
            </a:lstStyle>
            <a:p>
              <a:endParaRPr sz="2100"/>
            </a:p>
          </p:txBody>
        </p:sp>
        <p:sp>
          <p:nvSpPr>
            <p:cNvPr id="137" name="Google Shape;5988;p86">
              <a:extLst>
                <a:ext uri="{FF2B5EF4-FFF2-40B4-BE49-F238E27FC236}">
                  <a16:creationId xmlns:a16="http://schemas.microsoft.com/office/drawing/2014/main" id="{21EB3EBC-C978-EFE6-E18A-9ECBE66457EE}"/>
                </a:ext>
              </a:extLst>
            </p:cNvPr>
            <p:cNvSpPr/>
            <p:nvPr/>
          </p:nvSpPr>
          <p:spPr>
            <a:xfrm>
              <a:off x="-37385101" y="3949908"/>
              <a:ext cx="248125" cy="248950"/>
            </a:xfrm>
            <a:custGeom>
              <a:avLst/>
              <a:gdLst/>
              <a:ahLst/>
              <a:cxnLst/>
              <a:rect l="l" t="t" r="r" b="b"/>
              <a:pathLst>
                <a:path w="9925" h="9958" extrusionOk="0">
                  <a:moveTo>
                    <a:pt x="4978" y="1702"/>
                  </a:moveTo>
                  <a:cubicBezTo>
                    <a:pt x="6774" y="1702"/>
                    <a:pt x="8286" y="3214"/>
                    <a:pt x="8286" y="5010"/>
                  </a:cubicBezTo>
                  <a:cubicBezTo>
                    <a:pt x="8254" y="5892"/>
                    <a:pt x="7939" y="6711"/>
                    <a:pt x="7341" y="7310"/>
                  </a:cubicBezTo>
                  <a:cubicBezTo>
                    <a:pt x="6742" y="7908"/>
                    <a:pt x="5923" y="8318"/>
                    <a:pt x="4978" y="8318"/>
                  </a:cubicBezTo>
                  <a:cubicBezTo>
                    <a:pt x="3151" y="8318"/>
                    <a:pt x="1670" y="6837"/>
                    <a:pt x="1670" y="5010"/>
                  </a:cubicBezTo>
                  <a:cubicBezTo>
                    <a:pt x="1670" y="3214"/>
                    <a:pt x="3151" y="1702"/>
                    <a:pt x="4978" y="1702"/>
                  </a:cubicBezTo>
                  <a:close/>
                  <a:moveTo>
                    <a:pt x="4978" y="1"/>
                  </a:moveTo>
                  <a:cubicBezTo>
                    <a:pt x="2268" y="1"/>
                    <a:pt x="0" y="2269"/>
                    <a:pt x="0" y="4978"/>
                  </a:cubicBezTo>
                  <a:cubicBezTo>
                    <a:pt x="0" y="7688"/>
                    <a:pt x="2268" y="9956"/>
                    <a:pt x="4978" y="9956"/>
                  </a:cubicBezTo>
                  <a:cubicBezTo>
                    <a:pt x="5013" y="9957"/>
                    <a:pt x="5048" y="9957"/>
                    <a:pt x="5083" y="9957"/>
                  </a:cubicBezTo>
                  <a:cubicBezTo>
                    <a:pt x="6367" y="9957"/>
                    <a:pt x="7586" y="9395"/>
                    <a:pt x="8506" y="8444"/>
                  </a:cubicBezTo>
                  <a:cubicBezTo>
                    <a:pt x="9420" y="7499"/>
                    <a:pt x="9924" y="6270"/>
                    <a:pt x="9924" y="4978"/>
                  </a:cubicBezTo>
                  <a:cubicBezTo>
                    <a:pt x="9924" y="2269"/>
                    <a:pt x="7687" y="1"/>
                    <a:pt x="497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37138" tIns="137138" rIns="137138" bIns="137138" anchor="ctr" anchorCtr="0">
              <a:noAutofit/>
            </a:bodyPr>
            <a:lstStyle>
              <a:defPPr/>
            </a:lstStyle>
            <a:p>
              <a:endParaRPr sz="2100"/>
            </a:p>
          </p:txBody>
        </p:sp>
      </p:grpSp>
      <p:grpSp>
        <p:nvGrpSpPr>
          <p:cNvPr id="138" name="Google Shape;6005;p86">
            <a:extLst>
              <a:ext uri="{FF2B5EF4-FFF2-40B4-BE49-F238E27FC236}">
                <a16:creationId xmlns:a16="http://schemas.microsoft.com/office/drawing/2014/main" id="{0326E37A-630C-79CD-260A-9F162BA63B02}"/>
              </a:ext>
            </a:extLst>
          </p:cNvPr>
          <p:cNvGrpSpPr/>
          <p:nvPr/>
        </p:nvGrpSpPr>
        <p:grpSpPr>
          <a:xfrm>
            <a:off x="7163586" y="6925083"/>
            <a:ext cx="812578" cy="817824"/>
            <a:chOff x="-40011049" y="3972375"/>
            <a:chExt cx="316650" cy="316625"/>
          </a:xfrm>
          <a:solidFill>
            <a:srgbClr val="FFC000"/>
          </a:solidFill>
        </p:grpSpPr>
        <p:sp>
          <p:nvSpPr>
            <p:cNvPr id="139" name="Google Shape;6006;p86">
              <a:extLst>
                <a:ext uri="{FF2B5EF4-FFF2-40B4-BE49-F238E27FC236}">
                  <a16:creationId xmlns:a16="http://schemas.microsoft.com/office/drawing/2014/main" id="{A240BDA9-A591-0164-4843-E3DE079A83F7}"/>
                </a:ext>
              </a:extLst>
            </p:cNvPr>
            <p:cNvSpPr/>
            <p:nvPr/>
          </p:nvSpPr>
          <p:spPr>
            <a:xfrm>
              <a:off x="-40011049" y="3972375"/>
              <a:ext cx="316650" cy="232350"/>
            </a:xfrm>
            <a:custGeom>
              <a:avLst/>
              <a:gdLst/>
              <a:ahLst/>
              <a:cxnLst/>
              <a:rect l="l" t="t" r="r" b="b"/>
              <a:pathLst>
                <a:path w="12666" h="9294" extrusionOk="0">
                  <a:moveTo>
                    <a:pt x="11405" y="1701"/>
                  </a:moveTo>
                  <a:cubicBezTo>
                    <a:pt x="11626" y="1701"/>
                    <a:pt x="11846" y="1890"/>
                    <a:pt x="11846" y="2142"/>
                  </a:cubicBezTo>
                  <a:cubicBezTo>
                    <a:pt x="11846" y="3749"/>
                    <a:pt x="11090" y="4663"/>
                    <a:pt x="9956" y="4978"/>
                  </a:cubicBezTo>
                  <a:cubicBezTo>
                    <a:pt x="10051" y="4631"/>
                    <a:pt x="10145" y="4222"/>
                    <a:pt x="10145" y="3844"/>
                  </a:cubicBezTo>
                  <a:lnTo>
                    <a:pt x="10145" y="1701"/>
                  </a:lnTo>
                  <a:close/>
                  <a:moveTo>
                    <a:pt x="2584" y="1701"/>
                  </a:moveTo>
                  <a:lnTo>
                    <a:pt x="2584" y="3812"/>
                  </a:lnTo>
                  <a:cubicBezTo>
                    <a:pt x="2584" y="4222"/>
                    <a:pt x="2647" y="4600"/>
                    <a:pt x="2773" y="5009"/>
                  </a:cubicBezTo>
                  <a:cubicBezTo>
                    <a:pt x="1639" y="4694"/>
                    <a:pt x="851" y="3781"/>
                    <a:pt x="851" y="2142"/>
                  </a:cubicBezTo>
                  <a:cubicBezTo>
                    <a:pt x="851" y="1890"/>
                    <a:pt x="1040" y="1701"/>
                    <a:pt x="1292" y="1701"/>
                  </a:cubicBezTo>
                  <a:close/>
                  <a:moveTo>
                    <a:pt x="4065" y="3655"/>
                  </a:moveTo>
                  <a:cubicBezTo>
                    <a:pt x="4317" y="3655"/>
                    <a:pt x="4506" y="3875"/>
                    <a:pt x="4506" y="4096"/>
                  </a:cubicBezTo>
                  <a:cubicBezTo>
                    <a:pt x="4506" y="4631"/>
                    <a:pt x="4821" y="5041"/>
                    <a:pt x="5262" y="5261"/>
                  </a:cubicBezTo>
                  <a:cubicBezTo>
                    <a:pt x="5451" y="5324"/>
                    <a:pt x="5577" y="5608"/>
                    <a:pt x="5482" y="5797"/>
                  </a:cubicBezTo>
                  <a:cubicBezTo>
                    <a:pt x="5431" y="5952"/>
                    <a:pt x="5229" y="6065"/>
                    <a:pt x="5054" y="6065"/>
                  </a:cubicBezTo>
                  <a:cubicBezTo>
                    <a:pt x="5017" y="6065"/>
                    <a:pt x="4980" y="6060"/>
                    <a:pt x="4947" y="6049"/>
                  </a:cubicBezTo>
                  <a:cubicBezTo>
                    <a:pt x="4128" y="5734"/>
                    <a:pt x="3655" y="4946"/>
                    <a:pt x="3655" y="4096"/>
                  </a:cubicBezTo>
                  <a:cubicBezTo>
                    <a:pt x="3655" y="3875"/>
                    <a:pt x="3844" y="3655"/>
                    <a:pt x="4065" y="3655"/>
                  </a:cubicBezTo>
                  <a:close/>
                  <a:moveTo>
                    <a:pt x="2993" y="0"/>
                  </a:moveTo>
                  <a:cubicBezTo>
                    <a:pt x="2741" y="0"/>
                    <a:pt x="2552" y="189"/>
                    <a:pt x="2552" y="441"/>
                  </a:cubicBezTo>
                  <a:lnTo>
                    <a:pt x="2552" y="882"/>
                  </a:lnTo>
                  <a:lnTo>
                    <a:pt x="1261" y="882"/>
                  </a:lnTo>
                  <a:cubicBezTo>
                    <a:pt x="536" y="882"/>
                    <a:pt x="1" y="1418"/>
                    <a:pt x="1" y="2142"/>
                  </a:cubicBezTo>
                  <a:cubicBezTo>
                    <a:pt x="1" y="4568"/>
                    <a:pt x="1513" y="5797"/>
                    <a:pt x="3183" y="5923"/>
                  </a:cubicBezTo>
                  <a:cubicBezTo>
                    <a:pt x="4159" y="7372"/>
                    <a:pt x="5073" y="7089"/>
                    <a:pt x="5073" y="7687"/>
                  </a:cubicBezTo>
                  <a:cubicBezTo>
                    <a:pt x="5073" y="8286"/>
                    <a:pt x="4821" y="8884"/>
                    <a:pt x="4443" y="9294"/>
                  </a:cubicBezTo>
                  <a:lnTo>
                    <a:pt x="8192" y="9294"/>
                  </a:lnTo>
                  <a:cubicBezTo>
                    <a:pt x="7782" y="8884"/>
                    <a:pt x="7562" y="8286"/>
                    <a:pt x="7562" y="7687"/>
                  </a:cubicBezTo>
                  <a:cubicBezTo>
                    <a:pt x="7562" y="7089"/>
                    <a:pt x="8507" y="7372"/>
                    <a:pt x="9484" y="5923"/>
                  </a:cubicBezTo>
                  <a:cubicBezTo>
                    <a:pt x="11216" y="5797"/>
                    <a:pt x="12666" y="4537"/>
                    <a:pt x="12666" y="2142"/>
                  </a:cubicBezTo>
                  <a:cubicBezTo>
                    <a:pt x="12666" y="1418"/>
                    <a:pt x="12098" y="882"/>
                    <a:pt x="11405" y="882"/>
                  </a:cubicBezTo>
                  <a:lnTo>
                    <a:pt x="10145" y="882"/>
                  </a:lnTo>
                  <a:lnTo>
                    <a:pt x="10145" y="441"/>
                  </a:lnTo>
                  <a:cubicBezTo>
                    <a:pt x="10145" y="189"/>
                    <a:pt x="9956" y="0"/>
                    <a:pt x="970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37138" tIns="137138" rIns="137138" bIns="137138" anchor="ctr" anchorCtr="0">
              <a:noAutofit/>
            </a:bodyPr>
            <a:lstStyle>
              <a:defPPr/>
            </a:lstStyle>
            <a:p>
              <a:endParaRPr sz="2100"/>
            </a:p>
          </p:txBody>
        </p:sp>
        <p:sp>
          <p:nvSpPr>
            <p:cNvPr id="140" name="Google Shape;6007;p86">
              <a:extLst>
                <a:ext uri="{FF2B5EF4-FFF2-40B4-BE49-F238E27FC236}">
                  <a16:creationId xmlns:a16="http://schemas.microsoft.com/office/drawing/2014/main" id="{E8CB89AF-215C-075B-E8A0-EB0326F748FA}"/>
                </a:ext>
              </a:extLst>
            </p:cNvPr>
            <p:cNvSpPr/>
            <p:nvPr/>
          </p:nvSpPr>
          <p:spPr>
            <a:xfrm>
              <a:off x="-39950399" y="4225975"/>
              <a:ext cx="194575" cy="63025"/>
            </a:xfrm>
            <a:custGeom>
              <a:avLst/>
              <a:gdLst/>
              <a:ahLst/>
              <a:cxnLst/>
              <a:rect l="l" t="t" r="r" b="b"/>
              <a:pathLst>
                <a:path w="7783" h="2521" extrusionOk="0">
                  <a:moveTo>
                    <a:pt x="757" y="1"/>
                  </a:moveTo>
                  <a:lnTo>
                    <a:pt x="63" y="1954"/>
                  </a:lnTo>
                  <a:cubicBezTo>
                    <a:pt x="0" y="2237"/>
                    <a:pt x="158" y="2521"/>
                    <a:pt x="473" y="2521"/>
                  </a:cubicBezTo>
                  <a:lnTo>
                    <a:pt x="7278" y="2521"/>
                  </a:lnTo>
                  <a:cubicBezTo>
                    <a:pt x="7593" y="2521"/>
                    <a:pt x="7782" y="2237"/>
                    <a:pt x="7688" y="1954"/>
                  </a:cubicBezTo>
                  <a:lnTo>
                    <a:pt x="6995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37138" tIns="137138" rIns="137138" bIns="137138" anchor="ctr" anchorCtr="0">
              <a:noAutofit/>
            </a:bodyPr>
            <a:lstStyle>
              <a:defPPr/>
            </a:lstStyle>
            <a:p>
              <a:endParaRPr sz="2100"/>
            </a:p>
          </p:txBody>
        </p:sp>
      </p:grpSp>
      <p:grpSp>
        <p:nvGrpSpPr>
          <p:cNvPr id="141" name="Google Shape;6020;p86">
            <a:extLst>
              <a:ext uri="{FF2B5EF4-FFF2-40B4-BE49-F238E27FC236}">
                <a16:creationId xmlns:a16="http://schemas.microsoft.com/office/drawing/2014/main" id="{0425E845-B715-B4BE-F3E0-61BEA505DFA2}"/>
              </a:ext>
            </a:extLst>
          </p:cNvPr>
          <p:cNvGrpSpPr/>
          <p:nvPr/>
        </p:nvGrpSpPr>
        <p:grpSpPr>
          <a:xfrm>
            <a:off x="9657507" y="5100526"/>
            <a:ext cx="545836" cy="924010"/>
            <a:chOff x="-38109727" y="3955025"/>
            <a:chExt cx="188275" cy="316650"/>
          </a:xfrm>
          <a:solidFill>
            <a:srgbClr val="FFC000"/>
          </a:solidFill>
        </p:grpSpPr>
        <p:sp>
          <p:nvSpPr>
            <p:cNvPr id="142" name="Google Shape;6021;p86">
              <a:extLst>
                <a:ext uri="{FF2B5EF4-FFF2-40B4-BE49-F238E27FC236}">
                  <a16:creationId xmlns:a16="http://schemas.microsoft.com/office/drawing/2014/main" id="{E829E5BC-0CA3-8A15-BFE8-CE0F1E01A244}"/>
                </a:ext>
              </a:extLst>
            </p:cNvPr>
            <p:cNvSpPr/>
            <p:nvPr/>
          </p:nvSpPr>
          <p:spPr>
            <a:xfrm>
              <a:off x="-38109727" y="3955025"/>
              <a:ext cx="188275" cy="220575"/>
            </a:xfrm>
            <a:custGeom>
              <a:avLst/>
              <a:gdLst/>
              <a:ahLst/>
              <a:cxnLst/>
              <a:rect l="l" t="t" r="r" b="b"/>
              <a:pathLst>
                <a:path w="7531" h="8823" extrusionOk="0">
                  <a:moveTo>
                    <a:pt x="3372" y="1"/>
                  </a:moveTo>
                  <a:lnTo>
                    <a:pt x="95" y="5703"/>
                  </a:lnTo>
                  <a:cubicBezTo>
                    <a:pt x="1" y="5829"/>
                    <a:pt x="1" y="5987"/>
                    <a:pt x="95" y="6113"/>
                  </a:cubicBezTo>
                  <a:lnTo>
                    <a:pt x="1418" y="8822"/>
                  </a:lnTo>
                  <a:lnTo>
                    <a:pt x="6081" y="8822"/>
                  </a:lnTo>
                  <a:lnTo>
                    <a:pt x="7467" y="6113"/>
                  </a:lnTo>
                  <a:cubicBezTo>
                    <a:pt x="7530" y="5987"/>
                    <a:pt x="7499" y="5829"/>
                    <a:pt x="7467" y="5703"/>
                  </a:cubicBezTo>
                  <a:lnTo>
                    <a:pt x="4191" y="1"/>
                  </a:lnTo>
                  <a:lnTo>
                    <a:pt x="4191" y="4727"/>
                  </a:lnTo>
                  <a:cubicBezTo>
                    <a:pt x="4663" y="4884"/>
                    <a:pt x="5010" y="5357"/>
                    <a:pt x="5010" y="5892"/>
                  </a:cubicBezTo>
                  <a:cubicBezTo>
                    <a:pt x="5010" y="6585"/>
                    <a:pt x="4474" y="7121"/>
                    <a:pt x="3750" y="7121"/>
                  </a:cubicBezTo>
                  <a:cubicBezTo>
                    <a:pt x="3088" y="7121"/>
                    <a:pt x="2521" y="6585"/>
                    <a:pt x="2521" y="5892"/>
                  </a:cubicBezTo>
                  <a:cubicBezTo>
                    <a:pt x="2521" y="5357"/>
                    <a:pt x="2899" y="4916"/>
                    <a:pt x="3372" y="4727"/>
                  </a:cubicBezTo>
                  <a:lnTo>
                    <a:pt x="3372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37138" tIns="137138" rIns="137138" bIns="137138" anchor="ctr" anchorCtr="0">
              <a:noAutofit/>
            </a:bodyPr>
            <a:lstStyle>
              <a:defPPr/>
            </a:lstStyle>
            <a:p>
              <a:endParaRPr sz="2100"/>
            </a:p>
          </p:txBody>
        </p:sp>
        <p:sp>
          <p:nvSpPr>
            <p:cNvPr id="143" name="Google Shape;6022;p86">
              <a:extLst>
                <a:ext uri="{FF2B5EF4-FFF2-40B4-BE49-F238E27FC236}">
                  <a16:creationId xmlns:a16="http://schemas.microsoft.com/office/drawing/2014/main" id="{C6E1C3ED-B280-72A1-4577-9F27AF6EA38A}"/>
                </a:ext>
              </a:extLst>
            </p:cNvPr>
            <p:cNvSpPr/>
            <p:nvPr/>
          </p:nvSpPr>
          <p:spPr>
            <a:xfrm>
              <a:off x="-38067199" y="4196050"/>
              <a:ext cx="104775" cy="75625"/>
            </a:xfrm>
            <a:custGeom>
              <a:avLst/>
              <a:gdLst/>
              <a:ahLst/>
              <a:cxnLst/>
              <a:rect l="l" t="t" r="r" b="b"/>
              <a:pathLst>
                <a:path w="4191" h="3025" extrusionOk="0">
                  <a:moveTo>
                    <a:pt x="32" y="0"/>
                  </a:moveTo>
                  <a:lnTo>
                    <a:pt x="32" y="2615"/>
                  </a:lnTo>
                  <a:cubicBezTo>
                    <a:pt x="1" y="2836"/>
                    <a:pt x="190" y="3025"/>
                    <a:pt x="442" y="3025"/>
                  </a:cubicBezTo>
                  <a:lnTo>
                    <a:pt x="3750" y="3025"/>
                  </a:lnTo>
                  <a:cubicBezTo>
                    <a:pt x="3970" y="3025"/>
                    <a:pt x="4191" y="2836"/>
                    <a:pt x="4191" y="2615"/>
                  </a:cubicBezTo>
                  <a:lnTo>
                    <a:pt x="4191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37138" tIns="137138" rIns="137138" bIns="137138" anchor="ctr" anchorCtr="0">
              <a:noAutofit/>
            </a:bodyPr>
            <a:lstStyle>
              <a:defPPr/>
            </a:lstStyle>
            <a:p>
              <a:endParaRPr sz="2100"/>
            </a:p>
          </p:txBody>
        </p:sp>
      </p:grpSp>
      <p:grpSp>
        <p:nvGrpSpPr>
          <p:cNvPr id="144" name="Google Shape;6038;p86">
            <a:extLst>
              <a:ext uri="{FF2B5EF4-FFF2-40B4-BE49-F238E27FC236}">
                <a16:creationId xmlns:a16="http://schemas.microsoft.com/office/drawing/2014/main" id="{4093EC3A-7224-073A-2155-20BC315C517E}"/>
              </a:ext>
            </a:extLst>
          </p:cNvPr>
          <p:cNvGrpSpPr/>
          <p:nvPr/>
        </p:nvGrpSpPr>
        <p:grpSpPr>
          <a:xfrm>
            <a:off x="4953000" y="5143500"/>
            <a:ext cx="908878" cy="925178"/>
            <a:chOff x="-39647174" y="3972000"/>
            <a:chExt cx="313500" cy="317050"/>
          </a:xfrm>
          <a:solidFill>
            <a:srgbClr val="FFC000"/>
          </a:solidFill>
        </p:grpSpPr>
        <p:sp>
          <p:nvSpPr>
            <p:cNvPr id="145" name="Google Shape;6039;p86">
              <a:extLst>
                <a:ext uri="{FF2B5EF4-FFF2-40B4-BE49-F238E27FC236}">
                  <a16:creationId xmlns:a16="http://schemas.microsoft.com/office/drawing/2014/main" id="{D046FE38-598E-3F02-57F6-BEB77AAB2D06}"/>
                </a:ext>
              </a:extLst>
            </p:cNvPr>
            <p:cNvSpPr/>
            <p:nvPr/>
          </p:nvSpPr>
          <p:spPr>
            <a:xfrm>
              <a:off x="-39647174" y="3972000"/>
              <a:ext cx="95325" cy="153975"/>
            </a:xfrm>
            <a:custGeom>
              <a:avLst/>
              <a:gdLst/>
              <a:ahLst/>
              <a:cxnLst/>
              <a:rect l="l" t="t" r="r" b="b"/>
              <a:pathLst>
                <a:path w="3812" h="6159" extrusionOk="0">
                  <a:moveTo>
                    <a:pt x="1698" y="1"/>
                  </a:moveTo>
                  <a:cubicBezTo>
                    <a:pt x="1520" y="1"/>
                    <a:pt x="1373" y="138"/>
                    <a:pt x="1293" y="299"/>
                  </a:cubicBezTo>
                  <a:lnTo>
                    <a:pt x="1" y="5119"/>
                  </a:lnTo>
                  <a:cubicBezTo>
                    <a:pt x="1" y="5308"/>
                    <a:pt x="127" y="5528"/>
                    <a:pt x="316" y="5623"/>
                  </a:cubicBezTo>
                  <a:lnTo>
                    <a:pt x="2332" y="6158"/>
                  </a:lnTo>
                  <a:cubicBezTo>
                    <a:pt x="3277" y="2630"/>
                    <a:pt x="2868" y="4111"/>
                    <a:pt x="3813" y="582"/>
                  </a:cubicBezTo>
                  <a:lnTo>
                    <a:pt x="1797" y="15"/>
                  </a:lnTo>
                  <a:cubicBezTo>
                    <a:pt x="1763" y="5"/>
                    <a:pt x="1730" y="1"/>
                    <a:pt x="169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37138" tIns="137138" rIns="137138" bIns="137138" anchor="ctr" anchorCtr="0">
              <a:noAutofit/>
            </a:bodyPr>
            <a:lstStyle>
              <a:defPPr/>
            </a:lstStyle>
            <a:p>
              <a:endParaRPr sz="2100"/>
            </a:p>
          </p:txBody>
        </p:sp>
        <p:sp>
          <p:nvSpPr>
            <p:cNvPr id="146" name="Google Shape;6040;p86">
              <a:extLst>
                <a:ext uri="{FF2B5EF4-FFF2-40B4-BE49-F238E27FC236}">
                  <a16:creationId xmlns:a16="http://schemas.microsoft.com/office/drawing/2014/main" id="{67A871AE-A4E9-14CD-DFAB-3852C1E08354}"/>
                </a:ext>
              </a:extLst>
            </p:cNvPr>
            <p:cNvSpPr/>
            <p:nvPr/>
          </p:nvSpPr>
          <p:spPr>
            <a:xfrm>
              <a:off x="-39588873" y="4011750"/>
              <a:ext cx="216600" cy="277300"/>
            </a:xfrm>
            <a:custGeom>
              <a:avLst/>
              <a:gdLst/>
              <a:ahLst/>
              <a:cxnLst/>
              <a:rect l="l" t="t" r="r" b="b"/>
              <a:pathLst>
                <a:path w="8664" h="11092" extrusionOk="0">
                  <a:moveTo>
                    <a:pt x="4348" y="3466"/>
                  </a:moveTo>
                  <a:cubicBezTo>
                    <a:pt x="4820" y="3466"/>
                    <a:pt x="5199" y="3844"/>
                    <a:pt x="5199" y="4316"/>
                  </a:cubicBezTo>
                  <a:cubicBezTo>
                    <a:pt x="5199" y="4789"/>
                    <a:pt x="4820" y="5136"/>
                    <a:pt x="4348" y="5136"/>
                  </a:cubicBezTo>
                  <a:cubicBezTo>
                    <a:pt x="3907" y="5136"/>
                    <a:pt x="3529" y="4789"/>
                    <a:pt x="3529" y="4316"/>
                  </a:cubicBezTo>
                  <a:cubicBezTo>
                    <a:pt x="3529" y="3875"/>
                    <a:pt x="3875" y="3466"/>
                    <a:pt x="4348" y="3466"/>
                  </a:cubicBezTo>
                  <a:close/>
                  <a:moveTo>
                    <a:pt x="5104" y="5766"/>
                  </a:moveTo>
                  <a:lnTo>
                    <a:pt x="6081" y="7624"/>
                  </a:lnTo>
                  <a:lnTo>
                    <a:pt x="2615" y="7624"/>
                  </a:lnTo>
                  <a:lnTo>
                    <a:pt x="3560" y="5766"/>
                  </a:lnTo>
                  <a:cubicBezTo>
                    <a:pt x="3812" y="5892"/>
                    <a:pt x="4096" y="5955"/>
                    <a:pt x="4348" y="5955"/>
                  </a:cubicBezTo>
                  <a:cubicBezTo>
                    <a:pt x="4631" y="5955"/>
                    <a:pt x="4883" y="5892"/>
                    <a:pt x="5104" y="5766"/>
                  </a:cubicBezTo>
                  <a:close/>
                  <a:moveTo>
                    <a:pt x="2048" y="0"/>
                  </a:moveTo>
                  <a:cubicBezTo>
                    <a:pt x="1386" y="2458"/>
                    <a:pt x="1638" y="1544"/>
                    <a:pt x="977" y="4001"/>
                  </a:cubicBezTo>
                  <a:lnTo>
                    <a:pt x="2678" y="4474"/>
                  </a:lnTo>
                  <a:cubicBezTo>
                    <a:pt x="2678" y="4726"/>
                    <a:pt x="2741" y="5010"/>
                    <a:pt x="2899" y="5199"/>
                  </a:cubicBezTo>
                  <a:lnTo>
                    <a:pt x="32" y="10523"/>
                  </a:lnTo>
                  <a:cubicBezTo>
                    <a:pt x="0" y="10680"/>
                    <a:pt x="63" y="10964"/>
                    <a:pt x="252" y="11027"/>
                  </a:cubicBezTo>
                  <a:cubicBezTo>
                    <a:pt x="328" y="11070"/>
                    <a:pt x="404" y="11091"/>
                    <a:pt x="475" y="11091"/>
                  </a:cubicBezTo>
                  <a:cubicBezTo>
                    <a:pt x="613" y="11091"/>
                    <a:pt x="737" y="11014"/>
                    <a:pt x="819" y="10869"/>
                  </a:cubicBezTo>
                  <a:lnTo>
                    <a:pt x="2143" y="8475"/>
                  </a:lnTo>
                  <a:lnTo>
                    <a:pt x="6490" y="8475"/>
                  </a:lnTo>
                  <a:lnTo>
                    <a:pt x="7845" y="10869"/>
                  </a:lnTo>
                  <a:cubicBezTo>
                    <a:pt x="7907" y="11014"/>
                    <a:pt x="8037" y="11091"/>
                    <a:pt x="8173" y="11091"/>
                  </a:cubicBezTo>
                  <a:cubicBezTo>
                    <a:pt x="8243" y="11091"/>
                    <a:pt x="8316" y="11070"/>
                    <a:pt x="8381" y="11027"/>
                  </a:cubicBezTo>
                  <a:cubicBezTo>
                    <a:pt x="8570" y="10932"/>
                    <a:pt x="8664" y="10680"/>
                    <a:pt x="8538" y="10491"/>
                  </a:cubicBezTo>
                  <a:lnTo>
                    <a:pt x="5734" y="5262"/>
                  </a:lnTo>
                  <a:lnTo>
                    <a:pt x="6585" y="5482"/>
                  </a:lnTo>
                  <a:cubicBezTo>
                    <a:pt x="7120" y="3434"/>
                    <a:pt x="6931" y="4222"/>
                    <a:pt x="7624" y="1513"/>
                  </a:cubicBezTo>
                  <a:lnTo>
                    <a:pt x="2048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37138" tIns="137138" rIns="137138" bIns="137138" anchor="ctr" anchorCtr="0">
              <a:noAutofit/>
            </a:bodyPr>
            <a:lstStyle>
              <a:defPPr/>
            </a:lstStyle>
            <a:p>
              <a:endParaRPr sz="2100"/>
            </a:p>
          </p:txBody>
        </p:sp>
        <p:sp>
          <p:nvSpPr>
            <p:cNvPr id="147" name="Google Shape;6041;p86">
              <a:extLst>
                <a:ext uri="{FF2B5EF4-FFF2-40B4-BE49-F238E27FC236}">
                  <a16:creationId xmlns:a16="http://schemas.microsoft.com/office/drawing/2014/main" id="{8525C20E-984B-82E9-6689-8D346EBD187C}"/>
                </a:ext>
              </a:extLst>
            </p:cNvPr>
            <p:cNvSpPr/>
            <p:nvPr/>
          </p:nvSpPr>
          <p:spPr>
            <a:xfrm>
              <a:off x="-39398274" y="4073975"/>
              <a:ext cx="64600" cy="71600"/>
            </a:xfrm>
            <a:custGeom>
              <a:avLst/>
              <a:gdLst/>
              <a:ahLst/>
              <a:cxnLst/>
              <a:rect l="l" t="t" r="r" b="b"/>
              <a:pathLst>
                <a:path w="2584" h="2864" extrusionOk="0">
                  <a:moveTo>
                    <a:pt x="630" y="0"/>
                  </a:moveTo>
                  <a:cubicBezTo>
                    <a:pt x="252" y="1449"/>
                    <a:pt x="410" y="945"/>
                    <a:pt x="0" y="2395"/>
                  </a:cubicBezTo>
                  <a:lnTo>
                    <a:pt x="1607" y="2836"/>
                  </a:lnTo>
                  <a:cubicBezTo>
                    <a:pt x="1658" y="2855"/>
                    <a:pt x="1707" y="2864"/>
                    <a:pt x="1753" y="2864"/>
                  </a:cubicBezTo>
                  <a:cubicBezTo>
                    <a:pt x="1932" y="2864"/>
                    <a:pt x="2067" y="2728"/>
                    <a:pt x="2143" y="2552"/>
                  </a:cubicBezTo>
                  <a:lnTo>
                    <a:pt x="2584" y="945"/>
                  </a:lnTo>
                  <a:cubicBezTo>
                    <a:pt x="2552" y="725"/>
                    <a:pt x="2458" y="473"/>
                    <a:pt x="2237" y="441"/>
                  </a:cubicBezTo>
                  <a:lnTo>
                    <a:pt x="63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37138" tIns="137138" rIns="137138" bIns="137138" anchor="ctr" anchorCtr="0">
              <a:noAutofit/>
            </a:bodyPr>
            <a:lstStyle>
              <a:defPPr/>
            </a:lstStyle>
            <a:p>
              <a:endParaRPr sz="2100"/>
            </a:p>
          </p:txBody>
        </p:sp>
      </p:grpSp>
      <p:grpSp>
        <p:nvGrpSpPr>
          <p:cNvPr id="148" name="Google Shape;6048;p86">
            <a:extLst>
              <a:ext uri="{FF2B5EF4-FFF2-40B4-BE49-F238E27FC236}">
                <a16:creationId xmlns:a16="http://schemas.microsoft.com/office/drawing/2014/main" id="{03F6078A-5B6C-AF87-C2E4-19477B233A60}"/>
              </a:ext>
            </a:extLst>
          </p:cNvPr>
          <p:cNvGrpSpPr/>
          <p:nvPr/>
        </p:nvGrpSpPr>
        <p:grpSpPr>
          <a:xfrm>
            <a:off x="10771449" y="5087060"/>
            <a:ext cx="913444" cy="928606"/>
            <a:chOff x="-37804927" y="3953450"/>
            <a:chExt cx="315075" cy="318225"/>
          </a:xfrm>
          <a:solidFill>
            <a:srgbClr val="FFC000"/>
          </a:solidFill>
        </p:grpSpPr>
        <p:sp>
          <p:nvSpPr>
            <p:cNvPr id="149" name="Google Shape;6049;p86">
              <a:extLst>
                <a:ext uri="{FF2B5EF4-FFF2-40B4-BE49-F238E27FC236}">
                  <a16:creationId xmlns:a16="http://schemas.microsoft.com/office/drawing/2014/main" id="{55CBB43C-0BBC-34B7-3F18-8F01CE089C21}"/>
                </a:ext>
              </a:extLst>
            </p:cNvPr>
            <p:cNvSpPr/>
            <p:nvPr/>
          </p:nvSpPr>
          <p:spPr>
            <a:xfrm>
              <a:off x="-37614299" y="3955025"/>
              <a:ext cx="124450" cy="186200"/>
            </a:xfrm>
            <a:custGeom>
              <a:avLst/>
              <a:gdLst/>
              <a:ahLst/>
              <a:cxnLst/>
              <a:rect l="l" t="t" r="r" b="b"/>
              <a:pathLst>
                <a:path w="4978" h="7448" extrusionOk="0">
                  <a:moveTo>
                    <a:pt x="2489" y="820"/>
                  </a:moveTo>
                  <a:cubicBezTo>
                    <a:pt x="3403" y="820"/>
                    <a:pt x="4127" y="1576"/>
                    <a:pt x="4127" y="2490"/>
                  </a:cubicBezTo>
                  <a:cubicBezTo>
                    <a:pt x="4127" y="3372"/>
                    <a:pt x="3403" y="4128"/>
                    <a:pt x="2489" y="4128"/>
                  </a:cubicBezTo>
                  <a:cubicBezTo>
                    <a:pt x="1575" y="4128"/>
                    <a:pt x="819" y="3372"/>
                    <a:pt x="819" y="2490"/>
                  </a:cubicBezTo>
                  <a:cubicBezTo>
                    <a:pt x="819" y="1576"/>
                    <a:pt x="1575" y="820"/>
                    <a:pt x="2489" y="820"/>
                  </a:cubicBezTo>
                  <a:close/>
                  <a:moveTo>
                    <a:pt x="2489" y="1"/>
                  </a:moveTo>
                  <a:cubicBezTo>
                    <a:pt x="1103" y="1"/>
                    <a:pt x="0" y="1104"/>
                    <a:pt x="0" y="2490"/>
                  </a:cubicBezTo>
                  <a:cubicBezTo>
                    <a:pt x="0" y="3214"/>
                    <a:pt x="315" y="3845"/>
                    <a:pt x="819" y="4317"/>
                  </a:cubicBezTo>
                  <a:lnTo>
                    <a:pt x="819" y="7058"/>
                  </a:lnTo>
                  <a:cubicBezTo>
                    <a:pt x="819" y="7287"/>
                    <a:pt x="1012" y="7448"/>
                    <a:pt x="1225" y="7448"/>
                  </a:cubicBezTo>
                  <a:cubicBezTo>
                    <a:pt x="1334" y="7448"/>
                    <a:pt x="1448" y="7406"/>
                    <a:pt x="1544" y="7310"/>
                  </a:cubicBezTo>
                  <a:lnTo>
                    <a:pt x="2489" y="6365"/>
                  </a:lnTo>
                  <a:lnTo>
                    <a:pt x="3434" y="7310"/>
                  </a:lnTo>
                  <a:cubicBezTo>
                    <a:pt x="3530" y="7406"/>
                    <a:pt x="3640" y="7448"/>
                    <a:pt x="3744" y="7448"/>
                  </a:cubicBezTo>
                  <a:cubicBezTo>
                    <a:pt x="3948" y="7448"/>
                    <a:pt x="4127" y="7287"/>
                    <a:pt x="4127" y="7058"/>
                  </a:cubicBezTo>
                  <a:lnTo>
                    <a:pt x="4127" y="4317"/>
                  </a:lnTo>
                  <a:cubicBezTo>
                    <a:pt x="4663" y="3845"/>
                    <a:pt x="4978" y="3214"/>
                    <a:pt x="4978" y="2490"/>
                  </a:cubicBezTo>
                  <a:cubicBezTo>
                    <a:pt x="4978" y="1104"/>
                    <a:pt x="3875" y="1"/>
                    <a:pt x="248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37138" tIns="137138" rIns="137138" bIns="137138" anchor="ctr" anchorCtr="0">
              <a:noAutofit/>
            </a:bodyPr>
            <a:lstStyle>
              <a:defPPr/>
            </a:lstStyle>
            <a:p>
              <a:endParaRPr sz="2100"/>
            </a:p>
          </p:txBody>
        </p:sp>
        <p:sp>
          <p:nvSpPr>
            <p:cNvPr id="150" name="Google Shape;6050;p86">
              <a:extLst>
                <a:ext uri="{FF2B5EF4-FFF2-40B4-BE49-F238E27FC236}">
                  <a16:creationId xmlns:a16="http://schemas.microsoft.com/office/drawing/2014/main" id="{1AEAAFB8-DF5E-1C97-1756-525738D7AC27}"/>
                </a:ext>
              </a:extLst>
            </p:cNvPr>
            <p:cNvSpPr/>
            <p:nvPr/>
          </p:nvSpPr>
          <p:spPr>
            <a:xfrm>
              <a:off x="-37761599" y="4230700"/>
              <a:ext cx="270175" cy="40975"/>
            </a:xfrm>
            <a:custGeom>
              <a:avLst/>
              <a:gdLst/>
              <a:ahLst/>
              <a:cxnLst/>
              <a:rect l="l" t="t" r="r" b="b"/>
              <a:pathLst>
                <a:path w="10807" h="1639" extrusionOk="0">
                  <a:moveTo>
                    <a:pt x="1450" y="1"/>
                  </a:moveTo>
                  <a:cubicBezTo>
                    <a:pt x="1292" y="788"/>
                    <a:pt x="662" y="1387"/>
                    <a:pt x="1" y="1639"/>
                  </a:cubicBezTo>
                  <a:lnTo>
                    <a:pt x="8822" y="1639"/>
                  </a:lnTo>
                  <a:cubicBezTo>
                    <a:pt x="9799" y="1639"/>
                    <a:pt x="10649" y="946"/>
                    <a:pt x="1080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37138" tIns="137138" rIns="137138" bIns="137138" anchor="ctr" anchorCtr="0">
              <a:noAutofit/>
            </a:bodyPr>
            <a:lstStyle>
              <a:defPPr/>
            </a:lstStyle>
            <a:p>
              <a:endParaRPr sz="2100"/>
            </a:p>
          </p:txBody>
        </p:sp>
        <p:sp>
          <p:nvSpPr>
            <p:cNvPr id="151" name="Google Shape;6051;p86">
              <a:extLst>
                <a:ext uri="{FF2B5EF4-FFF2-40B4-BE49-F238E27FC236}">
                  <a16:creationId xmlns:a16="http://schemas.microsoft.com/office/drawing/2014/main" id="{594C2146-1A48-2FC4-A4FE-B0C24B2650AB}"/>
                </a:ext>
              </a:extLst>
            </p:cNvPr>
            <p:cNvSpPr/>
            <p:nvPr/>
          </p:nvSpPr>
          <p:spPr>
            <a:xfrm>
              <a:off x="-37804927" y="3953450"/>
              <a:ext cx="274125" cy="295675"/>
            </a:xfrm>
            <a:custGeom>
              <a:avLst/>
              <a:gdLst/>
              <a:ahLst/>
              <a:cxnLst/>
              <a:rect l="l" t="t" r="r" b="b"/>
              <a:pathLst>
                <a:path w="10965" h="11827" extrusionOk="0">
                  <a:moveTo>
                    <a:pt x="379" y="1"/>
                  </a:moveTo>
                  <a:cubicBezTo>
                    <a:pt x="158" y="1"/>
                    <a:pt x="1" y="221"/>
                    <a:pt x="1" y="411"/>
                  </a:cubicBezTo>
                  <a:lnTo>
                    <a:pt x="1" y="10618"/>
                  </a:lnTo>
                  <a:cubicBezTo>
                    <a:pt x="1" y="11280"/>
                    <a:pt x="537" y="11815"/>
                    <a:pt x="1198" y="11815"/>
                  </a:cubicBezTo>
                  <a:cubicBezTo>
                    <a:pt x="1247" y="11823"/>
                    <a:pt x="1295" y="11826"/>
                    <a:pt x="1342" y="11826"/>
                  </a:cubicBezTo>
                  <a:cubicBezTo>
                    <a:pt x="1912" y="11826"/>
                    <a:pt x="2395" y="11318"/>
                    <a:pt x="2395" y="10650"/>
                  </a:cubicBezTo>
                  <a:cubicBezTo>
                    <a:pt x="2395" y="10398"/>
                    <a:pt x="2584" y="10272"/>
                    <a:pt x="2836" y="10272"/>
                  </a:cubicBezTo>
                  <a:lnTo>
                    <a:pt x="10965" y="10272"/>
                  </a:lnTo>
                  <a:lnTo>
                    <a:pt x="10965" y="8255"/>
                  </a:lnTo>
                  <a:cubicBezTo>
                    <a:pt x="10807" y="8161"/>
                    <a:pt x="10650" y="8098"/>
                    <a:pt x="10492" y="7972"/>
                  </a:cubicBezTo>
                  <a:lnTo>
                    <a:pt x="10146" y="7625"/>
                  </a:lnTo>
                  <a:lnTo>
                    <a:pt x="9799" y="7972"/>
                  </a:lnTo>
                  <a:cubicBezTo>
                    <a:pt x="9547" y="8224"/>
                    <a:pt x="9232" y="8318"/>
                    <a:pt x="8917" y="8318"/>
                  </a:cubicBezTo>
                  <a:cubicBezTo>
                    <a:pt x="8255" y="8318"/>
                    <a:pt x="7720" y="7783"/>
                    <a:pt x="7720" y="7058"/>
                  </a:cubicBezTo>
                  <a:lnTo>
                    <a:pt x="7720" y="4664"/>
                  </a:lnTo>
                  <a:cubicBezTo>
                    <a:pt x="7184" y="4065"/>
                    <a:pt x="6869" y="3309"/>
                    <a:pt x="6869" y="2490"/>
                  </a:cubicBezTo>
                  <a:cubicBezTo>
                    <a:pt x="6869" y="1513"/>
                    <a:pt x="7310" y="600"/>
                    <a:pt x="803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37138" tIns="137138" rIns="137138" bIns="137138" anchor="ctr" anchorCtr="0">
              <a:noAutofit/>
            </a:bodyPr>
            <a:lstStyle>
              <a:defPPr/>
            </a:lstStyle>
            <a:p>
              <a:endParaRPr sz="2100"/>
            </a:p>
          </p:txBody>
        </p:sp>
      </p:grpSp>
      <p:grpSp>
        <p:nvGrpSpPr>
          <p:cNvPr id="152" name="Google Shape;5717;p85">
            <a:extLst>
              <a:ext uri="{FF2B5EF4-FFF2-40B4-BE49-F238E27FC236}">
                <a16:creationId xmlns:a16="http://schemas.microsoft.com/office/drawing/2014/main" id="{DF9B444D-C193-0C85-5C3B-09410F96EC36}"/>
              </a:ext>
            </a:extLst>
          </p:cNvPr>
          <p:cNvGrpSpPr/>
          <p:nvPr/>
        </p:nvGrpSpPr>
        <p:grpSpPr>
          <a:xfrm>
            <a:off x="8496565" y="6981598"/>
            <a:ext cx="984728" cy="775878"/>
            <a:chOff x="5629975" y="3255775"/>
            <a:chExt cx="504500" cy="397500"/>
          </a:xfrm>
          <a:solidFill>
            <a:srgbClr val="FFC000"/>
          </a:solidFill>
        </p:grpSpPr>
        <p:sp>
          <p:nvSpPr>
            <p:cNvPr id="153" name="Google Shape;5718;p85">
              <a:extLst>
                <a:ext uri="{FF2B5EF4-FFF2-40B4-BE49-F238E27FC236}">
                  <a16:creationId xmlns:a16="http://schemas.microsoft.com/office/drawing/2014/main" id="{11E005B9-E462-3764-9C1D-0AAAB258EF64}"/>
                </a:ext>
              </a:extLst>
            </p:cNvPr>
            <p:cNvSpPr/>
            <p:nvPr/>
          </p:nvSpPr>
          <p:spPr>
            <a:xfrm>
              <a:off x="5756375" y="3255775"/>
              <a:ext cx="112950" cy="143425"/>
            </a:xfrm>
            <a:custGeom>
              <a:avLst/>
              <a:gdLst/>
              <a:ahLst/>
              <a:cxnLst/>
              <a:rect l="l" t="t" r="r" b="b"/>
              <a:pathLst>
                <a:path w="4518" h="5737" extrusionOk="0">
                  <a:moveTo>
                    <a:pt x="2259" y="0"/>
                  </a:moveTo>
                  <a:cubicBezTo>
                    <a:pt x="793" y="0"/>
                    <a:pt x="1" y="2469"/>
                    <a:pt x="1" y="3478"/>
                  </a:cubicBezTo>
                  <a:cubicBezTo>
                    <a:pt x="1" y="4725"/>
                    <a:pt x="1013" y="5733"/>
                    <a:pt x="2259" y="5736"/>
                  </a:cubicBezTo>
                  <a:cubicBezTo>
                    <a:pt x="3506" y="5733"/>
                    <a:pt x="4518" y="4725"/>
                    <a:pt x="4518" y="3478"/>
                  </a:cubicBezTo>
                  <a:cubicBezTo>
                    <a:pt x="4518" y="2469"/>
                    <a:pt x="3729" y="0"/>
                    <a:pt x="225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37138" tIns="137138" rIns="137138" bIns="137138" anchor="ctr" anchorCtr="0">
              <a:noAutofit/>
            </a:bodyPr>
            <a:lstStyle>
              <a:defPPr/>
            </a:lstStyle>
            <a:p>
              <a:endParaRPr sz="2100">
                <a:solidFill>
                  <a:srgbClr val="435D74"/>
                </a:solidFill>
              </a:endParaRPr>
            </a:p>
          </p:txBody>
        </p:sp>
        <p:sp>
          <p:nvSpPr>
            <p:cNvPr id="154" name="Google Shape;5719;p85">
              <a:extLst>
                <a:ext uri="{FF2B5EF4-FFF2-40B4-BE49-F238E27FC236}">
                  <a16:creationId xmlns:a16="http://schemas.microsoft.com/office/drawing/2014/main" id="{209847AA-F12E-D69E-BEE1-288D83FFE778}"/>
                </a:ext>
              </a:extLst>
            </p:cNvPr>
            <p:cNvSpPr/>
            <p:nvPr/>
          </p:nvSpPr>
          <p:spPr>
            <a:xfrm>
              <a:off x="5629975" y="3374400"/>
              <a:ext cx="140575" cy="136175"/>
            </a:xfrm>
            <a:custGeom>
              <a:avLst/>
              <a:gdLst/>
              <a:ahLst/>
              <a:cxnLst/>
              <a:rect l="l" t="t" r="r" b="b"/>
              <a:pathLst>
                <a:path w="5623" h="5447" extrusionOk="0">
                  <a:moveTo>
                    <a:pt x="1951" y="0"/>
                  </a:moveTo>
                  <a:cubicBezTo>
                    <a:pt x="1711" y="0"/>
                    <a:pt x="1480" y="53"/>
                    <a:pt x="1269" y="175"/>
                  </a:cubicBezTo>
                  <a:cubicBezTo>
                    <a:pt x="1" y="907"/>
                    <a:pt x="582" y="3443"/>
                    <a:pt x="1088" y="4316"/>
                  </a:cubicBezTo>
                  <a:cubicBezTo>
                    <a:pt x="1506" y="5041"/>
                    <a:pt x="2265" y="5447"/>
                    <a:pt x="3045" y="5447"/>
                  </a:cubicBezTo>
                  <a:cubicBezTo>
                    <a:pt x="3428" y="5447"/>
                    <a:pt x="3816" y="5349"/>
                    <a:pt x="4172" y="5144"/>
                  </a:cubicBezTo>
                  <a:cubicBezTo>
                    <a:pt x="5253" y="4521"/>
                    <a:pt x="5623" y="3138"/>
                    <a:pt x="5000" y="2057"/>
                  </a:cubicBezTo>
                  <a:cubicBezTo>
                    <a:pt x="4578" y="1330"/>
                    <a:pt x="3149" y="0"/>
                    <a:pt x="195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37138" tIns="137138" rIns="137138" bIns="137138" anchor="ctr" anchorCtr="0">
              <a:noAutofit/>
            </a:bodyPr>
            <a:lstStyle>
              <a:defPPr/>
            </a:lstStyle>
            <a:p>
              <a:endParaRPr sz="2100">
                <a:solidFill>
                  <a:srgbClr val="435D74"/>
                </a:solidFill>
              </a:endParaRPr>
            </a:p>
          </p:txBody>
        </p:sp>
        <p:sp>
          <p:nvSpPr>
            <p:cNvPr id="155" name="Google Shape;5720;p85">
              <a:extLst>
                <a:ext uri="{FF2B5EF4-FFF2-40B4-BE49-F238E27FC236}">
                  <a16:creationId xmlns:a16="http://schemas.microsoft.com/office/drawing/2014/main" id="{7C5B794C-C942-38EA-52B5-76A9E26B21DE}"/>
                </a:ext>
              </a:extLst>
            </p:cNvPr>
            <p:cNvSpPr/>
            <p:nvPr/>
          </p:nvSpPr>
          <p:spPr>
            <a:xfrm>
              <a:off x="5897525" y="3255775"/>
              <a:ext cx="112950" cy="143425"/>
            </a:xfrm>
            <a:custGeom>
              <a:avLst/>
              <a:gdLst/>
              <a:ahLst/>
              <a:cxnLst/>
              <a:rect l="l" t="t" r="r" b="b"/>
              <a:pathLst>
                <a:path w="4518" h="5737" extrusionOk="0">
                  <a:moveTo>
                    <a:pt x="2259" y="0"/>
                  </a:moveTo>
                  <a:cubicBezTo>
                    <a:pt x="793" y="0"/>
                    <a:pt x="1" y="2469"/>
                    <a:pt x="1" y="3478"/>
                  </a:cubicBezTo>
                  <a:cubicBezTo>
                    <a:pt x="1" y="4725"/>
                    <a:pt x="1013" y="5736"/>
                    <a:pt x="2259" y="5736"/>
                  </a:cubicBezTo>
                  <a:cubicBezTo>
                    <a:pt x="3506" y="5736"/>
                    <a:pt x="4518" y="4725"/>
                    <a:pt x="4518" y="3478"/>
                  </a:cubicBezTo>
                  <a:cubicBezTo>
                    <a:pt x="4518" y="2469"/>
                    <a:pt x="3729" y="0"/>
                    <a:pt x="225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37138" tIns="137138" rIns="137138" bIns="137138" anchor="ctr" anchorCtr="0">
              <a:noAutofit/>
            </a:bodyPr>
            <a:lstStyle>
              <a:defPPr/>
            </a:lstStyle>
            <a:p>
              <a:endParaRPr sz="2100">
                <a:solidFill>
                  <a:srgbClr val="435D74"/>
                </a:solidFill>
              </a:endParaRPr>
            </a:p>
          </p:txBody>
        </p:sp>
        <p:sp>
          <p:nvSpPr>
            <p:cNvPr id="156" name="Google Shape;5721;p85">
              <a:extLst>
                <a:ext uri="{FF2B5EF4-FFF2-40B4-BE49-F238E27FC236}">
                  <a16:creationId xmlns:a16="http://schemas.microsoft.com/office/drawing/2014/main" id="{F5AD15A8-B913-ED1A-1B46-E83EFAE468DD}"/>
                </a:ext>
              </a:extLst>
            </p:cNvPr>
            <p:cNvSpPr/>
            <p:nvPr/>
          </p:nvSpPr>
          <p:spPr>
            <a:xfrm>
              <a:off x="5996075" y="3373900"/>
              <a:ext cx="138400" cy="136200"/>
            </a:xfrm>
            <a:custGeom>
              <a:avLst/>
              <a:gdLst/>
              <a:ahLst/>
              <a:cxnLst/>
              <a:rect l="l" t="t" r="r" b="b"/>
              <a:pathLst>
                <a:path w="5536" h="5448" extrusionOk="0">
                  <a:moveTo>
                    <a:pt x="3670" y="1"/>
                  </a:moveTo>
                  <a:cubicBezTo>
                    <a:pt x="2471" y="1"/>
                    <a:pt x="1045" y="1330"/>
                    <a:pt x="624" y="2059"/>
                  </a:cubicBezTo>
                  <a:cubicBezTo>
                    <a:pt x="1" y="3137"/>
                    <a:pt x="371" y="4523"/>
                    <a:pt x="1452" y="5146"/>
                  </a:cubicBezTo>
                  <a:cubicBezTo>
                    <a:pt x="1808" y="5351"/>
                    <a:pt x="2199" y="5448"/>
                    <a:pt x="2586" y="5448"/>
                  </a:cubicBezTo>
                  <a:cubicBezTo>
                    <a:pt x="3381" y="5448"/>
                    <a:pt x="4158" y="5039"/>
                    <a:pt x="4575" y="4318"/>
                  </a:cubicBezTo>
                  <a:cubicBezTo>
                    <a:pt x="5168" y="3288"/>
                    <a:pt x="5535" y="858"/>
                    <a:pt x="4355" y="177"/>
                  </a:cubicBezTo>
                  <a:cubicBezTo>
                    <a:pt x="4142" y="54"/>
                    <a:pt x="3911" y="1"/>
                    <a:pt x="367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37138" tIns="137138" rIns="137138" bIns="137138" anchor="ctr" anchorCtr="0">
              <a:noAutofit/>
            </a:bodyPr>
            <a:lstStyle>
              <a:defPPr/>
            </a:lstStyle>
            <a:p>
              <a:endParaRPr sz="2100">
                <a:solidFill>
                  <a:srgbClr val="435D74"/>
                </a:solidFill>
              </a:endParaRPr>
            </a:p>
          </p:txBody>
        </p:sp>
        <p:sp>
          <p:nvSpPr>
            <p:cNvPr id="157" name="Google Shape;5722;p85">
              <a:extLst>
                <a:ext uri="{FF2B5EF4-FFF2-40B4-BE49-F238E27FC236}">
                  <a16:creationId xmlns:a16="http://schemas.microsoft.com/office/drawing/2014/main" id="{582C8860-E824-6005-F963-549BCF87A6C0}"/>
                </a:ext>
              </a:extLst>
            </p:cNvPr>
            <p:cNvSpPr/>
            <p:nvPr/>
          </p:nvSpPr>
          <p:spPr>
            <a:xfrm>
              <a:off x="5728150" y="3427400"/>
              <a:ext cx="310575" cy="225875"/>
            </a:xfrm>
            <a:custGeom>
              <a:avLst/>
              <a:gdLst/>
              <a:ahLst/>
              <a:cxnLst/>
              <a:rect l="l" t="t" r="r" b="b"/>
              <a:pathLst>
                <a:path w="12423" h="9035" extrusionOk="0">
                  <a:moveTo>
                    <a:pt x="6213" y="1"/>
                  </a:moveTo>
                  <a:cubicBezTo>
                    <a:pt x="5234" y="1"/>
                    <a:pt x="2259" y="1"/>
                    <a:pt x="2259" y="2822"/>
                  </a:cubicBezTo>
                  <a:lnTo>
                    <a:pt x="2259" y="3147"/>
                  </a:lnTo>
                  <a:cubicBezTo>
                    <a:pt x="2259" y="3376"/>
                    <a:pt x="2121" y="3584"/>
                    <a:pt x="1907" y="3671"/>
                  </a:cubicBezTo>
                  <a:cubicBezTo>
                    <a:pt x="750" y="4144"/>
                    <a:pt x="1" y="5141"/>
                    <a:pt x="1" y="6210"/>
                  </a:cubicBezTo>
                  <a:cubicBezTo>
                    <a:pt x="1" y="7767"/>
                    <a:pt x="1521" y="9034"/>
                    <a:pt x="3388" y="9034"/>
                  </a:cubicBezTo>
                  <a:cubicBezTo>
                    <a:pt x="3400" y="9035"/>
                    <a:pt x="3413" y="9035"/>
                    <a:pt x="3425" y="9035"/>
                  </a:cubicBezTo>
                  <a:cubicBezTo>
                    <a:pt x="3753" y="9035"/>
                    <a:pt x="4081" y="8995"/>
                    <a:pt x="4400" y="8917"/>
                  </a:cubicBezTo>
                  <a:cubicBezTo>
                    <a:pt x="4995" y="8766"/>
                    <a:pt x="5604" y="8691"/>
                    <a:pt x="6213" y="8691"/>
                  </a:cubicBezTo>
                  <a:cubicBezTo>
                    <a:pt x="6823" y="8691"/>
                    <a:pt x="7432" y="8766"/>
                    <a:pt x="8029" y="8917"/>
                  </a:cubicBezTo>
                  <a:cubicBezTo>
                    <a:pt x="8345" y="8995"/>
                    <a:pt x="8670" y="9035"/>
                    <a:pt x="8998" y="9035"/>
                  </a:cubicBezTo>
                  <a:cubicBezTo>
                    <a:pt x="9010" y="9035"/>
                    <a:pt x="9022" y="9035"/>
                    <a:pt x="9034" y="9034"/>
                  </a:cubicBezTo>
                  <a:cubicBezTo>
                    <a:pt x="10901" y="9034"/>
                    <a:pt x="12422" y="7767"/>
                    <a:pt x="12422" y="6210"/>
                  </a:cubicBezTo>
                  <a:cubicBezTo>
                    <a:pt x="12422" y="5138"/>
                    <a:pt x="11675" y="4141"/>
                    <a:pt x="10516" y="3671"/>
                  </a:cubicBezTo>
                  <a:cubicBezTo>
                    <a:pt x="10302" y="3584"/>
                    <a:pt x="10164" y="3376"/>
                    <a:pt x="10164" y="3147"/>
                  </a:cubicBezTo>
                  <a:lnTo>
                    <a:pt x="10164" y="2822"/>
                  </a:lnTo>
                  <a:cubicBezTo>
                    <a:pt x="10164" y="1"/>
                    <a:pt x="7191" y="1"/>
                    <a:pt x="6213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37138" tIns="137138" rIns="137138" bIns="137138" anchor="ctr" anchorCtr="0">
              <a:noAutofit/>
            </a:bodyPr>
            <a:lstStyle>
              <a:defPPr/>
            </a:lstStyle>
            <a:p>
              <a:endParaRPr sz="2100">
                <a:solidFill>
                  <a:srgbClr val="435D74"/>
                </a:solidFill>
              </a:endParaRPr>
            </a:p>
          </p:txBody>
        </p:sp>
      </p:grpSp>
      <p:grpSp>
        <p:nvGrpSpPr>
          <p:cNvPr id="158" name="Google Shape;5723;p85">
            <a:extLst>
              <a:ext uri="{FF2B5EF4-FFF2-40B4-BE49-F238E27FC236}">
                <a16:creationId xmlns:a16="http://schemas.microsoft.com/office/drawing/2014/main" id="{334B913E-9B22-40A6-58D2-80D7EEE3E546}"/>
              </a:ext>
            </a:extLst>
          </p:cNvPr>
          <p:cNvGrpSpPr/>
          <p:nvPr/>
        </p:nvGrpSpPr>
        <p:grpSpPr>
          <a:xfrm>
            <a:off x="3516780" y="5126194"/>
            <a:ext cx="1112914" cy="914746"/>
            <a:chOff x="6234950" y="3255925"/>
            <a:chExt cx="483250" cy="397200"/>
          </a:xfrm>
          <a:solidFill>
            <a:srgbClr val="FFC000"/>
          </a:solidFill>
        </p:grpSpPr>
        <p:sp>
          <p:nvSpPr>
            <p:cNvPr id="159" name="Google Shape;5724;p85">
              <a:extLst>
                <a:ext uri="{FF2B5EF4-FFF2-40B4-BE49-F238E27FC236}">
                  <a16:creationId xmlns:a16="http://schemas.microsoft.com/office/drawing/2014/main" id="{6D113D3E-E0E9-4FA8-1213-68924CE8722F}"/>
                </a:ext>
              </a:extLst>
            </p:cNvPr>
            <p:cNvSpPr/>
            <p:nvPr/>
          </p:nvSpPr>
          <p:spPr>
            <a:xfrm>
              <a:off x="6444675" y="3255925"/>
              <a:ext cx="128300" cy="90200"/>
            </a:xfrm>
            <a:custGeom>
              <a:avLst/>
              <a:gdLst/>
              <a:ahLst/>
              <a:cxnLst/>
              <a:rect l="l" t="t" r="r" b="b"/>
              <a:pathLst>
                <a:path w="5132" h="3608" extrusionOk="0">
                  <a:moveTo>
                    <a:pt x="567" y="0"/>
                  </a:moveTo>
                  <a:cubicBezTo>
                    <a:pt x="254" y="0"/>
                    <a:pt x="1" y="253"/>
                    <a:pt x="1" y="563"/>
                  </a:cubicBezTo>
                  <a:cubicBezTo>
                    <a:pt x="7" y="1662"/>
                    <a:pt x="368" y="2731"/>
                    <a:pt x="1034" y="3608"/>
                  </a:cubicBezTo>
                  <a:cubicBezTo>
                    <a:pt x="2097" y="3138"/>
                    <a:pt x="3325" y="2864"/>
                    <a:pt x="5014" y="2864"/>
                  </a:cubicBezTo>
                  <a:cubicBezTo>
                    <a:pt x="5054" y="2864"/>
                    <a:pt x="5093" y="2873"/>
                    <a:pt x="5132" y="2873"/>
                  </a:cubicBezTo>
                  <a:cubicBezTo>
                    <a:pt x="4289" y="1117"/>
                    <a:pt x="2515" y="0"/>
                    <a:pt x="56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37138" tIns="137138" rIns="137138" bIns="137138" anchor="ctr" anchorCtr="0">
              <a:noAutofit/>
            </a:bodyPr>
            <a:lstStyle>
              <a:defPPr/>
            </a:lstStyle>
            <a:p>
              <a:endParaRPr sz="2100">
                <a:solidFill>
                  <a:srgbClr val="435D74"/>
                </a:solidFill>
              </a:endParaRPr>
            </a:p>
          </p:txBody>
        </p:sp>
        <p:sp>
          <p:nvSpPr>
            <p:cNvPr id="160" name="Google Shape;5725;p85">
              <a:extLst>
                <a:ext uri="{FF2B5EF4-FFF2-40B4-BE49-F238E27FC236}">
                  <a16:creationId xmlns:a16="http://schemas.microsoft.com/office/drawing/2014/main" id="{53D205D4-40CC-154F-8C8E-146AA72299E9}"/>
                </a:ext>
              </a:extLst>
            </p:cNvPr>
            <p:cNvSpPr/>
            <p:nvPr/>
          </p:nvSpPr>
          <p:spPr>
            <a:xfrm>
              <a:off x="6444750" y="3563200"/>
              <a:ext cx="128225" cy="89925"/>
            </a:xfrm>
            <a:custGeom>
              <a:avLst/>
              <a:gdLst/>
              <a:ahLst/>
              <a:cxnLst/>
              <a:rect l="l" t="t" r="r" b="b"/>
              <a:pathLst>
                <a:path w="5129" h="3597" extrusionOk="0">
                  <a:moveTo>
                    <a:pt x="1022" y="1"/>
                  </a:moveTo>
                  <a:cubicBezTo>
                    <a:pt x="362" y="874"/>
                    <a:pt x="4" y="1937"/>
                    <a:pt x="1" y="3033"/>
                  </a:cubicBezTo>
                  <a:cubicBezTo>
                    <a:pt x="1" y="3343"/>
                    <a:pt x="251" y="3596"/>
                    <a:pt x="564" y="3596"/>
                  </a:cubicBezTo>
                  <a:cubicBezTo>
                    <a:pt x="2512" y="3596"/>
                    <a:pt x="4286" y="2479"/>
                    <a:pt x="5129" y="724"/>
                  </a:cubicBezTo>
                  <a:cubicBezTo>
                    <a:pt x="5093" y="724"/>
                    <a:pt x="5051" y="736"/>
                    <a:pt x="5011" y="736"/>
                  </a:cubicBezTo>
                  <a:cubicBezTo>
                    <a:pt x="3319" y="736"/>
                    <a:pt x="2088" y="462"/>
                    <a:pt x="102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37138" tIns="137138" rIns="137138" bIns="137138" anchor="ctr" anchorCtr="0">
              <a:noAutofit/>
            </a:bodyPr>
            <a:lstStyle>
              <a:defPPr/>
            </a:lstStyle>
            <a:p>
              <a:endParaRPr sz="2100">
                <a:solidFill>
                  <a:srgbClr val="435D74"/>
                </a:solidFill>
              </a:endParaRPr>
            </a:p>
          </p:txBody>
        </p:sp>
        <p:sp>
          <p:nvSpPr>
            <p:cNvPr id="161" name="Google Shape;5726;p85">
              <a:extLst>
                <a:ext uri="{FF2B5EF4-FFF2-40B4-BE49-F238E27FC236}">
                  <a16:creationId xmlns:a16="http://schemas.microsoft.com/office/drawing/2014/main" id="{39D1FECE-1BDF-0E69-B447-E8A98D925378}"/>
                </a:ext>
              </a:extLst>
            </p:cNvPr>
            <p:cNvSpPr/>
            <p:nvPr/>
          </p:nvSpPr>
          <p:spPr>
            <a:xfrm>
              <a:off x="6375350" y="3355650"/>
              <a:ext cx="244750" cy="197650"/>
            </a:xfrm>
            <a:custGeom>
              <a:avLst/>
              <a:gdLst/>
              <a:ahLst/>
              <a:cxnLst/>
              <a:rect l="l" t="t" r="r" b="b"/>
              <a:pathLst>
                <a:path w="9790" h="7906" extrusionOk="0">
                  <a:moveTo>
                    <a:pt x="6045" y="2610"/>
                  </a:moveTo>
                  <a:cubicBezTo>
                    <a:pt x="6190" y="2610"/>
                    <a:pt x="6335" y="2666"/>
                    <a:pt x="6444" y="2777"/>
                  </a:cubicBezTo>
                  <a:cubicBezTo>
                    <a:pt x="6664" y="2997"/>
                    <a:pt x="6664" y="3356"/>
                    <a:pt x="6444" y="3575"/>
                  </a:cubicBezTo>
                  <a:cubicBezTo>
                    <a:pt x="6225" y="3795"/>
                    <a:pt x="6225" y="4153"/>
                    <a:pt x="6444" y="4373"/>
                  </a:cubicBezTo>
                  <a:cubicBezTo>
                    <a:pt x="6664" y="4593"/>
                    <a:pt x="6664" y="4951"/>
                    <a:pt x="6444" y="5171"/>
                  </a:cubicBezTo>
                  <a:cubicBezTo>
                    <a:pt x="6335" y="5281"/>
                    <a:pt x="6190" y="5336"/>
                    <a:pt x="6045" y="5336"/>
                  </a:cubicBezTo>
                  <a:cubicBezTo>
                    <a:pt x="5901" y="5336"/>
                    <a:pt x="5756" y="5281"/>
                    <a:pt x="5646" y="5171"/>
                  </a:cubicBezTo>
                  <a:cubicBezTo>
                    <a:pt x="4984" y="4509"/>
                    <a:pt x="4984" y="3440"/>
                    <a:pt x="5646" y="2777"/>
                  </a:cubicBezTo>
                  <a:cubicBezTo>
                    <a:pt x="5756" y="2666"/>
                    <a:pt x="5901" y="2610"/>
                    <a:pt x="6045" y="2610"/>
                  </a:cubicBezTo>
                  <a:close/>
                  <a:moveTo>
                    <a:pt x="7787" y="1"/>
                  </a:moveTo>
                  <a:cubicBezTo>
                    <a:pt x="4463" y="1"/>
                    <a:pt x="3204" y="1064"/>
                    <a:pt x="919" y="2997"/>
                  </a:cubicBezTo>
                  <a:lnTo>
                    <a:pt x="271" y="3542"/>
                  </a:lnTo>
                  <a:cubicBezTo>
                    <a:pt x="0" y="3765"/>
                    <a:pt x="0" y="4181"/>
                    <a:pt x="271" y="4406"/>
                  </a:cubicBezTo>
                  <a:lnTo>
                    <a:pt x="856" y="4897"/>
                  </a:lnTo>
                  <a:cubicBezTo>
                    <a:pt x="3147" y="6837"/>
                    <a:pt x="4412" y="7906"/>
                    <a:pt x="7787" y="7906"/>
                  </a:cubicBezTo>
                  <a:cubicBezTo>
                    <a:pt x="8450" y="7902"/>
                    <a:pt x="9106" y="7788"/>
                    <a:pt x="9730" y="7574"/>
                  </a:cubicBezTo>
                  <a:cubicBezTo>
                    <a:pt x="8357" y="6951"/>
                    <a:pt x="7456" y="5602"/>
                    <a:pt x="7411" y="4093"/>
                  </a:cubicBezTo>
                  <a:cubicBezTo>
                    <a:pt x="7366" y="2588"/>
                    <a:pt x="8179" y="1184"/>
                    <a:pt x="9513" y="480"/>
                  </a:cubicBezTo>
                  <a:cubicBezTo>
                    <a:pt x="9603" y="432"/>
                    <a:pt x="9697" y="398"/>
                    <a:pt x="9790" y="356"/>
                  </a:cubicBezTo>
                  <a:cubicBezTo>
                    <a:pt x="9149" y="124"/>
                    <a:pt x="8471" y="4"/>
                    <a:pt x="778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37138" tIns="137138" rIns="137138" bIns="137138" anchor="ctr" anchorCtr="0">
              <a:noAutofit/>
            </a:bodyPr>
            <a:lstStyle>
              <a:defPPr/>
            </a:lstStyle>
            <a:p>
              <a:endParaRPr sz="2100">
                <a:solidFill>
                  <a:srgbClr val="435D74"/>
                </a:solidFill>
              </a:endParaRPr>
            </a:p>
          </p:txBody>
        </p:sp>
        <p:sp>
          <p:nvSpPr>
            <p:cNvPr id="162" name="Google Shape;5727;p85">
              <a:extLst>
                <a:ext uri="{FF2B5EF4-FFF2-40B4-BE49-F238E27FC236}">
                  <a16:creationId xmlns:a16="http://schemas.microsoft.com/office/drawing/2014/main" id="{AE336F6A-6689-C27A-67B0-E5D1670773AC}"/>
                </a:ext>
              </a:extLst>
            </p:cNvPr>
            <p:cNvSpPr/>
            <p:nvPr/>
          </p:nvSpPr>
          <p:spPr>
            <a:xfrm>
              <a:off x="6587875" y="3385100"/>
              <a:ext cx="130325" cy="140500"/>
            </a:xfrm>
            <a:custGeom>
              <a:avLst/>
              <a:gdLst/>
              <a:ahLst/>
              <a:cxnLst/>
              <a:rect l="l" t="t" r="r" b="b"/>
              <a:pathLst>
                <a:path w="5213" h="5620" extrusionOk="0">
                  <a:moveTo>
                    <a:pt x="2343" y="1789"/>
                  </a:moveTo>
                  <a:cubicBezTo>
                    <a:pt x="2633" y="1789"/>
                    <a:pt x="2912" y="2015"/>
                    <a:pt x="2912" y="2355"/>
                  </a:cubicBezTo>
                  <a:cubicBezTo>
                    <a:pt x="2912" y="2665"/>
                    <a:pt x="2659" y="2918"/>
                    <a:pt x="2349" y="2918"/>
                  </a:cubicBezTo>
                  <a:cubicBezTo>
                    <a:pt x="1846" y="2918"/>
                    <a:pt x="1593" y="2310"/>
                    <a:pt x="1948" y="1955"/>
                  </a:cubicBezTo>
                  <a:cubicBezTo>
                    <a:pt x="2063" y="1840"/>
                    <a:pt x="2204" y="1789"/>
                    <a:pt x="2343" y="1789"/>
                  </a:cubicBezTo>
                  <a:close/>
                  <a:moveTo>
                    <a:pt x="2846" y="0"/>
                  </a:moveTo>
                  <a:cubicBezTo>
                    <a:pt x="2394" y="0"/>
                    <a:pt x="1947" y="85"/>
                    <a:pt x="1539" y="301"/>
                  </a:cubicBezTo>
                  <a:cubicBezTo>
                    <a:pt x="645" y="774"/>
                    <a:pt x="72" y="1687"/>
                    <a:pt x="36" y="2698"/>
                  </a:cubicBezTo>
                  <a:cubicBezTo>
                    <a:pt x="0" y="3707"/>
                    <a:pt x="506" y="4662"/>
                    <a:pt x="1367" y="5195"/>
                  </a:cubicBezTo>
                  <a:cubicBezTo>
                    <a:pt x="1792" y="5460"/>
                    <a:pt x="2280" y="5607"/>
                    <a:pt x="2782" y="5619"/>
                  </a:cubicBezTo>
                  <a:cubicBezTo>
                    <a:pt x="3752" y="4957"/>
                    <a:pt x="4550" y="4078"/>
                    <a:pt x="5119" y="3051"/>
                  </a:cubicBezTo>
                  <a:cubicBezTo>
                    <a:pt x="5213" y="2882"/>
                    <a:pt x="5213" y="2674"/>
                    <a:pt x="5119" y="2506"/>
                  </a:cubicBezTo>
                  <a:cubicBezTo>
                    <a:pt x="4568" y="1512"/>
                    <a:pt x="3797" y="654"/>
                    <a:pt x="2870" y="0"/>
                  </a:cubicBezTo>
                  <a:cubicBezTo>
                    <a:pt x="2862" y="0"/>
                    <a:pt x="2854" y="0"/>
                    <a:pt x="284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37138" tIns="137138" rIns="137138" bIns="137138" anchor="ctr" anchorCtr="0">
              <a:noAutofit/>
            </a:bodyPr>
            <a:lstStyle>
              <a:defPPr/>
            </a:lstStyle>
            <a:p>
              <a:endParaRPr sz="2100">
                <a:solidFill>
                  <a:srgbClr val="435D74"/>
                </a:solidFill>
              </a:endParaRPr>
            </a:p>
          </p:txBody>
        </p:sp>
        <p:sp>
          <p:nvSpPr>
            <p:cNvPr id="163" name="Google Shape;5728;p85">
              <a:extLst>
                <a:ext uri="{FF2B5EF4-FFF2-40B4-BE49-F238E27FC236}">
                  <a16:creationId xmlns:a16="http://schemas.microsoft.com/office/drawing/2014/main" id="{88CA7233-9849-40F5-5391-0CDDAB93E8BB}"/>
                </a:ext>
              </a:extLst>
            </p:cNvPr>
            <p:cNvSpPr/>
            <p:nvPr/>
          </p:nvSpPr>
          <p:spPr>
            <a:xfrm>
              <a:off x="6234950" y="3469100"/>
              <a:ext cx="165050" cy="141200"/>
            </a:xfrm>
            <a:custGeom>
              <a:avLst/>
              <a:gdLst/>
              <a:ahLst/>
              <a:cxnLst/>
              <a:rect l="l" t="t" r="r" b="b"/>
              <a:pathLst>
                <a:path w="6602" h="5648" extrusionOk="0">
                  <a:moveTo>
                    <a:pt x="3990" y="1"/>
                  </a:moveTo>
                  <a:cubicBezTo>
                    <a:pt x="1807" y="1"/>
                    <a:pt x="0" y="1772"/>
                    <a:pt x="0" y="3955"/>
                  </a:cubicBezTo>
                  <a:lnTo>
                    <a:pt x="0" y="5084"/>
                  </a:lnTo>
                  <a:cubicBezTo>
                    <a:pt x="0" y="5394"/>
                    <a:pt x="253" y="5647"/>
                    <a:pt x="566" y="5647"/>
                  </a:cubicBezTo>
                  <a:lnTo>
                    <a:pt x="1696" y="5647"/>
                  </a:lnTo>
                  <a:cubicBezTo>
                    <a:pt x="4014" y="5647"/>
                    <a:pt x="5996" y="4075"/>
                    <a:pt x="6601" y="1943"/>
                  </a:cubicBezTo>
                  <a:cubicBezTo>
                    <a:pt x="6324" y="1717"/>
                    <a:pt x="6041" y="1476"/>
                    <a:pt x="5740" y="1223"/>
                  </a:cubicBezTo>
                  <a:lnTo>
                    <a:pt x="5481" y="1004"/>
                  </a:lnTo>
                  <a:lnTo>
                    <a:pt x="4391" y="2097"/>
                  </a:lnTo>
                  <a:cubicBezTo>
                    <a:pt x="4281" y="2203"/>
                    <a:pt x="4139" y="2255"/>
                    <a:pt x="3997" y="2255"/>
                  </a:cubicBezTo>
                  <a:cubicBezTo>
                    <a:pt x="3852" y="2255"/>
                    <a:pt x="3708" y="2200"/>
                    <a:pt x="3599" y="2091"/>
                  </a:cubicBezTo>
                  <a:cubicBezTo>
                    <a:pt x="3379" y="1871"/>
                    <a:pt x="3376" y="1519"/>
                    <a:pt x="3593" y="1299"/>
                  </a:cubicBezTo>
                  <a:lnTo>
                    <a:pt x="4611" y="278"/>
                  </a:lnTo>
                  <a:lnTo>
                    <a:pt x="4285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37138" tIns="137138" rIns="137138" bIns="137138" anchor="ctr" anchorCtr="0">
              <a:noAutofit/>
            </a:bodyPr>
            <a:lstStyle>
              <a:defPPr/>
            </a:lstStyle>
            <a:p>
              <a:endParaRPr sz="2100">
                <a:solidFill>
                  <a:srgbClr val="435D74"/>
                </a:solidFill>
              </a:endParaRPr>
            </a:p>
          </p:txBody>
        </p:sp>
        <p:sp>
          <p:nvSpPr>
            <p:cNvPr id="164" name="Google Shape;5729;p85">
              <a:extLst>
                <a:ext uri="{FF2B5EF4-FFF2-40B4-BE49-F238E27FC236}">
                  <a16:creationId xmlns:a16="http://schemas.microsoft.com/office/drawing/2014/main" id="{2E050F0D-A237-CB07-AA7F-445091F7B955}"/>
                </a:ext>
              </a:extLst>
            </p:cNvPr>
            <p:cNvSpPr/>
            <p:nvPr/>
          </p:nvSpPr>
          <p:spPr>
            <a:xfrm>
              <a:off x="6234950" y="3299725"/>
              <a:ext cx="165050" cy="141175"/>
            </a:xfrm>
            <a:custGeom>
              <a:avLst/>
              <a:gdLst/>
              <a:ahLst/>
              <a:cxnLst/>
              <a:rect l="l" t="t" r="r" b="b"/>
              <a:pathLst>
                <a:path w="6602" h="5647" extrusionOk="0">
                  <a:moveTo>
                    <a:pt x="566" y="1"/>
                  </a:moveTo>
                  <a:cubicBezTo>
                    <a:pt x="253" y="1"/>
                    <a:pt x="3" y="254"/>
                    <a:pt x="3" y="567"/>
                  </a:cubicBezTo>
                  <a:lnTo>
                    <a:pt x="3" y="1699"/>
                  </a:lnTo>
                  <a:cubicBezTo>
                    <a:pt x="0" y="3879"/>
                    <a:pt x="1807" y="5647"/>
                    <a:pt x="3990" y="5647"/>
                  </a:cubicBezTo>
                  <a:lnTo>
                    <a:pt x="4285" y="5647"/>
                  </a:lnTo>
                  <a:lnTo>
                    <a:pt x="4611" y="5373"/>
                  </a:lnTo>
                  <a:lnTo>
                    <a:pt x="3593" y="4352"/>
                  </a:lnTo>
                  <a:cubicBezTo>
                    <a:pt x="3379" y="4132"/>
                    <a:pt x="3382" y="3780"/>
                    <a:pt x="3599" y="3563"/>
                  </a:cubicBezTo>
                  <a:cubicBezTo>
                    <a:pt x="3710" y="3451"/>
                    <a:pt x="3856" y="3396"/>
                    <a:pt x="4001" y="3396"/>
                  </a:cubicBezTo>
                  <a:cubicBezTo>
                    <a:pt x="4142" y="3396"/>
                    <a:pt x="4282" y="3448"/>
                    <a:pt x="4391" y="3554"/>
                  </a:cubicBezTo>
                  <a:lnTo>
                    <a:pt x="5481" y="4644"/>
                  </a:lnTo>
                  <a:lnTo>
                    <a:pt x="5809" y="4370"/>
                  </a:lnTo>
                  <a:cubicBezTo>
                    <a:pt x="6083" y="4138"/>
                    <a:pt x="6345" y="3918"/>
                    <a:pt x="6601" y="3704"/>
                  </a:cubicBezTo>
                  <a:cubicBezTo>
                    <a:pt x="5996" y="1575"/>
                    <a:pt x="4017" y="1"/>
                    <a:pt x="169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37138" tIns="137138" rIns="137138" bIns="137138" anchor="ctr" anchorCtr="0">
              <a:noAutofit/>
            </a:bodyPr>
            <a:lstStyle>
              <a:defPPr/>
            </a:lstStyle>
            <a:p>
              <a:endParaRPr sz="2100">
                <a:solidFill>
                  <a:srgbClr val="435D74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4017607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1028700" y="1028700"/>
            <a:ext cx="1619250" cy="533400"/>
            <a:chOff x="1028700" y="1028700"/>
            <a:chExt cx="1619250" cy="533400"/>
          </a:xfrm>
        </p:grpSpPr>
        <p:sp>
          <p:nvSpPr>
            <p:cNvPr id="3" name="object 3"/>
            <p:cNvSpPr/>
            <p:nvPr/>
          </p:nvSpPr>
          <p:spPr>
            <a:xfrm>
              <a:off x="1295297" y="1319110"/>
              <a:ext cx="1323975" cy="0"/>
            </a:xfrm>
            <a:custGeom>
              <a:avLst/>
              <a:gdLst/>
              <a:ahLst/>
              <a:cxnLst/>
              <a:rect l="l" t="t" r="r" b="b"/>
              <a:pathLst>
                <a:path w="1323975">
                  <a:moveTo>
                    <a:pt x="0" y="0"/>
                  </a:moveTo>
                  <a:lnTo>
                    <a:pt x="1323929" y="0"/>
                  </a:lnTo>
                </a:path>
              </a:pathLst>
            </a:custGeom>
            <a:ln w="38099">
              <a:solidFill>
                <a:srgbClr val="D00D11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2628769" y="1261960"/>
              <a:ext cx="0" cy="114300"/>
            </a:xfrm>
            <a:custGeom>
              <a:avLst/>
              <a:gdLst/>
              <a:ahLst/>
              <a:cxnLst/>
              <a:rect l="l" t="t" r="r" b="b"/>
              <a:pathLst>
                <a:path h="114300">
                  <a:moveTo>
                    <a:pt x="0" y="0"/>
                  </a:moveTo>
                  <a:lnTo>
                    <a:pt x="0" y="114299"/>
                  </a:lnTo>
                </a:path>
              </a:pathLst>
            </a:custGeom>
            <a:ln w="38167">
              <a:solidFill>
                <a:srgbClr val="D00D11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1028700" y="1028700"/>
              <a:ext cx="533400" cy="533400"/>
            </a:xfrm>
            <a:custGeom>
              <a:avLst/>
              <a:gdLst/>
              <a:ahLst/>
              <a:cxnLst/>
              <a:rect l="l" t="t" r="r" b="b"/>
              <a:pathLst>
                <a:path w="533400" h="533400">
                  <a:moveTo>
                    <a:pt x="266600" y="533195"/>
                  </a:moveTo>
                  <a:lnTo>
                    <a:pt x="218676" y="528900"/>
                  </a:lnTo>
                  <a:lnTo>
                    <a:pt x="173573" y="516516"/>
                  </a:lnTo>
                  <a:lnTo>
                    <a:pt x="132040" y="496797"/>
                  </a:lnTo>
                  <a:lnTo>
                    <a:pt x="94832" y="470495"/>
                  </a:lnTo>
                  <a:lnTo>
                    <a:pt x="62700" y="438363"/>
                  </a:lnTo>
                  <a:lnTo>
                    <a:pt x="36398" y="401155"/>
                  </a:lnTo>
                  <a:lnTo>
                    <a:pt x="16679" y="359622"/>
                  </a:lnTo>
                  <a:lnTo>
                    <a:pt x="4295" y="314519"/>
                  </a:lnTo>
                  <a:lnTo>
                    <a:pt x="0" y="266598"/>
                  </a:lnTo>
                  <a:lnTo>
                    <a:pt x="4295" y="218676"/>
                  </a:lnTo>
                  <a:lnTo>
                    <a:pt x="16679" y="173573"/>
                  </a:lnTo>
                  <a:lnTo>
                    <a:pt x="36398" y="132040"/>
                  </a:lnTo>
                  <a:lnTo>
                    <a:pt x="62700" y="94832"/>
                  </a:lnTo>
                  <a:lnTo>
                    <a:pt x="94832" y="62700"/>
                  </a:lnTo>
                  <a:lnTo>
                    <a:pt x="132040" y="36398"/>
                  </a:lnTo>
                  <a:lnTo>
                    <a:pt x="173573" y="16679"/>
                  </a:lnTo>
                  <a:lnTo>
                    <a:pt x="218676" y="4295"/>
                  </a:lnTo>
                  <a:lnTo>
                    <a:pt x="266597" y="0"/>
                  </a:lnTo>
                  <a:lnTo>
                    <a:pt x="314519" y="4295"/>
                  </a:lnTo>
                  <a:lnTo>
                    <a:pt x="359622" y="16679"/>
                  </a:lnTo>
                  <a:lnTo>
                    <a:pt x="401154" y="36398"/>
                  </a:lnTo>
                  <a:lnTo>
                    <a:pt x="438363" y="62700"/>
                  </a:lnTo>
                  <a:lnTo>
                    <a:pt x="470495" y="94832"/>
                  </a:lnTo>
                  <a:lnTo>
                    <a:pt x="496797" y="132040"/>
                  </a:lnTo>
                  <a:lnTo>
                    <a:pt x="516516" y="173573"/>
                  </a:lnTo>
                  <a:lnTo>
                    <a:pt x="528900" y="218676"/>
                  </a:lnTo>
                  <a:lnTo>
                    <a:pt x="533195" y="266598"/>
                  </a:lnTo>
                  <a:lnTo>
                    <a:pt x="528900" y="314519"/>
                  </a:lnTo>
                  <a:lnTo>
                    <a:pt x="516516" y="359622"/>
                  </a:lnTo>
                  <a:lnTo>
                    <a:pt x="496797" y="401155"/>
                  </a:lnTo>
                  <a:lnTo>
                    <a:pt x="470495" y="438363"/>
                  </a:lnTo>
                  <a:lnTo>
                    <a:pt x="438363" y="470495"/>
                  </a:lnTo>
                  <a:lnTo>
                    <a:pt x="401154" y="496797"/>
                  </a:lnTo>
                  <a:lnTo>
                    <a:pt x="359622" y="516516"/>
                  </a:lnTo>
                  <a:lnTo>
                    <a:pt x="314519" y="528900"/>
                  </a:lnTo>
                  <a:lnTo>
                    <a:pt x="266600" y="533195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1074724" y="1074724"/>
              <a:ext cx="441325" cy="441325"/>
            </a:xfrm>
            <a:custGeom>
              <a:avLst/>
              <a:gdLst/>
              <a:ahLst/>
              <a:cxnLst/>
              <a:rect l="l" t="t" r="r" b="b"/>
              <a:pathLst>
                <a:path w="441325" h="441325">
                  <a:moveTo>
                    <a:pt x="220574" y="441147"/>
                  </a:moveTo>
                  <a:lnTo>
                    <a:pt x="176120" y="436666"/>
                  </a:lnTo>
                  <a:lnTo>
                    <a:pt x="134716" y="423813"/>
                  </a:lnTo>
                  <a:lnTo>
                    <a:pt x="97248" y="403477"/>
                  </a:lnTo>
                  <a:lnTo>
                    <a:pt x="64604" y="376542"/>
                  </a:lnTo>
                  <a:lnTo>
                    <a:pt x="37670" y="343898"/>
                  </a:lnTo>
                  <a:lnTo>
                    <a:pt x="17333" y="306430"/>
                  </a:lnTo>
                  <a:lnTo>
                    <a:pt x="4481" y="265026"/>
                  </a:lnTo>
                  <a:lnTo>
                    <a:pt x="0" y="220575"/>
                  </a:lnTo>
                  <a:lnTo>
                    <a:pt x="4481" y="176120"/>
                  </a:lnTo>
                  <a:lnTo>
                    <a:pt x="17333" y="134716"/>
                  </a:lnTo>
                  <a:lnTo>
                    <a:pt x="37670" y="97248"/>
                  </a:lnTo>
                  <a:lnTo>
                    <a:pt x="64604" y="64604"/>
                  </a:lnTo>
                  <a:lnTo>
                    <a:pt x="97248" y="37670"/>
                  </a:lnTo>
                  <a:lnTo>
                    <a:pt x="134716" y="17333"/>
                  </a:lnTo>
                  <a:lnTo>
                    <a:pt x="176120" y="4480"/>
                  </a:lnTo>
                  <a:lnTo>
                    <a:pt x="220568" y="0"/>
                  </a:lnTo>
                  <a:lnTo>
                    <a:pt x="265027" y="4480"/>
                  </a:lnTo>
                  <a:lnTo>
                    <a:pt x="306431" y="17333"/>
                  </a:lnTo>
                  <a:lnTo>
                    <a:pt x="343898" y="37670"/>
                  </a:lnTo>
                  <a:lnTo>
                    <a:pt x="376543" y="64604"/>
                  </a:lnTo>
                  <a:lnTo>
                    <a:pt x="403477" y="97248"/>
                  </a:lnTo>
                  <a:lnTo>
                    <a:pt x="423814" y="134716"/>
                  </a:lnTo>
                  <a:lnTo>
                    <a:pt x="436666" y="176120"/>
                  </a:lnTo>
                  <a:lnTo>
                    <a:pt x="441147" y="220571"/>
                  </a:lnTo>
                  <a:lnTo>
                    <a:pt x="436666" y="265026"/>
                  </a:lnTo>
                  <a:lnTo>
                    <a:pt x="423814" y="306430"/>
                  </a:lnTo>
                  <a:lnTo>
                    <a:pt x="403477" y="343898"/>
                  </a:lnTo>
                  <a:lnTo>
                    <a:pt x="376543" y="376542"/>
                  </a:lnTo>
                  <a:lnTo>
                    <a:pt x="343898" y="403477"/>
                  </a:lnTo>
                  <a:lnTo>
                    <a:pt x="306431" y="423813"/>
                  </a:lnTo>
                  <a:lnTo>
                    <a:pt x="265027" y="436666"/>
                  </a:lnTo>
                  <a:lnTo>
                    <a:pt x="220574" y="441147"/>
                  </a:lnTo>
                  <a:close/>
                </a:path>
              </a:pathLst>
            </a:custGeom>
            <a:solidFill>
              <a:srgbClr val="D00D1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1108753" y="1108753"/>
              <a:ext cx="373380" cy="373380"/>
            </a:xfrm>
            <a:custGeom>
              <a:avLst/>
              <a:gdLst/>
              <a:ahLst/>
              <a:cxnLst/>
              <a:rect l="l" t="t" r="r" b="b"/>
              <a:pathLst>
                <a:path w="373380" h="373380">
                  <a:moveTo>
                    <a:pt x="186544" y="373088"/>
                  </a:moveTo>
                  <a:lnTo>
                    <a:pt x="136953" y="366425"/>
                  </a:lnTo>
                  <a:lnTo>
                    <a:pt x="92391" y="347619"/>
                  </a:lnTo>
                  <a:lnTo>
                    <a:pt x="54637" y="318451"/>
                  </a:lnTo>
                  <a:lnTo>
                    <a:pt x="25468" y="280696"/>
                  </a:lnTo>
                  <a:lnTo>
                    <a:pt x="6663" y="236135"/>
                  </a:lnTo>
                  <a:lnTo>
                    <a:pt x="0" y="186543"/>
                  </a:lnTo>
                  <a:lnTo>
                    <a:pt x="6663" y="136953"/>
                  </a:lnTo>
                  <a:lnTo>
                    <a:pt x="25468" y="92391"/>
                  </a:lnTo>
                  <a:lnTo>
                    <a:pt x="54637" y="54637"/>
                  </a:lnTo>
                  <a:lnTo>
                    <a:pt x="92391" y="25468"/>
                  </a:lnTo>
                  <a:lnTo>
                    <a:pt x="136953" y="6663"/>
                  </a:lnTo>
                  <a:lnTo>
                    <a:pt x="186544" y="0"/>
                  </a:lnTo>
                  <a:lnTo>
                    <a:pt x="236135" y="6663"/>
                  </a:lnTo>
                  <a:lnTo>
                    <a:pt x="280696" y="25468"/>
                  </a:lnTo>
                  <a:lnTo>
                    <a:pt x="318451" y="54637"/>
                  </a:lnTo>
                  <a:lnTo>
                    <a:pt x="347619" y="92391"/>
                  </a:lnTo>
                  <a:lnTo>
                    <a:pt x="366425" y="136953"/>
                  </a:lnTo>
                  <a:lnTo>
                    <a:pt x="373088" y="186544"/>
                  </a:lnTo>
                  <a:lnTo>
                    <a:pt x="366425" y="236135"/>
                  </a:lnTo>
                  <a:lnTo>
                    <a:pt x="347619" y="280696"/>
                  </a:lnTo>
                  <a:lnTo>
                    <a:pt x="318451" y="318451"/>
                  </a:lnTo>
                  <a:lnTo>
                    <a:pt x="280696" y="347619"/>
                  </a:lnTo>
                  <a:lnTo>
                    <a:pt x="236135" y="366425"/>
                  </a:lnTo>
                  <a:lnTo>
                    <a:pt x="186544" y="373088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1148448" y="1148449"/>
              <a:ext cx="294005" cy="294005"/>
            </a:xfrm>
            <a:custGeom>
              <a:avLst/>
              <a:gdLst/>
              <a:ahLst/>
              <a:cxnLst/>
              <a:rect l="l" t="t" r="r" b="b"/>
              <a:pathLst>
                <a:path w="294005" h="294005">
                  <a:moveTo>
                    <a:pt x="146850" y="293699"/>
                  </a:moveTo>
                  <a:lnTo>
                    <a:pt x="100433" y="286212"/>
                  </a:lnTo>
                  <a:lnTo>
                    <a:pt x="60122" y="265366"/>
                  </a:lnTo>
                  <a:lnTo>
                    <a:pt x="28333" y="233577"/>
                  </a:lnTo>
                  <a:lnTo>
                    <a:pt x="7486" y="193265"/>
                  </a:lnTo>
                  <a:lnTo>
                    <a:pt x="0" y="146848"/>
                  </a:lnTo>
                  <a:lnTo>
                    <a:pt x="7486" y="100433"/>
                  </a:lnTo>
                  <a:lnTo>
                    <a:pt x="28333" y="60122"/>
                  </a:lnTo>
                  <a:lnTo>
                    <a:pt x="60122" y="28333"/>
                  </a:lnTo>
                  <a:lnTo>
                    <a:pt x="100433" y="7486"/>
                  </a:lnTo>
                  <a:lnTo>
                    <a:pt x="146849" y="0"/>
                  </a:lnTo>
                  <a:lnTo>
                    <a:pt x="193265" y="7486"/>
                  </a:lnTo>
                  <a:lnTo>
                    <a:pt x="233577" y="28333"/>
                  </a:lnTo>
                  <a:lnTo>
                    <a:pt x="265365" y="60122"/>
                  </a:lnTo>
                  <a:lnTo>
                    <a:pt x="286212" y="100433"/>
                  </a:lnTo>
                  <a:lnTo>
                    <a:pt x="293699" y="146849"/>
                  </a:lnTo>
                  <a:lnTo>
                    <a:pt x="286212" y="193265"/>
                  </a:lnTo>
                  <a:lnTo>
                    <a:pt x="265365" y="233577"/>
                  </a:lnTo>
                  <a:lnTo>
                    <a:pt x="233577" y="265366"/>
                  </a:lnTo>
                  <a:lnTo>
                    <a:pt x="193265" y="286212"/>
                  </a:lnTo>
                  <a:lnTo>
                    <a:pt x="146850" y="293699"/>
                  </a:lnTo>
                  <a:close/>
                </a:path>
              </a:pathLst>
            </a:custGeom>
            <a:solidFill>
              <a:srgbClr val="D00D1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9" name="object 9"/>
          <p:cNvGrpSpPr/>
          <p:nvPr/>
        </p:nvGrpSpPr>
        <p:grpSpPr>
          <a:xfrm>
            <a:off x="9215381" y="0"/>
            <a:ext cx="9072880" cy="10287000"/>
            <a:chOff x="9215381" y="0"/>
            <a:chExt cx="9072880" cy="10287000"/>
          </a:xfrm>
        </p:grpSpPr>
        <p:pic>
          <p:nvPicPr>
            <p:cNvPr id="10" name="object 10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0058400" y="0"/>
              <a:ext cx="8229599" cy="10286998"/>
            </a:xfrm>
            <a:prstGeom prst="rect">
              <a:avLst/>
            </a:prstGeom>
          </p:spPr>
        </p:pic>
        <p:sp>
          <p:nvSpPr>
            <p:cNvPr id="11" name="object 11"/>
            <p:cNvSpPr/>
            <p:nvPr/>
          </p:nvSpPr>
          <p:spPr>
            <a:xfrm>
              <a:off x="9215381" y="0"/>
              <a:ext cx="1686560" cy="2192020"/>
            </a:xfrm>
            <a:custGeom>
              <a:avLst/>
              <a:gdLst/>
              <a:ahLst/>
              <a:cxnLst/>
              <a:rect l="l" t="t" r="r" b="b"/>
              <a:pathLst>
                <a:path w="1686559" h="2192020">
                  <a:moveTo>
                    <a:pt x="1686036" y="2192002"/>
                  </a:moveTo>
                  <a:lnTo>
                    <a:pt x="0" y="2192002"/>
                  </a:lnTo>
                  <a:lnTo>
                    <a:pt x="0" y="0"/>
                  </a:lnTo>
                  <a:lnTo>
                    <a:pt x="1686036" y="0"/>
                  </a:lnTo>
                  <a:lnTo>
                    <a:pt x="1686036" y="2192002"/>
                  </a:lnTo>
                  <a:close/>
                </a:path>
              </a:pathLst>
            </a:custGeom>
            <a:solidFill>
              <a:srgbClr val="D00D1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2" name="object 12"/>
          <p:cNvGrpSpPr/>
          <p:nvPr/>
        </p:nvGrpSpPr>
        <p:grpSpPr>
          <a:xfrm>
            <a:off x="1048498" y="7110868"/>
            <a:ext cx="980440" cy="885190"/>
            <a:chOff x="1048498" y="7110868"/>
            <a:chExt cx="980440" cy="885190"/>
          </a:xfrm>
        </p:grpSpPr>
        <p:pic>
          <p:nvPicPr>
            <p:cNvPr id="13" name="object 13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048498" y="7110868"/>
              <a:ext cx="600074" cy="600074"/>
            </a:xfrm>
            <a:prstGeom prst="rect">
              <a:avLst/>
            </a:prstGeom>
          </p:spPr>
        </p:pic>
        <p:pic>
          <p:nvPicPr>
            <p:cNvPr id="14" name="object 14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295297" y="7195892"/>
              <a:ext cx="733424" cy="800099"/>
            </a:xfrm>
            <a:prstGeom prst="rect">
              <a:avLst/>
            </a:prstGeom>
          </p:spPr>
        </p:pic>
      </p:grpSp>
      <p:sp>
        <p:nvSpPr>
          <p:cNvPr id="15" name="object 15"/>
          <p:cNvSpPr txBox="1"/>
          <p:nvPr/>
        </p:nvSpPr>
        <p:spPr>
          <a:xfrm>
            <a:off x="1016000" y="7092374"/>
            <a:ext cx="6141085" cy="21596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424305" marR="1970405">
              <a:lnSpc>
                <a:spcPct val="115399"/>
              </a:lnSpc>
              <a:spcBef>
                <a:spcPts val="100"/>
              </a:spcBef>
            </a:pPr>
            <a:r>
              <a:rPr sz="2600" b="1" spc="50" dirty="0">
                <a:latin typeface="Roboto"/>
                <a:cs typeface="Roboto"/>
              </a:rPr>
              <a:t>Professional </a:t>
            </a:r>
            <a:r>
              <a:rPr sz="2600" b="1" spc="55" dirty="0">
                <a:latin typeface="Roboto"/>
                <a:cs typeface="Roboto"/>
              </a:rPr>
              <a:t> </a:t>
            </a:r>
            <a:r>
              <a:rPr sz="2600" b="1" spc="50" dirty="0">
                <a:latin typeface="Roboto"/>
                <a:cs typeface="Roboto"/>
              </a:rPr>
              <a:t>Automotive</a:t>
            </a:r>
            <a:r>
              <a:rPr sz="2600" b="1" spc="25" dirty="0">
                <a:latin typeface="Roboto"/>
                <a:cs typeface="Roboto"/>
              </a:rPr>
              <a:t> </a:t>
            </a:r>
            <a:r>
              <a:rPr sz="2600" b="1" spc="60" dirty="0">
                <a:latin typeface="Roboto"/>
                <a:cs typeface="Roboto"/>
              </a:rPr>
              <a:t>Tools</a:t>
            </a:r>
            <a:endParaRPr sz="2600">
              <a:latin typeface="Roboto"/>
              <a:cs typeface="Roboto"/>
            </a:endParaRPr>
          </a:p>
          <a:p>
            <a:pPr marL="12700" marR="5080">
              <a:lnSpc>
                <a:spcPct val="115599"/>
              </a:lnSpc>
              <a:spcBef>
                <a:spcPts val="1280"/>
              </a:spcBef>
            </a:pPr>
            <a:r>
              <a:rPr sz="2000" spc="50" dirty="0">
                <a:latin typeface="Roboto"/>
                <a:cs typeface="Roboto"/>
              </a:rPr>
              <a:t>We</a:t>
            </a:r>
            <a:r>
              <a:rPr sz="2000" spc="75" dirty="0">
                <a:latin typeface="Roboto"/>
                <a:cs typeface="Roboto"/>
              </a:rPr>
              <a:t> </a:t>
            </a:r>
            <a:r>
              <a:rPr sz="2000" spc="5" dirty="0">
                <a:latin typeface="Roboto"/>
                <a:cs typeface="Roboto"/>
              </a:rPr>
              <a:t>want</a:t>
            </a:r>
            <a:r>
              <a:rPr sz="2000" spc="70" dirty="0">
                <a:latin typeface="Roboto"/>
                <a:cs typeface="Roboto"/>
              </a:rPr>
              <a:t> </a:t>
            </a:r>
            <a:r>
              <a:rPr sz="2000" spc="5" dirty="0">
                <a:latin typeface="Roboto"/>
                <a:cs typeface="Roboto"/>
              </a:rPr>
              <a:t>to</a:t>
            </a:r>
            <a:r>
              <a:rPr sz="2000" spc="75" dirty="0">
                <a:latin typeface="Roboto"/>
                <a:cs typeface="Roboto"/>
              </a:rPr>
              <a:t> </a:t>
            </a:r>
            <a:r>
              <a:rPr sz="2000" spc="15" dirty="0">
                <a:latin typeface="Roboto"/>
                <a:cs typeface="Roboto"/>
              </a:rPr>
              <a:t>provide</a:t>
            </a:r>
            <a:r>
              <a:rPr sz="2000" spc="75" dirty="0">
                <a:latin typeface="Roboto"/>
                <a:cs typeface="Roboto"/>
              </a:rPr>
              <a:t> </a:t>
            </a:r>
            <a:r>
              <a:rPr sz="2000" spc="5" dirty="0">
                <a:latin typeface="Roboto"/>
                <a:cs typeface="Roboto"/>
              </a:rPr>
              <a:t>the</a:t>
            </a:r>
            <a:r>
              <a:rPr sz="2000" spc="75" dirty="0">
                <a:latin typeface="Roboto"/>
                <a:cs typeface="Roboto"/>
              </a:rPr>
              <a:t> </a:t>
            </a:r>
            <a:r>
              <a:rPr sz="2000" spc="15" dirty="0">
                <a:latin typeface="Roboto"/>
                <a:cs typeface="Roboto"/>
              </a:rPr>
              <a:t>best</a:t>
            </a:r>
            <a:r>
              <a:rPr sz="2000" spc="75" dirty="0">
                <a:latin typeface="Roboto"/>
                <a:cs typeface="Roboto"/>
              </a:rPr>
              <a:t> </a:t>
            </a:r>
            <a:r>
              <a:rPr sz="2000" spc="15" dirty="0">
                <a:latin typeface="Roboto"/>
                <a:cs typeface="Roboto"/>
              </a:rPr>
              <a:t>tools</a:t>
            </a:r>
            <a:r>
              <a:rPr sz="2000" spc="75" dirty="0">
                <a:latin typeface="Roboto"/>
                <a:cs typeface="Roboto"/>
              </a:rPr>
              <a:t> </a:t>
            </a:r>
            <a:r>
              <a:rPr sz="2000" spc="5" dirty="0">
                <a:latin typeface="Roboto"/>
                <a:cs typeface="Roboto"/>
              </a:rPr>
              <a:t>to</a:t>
            </a:r>
            <a:r>
              <a:rPr sz="2000" spc="75" dirty="0">
                <a:latin typeface="Roboto"/>
                <a:cs typeface="Roboto"/>
              </a:rPr>
              <a:t> </a:t>
            </a:r>
            <a:r>
              <a:rPr sz="2000" spc="5" dirty="0">
                <a:latin typeface="Roboto"/>
                <a:cs typeface="Roboto"/>
              </a:rPr>
              <a:t>our</a:t>
            </a:r>
            <a:r>
              <a:rPr sz="2000" spc="75" dirty="0">
                <a:latin typeface="Roboto"/>
                <a:cs typeface="Roboto"/>
              </a:rPr>
              <a:t> </a:t>
            </a:r>
            <a:r>
              <a:rPr sz="2000" spc="20" dirty="0">
                <a:latin typeface="Roboto"/>
                <a:cs typeface="Roboto"/>
              </a:rPr>
              <a:t>costumers </a:t>
            </a:r>
            <a:r>
              <a:rPr sz="2000" spc="25" dirty="0">
                <a:latin typeface="Roboto"/>
                <a:cs typeface="Roboto"/>
              </a:rPr>
              <a:t> </a:t>
            </a:r>
            <a:r>
              <a:rPr sz="2000" dirty="0">
                <a:latin typeface="Roboto"/>
                <a:cs typeface="Roboto"/>
              </a:rPr>
              <a:t>that</a:t>
            </a:r>
            <a:r>
              <a:rPr sz="2000" spc="70" dirty="0">
                <a:latin typeface="Roboto"/>
                <a:cs typeface="Roboto"/>
              </a:rPr>
              <a:t> </a:t>
            </a:r>
            <a:r>
              <a:rPr sz="2000" spc="15" dirty="0">
                <a:latin typeface="Roboto"/>
                <a:cs typeface="Roboto"/>
              </a:rPr>
              <a:t>are</a:t>
            </a:r>
            <a:r>
              <a:rPr sz="2000" spc="75" dirty="0">
                <a:latin typeface="Roboto"/>
                <a:cs typeface="Roboto"/>
              </a:rPr>
              <a:t> </a:t>
            </a:r>
            <a:r>
              <a:rPr sz="2000" dirty="0">
                <a:latin typeface="Roboto"/>
                <a:cs typeface="Roboto"/>
              </a:rPr>
              <a:t>high</a:t>
            </a:r>
            <a:r>
              <a:rPr sz="2000" spc="75" dirty="0">
                <a:latin typeface="Roboto"/>
                <a:cs typeface="Roboto"/>
              </a:rPr>
              <a:t> </a:t>
            </a:r>
            <a:r>
              <a:rPr sz="2000" spc="-10" dirty="0">
                <a:latin typeface="Roboto"/>
                <a:cs typeface="Roboto"/>
              </a:rPr>
              <a:t>in</a:t>
            </a:r>
            <a:r>
              <a:rPr sz="2000" spc="70" dirty="0">
                <a:latin typeface="Roboto"/>
                <a:cs typeface="Roboto"/>
              </a:rPr>
              <a:t> </a:t>
            </a:r>
            <a:r>
              <a:rPr sz="2000" spc="10" dirty="0">
                <a:latin typeface="Roboto"/>
                <a:cs typeface="Roboto"/>
              </a:rPr>
              <a:t>quality,</a:t>
            </a:r>
            <a:r>
              <a:rPr sz="2000" spc="75" dirty="0">
                <a:latin typeface="Roboto"/>
                <a:cs typeface="Roboto"/>
              </a:rPr>
              <a:t> </a:t>
            </a:r>
            <a:r>
              <a:rPr sz="2000" spc="15" dirty="0">
                <a:latin typeface="Roboto"/>
                <a:cs typeface="Roboto"/>
              </a:rPr>
              <a:t>trusted,</a:t>
            </a:r>
            <a:r>
              <a:rPr sz="2000" spc="75" dirty="0">
                <a:latin typeface="Roboto"/>
                <a:cs typeface="Roboto"/>
              </a:rPr>
              <a:t> </a:t>
            </a:r>
            <a:r>
              <a:rPr sz="2000" spc="5" dirty="0">
                <a:latin typeface="Roboto"/>
                <a:cs typeface="Roboto"/>
              </a:rPr>
              <a:t>and</a:t>
            </a:r>
            <a:r>
              <a:rPr sz="2000" spc="75" dirty="0">
                <a:latin typeface="Roboto"/>
                <a:cs typeface="Roboto"/>
              </a:rPr>
              <a:t> </a:t>
            </a:r>
            <a:r>
              <a:rPr sz="2000" spc="5" dirty="0">
                <a:latin typeface="Roboto"/>
                <a:cs typeface="Roboto"/>
              </a:rPr>
              <a:t>have</a:t>
            </a:r>
            <a:r>
              <a:rPr sz="2000" spc="70" dirty="0">
                <a:latin typeface="Roboto"/>
                <a:cs typeface="Roboto"/>
              </a:rPr>
              <a:t> </a:t>
            </a:r>
            <a:r>
              <a:rPr sz="2000" spc="-10" dirty="0">
                <a:latin typeface="Roboto"/>
                <a:cs typeface="Roboto"/>
              </a:rPr>
              <a:t>up</a:t>
            </a:r>
            <a:r>
              <a:rPr sz="2000" spc="75" dirty="0">
                <a:latin typeface="Roboto"/>
                <a:cs typeface="Roboto"/>
              </a:rPr>
              <a:t> </a:t>
            </a:r>
            <a:r>
              <a:rPr sz="2000" spc="5" dirty="0">
                <a:latin typeface="Roboto"/>
                <a:cs typeface="Roboto"/>
              </a:rPr>
              <a:t>to</a:t>
            </a:r>
            <a:r>
              <a:rPr sz="2000" spc="75" dirty="0">
                <a:latin typeface="Roboto"/>
                <a:cs typeface="Roboto"/>
              </a:rPr>
              <a:t> </a:t>
            </a:r>
            <a:r>
              <a:rPr sz="2000" spc="20" dirty="0">
                <a:latin typeface="Roboto"/>
                <a:cs typeface="Roboto"/>
              </a:rPr>
              <a:t>100% </a:t>
            </a:r>
            <a:r>
              <a:rPr sz="2000" spc="-484" dirty="0">
                <a:latin typeface="Roboto"/>
                <a:cs typeface="Roboto"/>
              </a:rPr>
              <a:t> </a:t>
            </a:r>
            <a:r>
              <a:rPr sz="2000" spc="25" dirty="0">
                <a:latin typeface="Roboto"/>
                <a:cs typeface="Roboto"/>
              </a:rPr>
              <a:t>lifetime</a:t>
            </a:r>
            <a:r>
              <a:rPr sz="2000" spc="70" dirty="0">
                <a:latin typeface="Roboto"/>
                <a:cs typeface="Roboto"/>
              </a:rPr>
              <a:t> </a:t>
            </a:r>
            <a:r>
              <a:rPr sz="2000" spc="15" dirty="0">
                <a:latin typeface="Roboto"/>
                <a:cs typeface="Roboto"/>
              </a:rPr>
              <a:t>guarantee.</a:t>
            </a:r>
            <a:endParaRPr sz="2000">
              <a:latin typeface="Roboto"/>
              <a:cs typeface="Roboto"/>
            </a:endParaRPr>
          </a:p>
        </p:txBody>
      </p:sp>
      <p:sp>
        <p:nvSpPr>
          <p:cNvPr id="16" name="object 16"/>
          <p:cNvSpPr/>
          <p:nvPr/>
        </p:nvSpPr>
        <p:spPr>
          <a:xfrm>
            <a:off x="3000102" y="5271351"/>
            <a:ext cx="4387215" cy="85725"/>
          </a:xfrm>
          <a:custGeom>
            <a:avLst/>
            <a:gdLst/>
            <a:ahLst/>
            <a:cxnLst/>
            <a:rect l="l" t="t" r="r" b="b"/>
            <a:pathLst>
              <a:path w="4387215" h="85725">
                <a:moveTo>
                  <a:pt x="4386857" y="85724"/>
                </a:moveTo>
                <a:lnTo>
                  <a:pt x="0" y="85724"/>
                </a:lnTo>
                <a:lnTo>
                  <a:pt x="0" y="0"/>
                </a:lnTo>
                <a:lnTo>
                  <a:pt x="4386857" y="0"/>
                </a:lnTo>
                <a:lnTo>
                  <a:pt x="4386857" y="85724"/>
                </a:lnTo>
                <a:close/>
              </a:path>
            </a:pathLst>
          </a:custGeom>
          <a:solidFill>
            <a:srgbClr val="D00D1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 txBox="1">
            <a:spLocks noGrp="1"/>
          </p:cNvSpPr>
          <p:nvPr>
            <p:ph type="title"/>
          </p:nvPr>
        </p:nvSpPr>
        <p:spPr>
          <a:xfrm>
            <a:off x="1016000" y="2202967"/>
            <a:ext cx="6384290" cy="3211830"/>
          </a:xfrm>
          <a:prstGeom prst="rect">
            <a:avLst/>
          </a:prstGeom>
        </p:spPr>
        <p:txBody>
          <a:bodyPr vert="horz" wrap="square" lIns="0" tIns="20320" rIns="0" bIns="0" rtlCol="0">
            <a:spAutoFit/>
          </a:bodyPr>
          <a:lstStyle/>
          <a:p>
            <a:pPr marL="12700" marR="5080">
              <a:lnSpc>
                <a:spcPct val="99300"/>
              </a:lnSpc>
              <a:spcBef>
                <a:spcPts val="160"/>
              </a:spcBef>
            </a:pPr>
            <a:r>
              <a:rPr sz="7000" spc="130" dirty="0">
                <a:solidFill>
                  <a:srgbClr val="000000"/>
                </a:solidFill>
              </a:rPr>
              <a:t>T</a:t>
            </a:r>
            <a:r>
              <a:rPr sz="7000" spc="35" dirty="0">
                <a:solidFill>
                  <a:srgbClr val="000000"/>
                </a:solidFill>
              </a:rPr>
              <a:t>H</a:t>
            </a:r>
            <a:r>
              <a:rPr sz="7000" spc="160" dirty="0">
                <a:solidFill>
                  <a:srgbClr val="000000"/>
                </a:solidFill>
              </a:rPr>
              <a:t>E</a:t>
            </a:r>
            <a:r>
              <a:rPr sz="7000" spc="-315" dirty="0">
                <a:solidFill>
                  <a:srgbClr val="000000"/>
                </a:solidFill>
              </a:rPr>
              <a:t>R</a:t>
            </a:r>
            <a:r>
              <a:rPr sz="7000" spc="165" dirty="0">
                <a:solidFill>
                  <a:srgbClr val="000000"/>
                </a:solidFill>
              </a:rPr>
              <a:t>E</a:t>
            </a:r>
            <a:r>
              <a:rPr sz="7000" spc="-819" dirty="0">
                <a:solidFill>
                  <a:srgbClr val="000000"/>
                </a:solidFill>
              </a:rPr>
              <a:t> </a:t>
            </a:r>
            <a:r>
              <a:rPr sz="7000" spc="-90" dirty="0">
                <a:solidFill>
                  <a:srgbClr val="000000"/>
                </a:solidFill>
              </a:rPr>
              <a:t>W</a:t>
            </a:r>
            <a:r>
              <a:rPr sz="7000" spc="-1195" dirty="0">
                <a:solidFill>
                  <a:srgbClr val="000000"/>
                </a:solidFill>
              </a:rPr>
              <a:t>I</a:t>
            </a:r>
            <a:r>
              <a:rPr sz="7000" spc="385" dirty="0">
                <a:solidFill>
                  <a:srgbClr val="000000"/>
                </a:solidFill>
              </a:rPr>
              <a:t>L</a:t>
            </a:r>
            <a:r>
              <a:rPr sz="7000" spc="260" dirty="0">
                <a:solidFill>
                  <a:srgbClr val="000000"/>
                </a:solidFill>
              </a:rPr>
              <a:t>L  </a:t>
            </a:r>
            <a:r>
              <a:rPr sz="7000" spc="150" dirty="0">
                <a:solidFill>
                  <a:srgbClr val="000000"/>
                </a:solidFill>
              </a:rPr>
              <a:t>A</a:t>
            </a:r>
            <a:r>
              <a:rPr sz="7000" spc="385" dirty="0">
                <a:solidFill>
                  <a:srgbClr val="000000"/>
                </a:solidFill>
              </a:rPr>
              <a:t>L</a:t>
            </a:r>
            <a:r>
              <a:rPr sz="7000" spc="-90" dirty="0">
                <a:solidFill>
                  <a:srgbClr val="000000"/>
                </a:solidFill>
              </a:rPr>
              <a:t>W</a:t>
            </a:r>
            <a:r>
              <a:rPr sz="7000" spc="150" dirty="0">
                <a:solidFill>
                  <a:srgbClr val="000000"/>
                </a:solidFill>
              </a:rPr>
              <a:t>A</a:t>
            </a:r>
            <a:r>
              <a:rPr sz="7000" spc="-60" dirty="0">
                <a:solidFill>
                  <a:srgbClr val="000000"/>
                </a:solidFill>
              </a:rPr>
              <a:t>Y</a:t>
            </a:r>
            <a:r>
              <a:rPr sz="7000" spc="-55" dirty="0">
                <a:solidFill>
                  <a:srgbClr val="000000"/>
                </a:solidFill>
              </a:rPr>
              <a:t>S</a:t>
            </a:r>
            <a:r>
              <a:rPr sz="7000" spc="-819" dirty="0">
                <a:solidFill>
                  <a:srgbClr val="000000"/>
                </a:solidFill>
              </a:rPr>
              <a:t> </a:t>
            </a:r>
            <a:r>
              <a:rPr sz="7000" spc="-45" dirty="0">
                <a:solidFill>
                  <a:srgbClr val="000000"/>
                </a:solidFill>
              </a:rPr>
              <a:t>B</a:t>
            </a:r>
            <a:r>
              <a:rPr sz="7000" spc="105" dirty="0">
                <a:solidFill>
                  <a:srgbClr val="000000"/>
                </a:solidFill>
              </a:rPr>
              <a:t>E  </a:t>
            </a:r>
            <a:r>
              <a:rPr sz="7000" spc="130" dirty="0">
                <a:solidFill>
                  <a:srgbClr val="000000"/>
                </a:solidFill>
              </a:rPr>
              <a:t>T</a:t>
            </a:r>
            <a:r>
              <a:rPr sz="7000" spc="35" dirty="0">
                <a:solidFill>
                  <a:srgbClr val="000000"/>
                </a:solidFill>
              </a:rPr>
              <a:t>H</a:t>
            </a:r>
            <a:r>
              <a:rPr sz="7000" spc="165" dirty="0">
                <a:solidFill>
                  <a:srgbClr val="000000"/>
                </a:solidFill>
              </a:rPr>
              <a:t>E</a:t>
            </a:r>
            <a:r>
              <a:rPr sz="7000" spc="-815" dirty="0">
                <a:solidFill>
                  <a:srgbClr val="000000"/>
                </a:solidFill>
              </a:rPr>
              <a:t> </a:t>
            </a:r>
            <a:r>
              <a:rPr sz="7000" spc="-60" dirty="0">
                <a:solidFill>
                  <a:srgbClr val="D00D11"/>
                </a:solidFill>
              </a:rPr>
              <a:t>S</a:t>
            </a:r>
            <a:r>
              <a:rPr sz="7000" spc="130" dirty="0">
                <a:solidFill>
                  <a:srgbClr val="D00D11"/>
                </a:solidFill>
              </a:rPr>
              <a:t>T</a:t>
            </a:r>
            <a:r>
              <a:rPr sz="7000" spc="120" dirty="0">
                <a:solidFill>
                  <a:srgbClr val="D00D11"/>
                </a:solidFill>
              </a:rPr>
              <a:t>O</a:t>
            </a:r>
            <a:r>
              <a:rPr sz="7000" spc="-315" dirty="0">
                <a:solidFill>
                  <a:srgbClr val="D00D11"/>
                </a:solidFill>
              </a:rPr>
              <a:t>R</a:t>
            </a:r>
            <a:r>
              <a:rPr sz="7000" spc="204" dirty="0">
                <a:solidFill>
                  <a:srgbClr val="D00D11"/>
                </a:solidFill>
              </a:rPr>
              <a:t>M</a:t>
            </a:r>
            <a:r>
              <a:rPr sz="7000" spc="-819" dirty="0">
                <a:solidFill>
                  <a:srgbClr val="D00D11"/>
                </a:solidFill>
              </a:rPr>
              <a:t> </a:t>
            </a:r>
            <a:r>
              <a:rPr sz="7000" spc="-1195" dirty="0">
                <a:solidFill>
                  <a:srgbClr val="D00D11"/>
                </a:solidFill>
              </a:rPr>
              <a:t>I</a:t>
            </a:r>
            <a:r>
              <a:rPr sz="7000" spc="160" dirty="0">
                <a:solidFill>
                  <a:srgbClr val="D00D11"/>
                </a:solidFill>
              </a:rPr>
              <a:t>N</a:t>
            </a:r>
            <a:endParaRPr sz="7000"/>
          </a:p>
        </p:txBody>
      </p:sp>
      <p:sp>
        <p:nvSpPr>
          <p:cNvPr id="18" name="object 18"/>
          <p:cNvSpPr txBox="1"/>
          <p:nvPr/>
        </p:nvSpPr>
        <p:spPr>
          <a:xfrm>
            <a:off x="1016000" y="5374792"/>
            <a:ext cx="6502400" cy="141160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7000" b="1" spc="120" dirty="0">
                <a:latin typeface="Tahoma"/>
                <a:cs typeface="Tahoma"/>
              </a:rPr>
              <a:t>O</a:t>
            </a:r>
            <a:r>
              <a:rPr sz="7000" b="1" spc="-155" dirty="0">
                <a:latin typeface="Tahoma"/>
                <a:cs typeface="Tahoma"/>
              </a:rPr>
              <a:t>U</a:t>
            </a:r>
            <a:r>
              <a:rPr sz="7000" b="1" spc="-310" dirty="0">
                <a:latin typeface="Tahoma"/>
                <a:cs typeface="Tahoma"/>
              </a:rPr>
              <a:t>R</a:t>
            </a:r>
            <a:r>
              <a:rPr sz="7000" b="1" spc="-819" dirty="0">
                <a:latin typeface="Tahoma"/>
                <a:cs typeface="Tahoma"/>
              </a:rPr>
              <a:t> </a:t>
            </a:r>
            <a:r>
              <a:rPr sz="7000" b="1" spc="955" dirty="0">
                <a:latin typeface="Tahoma"/>
                <a:cs typeface="Tahoma"/>
              </a:rPr>
              <a:t>J</a:t>
            </a:r>
            <a:r>
              <a:rPr sz="7000" b="1" spc="120" dirty="0">
                <a:latin typeface="Tahoma"/>
                <a:cs typeface="Tahoma"/>
              </a:rPr>
              <a:t>O</a:t>
            </a:r>
            <a:r>
              <a:rPr sz="7000" b="1" spc="-155" dirty="0">
                <a:latin typeface="Tahoma"/>
                <a:cs typeface="Tahoma"/>
              </a:rPr>
              <a:t>U</a:t>
            </a:r>
            <a:r>
              <a:rPr sz="7000" b="1" spc="-315" dirty="0">
                <a:latin typeface="Tahoma"/>
                <a:cs typeface="Tahoma"/>
              </a:rPr>
              <a:t>R</a:t>
            </a:r>
            <a:r>
              <a:rPr sz="7000" b="1" spc="155" dirty="0">
                <a:latin typeface="Tahoma"/>
                <a:cs typeface="Tahoma"/>
              </a:rPr>
              <a:t>N</a:t>
            </a:r>
            <a:r>
              <a:rPr sz="7000" b="1" spc="160" dirty="0">
                <a:latin typeface="Tahoma"/>
                <a:cs typeface="Tahoma"/>
              </a:rPr>
              <a:t>E</a:t>
            </a:r>
            <a:r>
              <a:rPr sz="7000" b="1" spc="-55" dirty="0">
                <a:latin typeface="Tahoma"/>
                <a:cs typeface="Tahoma"/>
              </a:rPr>
              <a:t>Y</a:t>
            </a:r>
            <a:endParaRPr sz="7000">
              <a:latin typeface="Tahoma"/>
              <a:cs typeface="Tahoma"/>
            </a:endParaRPr>
          </a:p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2000" spc="80" dirty="0">
                <a:solidFill>
                  <a:srgbClr val="D00D11"/>
                </a:solidFill>
                <a:latin typeface="Roboto"/>
                <a:cs typeface="Roboto"/>
              </a:rPr>
              <a:t>100%</a:t>
            </a:r>
            <a:r>
              <a:rPr sz="2000" spc="200" dirty="0">
                <a:solidFill>
                  <a:srgbClr val="D00D11"/>
                </a:solidFill>
                <a:latin typeface="Roboto"/>
                <a:cs typeface="Roboto"/>
              </a:rPr>
              <a:t> </a:t>
            </a:r>
            <a:r>
              <a:rPr sz="2000" spc="95" dirty="0">
                <a:solidFill>
                  <a:srgbClr val="D00D11"/>
                </a:solidFill>
                <a:latin typeface="Roboto"/>
                <a:cs typeface="Roboto"/>
              </a:rPr>
              <a:t>LIFETIME</a:t>
            </a:r>
            <a:r>
              <a:rPr sz="2000" spc="200" dirty="0">
                <a:solidFill>
                  <a:srgbClr val="D00D11"/>
                </a:solidFill>
                <a:latin typeface="Roboto"/>
                <a:cs typeface="Roboto"/>
              </a:rPr>
              <a:t> </a:t>
            </a:r>
            <a:r>
              <a:rPr sz="2000" spc="105" dirty="0">
                <a:solidFill>
                  <a:srgbClr val="D00D11"/>
                </a:solidFill>
                <a:latin typeface="Roboto"/>
                <a:cs typeface="Roboto"/>
              </a:rPr>
              <a:t>GUARANTEE</a:t>
            </a:r>
            <a:endParaRPr sz="2000">
              <a:latin typeface="Roboto"/>
              <a:cs typeface="Roboto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Word"/>
      </p:transition>
    </mc:Choice>
    <mc:Fallback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-25" y="1"/>
            <a:ext cx="11435080" cy="10287000"/>
            <a:chOff x="-25" y="1"/>
            <a:chExt cx="11435080" cy="1028700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1"/>
              <a:ext cx="8229599" cy="3971924"/>
            </a:xfrm>
            <a:prstGeom prst="rect">
              <a:avLst/>
            </a:prstGeom>
          </p:spPr>
        </p:pic>
        <p:pic>
          <p:nvPicPr>
            <p:cNvPr id="4" name="object 4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0" y="3972822"/>
              <a:ext cx="8227044" cy="6314177"/>
            </a:xfrm>
            <a:prstGeom prst="rect">
              <a:avLst/>
            </a:prstGeom>
          </p:spPr>
        </p:pic>
        <p:sp>
          <p:nvSpPr>
            <p:cNvPr id="5" name="object 5"/>
            <p:cNvSpPr/>
            <p:nvPr/>
          </p:nvSpPr>
          <p:spPr>
            <a:xfrm>
              <a:off x="-25" y="3920590"/>
              <a:ext cx="8229600" cy="6366510"/>
            </a:xfrm>
            <a:custGeom>
              <a:avLst/>
              <a:gdLst/>
              <a:ahLst/>
              <a:cxnLst/>
              <a:rect l="l" t="t" r="r" b="b"/>
              <a:pathLst>
                <a:path w="8229600" h="6366509">
                  <a:moveTo>
                    <a:pt x="4316933" y="5337721"/>
                  </a:moveTo>
                  <a:lnTo>
                    <a:pt x="4212399" y="5337721"/>
                  </a:lnTo>
                  <a:lnTo>
                    <a:pt x="4212399" y="6366421"/>
                  </a:lnTo>
                  <a:lnTo>
                    <a:pt x="4316933" y="6366421"/>
                  </a:lnTo>
                  <a:lnTo>
                    <a:pt x="4316933" y="5337721"/>
                  </a:lnTo>
                  <a:close/>
                </a:path>
                <a:path w="8229600" h="6366509">
                  <a:moveTo>
                    <a:pt x="8229587" y="0"/>
                  </a:moveTo>
                  <a:lnTo>
                    <a:pt x="0" y="0"/>
                  </a:lnTo>
                  <a:lnTo>
                    <a:pt x="0" y="104533"/>
                  </a:lnTo>
                  <a:lnTo>
                    <a:pt x="4212399" y="104533"/>
                  </a:lnTo>
                  <a:lnTo>
                    <a:pt x="4212399" y="2193201"/>
                  </a:lnTo>
                  <a:lnTo>
                    <a:pt x="4316933" y="2193201"/>
                  </a:lnTo>
                  <a:lnTo>
                    <a:pt x="4316933" y="104533"/>
                  </a:lnTo>
                  <a:lnTo>
                    <a:pt x="8229587" y="104533"/>
                  </a:lnTo>
                  <a:lnTo>
                    <a:pt x="8229587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2602386" y="6113789"/>
              <a:ext cx="8832850" cy="3144520"/>
            </a:xfrm>
            <a:custGeom>
              <a:avLst/>
              <a:gdLst/>
              <a:ahLst/>
              <a:cxnLst/>
              <a:rect l="l" t="t" r="r" b="b"/>
              <a:pathLst>
                <a:path w="8832850" h="3144520">
                  <a:moveTo>
                    <a:pt x="8832570" y="3144511"/>
                  </a:moveTo>
                  <a:lnTo>
                    <a:pt x="0" y="3144511"/>
                  </a:lnTo>
                  <a:lnTo>
                    <a:pt x="0" y="0"/>
                  </a:lnTo>
                  <a:lnTo>
                    <a:pt x="8832570" y="0"/>
                  </a:lnTo>
                  <a:lnTo>
                    <a:pt x="8832570" y="3144511"/>
                  </a:lnTo>
                  <a:close/>
                </a:path>
              </a:pathLst>
            </a:custGeom>
            <a:solidFill>
              <a:srgbClr val="D00D1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9653758" y="4263230"/>
              <a:ext cx="1753235" cy="0"/>
            </a:xfrm>
            <a:custGeom>
              <a:avLst/>
              <a:gdLst/>
              <a:ahLst/>
              <a:cxnLst/>
              <a:rect l="l" t="t" r="r" b="b"/>
              <a:pathLst>
                <a:path w="1753234">
                  <a:moveTo>
                    <a:pt x="0" y="0"/>
                  </a:moveTo>
                  <a:lnTo>
                    <a:pt x="1752623" y="0"/>
                  </a:lnTo>
                </a:path>
              </a:pathLst>
            </a:custGeom>
            <a:ln w="38099">
              <a:solidFill>
                <a:srgbClr val="D00D11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11415906" y="4206080"/>
              <a:ext cx="0" cy="114300"/>
            </a:xfrm>
            <a:custGeom>
              <a:avLst/>
              <a:gdLst/>
              <a:ahLst/>
              <a:cxnLst/>
              <a:rect l="l" t="t" r="r" b="b"/>
              <a:pathLst>
                <a:path h="114300">
                  <a:moveTo>
                    <a:pt x="0" y="0"/>
                  </a:moveTo>
                  <a:lnTo>
                    <a:pt x="0" y="114299"/>
                  </a:lnTo>
                </a:path>
              </a:pathLst>
            </a:custGeom>
            <a:ln w="38099">
              <a:solidFill>
                <a:srgbClr val="D00D11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9387160" y="3972822"/>
              <a:ext cx="533400" cy="533400"/>
            </a:xfrm>
            <a:custGeom>
              <a:avLst/>
              <a:gdLst/>
              <a:ahLst/>
              <a:cxnLst/>
              <a:rect l="l" t="t" r="r" b="b"/>
              <a:pathLst>
                <a:path w="533400" h="533400">
                  <a:moveTo>
                    <a:pt x="266598" y="533195"/>
                  </a:moveTo>
                  <a:lnTo>
                    <a:pt x="218676" y="528900"/>
                  </a:lnTo>
                  <a:lnTo>
                    <a:pt x="173573" y="516516"/>
                  </a:lnTo>
                  <a:lnTo>
                    <a:pt x="132040" y="496797"/>
                  </a:lnTo>
                  <a:lnTo>
                    <a:pt x="94832" y="470495"/>
                  </a:lnTo>
                  <a:lnTo>
                    <a:pt x="62700" y="438363"/>
                  </a:lnTo>
                  <a:lnTo>
                    <a:pt x="36398" y="401155"/>
                  </a:lnTo>
                  <a:lnTo>
                    <a:pt x="16678" y="359622"/>
                  </a:lnTo>
                  <a:lnTo>
                    <a:pt x="4295" y="314519"/>
                  </a:lnTo>
                  <a:lnTo>
                    <a:pt x="0" y="266595"/>
                  </a:lnTo>
                  <a:lnTo>
                    <a:pt x="4295" y="218676"/>
                  </a:lnTo>
                  <a:lnTo>
                    <a:pt x="16678" y="173573"/>
                  </a:lnTo>
                  <a:lnTo>
                    <a:pt x="36398" y="132040"/>
                  </a:lnTo>
                  <a:lnTo>
                    <a:pt x="62700" y="94832"/>
                  </a:lnTo>
                  <a:lnTo>
                    <a:pt x="94832" y="62700"/>
                  </a:lnTo>
                  <a:lnTo>
                    <a:pt x="132040" y="36398"/>
                  </a:lnTo>
                  <a:lnTo>
                    <a:pt x="173573" y="16679"/>
                  </a:lnTo>
                  <a:lnTo>
                    <a:pt x="218676" y="4295"/>
                  </a:lnTo>
                  <a:lnTo>
                    <a:pt x="266597" y="0"/>
                  </a:lnTo>
                  <a:lnTo>
                    <a:pt x="314518" y="4295"/>
                  </a:lnTo>
                  <a:lnTo>
                    <a:pt x="359622" y="16679"/>
                  </a:lnTo>
                  <a:lnTo>
                    <a:pt x="401154" y="36398"/>
                  </a:lnTo>
                  <a:lnTo>
                    <a:pt x="438363" y="62700"/>
                  </a:lnTo>
                  <a:lnTo>
                    <a:pt x="470495" y="94832"/>
                  </a:lnTo>
                  <a:lnTo>
                    <a:pt x="496797" y="132040"/>
                  </a:lnTo>
                  <a:lnTo>
                    <a:pt x="516516" y="173573"/>
                  </a:lnTo>
                  <a:lnTo>
                    <a:pt x="528900" y="218676"/>
                  </a:lnTo>
                  <a:lnTo>
                    <a:pt x="533195" y="266598"/>
                  </a:lnTo>
                  <a:lnTo>
                    <a:pt x="528900" y="314519"/>
                  </a:lnTo>
                  <a:lnTo>
                    <a:pt x="516516" y="359622"/>
                  </a:lnTo>
                  <a:lnTo>
                    <a:pt x="496797" y="401155"/>
                  </a:lnTo>
                  <a:lnTo>
                    <a:pt x="470495" y="438363"/>
                  </a:lnTo>
                  <a:lnTo>
                    <a:pt x="438363" y="470495"/>
                  </a:lnTo>
                  <a:lnTo>
                    <a:pt x="401154" y="496797"/>
                  </a:lnTo>
                  <a:lnTo>
                    <a:pt x="359622" y="516516"/>
                  </a:lnTo>
                  <a:lnTo>
                    <a:pt x="314518" y="528900"/>
                  </a:lnTo>
                  <a:lnTo>
                    <a:pt x="266598" y="533195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9433184" y="4018844"/>
              <a:ext cx="441325" cy="441325"/>
            </a:xfrm>
            <a:custGeom>
              <a:avLst/>
              <a:gdLst/>
              <a:ahLst/>
              <a:cxnLst/>
              <a:rect l="l" t="t" r="r" b="b"/>
              <a:pathLst>
                <a:path w="441325" h="441325">
                  <a:moveTo>
                    <a:pt x="220575" y="441147"/>
                  </a:moveTo>
                  <a:lnTo>
                    <a:pt x="176119" y="436666"/>
                  </a:lnTo>
                  <a:lnTo>
                    <a:pt x="134716" y="423814"/>
                  </a:lnTo>
                  <a:lnTo>
                    <a:pt x="97248" y="403477"/>
                  </a:lnTo>
                  <a:lnTo>
                    <a:pt x="64604" y="376543"/>
                  </a:lnTo>
                  <a:lnTo>
                    <a:pt x="37670" y="343899"/>
                  </a:lnTo>
                  <a:lnTo>
                    <a:pt x="17333" y="306431"/>
                  </a:lnTo>
                  <a:lnTo>
                    <a:pt x="4480" y="265027"/>
                  </a:lnTo>
                  <a:lnTo>
                    <a:pt x="0" y="220569"/>
                  </a:lnTo>
                  <a:lnTo>
                    <a:pt x="4480" y="176120"/>
                  </a:lnTo>
                  <a:lnTo>
                    <a:pt x="17333" y="134716"/>
                  </a:lnTo>
                  <a:lnTo>
                    <a:pt x="37670" y="97249"/>
                  </a:lnTo>
                  <a:lnTo>
                    <a:pt x="64604" y="64604"/>
                  </a:lnTo>
                  <a:lnTo>
                    <a:pt x="97248" y="37670"/>
                  </a:lnTo>
                  <a:lnTo>
                    <a:pt x="134716" y="17333"/>
                  </a:lnTo>
                  <a:lnTo>
                    <a:pt x="176119" y="4481"/>
                  </a:lnTo>
                  <a:lnTo>
                    <a:pt x="220573" y="0"/>
                  </a:lnTo>
                  <a:lnTo>
                    <a:pt x="265026" y="4481"/>
                  </a:lnTo>
                  <a:lnTo>
                    <a:pt x="306430" y="17333"/>
                  </a:lnTo>
                  <a:lnTo>
                    <a:pt x="343898" y="37670"/>
                  </a:lnTo>
                  <a:lnTo>
                    <a:pt x="376543" y="64604"/>
                  </a:lnTo>
                  <a:lnTo>
                    <a:pt x="403477" y="97249"/>
                  </a:lnTo>
                  <a:lnTo>
                    <a:pt x="423814" y="134716"/>
                  </a:lnTo>
                  <a:lnTo>
                    <a:pt x="436666" y="176120"/>
                  </a:lnTo>
                  <a:lnTo>
                    <a:pt x="441147" y="220574"/>
                  </a:lnTo>
                  <a:lnTo>
                    <a:pt x="436666" y="265027"/>
                  </a:lnTo>
                  <a:lnTo>
                    <a:pt x="423814" y="306431"/>
                  </a:lnTo>
                  <a:lnTo>
                    <a:pt x="403477" y="343899"/>
                  </a:lnTo>
                  <a:lnTo>
                    <a:pt x="376543" y="376543"/>
                  </a:lnTo>
                  <a:lnTo>
                    <a:pt x="343898" y="403477"/>
                  </a:lnTo>
                  <a:lnTo>
                    <a:pt x="306430" y="423814"/>
                  </a:lnTo>
                  <a:lnTo>
                    <a:pt x="265026" y="436666"/>
                  </a:lnTo>
                  <a:lnTo>
                    <a:pt x="220575" y="441147"/>
                  </a:lnTo>
                  <a:close/>
                </a:path>
              </a:pathLst>
            </a:custGeom>
            <a:solidFill>
              <a:srgbClr val="D00D1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object 11"/>
            <p:cNvSpPr/>
            <p:nvPr/>
          </p:nvSpPr>
          <p:spPr>
            <a:xfrm>
              <a:off x="9467214" y="4052875"/>
              <a:ext cx="373380" cy="373380"/>
            </a:xfrm>
            <a:custGeom>
              <a:avLst/>
              <a:gdLst/>
              <a:ahLst/>
              <a:cxnLst/>
              <a:rect l="l" t="t" r="r" b="b"/>
              <a:pathLst>
                <a:path w="373379" h="373379">
                  <a:moveTo>
                    <a:pt x="186544" y="373088"/>
                  </a:moveTo>
                  <a:lnTo>
                    <a:pt x="136952" y="366425"/>
                  </a:lnTo>
                  <a:lnTo>
                    <a:pt x="92391" y="347619"/>
                  </a:lnTo>
                  <a:lnTo>
                    <a:pt x="54637" y="318451"/>
                  </a:lnTo>
                  <a:lnTo>
                    <a:pt x="25468" y="280696"/>
                  </a:lnTo>
                  <a:lnTo>
                    <a:pt x="6663" y="236135"/>
                  </a:lnTo>
                  <a:lnTo>
                    <a:pt x="0" y="186542"/>
                  </a:lnTo>
                  <a:lnTo>
                    <a:pt x="6663" y="136953"/>
                  </a:lnTo>
                  <a:lnTo>
                    <a:pt x="25468" y="92391"/>
                  </a:lnTo>
                  <a:lnTo>
                    <a:pt x="54637" y="54637"/>
                  </a:lnTo>
                  <a:lnTo>
                    <a:pt x="92391" y="25468"/>
                  </a:lnTo>
                  <a:lnTo>
                    <a:pt x="136952" y="6663"/>
                  </a:lnTo>
                  <a:lnTo>
                    <a:pt x="186543" y="0"/>
                  </a:lnTo>
                  <a:lnTo>
                    <a:pt x="236134" y="6663"/>
                  </a:lnTo>
                  <a:lnTo>
                    <a:pt x="280696" y="25468"/>
                  </a:lnTo>
                  <a:lnTo>
                    <a:pt x="318450" y="54637"/>
                  </a:lnTo>
                  <a:lnTo>
                    <a:pt x="347619" y="92391"/>
                  </a:lnTo>
                  <a:lnTo>
                    <a:pt x="366425" y="136953"/>
                  </a:lnTo>
                  <a:lnTo>
                    <a:pt x="373088" y="186544"/>
                  </a:lnTo>
                  <a:lnTo>
                    <a:pt x="366425" y="236135"/>
                  </a:lnTo>
                  <a:lnTo>
                    <a:pt x="347619" y="280696"/>
                  </a:lnTo>
                  <a:lnTo>
                    <a:pt x="318450" y="318451"/>
                  </a:lnTo>
                  <a:lnTo>
                    <a:pt x="280696" y="347619"/>
                  </a:lnTo>
                  <a:lnTo>
                    <a:pt x="236134" y="366425"/>
                  </a:lnTo>
                  <a:lnTo>
                    <a:pt x="186544" y="373088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" name="object 12"/>
            <p:cNvSpPr/>
            <p:nvPr/>
          </p:nvSpPr>
          <p:spPr>
            <a:xfrm>
              <a:off x="9506910" y="4092569"/>
              <a:ext cx="294005" cy="294005"/>
            </a:xfrm>
            <a:custGeom>
              <a:avLst/>
              <a:gdLst/>
              <a:ahLst/>
              <a:cxnLst/>
              <a:rect l="l" t="t" r="r" b="b"/>
              <a:pathLst>
                <a:path w="294004" h="294004">
                  <a:moveTo>
                    <a:pt x="146848" y="293699"/>
                  </a:moveTo>
                  <a:lnTo>
                    <a:pt x="100432" y="286212"/>
                  </a:lnTo>
                  <a:lnTo>
                    <a:pt x="60121" y="265365"/>
                  </a:lnTo>
                  <a:lnTo>
                    <a:pt x="28332" y="233576"/>
                  </a:lnTo>
                  <a:lnTo>
                    <a:pt x="7485" y="193265"/>
                  </a:lnTo>
                  <a:lnTo>
                    <a:pt x="0" y="146855"/>
                  </a:lnTo>
                  <a:lnTo>
                    <a:pt x="7485" y="100433"/>
                  </a:lnTo>
                  <a:lnTo>
                    <a:pt x="28332" y="60121"/>
                  </a:lnTo>
                  <a:lnTo>
                    <a:pt x="60121" y="28333"/>
                  </a:lnTo>
                  <a:lnTo>
                    <a:pt x="100432" y="7486"/>
                  </a:lnTo>
                  <a:lnTo>
                    <a:pt x="146846" y="0"/>
                  </a:lnTo>
                  <a:lnTo>
                    <a:pt x="193264" y="7486"/>
                  </a:lnTo>
                  <a:lnTo>
                    <a:pt x="233576" y="28333"/>
                  </a:lnTo>
                  <a:lnTo>
                    <a:pt x="265364" y="60121"/>
                  </a:lnTo>
                  <a:lnTo>
                    <a:pt x="286211" y="100433"/>
                  </a:lnTo>
                  <a:lnTo>
                    <a:pt x="293697" y="146843"/>
                  </a:lnTo>
                  <a:lnTo>
                    <a:pt x="286211" y="193265"/>
                  </a:lnTo>
                  <a:lnTo>
                    <a:pt x="265364" y="233576"/>
                  </a:lnTo>
                  <a:lnTo>
                    <a:pt x="233576" y="265365"/>
                  </a:lnTo>
                  <a:lnTo>
                    <a:pt x="193264" y="286212"/>
                  </a:lnTo>
                  <a:lnTo>
                    <a:pt x="146848" y="293699"/>
                  </a:lnTo>
                  <a:close/>
                </a:path>
              </a:pathLst>
            </a:custGeom>
            <a:solidFill>
              <a:srgbClr val="D00D1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object 13"/>
            <p:cNvSpPr/>
            <p:nvPr/>
          </p:nvSpPr>
          <p:spPr>
            <a:xfrm>
              <a:off x="2602386" y="6089976"/>
              <a:ext cx="5629910" cy="0"/>
            </a:xfrm>
            <a:custGeom>
              <a:avLst/>
              <a:gdLst/>
              <a:ahLst/>
              <a:cxnLst/>
              <a:rect l="l" t="t" r="r" b="b"/>
              <a:pathLst>
                <a:path w="5629909">
                  <a:moveTo>
                    <a:pt x="0" y="0"/>
                  </a:moveTo>
                  <a:lnTo>
                    <a:pt x="5629296" y="0"/>
                  </a:lnTo>
                </a:path>
              </a:pathLst>
            </a:custGeom>
            <a:ln w="28574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" name="object 14"/>
            <p:cNvSpPr/>
            <p:nvPr/>
          </p:nvSpPr>
          <p:spPr>
            <a:xfrm>
              <a:off x="2602386" y="9244014"/>
              <a:ext cx="5629910" cy="0"/>
            </a:xfrm>
            <a:custGeom>
              <a:avLst/>
              <a:gdLst/>
              <a:ahLst/>
              <a:cxnLst/>
              <a:rect l="l" t="t" r="r" b="b"/>
              <a:pathLst>
                <a:path w="5629909">
                  <a:moveTo>
                    <a:pt x="0" y="0"/>
                  </a:moveTo>
                  <a:lnTo>
                    <a:pt x="5629296" y="0"/>
                  </a:lnTo>
                </a:path>
              </a:pathLst>
            </a:custGeom>
            <a:ln w="28574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" name="object 15"/>
            <p:cNvSpPr/>
            <p:nvPr/>
          </p:nvSpPr>
          <p:spPr>
            <a:xfrm>
              <a:off x="2616638" y="6075724"/>
              <a:ext cx="0" cy="3181985"/>
            </a:xfrm>
            <a:custGeom>
              <a:avLst/>
              <a:gdLst/>
              <a:ahLst/>
              <a:cxnLst/>
              <a:rect l="l" t="t" r="r" b="b"/>
              <a:pathLst>
                <a:path h="3181984">
                  <a:moveTo>
                    <a:pt x="0" y="0"/>
                  </a:moveTo>
                  <a:lnTo>
                    <a:pt x="0" y="3181421"/>
                  </a:lnTo>
                </a:path>
              </a:pathLst>
            </a:custGeom>
            <a:ln w="28564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6" name="object 16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3269128" y="6640542"/>
              <a:ext cx="733424" cy="733424"/>
            </a:xfrm>
            <a:prstGeom prst="rect">
              <a:avLst/>
            </a:prstGeom>
          </p:spPr>
        </p:pic>
        <p:pic>
          <p:nvPicPr>
            <p:cNvPr id="17" name="object 17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9387159" y="1088232"/>
              <a:ext cx="695324" cy="733424"/>
            </a:xfrm>
            <a:prstGeom prst="rect">
              <a:avLst/>
            </a:prstGeom>
          </p:spPr>
        </p:pic>
      </p:grpSp>
      <p:sp>
        <p:nvSpPr>
          <p:cNvPr id="18" name="object 18"/>
          <p:cNvSpPr txBox="1"/>
          <p:nvPr/>
        </p:nvSpPr>
        <p:spPr>
          <a:xfrm>
            <a:off x="9374459" y="4970718"/>
            <a:ext cx="4692015" cy="10928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7000" b="1" spc="130" dirty="0">
                <a:latin typeface="Tahoma"/>
                <a:cs typeface="Tahoma"/>
              </a:rPr>
              <a:t>T</a:t>
            </a:r>
            <a:r>
              <a:rPr sz="7000" b="1" spc="35" dirty="0">
                <a:latin typeface="Tahoma"/>
                <a:cs typeface="Tahoma"/>
              </a:rPr>
              <a:t>H</a:t>
            </a:r>
            <a:r>
              <a:rPr sz="7000" b="1" spc="165" dirty="0">
                <a:latin typeface="Tahoma"/>
                <a:cs typeface="Tahoma"/>
              </a:rPr>
              <a:t>E</a:t>
            </a:r>
            <a:r>
              <a:rPr sz="7000" b="1" spc="-819" dirty="0">
                <a:latin typeface="Tahoma"/>
                <a:cs typeface="Tahoma"/>
              </a:rPr>
              <a:t> </a:t>
            </a:r>
            <a:r>
              <a:rPr sz="7000" b="1" spc="200" dirty="0">
                <a:latin typeface="Tahoma"/>
                <a:cs typeface="Tahoma"/>
              </a:rPr>
              <a:t>M</a:t>
            </a:r>
            <a:r>
              <a:rPr sz="7000" b="1" spc="120" dirty="0">
                <a:latin typeface="Tahoma"/>
                <a:cs typeface="Tahoma"/>
              </a:rPr>
              <a:t>O</a:t>
            </a:r>
            <a:r>
              <a:rPr sz="7000" b="1" spc="-315" dirty="0">
                <a:latin typeface="Tahoma"/>
                <a:cs typeface="Tahoma"/>
              </a:rPr>
              <a:t>R</a:t>
            </a:r>
            <a:r>
              <a:rPr sz="7000" b="1" spc="165" dirty="0">
                <a:latin typeface="Tahoma"/>
                <a:cs typeface="Tahoma"/>
              </a:rPr>
              <a:t>E</a:t>
            </a:r>
            <a:endParaRPr sz="7000">
              <a:latin typeface="Tahoma"/>
              <a:cs typeface="Tahoma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9374459" y="6027993"/>
            <a:ext cx="6080125" cy="10928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7000" b="1" spc="100" dirty="0">
                <a:latin typeface="Tahoma"/>
                <a:cs typeface="Tahoma"/>
              </a:rPr>
              <a:t>AFFORDABLE</a:t>
            </a:r>
            <a:endParaRPr sz="7000">
              <a:latin typeface="Tahoma"/>
              <a:cs typeface="Tahoma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9374459" y="8142544"/>
            <a:ext cx="5125720" cy="10928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7000" b="1" spc="-1195" dirty="0">
                <a:latin typeface="Tahoma"/>
                <a:cs typeface="Tahoma"/>
              </a:rPr>
              <a:t>I</a:t>
            </a:r>
            <a:r>
              <a:rPr sz="7000" b="1" spc="160" dirty="0">
                <a:latin typeface="Tahoma"/>
                <a:cs typeface="Tahoma"/>
              </a:rPr>
              <a:t>N</a:t>
            </a:r>
            <a:r>
              <a:rPr sz="7000" b="1" spc="-819" dirty="0">
                <a:latin typeface="Tahoma"/>
                <a:cs typeface="Tahoma"/>
              </a:rPr>
              <a:t> </a:t>
            </a:r>
            <a:r>
              <a:rPr sz="7000" b="1" spc="140" dirty="0">
                <a:latin typeface="Tahoma"/>
                <a:cs typeface="Tahoma"/>
              </a:rPr>
              <a:t>Q</a:t>
            </a:r>
            <a:r>
              <a:rPr sz="7000" b="1" spc="-155" dirty="0">
                <a:latin typeface="Tahoma"/>
                <a:cs typeface="Tahoma"/>
              </a:rPr>
              <a:t>U</a:t>
            </a:r>
            <a:r>
              <a:rPr sz="7000" b="1" spc="150" dirty="0">
                <a:latin typeface="Tahoma"/>
                <a:cs typeface="Tahoma"/>
              </a:rPr>
              <a:t>A</a:t>
            </a:r>
            <a:r>
              <a:rPr sz="7000" b="1" spc="385" dirty="0">
                <a:latin typeface="Tahoma"/>
                <a:cs typeface="Tahoma"/>
              </a:rPr>
              <a:t>L</a:t>
            </a:r>
            <a:r>
              <a:rPr sz="7000" b="1" spc="-1195" dirty="0">
                <a:latin typeface="Tahoma"/>
                <a:cs typeface="Tahoma"/>
              </a:rPr>
              <a:t>I</a:t>
            </a:r>
            <a:r>
              <a:rPr sz="7000" b="1" spc="130" dirty="0">
                <a:latin typeface="Tahoma"/>
                <a:cs typeface="Tahoma"/>
              </a:rPr>
              <a:t>T</a:t>
            </a:r>
            <a:r>
              <a:rPr sz="7000" b="1" spc="-55" dirty="0">
                <a:latin typeface="Tahoma"/>
                <a:cs typeface="Tahoma"/>
              </a:rPr>
              <a:t>Y</a:t>
            </a:r>
            <a:endParaRPr sz="7000">
              <a:latin typeface="Tahoma"/>
              <a:cs typeface="Tahoma"/>
            </a:endParaRPr>
          </a:p>
        </p:txBody>
      </p:sp>
      <p:sp>
        <p:nvSpPr>
          <p:cNvPr id="21" name="object 21"/>
          <p:cNvSpPr/>
          <p:nvPr/>
        </p:nvSpPr>
        <p:spPr>
          <a:xfrm>
            <a:off x="12618472" y="8039101"/>
            <a:ext cx="4124325" cy="85725"/>
          </a:xfrm>
          <a:custGeom>
            <a:avLst/>
            <a:gdLst/>
            <a:ahLst/>
            <a:cxnLst/>
            <a:rect l="l" t="t" r="r" b="b"/>
            <a:pathLst>
              <a:path w="4124325" h="85725">
                <a:moveTo>
                  <a:pt x="4123729" y="85724"/>
                </a:moveTo>
                <a:lnTo>
                  <a:pt x="0" y="85724"/>
                </a:lnTo>
                <a:lnTo>
                  <a:pt x="0" y="0"/>
                </a:lnTo>
                <a:lnTo>
                  <a:pt x="4123729" y="0"/>
                </a:lnTo>
                <a:lnTo>
                  <a:pt x="4123729" y="85724"/>
                </a:lnTo>
                <a:close/>
              </a:path>
            </a:pathLst>
          </a:custGeom>
          <a:solidFill>
            <a:srgbClr val="D00D1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 txBox="1"/>
          <p:nvPr/>
        </p:nvSpPr>
        <p:spPr>
          <a:xfrm>
            <a:off x="9374459" y="7089712"/>
            <a:ext cx="7381240" cy="10928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7000" b="1" spc="130" dirty="0">
                <a:latin typeface="Tahoma"/>
                <a:cs typeface="Tahoma"/>
              </a:rPr>
              <a:t>T</a:t>
            </a:r>
            <a:r>
              <a:rPr sz="7000" b="1" spc="120" dirty="0">
                <a:latin typeface="Tahoma"/>
                <a:cs typeface="Tahoma"/>
              </a:rPr>
              <a:t>OO</a:t>
            </a:r>
            <a:r>
              <a:rPr sz="7000" b="1" spc="385" dirty="0">
                <a:latin typeface="Tahoma"/>
                <a:cs typeface="Tahoma"/>
              </a:rPr>
              <a:t>L</a:t>
            </a:r>
            <a:r>
              <a:rPr sz="7000" b="1" spc="-55" dirty="0">
                <a:latin typeface="Tahoma"/>
                <a:cs typeface="Tahoma"/>
              </a:rPr>
              <a:t>S</a:t>
            </a:r>
            <a:r>
              <a:rPr sz="7000" b="1" spc="-844" dirty="0">
                <a:latin typeface="Tahoma"/>
                <a:cs typeface="Tahoma"/>
              </a:rPr>
              <a:t> </a:t>
            </a:r>
            <a:r>
              <a:rPr sz="7000" b="1" spc="-45" dirty="0">
                <a:solidFill>
                  <a:srgbClr val="D00D11"/>
                </a:solidFill>
                <a:latin typeface="Tahoma"/>
                <a:cs typeface="Tahoma"/>
              </a:rPr>
              <a:t>B</a:t>
            </a:r>
            <a:r>
              <a:rPr sz="7000" b="1" spc="-155" dirty="0">
                <a:solidFill>
                  <a:srgbClr val="D00D11"/>
                </a:solidFill>
                <a:latin typeface="Tahoma"/>
                <a:cs typeface="Tahoma"/>
              </a:rPr>
              <a:t>U</a:t>
            </a:r>
            <a:r>
              <a:rPr sz="7000" b="1" spc="135" dirty="0">
                <a:solidFill>
                  <a:srgbClr val="D00D11"/>
                </a:solidFill>
                <a:latin typeface="Tahoma"/>
                <a:cs typeface="Tahoma"/>
              </a:rPr>
              <a:t>T</a:t>
            </a:r>
            <a:r>
              <a:rPr sz="7000" b="1" spc="-819" dirty="0">
                <a:solidFill>
                  <a:srgbClr val="D00D11"/>
                </a:solidFill>
                <a:latin typeface="Tahoma"/>
                <a:cs typeface="Tahoma"/>
              </a:rPr>
              <a:t> </a:t>
            </a:r>
            <a:r>
              <a:rPr sz="7000" b="1" spc="385" dirty="0">
                <a:solidFill>
                  <a:srgbClr val="D00D11"/>
                </a:solidFill>
                <a:latin typeface="Tahoma"/>
                <a:cs typeface="Tahoma"/>
              </a:rPr>
              <a:t>L</a:t>
            </a:r>
            <a:r>
              <a:rPr sz="7000" b="1" spc="120" dirty="0">
                <a:solidFill>
                  <a:srgbClr val="D00D11"/>
                </a:solidFill>
                <a:latin typeface="Tahoma"/>
                <a:cs typeface="Tahoma"/>
              </a:rPr>
              <a:t>O</a:t>
            </a:r>
            <a:r>
              <a:rPr sz="7000" b="1" spc="-85" dirty="0">
                <a:solidFill>
                  <a:srgbClr val="D00D11"/>
                </a:solidFill>
                <a:latin typeface="Tahoma"/>
                <a:cs typeface="Tahoma"/>
              </a:rPr>
              <a:t>W</a:t>
            </a:r>
            <a:endParaRPr sz="7000">
              <a:latin typeface="Tahoma"/>
              <a:cs typeface="Tahoma"/>
            </a:endParaRPr>
          </a:p>
        </p:txBody>
      </p:sp>
      <p:sp>
        <p:nvSpPr>
          <p:cNvPr id="23" name="object 23"/>
          <p:cNvSpPr txBox="1">
            <a:spLocks noGrp="1"/>
          </p:cNvSpPr>
          <p:nvPr>
            <p:ph type="title"/>
          </p:nvPr>
        </p:nvSpPr>
        <p:spPr>
          <a:xfrm>
            <a:off x="9374459" y="925184"/>
            <a:ext cx="7696834" cy="25120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002030" marR="3947795">
              <a:lnSpc>
                <a:spcPct val="115399"/>
              </a:lnSpc>
              <a:spcBef>
                <a:spcPts val="100"/>
              </a:spcBef>
            </a:pPr>
            <a:r>
              <a:rPr sz="2600" spc="50" dirty="0">
                <a:solidFill>
                  <a:srgbClr val="000000"/>
                </a:solidFill>
                <a:latin typeface="Roboto"/>
                <a:cs typeface="Roboto"/>
              </a:rPr>
              <a:t>Professional </a:t>
            </a:r>
            <a:r>
              <a:rPr sz="2600" spc="55" dirty="0">
                <a:solidFill>
                  <a:srgbClr val="000000"/>
                </a:solidFill>
                <a:latin typeface="Roboto"/>
                <a:cs typeface="Roboto"/>
              </a:rPr>
              <a:t> </a:t>
            </a:r>
            <a:r>
              <a:rPr sz="2600" spc="50" dirty="0">
                <a:solidFill>
                  <a:srgbClr val="000000"/>
                </a:solidFill>
                <a:latin typeface="Roboto"/>
                <a:cs typeface="Roboto"/>
              </a:rPr>
              <a:t>Automotive</a:t>
            </a:r>
            <a:r>
              <a:rPr sz="2600" spc="25" dirty="0">
                <a:solidFill>
                  <a:srgbClr val="000000"/>
                </a:solidFill>
                <a:latin typeface="Roboto"/>
                <a:cs typeface="Roboto"/>
              </a:rPr>
              <a:t> </a:t>
            </a:r>
            <a:r>
              <a:rPr sz="2600" spc="60" dirty="0">
                <a:solidFill>
                  <a:srgbClr val="000000"/>
                </a:solidFill>
                <a:latin typeface="Roboto"/>
                <a:cs typeface="Roboto"/>
              </a:rPr>
              <a:t>Tools</a:t>
            </a:r>
            <a:endParaRPr sz="2600">
              <a:latin typeface="Roboto"/>
              <a:cs typeface="Roboto"/>
            </a:endParaRPr>
          </a:p>
          <a:p>
            <a:pPr marL="12700" marR="5080">
              <a:lnSpc>
                <a:spcPct val="115599"/>
              </a:lnSpc>
              <a:spcBef>
                <a:spcPts val="1280"/>
              </a:spcBef>
            </a:pPr>
            <a:r>
              <a:rPr sz="2000" b="0" spc="20" dirty="0">
                <a:solidFill>
                  <a:srgbClr val="000000"/>
                </a:solidFill>
                <a:latin typeface="Roboto"/>
                <a:cs typeface="Roboto"/>
              </a:rPr>
              <a:t>An</a:t>
            </a:r>
            <a:r>
              <a:rPr sz="2000" b="0" spc="75" dirty="0">
                <a:solidFill>
                  <a:srgbClr val="000000"/>
                </a:solidFill>
                <a:latin typeface="Roboto"/>
                <a:cs typeface="Roboto"/>
              </a:rPr>
              <a:t> </a:t>
            </a:r>
            <a:r>
              <a:rPr sz="2000" b="0" spc="20" dirty="0">
                <a:solidFill>
                  <a:srgbClr val="000000"/>
                </a:solidFill>
                <a:latin typeface="Roboto"/>
                <a:cs typeface="Roboto"/>
              </a:rPr>
              <a:t>aoutomotive</a:t>
            </a:r>
            <a:r>
              <a:rPr sz="2000" b="0" spc="75" dirty="0">
                <a:solidFill>
                  <a:srgbClr val="000000"/>
                </a:solidFill>
                <a:latin typeface="Roboto"/>
                <a:cs typeface="Roboto"/>
              </a:rPr>
              <a:t> </a:t>
            </a:r>
            <a:r>
              <a:rPr sz="2000" b="0" spc="5" dirty="0">
                <a:solidFill>
                  <a:srgbClr val="000000"/>
                </a:solidFill>
                <a:latin typeface="Roboto"/>
                <a:cs typeface="Roboto"/>
              </a:rPr>
              <a:t>brand</a:t>
            </a:r>
            <a:r>
              <a:rPr sz="2000" b="0" spc="80" dirty="0">
                <a:solidFill>
                  <a:srgbClr val="000000"/>
                </a:solidFill>
                <a:latin typeface="Roboto"/>
                <a:cs typeface="Roboto"/>
              </a:rPr>
              <a:t> </a:t>
            </a:r>
            <a:r>
              <a:rPr sz="2000" b="0" dirty="0">
                <a:solidFill>
                  <a:srgbClr val="000000"/>
                </a:solidFill>
                <a:latin typeface="Roboto"/>
                <a:cs typeface="Roboto"/>
              </a:rPr>
              <a:t>that</a:t>
            </a:r>
            <a:r>
              <a:rPr sz="2000" b="0" spc="75" dirty="0">
                <a:solidFill>
                  <a:srgbClr val="000000"/>
                </a:solidFill>
                <a:latin typeface="Roboto"/>
                <a:cs typeface="Roboto"/>
              </a:rPr>
              <a:t> </a:t>
            </a:r>
            <a:r>
              <a:rPr sz="2000" b="0" spc="25" dirty="0">
                <a:solidFill>
                  <a:srgbClr val="000000"/>
                </a:solidFill>
                <a:latin typeface="Roboto"/>
                <a:cs typeface="Roboto"/>
              </a:rPr>
              <a:t>focus</a:t>
            </a:r>
            <a:r>
              <a:rPr sz="2000" b="0" spc="80" dirty="0">
                <a:solidFill>
                  <a:srgbClr val="000000"/>
                </a:solidFill>
                <a:latin typeface="Roboto"/>
                <a:cs typeface="Roboto"/>
              </a:rPr>
              <a:t> </a:t>
            </a:r>
            <a:r>
              <a:rPr sz="2000" b="0" dirty="0">
                <a:solidFill>
                  <a:srgbClr val="000000"/>
                </a:solidFill>
                <a:latin typeface="Roboto"/>
                <a:cs typeface="Roboto"/>
              </a:rPr>
              <a:t>on</a:t>
            </a:r>
            <a:r>
              <a:rPr sz="2000" b="0" spc="75" dirty="0">
                <a:solidFill>
                  <a:srgbClr val="000000"/>
                </a:solidFill>
                <a:latin typeface="Roboto"/>
                <a:cs typeface="Roboto"/>
              </a:rPr>
              <a:t> </a:t>
            </a:r>
            <a:r>
              <a:rPr sz="2000" b="0" spc="5" dirty="0">
                <a:solidFill>
                  <a:srgbClr val="000000"/>
                </a:solidFill>
                <a:latin typeface="Roboto"/>
                <a:cs typeface="Roboto"/>
              </a:rPr>
              <a:t>giving</a:t>
            </a:r>
            <a:r>
              <a:rPr sz="2000" b="0" spc="80" dirty="0">
                <a:solidFill>
                  <a:srgbClr val="000000"/>
                </a:solidFill>
                <a:latin typeface="Roboto"/>
                <a:cs typeface="Roboto"/>
              </a:rPr>
              <a:t> </a:t>
            </a:r>
            <a:r>
              <a:rPr sz="2000" b="0" spc="5" dirty="0">
                <a:solidFill>
                  <a:srgbClr val="000000"/>
                </a:solidFill>
                <a:latin typeface="Roboto"/>
                <a:cs typeface="Roboto"/>
              </a:rPr>
              <a:t>the</a:t>
            </a:r>
            <a:r>
              <a:rPr sz="2000" b="0" spc="75" dirty="0">
                <a:solidFill>
                  <a:srgbClr val="000000"/>
                </a:solidFill>
                <a:latin typeface="Roboto"/>
                <a:cs typeface="Roboto"/>
              </a:rPr>
              <a:t> </a:t>
            </a:r>
            <a:r>
              <a:rPr sz="2000" b="0" spc="20" dirty="0">
                <a:solidFill>
                  <a:srgbClr val="000000"/>
                </a:solidFill>
                <a:latin typeface="Roboto"/>
                <a:cs typeface="Roboto"/>
              </a:rPr>
              <a:t>customer</a:t>
            </a:r>
            <a:r>
              <a:rPr sz="2000" b="0" spc="80" dirty="0">
                <a:solidFill>
                  <a:srgbClr val="000000"/>
                </a:solidFill>
                <a:latin typeface="Roboto"/>
                <a:cs typeface="Roboto"/>
              </a:rPr>
              <a:t> </a:t>
            </a:r>
            <a:r>
              <a:rPr sz="2000" b="0" spc="5" dirty="0">
                <a:solidFill>
                  <a:srgbClr val="000000"/>
                </a:solidFill>
                <a:latin typeface="Roboto"/>
                <a:cs typeface="Roboto"/>
              </a:rPr>
              <a:t>the</a:t>
            </a:r>
            <a:r>
              <a:rPr sz="2000" b="0" spc="75" dirty="0">
                <a:solidFill>
                  <a:srgbClr val="000000"/>
                </a:solidFill>
                <a:latin typeface="Roboto"/>
                <a:cs typeface="Roboto"/>
              </a:rPr>
              <a:t> </a:t>
            </a:r>
            <a:r>
              <a:rPr sz="2000" b="0" spc="15" dirty="0">
                <a:solidFill>
                  <a:srgbClr val="000000"/>
                </a:solidFill>
                <a:latin typeface="Roboto"/>
                <a:cs typeface="Roboto"/>
              </a:rPr>
              <a:t>best </a:t>
            </a:r>
            <a:r>
              <a:rPr sz="2000" b="0" spc="20" dirty="0">
                <a:solidFill>
                  <a:srgbClr val="000000"/>
                </a:solidFill>
                <a:latin typeface="Roboto"/>
                <a:cs typeface="Roboto"/>
              </a:rPr>
              <a:t> </a:t>
            </a:r>
            <a:r>
              <a:rPr sz="2000" b="0" spc="10" dirty="0">
                <a:solidFill>
                  <a:srgbClr val="000000"/>
                </a:solidFill>
                <a:latin typeface="Roboto"/>
                <a:cs typeface="Roboto"/>
              </a:rPr>
              <a:t>industrial</a:t>
            </a:r>
            <a:r>
              <a:rPr sz="2000" b="0" spc="75" dirty="0">
                <a:solidFill>
                  <a:srgbClr val="000000"/>
                </a:solidFill>
                <a:latin typeface="Roboto"/>
                <a:cs typeface="Roboto"/>
              </a:rPr>
              <a:t> </a:t>
            </a:r>
            <a:r>
              <a:rPr sz="2000" b="0" spc="5" dirty="0">
                <a:solidFill>
                  <a:srgbClr val="000000"/>
                </a:solidFill>
                <a:latin typeface="Roboto"/>
                <a:cs typeface="Roboto"/>
              </a:rPr>
              <a:t>and</a:t>
            </a:r>
            <a:r>
              <a:rPr sz="2000" b="0" spc="75" dirty="0">
                <a:solidFill>
                  <a:srgbClr val="000000"/>
                </a:solidFill>
                <a:latin typeface="Roboto"/>
                <a:cs typeface="Roboto"/>
              </a:rPr>
              <a:t> </a:t>
            </a:r>
            <a:r>
              <a:rPr sz="2000" b="0" spc="20" dirty="0">
                <a:solidFill>
                  <a:srgbClr val="000000"/>
                </a:solidFill>
                <a:latin typeface="Roboto"/>
                <a:cs typeface="Roboto"/>
              </a:rPr>
              <a:t>professional</a:t>
            </a:r>
            <a:r>
              <a:rPr sz="2000" b="0" spc="80" dirty="0">
                <a:solidFill>
                  <a:srgbClr val="000000"/>
                </a:solidFill>
                <a:latin typeface="Roboto"/>
                <a:cs typeface="Roboto"/>
              </a:rPr>
              <a:t> </a:t>
            </a:r>
            <a:r>
              <a:rPr sz="2000" b="0" spc="20" dirty="0">
                <a:solidFill>
                  <a:srgbClr val="000000"/>
                </a:solidFill>
                <a:latin typeface="Roboto"/>
                <a:cs typeface="Roboto"/>
              </a:rPr>
              <a:t>tools.</a:t>
            </a:r>
            <a:r>
              <a:rPr sz="2000" b="0" spc="75" dirty="0">
                <a:solidFill>
                  <a:srgbClr val="000000"/>
                </a:solidFill>
                <a:latin typeface="Roboto"/>
                <a:cs typeface="Roboto"/>
              </a:rPr>
              <a:t> </a:t>
            </a:r>
            <a:r>
              <a:rPr sz="2000" b="0" spc="5" dirty="0">
                <a:solidFill>
                  <a:srgbClr val="000000"/>
                </a:solidFill>
                <a:latin typeface="Roboto"/>
                <a:cs typeface="Roboto"/>
              </a:rPr>
              <a:t>Our</a:t>
            </a:r>
            <a:r>
              <a:rPr sz="2000" b="0" spc="75" dirty="0">
                <a:solidFill>
                  <a:srgbClr val="000000"/>
                </a:solidFill>
                <a:latin typeface="Roboto"/>
                <a:cs typeface="Roboto"/>
              </a:rPr>
              <a:t> </a:t>
            </a:r>
            <a:r>
              <a:rPr sz="2000" b="0" spc="10" dirty="0">
                <a:solidFill>
                  <a:srgbClr val="000000"/>
                </a:solidFill>
                <a:latin typeface="Roboto"/>
                <a:cs typeface="Roboto"/>
              </a:rPr>
              <a:t>20</a:t>
            </a:r>
            <a:r>
              <a:rPr sz="2000" b="0" spc="80" dirty="0">
                <a:solidFill>
                  <a:srgbClr val="000000"/>
                </a:solidFill>
                <a:latin typeface="Roboto"/>
                <a:cs typeface="Roboto"/>
              </a:rPr>
              <a:t> </a:t>
            </a:r>
            <a:r>
              <a:rPr sz="2000" b="0" spc="5" dirty="0">
                <a:solidFill>
                  <a:srgbClr val="000000"/>
                </a:solidFill>
                <a:latin typeface="Roboto"/>
                <a:cs typeface="Roboto"/>
              </a:rPr>
              <a:t>years</a:t>
            </a:r>
            <a:r>
              <a:rPr sz="2000" b="0" spc="75" dirty="0">
                <a:solidFill>
                  <a:srgbClr val="000000"/>
                </a:solidFill>
                <a:latin typeface="Roboto"/>
                <a:cs typeface="Roboto"/>
              </a:rPr>
              <a:t> </a:t>
            </a:r>
            <a:r>
              <a:rPr sz="2000" b="0" spc="35" dirty="0">
                <a:solidFill>
                  <a:srgbClr val="000000"/>
                </a:solidFill>
                <a:latin typeface="Roboto"/>
                <a:cs typeface="Roboto"/>
              </a:rPr>
              <a:t>of</a:t>
            </a:r>
            <a:r>
              <a:rPr sz="2000" b="0" spc="80" dirty="0">
                <a:solidFill>
                  <a:srgbClr val="000000"/>
                </a:solidFill>
                <a:latin typeface="Roboto"/>
                <a:cs typeface="Roboto"/>
              </a:rPr>
              <a:t> </a:t>
            </a:r>
            <a:r>
              <a:rPr sz="2000" b="0" spc="20" dirty="0">
                <a:solidFill>
                  <a:srgbClr val="000000"/>
                </a:solidFill>
                <a:latin typeface="Roboto"/>
                <a:cs typeface="Roboto"/>
              </a:rPr>
              <a:t>dedication</a:t>
            </a:r>
            <a:r>
              <a:rPr sz="2000" b="0" spc="75" dirty="0">
                <a:solidFill>
                  <a:srgbClr val="000000"/>
                </a:solidFill>
                <a:latin typeface="Roboto"/>
                <a:cs typeface="Roboto"/>
              </a:rPr>
              <a:t> </a:t>
            </a:r>
            <a:r>
              <a:rPr sz="2000" b="0" dirty="0">
                <a:solidFill>
                  <a:srgbClr val="000000"/>
                </a:solidFill>
                <a:latin typeface="Roboto"/>
                <a:cs typeface="Roboto"/>
              </a:rPr>
              <a:t>is</a:t>
            </a:r>
            <a:r>
              <a:rPr sz="2000" b="0" spc="75" dirty="0">
                <a:solidFill>
                  <a:srgbClr val="000000"/>
                </a:solidFill>
                <a:latin typeface="Roboto"/>
                <a:cs typeface="Roboto"/>
              </a:rPr>
              <a:t> </a:t>
            </a:r>
            <a:r>
              <a:rPr sz="2000" b="0" spc="-15" dirty="0">
                <a:solidFill>
                  <a:srgbClr val="000000"/>
                </a:solidFill>
                <a:latin typeface="Roboto"/>
                <a:cs typeface="Roboto"/>
              </a:rPr>
              <a:t>a </a:t>
            </a:r>
            <a:r>
              <a:rPr sz="2000" b="0" spc="-10" dirty="0">
                <a:solidFill>
                  <a:srgbClr val="000000"/>
                </a:solidFill>
                <a:latin typeface="Roboto"/>
                <a:cs typeface="Roboto"/>
              </a:rPr>
              <a:t> </a:t>
            </a:r>
            <a:r>
              <a:rPr sz="2000" b="0" spc="25" dirty="0">
                <a:solidFill>
                  <a:srgbClr val="000000"/>
                </a:solidFill>
                <a:latin typeface="Roboto"/>
                <a:cs typeface="Roboto"/>
              </a:rPr>
              <a:t>proof</a:t>
            </a:r>
            <a:r>
              <a:rPr sz="2000" b="0" spc="80" dirty="0">
                <a:solidFill>
                  <a:srgbClr val="000000"/>
                </a:solidFill>
                <a:latin typeface="Roboto"/>
                <a:cs typeface="Roboto"/>
              </a:rPr>
              <a:t> </a:t>
            </a:r>
            <a:r>
              <a:rPr sz="2000" b="0" dirty="0">
                <a:solidFill>
                  <a:srgbClr val="000000"/>
                </a:solidFill>
                <a:latin typeface="Roboto"/>
                <a:cs typeface="Roboto"/>
              </a:rPr>
              <a:t>that</a:t>
            </a:r>
            <a:r>
              <a:rPr sz="2000" b="0" spc="80" dirty="0">
                <a:solidFill>
                  <a:srgbClr val="000000"/>
                </a:solidFill>
                <a:latin typeface="Roboto"/>
                <a:cs typeface="Roboto"/>
              </a:rPr>
              <a:t> </a:t>
            </a:r>
            <a:r>
              <a:rPr sz="2000" b="0" spc="15" dirty="0">
                <a:solidFill>
                  <a:srgbClr val="000000"/>
                </a:solidFill>
                <a:latin typeface="Roboto"/>
                <a:cs typeface="Roboto"/>
              </a:rPr>
              <a:t>we</a:t>
            </a:r>
            <a:r>
              <a:rPr sz="2000" b="0" spc="80" dirty="0">
                <a:solidFill>
                  <a:srgbClr val="000000"/>
                </a:solidFill>
                <a:latin typeface="Roboto"/>
                <a:cs typeface="Roboto"/>
              </a:rPr>
              <a:t> </a:t>
            </a:r>
            <a:r>
              <a:rPr sz="2000" b="0" spc="15" dirty="0">
                <a:solidFill>
                  <a:srgbClr val="000000"/>
                </a:solidFill>
                <a:latin typeface="Roboto"/>
                <a:cs typeface="Roboto"/>
              </a:rPr>
              <a:t>are</a:t>
            </a:r>
            <a:r>
              <a:rPr sz="2000" b="0" spc="80" dirty="0">
                <a:solidFill>
                  <a:srgbClr val="000000"/>
                </a:solidFill>
                <a:latin typeface="Roboto"/>
                <a:cs typeface="Roboto"/>
              </a:rPr>
              <a:t> </a:t>
            </a:r>
            <a:r>
              <a:rPr sz="2000" b="0" spc="-15" dirty="0">
                <a:solidFill>
                  <a:srgbClr val="000000"/>
                </a:solidFill>
                <a:latin typeface="Roboto"/>
                <a:cs typeface="Roboto"/>
              </a:rPr>
              <a:t>a</a:t>
            </a:r>
            <a:r>
              <a:rPr sz="2000" b="0" spc="85" dirty="0">
                <a:solidFill>
                  <a:srgbClr val="000000"/>
                </a:solidFill>
                <a:latin typeface="Roboto"/>
                <a:cs typeface="Roboto"/>
              </a:rPr>
              <a:t> </a:t>
            </a:r>
            <a:r>
              <a:rPr sz="2000" b="0" spc="20" dirty="0">
                <a:solidFill>
                  <a:srgbClr val="000000"/>
                </a:solidFill>
                <a:latin typeface="Roboto"/>
                <a:cs typeface="Roboto"/>
              </a:rPr>
              <a:t>recognized</a:t>
            </a:r>
            <a:r>
              <a:rPr sz="2000" b="0" spc="80" dirty="0">
                <a:solidFill>
                  <a:srgbClr val="000000"/>
                </a:solidFill>
                <a:latin typeface="Roboto"/>
                <a:cs typeface="Roboto"/>
              </a:rPr>
              <a:t> </a:t>
            </a:r>
            <a:r>
              <a:rPr sz="2000" b="0" spc="5" dirty="0">
                <a:solidFill>
                  <a:srgbClr val="000000"/>
                </a:solidFill>
                <a:latin typeface="Roboto"/>
                <a:cs typeface="Roboto"/>
              </a:rPr>
              <a:t>brand</a:t>
            </a:r>
            <a:r>
              <a:rPr sz="2000" b="0" spc="80" dirty="0">
                <a:solidFill>
                  <a:srgbClr val="000000"/>
                </a:solidFill>
                <a:latin typeface="Roboto"/>
                <a:cs typeface="Roboto"/>
              </a:rPr>
              <a:t> </a:t>
            </a:r>
            <a:r>
              <a:rPr sz="2000" b="0" spc="10" dirty="0">
                <a:solidFill>
                  <a:srgbClr val="000000"/>
                </a:solidFill>
                <a:latin typeface="Roboto"/>
                <a:cs typeface="Roboto"/>
              </a:rPr>
              <a:t>trusted</a:t>
            </a:r>
            <a:r>
              <a:rPr sz="2000" b="0" spc="80" dirty="0">
                <a:solidFill>
                  <a:srgbClr val="000000"/>
                </a:solidFill>
                <a:latin typeface="Roboto"/>
                <a:cs typeface="Roboto"/>
              </a:rPr>
              <a:t> </a:t>
            </a:r>
            <a:r>
              <a:rPr sz="2000" b="0" spc="-20" dirty="0">
                <a:solidFill>
                  <a:srgbClr val="000000"/>
                </a:solidFill>
                <a:latin typeface="Roboto"/>
                <a:cs typeface="Roboto"/>
              </a:rPr>
              <a:t>by</a:t>
            </a:r>
            <a:r>
              <a:rPr sz="2000" b="0" spc="80" dirty="0">
                <a:solidFill>
                  <a:srgbClr val="000000"/>
                </a:solidFill>
                <a:latin typeface="Roboto"/>
                <a:cs typeface="Roboto"/>
              </a:rPr>
              <a:t> </a:t>
            </a:r>
            <a:r>
              <a:rPr sz="2000" b="0" spc="5" dirty="0">
                <a:solidFill>
                  <a:srgbClr val="000000"/>
                </a:solidFill>
                <a:latin typeface="Roboto"/>
                <a:cs typeface="Roboto"/>
              </a:rPr>
              <a:t>the</a:t>
            </a:r>
            <a:r>
              <a:rPr sz="2000" b="0" spc="85" dirty="0">
                <a:solidFill>
                  <a:srgbClr val="000000"/>
                </a:solidFill>
                <a:latin typeface="Roboto"/>
                <a:cs typeface="Roboto"/>
              </a:rPr>
              <a:t> </a:t>
            </a:r>
            <a:r>
              <a:rPr sz="2000" b="0" spc="20" dirty="0">
                <a:solidFill>
                  <a:srgbClr val="000000"/>
                </a:solidFill>
                <a:latin typeface="Roboto"/>
                <a:cs typeface="Roboto"/>
              </a:rPr>
              <a:t>customers</a:t>
            </a:r>
            <a:r>
              <a:rPr sz="2000" b="0" spc="80" dirty="0">
                <a:solidFill>
                  <a:srgbClr val="000000"/>
                </a:solidFill>
                <a:latin typeface="Roboto"/>
                <a:cs typeface="Roboto"/>
              </a:rPr>
              <a:t> </a:t>
            </a:r>
            <a:r>
              <a:rPr sz="2000" b="0" spc="5" dirty="0">
                <a:solidFill>
                  <a:srgbClr val="000000"/>
                </a:solidFill>
                <a:latin typeface="Roboto"/>
                <a:cs typeface="Roboto"/>
              </a:rPr>
              <a:t>all </a:t>
            </a:r>
            <a:r>
              <a:rPr sz="2000" b="0" spc="-484" dirty="0">
                <a:solidFill>
                  <a:srgbClr val="000000"/>
                </a:solidFill>
                <a:latin typeface="Roboto"/>
                <a:cs typeface="Roboto"/>
              </a:rPr>
              <a:t> </a:t>
            </a:r>
            <a:r>
              <a:rPr sz="2000" b="0" spc="15" dirty="0">
                <a:solidFill>
                  <a:srgbClr val="000000"/>
                </a:solidFill>
                <a:latin typeface="Roboto"/>
                <a:cs typeface="Roboto"/>
              </a:rPr>
              <a:t>over</a:t>
            </a:r>
            <a:r>
              <a:rPr sz="2000" b="0" spc="70" dirty="0">
                <a:solidFill>
                  <a:srgbClr val="000000"/>
                </a:solidFill>
                <a:latin typeface="Roboto"/>
                <a:cs typeface="Roboto"/>
              </a:rPr>
              <a:t> </a:t>
            </a:r>
            <a:r>
              <a:rPr sz="2000" b="0" spc="5" dirty="0">
                <a:solidFill>
                  <a:srgbClr val="000000"/>
                </a:solidFill>
                <a:latin typeface="Roboto"/>
                <a:cs typeface="Roboto"/>
              </a:rPr>
              <a:t>the</a:t>
            </a:r>
            <a:r>
              <a:rPr sz="2000" b="0" spc="75" dirty="0">
                <a:solidFill>
                  <a:srgbClr val="000000"/>
                </a:solidFill>
                <a:latin typeface="Roboto"/>
                <a:cs typeface="Roboto"/>
              </a:rPr>
              <a:t> </a:t>
            </a:r>
            <a:r>
              <a:rPr sz="2000" b="0" spc="15" dirty="0">
                <a:solidFill>
                  <a:srgbClr val="000000"/>
                </a:solidFill>
                <a:latin typeface="Roboto"/>
                <a:cs typeface="Roboto"/>
              </a:rPr>
              <a:t>world.</a:t>
            </a:r>
            <a:endParaRPr sz="2000">
              <a:latin typeface="Roboto"/>
              <a:cs typeface="Roboto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3256429" y="6477494"/>
            <a:ext cx="5284470" cy="22123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198880" marR="1339215">
              <a:lnSpc>
                <a:spcPct val="115399"/>
              </a:lnSpc>
              <a:spcBef>
                <a:spcPts val="100"/>
              </a:spcBef>
            </a:pPr>
            <a:r>
              <a:rPr sz="2600" b="1" spc="50" dirty="0">
                <a:solidFill>
                  <a:srgbClr val="FFFFFF"/>
                </a:solidFill>
                <a:latin typeface="Roboto"/>
                <a:cs typeface="Roboto"/>
              </a:rPr>
              <a:t>Professional </a:t>
            </a:r>
            <a:r>
              <a:rPr sz="2600" b="1" spc="55" dirty="0">
                <a:solidFill>
                  <a:srgbClr val="FFFFFF"/>
                </a:solidFill>
                <a:latin typeface="Roboto"/>
                <a:cs typeface="Roboto"/>
              </a:rPr>
              <a:t> </a:t>
            </a:r>
            <a:r>
              <a:rPr sz="2600" b="1" spc="50" dirty="0">
                <a:solidFill>
                  <a:srgbClr val="FFFFFF"/>
                </a:solidFill>
                <a:latin typeface="Roboto"/>
                <a:cs typeface="Roboto"/>
              </a:rPr>
              <a:t>Automotive</a:t>
            </a:r>
            <a:r>
              <a:rPr sz="2600" b="1" spc="25" dirty="0">
                <a:solidFill>
                  <a:srgbClr val="FFFFFF"/>
                </a:solidFill>
                <a:latin typeface="Roboto"/>
                <a:cs typeface="Roboto"/>
              </a:rPr>
              <a:t> </a:t>
            </a:r>
            <a:r>
              <a:rPr sz="2600" b="1" spc="60" dirty="0">
                <a:solidFill>
                  <a:srgbClr val="FFFFFF"/>
                </a:solidFill>
                <a:latin typeface="Roboto"/>
                <a:cs typeface="Roboto"/>
              </a:rPr>
              <a:t>Tools</a:t>
            </a:r>
            <a:endParaRPr sz="2600">
              <a:latin typeface="Roboto"/>
              <a:cs typeface="Roboto"/>
            </a:endParaRPr>
          </a:p>
          <a:p>
            <a:pPr marL="12700" marR="5080">
              <a:lnSpc>
                <a:spcPct val="115599"/>
              </a:lnSpc>
              <a:spcBef>
                <a:spcPts val="1689"/>
              </a:spcBef>
            </a:pPr>
            <a:r>
              <a:rPr sz="2000" spc="-5" dirty="0">
                <a:solidFill>
                  <a:srgbClr val="FFFFFF"/>
                </a:solidFill>
                <a:latin typeface="Roboto"/>
                <a:cs typeface="Roboto"/>
              </a:rPr>
              <a:t>It</a:t>
            </a:r>
            <a:r>
              <a:rPr sz="2000" spc="70" dirty="0">
                <a:solidFill>
                  <a:srgbClr val="FFFFFF"/>
                </a:solidFill>
                <a:latin typeface="Roboto"/>
                <a:cs typeface="Roboto"/>
              </a:rPr>
              <a:t> </a:t>
            </a:r>
            <a:r>
              <a:rPr sz="2000" dirty="0">
                <a:solidFill>
                  <a:srgbClr val="FFFFFF"/>
                </a:solidFill>
                <a:latin typeface="Roboto"/>
                <a:cs typeface="Roboto"/>
              </a:rPr>
              <a:t>is</a:t>
            </a:r>
            <a:r>
              <a:rPr sz="2000" spc="75" dirty="0">
                <a:solidFill>
                  <a:srgbClr val="FFFFFF"/>
                </a:solidFill>
                <a:latin typeface="Roboto"/>
                <a:cs typeface="Roboto"/>
              </a:rPr>
              <a:t> </a:t>
            </a:r>
            <a:r>
              <a:rPr sz="2000" spc="5" dirty="0">
                <a:solidFill>
                  <a:srgbClr val="FFFFFF"/>
                </a:solidFill>
                <a:latin typeface="Roboto"/>
                <a:cs typeface="Roboto"/>
              </a:rPr>
              <a:t>not</a:t>
            </a:r>
            <a:r>
              <a:rPr sz="2000" spc="75" dirty="0">
                <a:solidFill>
                  <a:srgbClr val="FFFFFF"/>
                </a:solidFill>
                <a:latin typeface="Roboto"/>
                <a:cs typeface="Roboto"/>
              </a:rPr>
              <a:t> </a:t>
            </a:r>
            <a:r>
              <a:rPr sz="2000" spc="-5" dirty="0">
                <a:solidFill>
                  <a:srgbClr val="FFFFFF"/>
                </a:solidFill>
                <a:latin typeface="Roboto"/>
                <a:cs typeface="Roboto"/>
              </a:rPr>
              <a:t>only</a:t>
            </a:r>
            <a:r>
              <a:rPr sz="2000" spc="75" dirty="0">
                <a:solidFill>
                  <a:srgbClr val="FFFFFF"/>
                </a:solidFill>
                <a:latin typeface="Roboto"/>
                <a:cs typeface="Roboto"/>
              </a:rPr>
              <a:t> </a:t>
            </a:r>
            <a:r>
              <a:rPr sz="2000" spc="30" dirty="0">
                <a:solidFill>
                  <a:srgbClr val="FFFFFF"/>
                </a:solidFill>
                <a:latin typeface="Roboto"/>
                <a:cs typeface="Roboto"/>
              </a:rPr>
              <a:t>affordable</a:t>
            </a:r>
            <a:r>
              <a:rPr sz="2000" spc="70" dirty="0">
                <a:solidFill>
                  <a:srgbClr val="FFFFFF"/>
                </a:solidFill>
                <a:latin typeface="Roboto"/>
                <a:cs typeface="Roboto"/>
              </a:rPr>
              <a:t> </a:t>
            </a:r>
            <a:r>
              <a:rPr sz="2000" spc="15" dirty="0">
                <a:solidFill>
                  <a:srgbClr val="FFFFFF"/>
                </a:solidFill>
                <a:latin typeface="Roboto"/>
                <a:cs typeface="Roboto"/>
              </a:rPr>
              <a:t>price</a:t>
            </a:r>
            <a:r>
              <a:rPr sz="2000" spc="75" dirty="0">
                <a:solidFill>
                  <a:srgbClr val="FFFFFF"/>
                </a:solidFill>
                <a:latin typeface="Roboto"/>
                <a:cs typeface="Roboto"/>
              </a:rPr>
              <a:t> </a:t>
            </a:r>
            <a:r>
              <a:rPr sz="2000" spc="5" dirty="0">
                <a:solidFill>
                  <a:srgbClr val="FFFFFF"/>
                </a:solidFill>
                <a:latin typeface="Roboto"/>
                <a:cs typeface="Roboto"/>
              </a:rPr>
              <a:t>and</a:t>
            </a:r>
            <a:r>
              <a:rPr sz="2000" spc="75" dirty="0">
                <a:solidFill>
                  <a:srgbClr val="FFFFFF"/>
                </a:solidFill>
                <a:latin typeface="Roboto"/>
                <a:cs typeface="Roboto"/>
              </a:rPr>
              <a:t> </a:t>
            </a:r>
            <a:r>
              <a:rPr sz="2000" spc="15" dirty="0">
                <a:solidFill>
                  <a:srgbClr val="FFFFFF"/>
                </a:solidFill>
                <a:latin typeface="Roboto"/>
                <a:cs typeface="Roboto"/>
              </a:rPr>
              <a:t>guarantees </a:t>
            </a:r>
            <a:r>
              <a:rPr sz="2000" spc="-484" dirty="0">
                <a:solidFill>
                  <a:srgbClr val="FFFFFF"/>
                </a:solidFill>
                <a:latin typeface="Roboto"/>
                <a:cs typeface="Roboto"/>
              </a:rPr>
              <a:t> </a:t>
            </a:r>
            <a:r>
              <a:rPr sz="2000" dirty="0">
                <a:solidFill>
                  <a:srgbClr val="FFFFFF"/>
                </a:solidFill>
                <a:latin typeface="Roboto"/>
                <a:cs typeface="Roboto"/>
              </a:rPr>
              <a:t>that</a:t>
            </a:r>
            <a:r>
              <a:rPr sz="2000" spc="110" dirty="0">
                <a:solidFill>
                  <a:srgbClr val="FFFFFF"/>
                </a:solidFill>
                <a:latin typeface="Roboto"/>
                <a:cs typeface="Roboto"/>
              </a:rPr>
              <a:t> </a:t>
            </a:r>
            <a:r>
              <a:rPr sz="2000" spc="-10" dirty="0">
                <a:solidFill>
                  <a:srgbClr val="FFFFFF"/>
                </a:solidFill>
                <a:latin typeface="Roboto"/>
                <a:cs typeface="Roboto"/>
              </a:rPr>
              <a:t>you</a:t>
            </a:r>
            <a:r>
              <a:rPr sz="2000" spc="110" dirty="0">
                <a:solidFill>
                  <a:srgbClr val="FFFFFF"/>
                </a:solidFill>
                <a:latin typeface="Roboto"/>
                <a:cs typeface="Roboto"/>
              </a:rPr>
              <a:t> </a:t>
            </a:r>
            <a:r>
              <a:rPr sz="2000" spc="5" dirty="0">
                <a:solidFill>
                  <a:srgbClr val="FFFFFF"/>
                </a:solidFill>
                <a:latin typeface="Roboto"/>
                <a:cs typeface="Roboto"/>
              </a:rPr>
              <a:t>will</a:t>
            </a:r>
            <a:r>
              <a:rPr sz="2000" spc="110" dirty="0">
                <a:solidFill>
                  <a:srgbClr val="FFFFFF"/>
                </a:solidFill>
                <a:latin typeface="Roboto"/>
                <a:cs typeface="Roboto"/>
              </a:rPr>
              <a:t> </a:t>
            </a:r>
            <a:r>
              <a:rPr sz="2000" spc="15" dirty="0">
                <a:solidFill>
                  <a:srgbClr val="FFFFFF"/>
                </a:solidFill>
                <a:latin typeface="Roboto"/>
                <a:cs typeface="Roboto"/>
              </a:rPr>
              <a:t>get.</a:t>
            </a:r>
            <a:r>
              <a:rPr sz="2000" spc="110" dirty="0">
                <a:solidFill>
                  <a:srgbClr val="FFFFFF"/>
                </a:solidFill>
                <a:latin typeface="Roboto"/>
                <a:cs typeface="Roboto"/>
              </a:rPr>
              <a:t> </a:t>
            </a:r>
            <a:r>
              <a:rPr sz="2000" spc="20" dirty="0">
                <a:solidFill>
                  <a:srgbClr val="FFFFFF"/>
                </a:solidFill>
                <a:latin typeface="Roboto"/>
                <a:cs typeface="Roboto"/>
              </a:rPr>
              <a:t>With</a:t>
            </a:r>
            <a:r>
              <a:rPr sz="2000" spc="110" dirty="0">
                <a:solidFill>
                  <a:srgbClr val="FFFFFF"/>
                </a:solidFill>
                <a:latin typeface="Roboto"/>
                <a:cs typeface="Roboto"/>
              </a:rPr>
              <a:t> </a:t>
            </a:r>
            <a:r>
              <a:rPr sz="2000" spc="5" dirty="0">
                <a:solidFill>
                  <a:srgbClr val="FFFFFF"/>
                </a:solidFill>
                <a:latin typeface="Roboto"/>
                <a:cs typeface="Roboto"/>
              </a:rPr>
              <a:t>us,</a:t>
            </a:r>
            <a:r>
              <a:rPr sz="2000" spc="110" dirty="0">
                <a:solidFill>
                  <a:srgbClr val="FFFFFF"/>
                </a:solidFill>
                <a:latin typeface="Roboto"/>
                <a:cs typeface="Roboto"/>
              </a:rPr>
              <a:t> </a:t>
            </a:r>
            <a:r>
              <a:rPr sz="2000" spc="-10" dirty="0">
                <a:solidFill>
                  <a:srgbClr val="FFFFFF"/>
                </a:solidFill>
                <a:latin typeface="Roboto"/>
                <a:cs typeface="Roboto"/>
              </a:rPr>
              <a:t>you</a:t>
            </a:r>
            <a:r>
              <a:rPr sz="2000" spc="110" dirty="0">
                <a:solidFill>
                  <a:srgbClr val="FFFFFF"/>
                </a:solidFill>
                <a:latin typeface="Roboto"/>
                <a:cs typeface="Roboto"/>
              </a:rPr>
              <a:t> </a:t>
            </a:r>
            <a:r>
              <a:rPr sz="2000" spc="5" dirty="0">
                <a:solidFill>
                  <a:srgbClr val="FFFFFF"/>
                </a:solidFill>
                <a:latin typeface="Roboto"/>
                <a:cs typeface="Roboto"/>
              </a:rPr>
              <a:t>will</a:t>
            </a:r>
            <a:r>
              <a:rPr sz="2000" spc="110" dirty="0">
                <a:solidFill>
                  <a:srgbClr val="FFFFFF"/>
                </a:solidFill>
                <a:latin typeface="Roboto"/>
                <a:cs typeface="Roboto"/>
              </a:rPr>
              <a:t> </a:t>
            </a:r>
            <a:r>
              <a:rPr sz="2000" spc="15" dirty="0">
                <a:solidFill>
                  <a:srgbClr val="FFFFFF"/>
                </a:solidFill>
                <a:latin typeface="Roboto"/>
                <a:cs typeface="Roboto"/>
              </a:rPr>
              <a:t>also</a:t>
            </a:r>
            <a:r>
              <a:rPr sz="2000" spc="110" dirty="0">
                <a:solidFill>
                  <a:srgbClr val="FFFFFF"/>
                </a:solidFill>
                <a:latin typeface="Roboto"/>
                <a:cs typeface="Roboto"/>
              </a:rPr>
              <a:t> </a:t>
            </a:r>
            <a:r>
              <a:rPr sz="2000" spc="15" dirty="0">
                <a:solidFill>
                  <a:srgbClr val="FFFFFF"/>
                </a:solidFill>
                <a:latin typeface="Roboto"/>
                <a:cs typeface="Roboto"/>
              </a:rPr>
              <a:t>get </a:t>
            </a:r>
            <a:r>
              <a:rPr sz="2000" spc="20" dirty="0">
                <a:solidFill>
                  <a:srgbClr val="FFFFFF"/>
                </a:solidFill>
                <a:latin typeface="Roboto"/>
                <a:cs typeface="Roboto"/>
              </a:rPr>
              <a:t> </a:t>
            </a:r>
            <a:r>
              <a:rPr sz="2000" spc="5" dirty="0">
                <a:solidFill>
                  <a:srgbClr val="FFFFFF"/>
                </a:solidFill>
                <a:latin typeface="Roboto"/>
                <a:cs typeface="Roboto"/>
              </a:rPr>
              <a:t>the</a:t>
            </a:r>
            <a:r>
              <a:rPr sz="2000" spc="70" dirty="0">
                <a:solidFill>
                  <a:srgbClr val="FFFFFF"/>
                </a:solidFill>
                <a:latin typeface="Roboto"/>
                <a:cs typeface="Roboto"/>
              </a:rPr>
              <a:t> </a:t>
            </a:r>
            <a:r>
              <a:rPr sz="2000" spc="10" dirty="0">
                <a:solidFill>
                  <a:srgbClr val="FFFFFF"/>
                </a:solidFill>
                <a:latin typeface="Roboto"/>
                <a:cs typeface="Roboto"/>
              </a:rPr>
              <a:t>value.</a:t>
            </a:r>
            <a:endParaRPr sz="2000">
              <a:latin typeface="Roboto"/>
              <a:cs typeface="Roboto"/>
            </a:endParaRPr>
          </a:p>
        </p:txBody>
      </p:sp>
      <p:grpSp>
        <p:nvGrpSpPr>
          <p:cNvPr id="25" name="object 25"/>
          <p:cNvGrpSpPr/>
          <p:nvPr/>
        </p:nvGrpSpPr>
        <p:grpSpPr>
          <a:xfrm>
            <a:off x="16906309" y="3884945"/>
            <a:ext cx="705485" cy="708660"/>
            <a:chOff x="16906309" y="3884945"/>
            <a:chExt cx="705485" cy="708660"/>
          </a:xfrm>
        </p:grpSpPr>
        <p:pic>
          <p:nvPicPr>
            <p:cNvPr id="26" name="object 26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17278280" y="4074924"/>
              <a:ext cx="333125" cy="333126"/>
            </a:xfrm>
            <a:prstGeom prst="rect">
              <a:avLst/>
            </a:prstGeom>
          </p:spPr>
        </p:pic>
        <p:pic>
          <p:nvPicPr>
            <p:cNvPr id="27" name="object 27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16906309" y="4074924"/>
              <a:ext cx="333125" cy="333126"/>
            </a:xfrm>
            <a:prstGeom prst="rect">
              <a:avLst/>
            </a:prstGeom>
          </p:spPr>
        </p:pic>
        <p:pic>
          <p:nvPicPr>
            <p:cNvPr id="28" name="object 28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17092295" y="3884945"/>
              <a:ext cx="333125" cy="333125"/>
            </a:xfrm>
            <a:prstGeom prst="rect">
              <a:avLst/>
            </a:prstGeom>
          </p:spPr>
        </p:pic>
        <p:pic>
          <p:nvPicPr>
            <p:cNvPr id="29" name="object 29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17092295" y="4259882"/>
              <a:ext cx="333125" cy="333126"/>
            </a:xfrm>
            <a:prstGeom prst="rect">
              <a:avLst/>
            </a:prstGeom>
          </p:spPr>
        </p:pic>
      </p:grpSp>
    </p:spTree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Word"/>
      </p:transition>
    </mc:Choice>
    <mc:Fallback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9723732" y="0"/>
            <a:ext cx="8564880" cy="9258300"/>
            <a:chOff x="9723732" y="0"/>
            <a:chExt cx="8564880" cy="9258300"/>
          </a:xfrm>
        </p:grpSpPr>
        <p:sp>
          <p:nvSpPr>
            <p:cNvPr id="3" name="object 3"/>
            <p:cNvSpPr/>
            <p:nvPr/>
          </p:nvSpPr>
          <p:spPr>
            <a:xfrm>
              <a:off x="13818534" y="0"/>
              <a:ext cx="4469765" cy="5695315"/>
            </a:xfrm>
            <a:custGeom>
              <a:avLst/>
              <a:gdLst/>
              <a:ahLst/>
              <a:cxnLst/>
              <a:rect l="l" t="t" r="r" b="b"/>
              <a:pathLst>
                <a:path w="4469765" h="5695315">
                  <a:moveTo>
                    <a:pt x="4469464" y="5694777"/>
                  </a:moveTo>
                  <a:lnTo>
                    <a:pt x="0" y="5694777"/>
                  </a:lnTo>
                  <a:lnTo>
                    <a:pt x="0" y="0"/>
                  </a:lnTo>
                  <a:lnTo>
                    <a:pt x="4469464" y="0"/>
                  </a:lnTo>
                  <a:lnTo>
                    <a:pt x="4469464" y="5694777"/>
                  </a:lnTo>
                  <a:close/>
                </a:path>
              </a:pathLst>
            </a:custGeom>
            <a:solidFill>
              <a:srgbClr val="D00D1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4" name="object 4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9723732" y="1028700"/>
              <a:ext cx="7534275" cy="8229599"/>
            </a:xfrm>
            <a:prstGeom prst="rect">
              <a:avLst/>
            </a:prstGeom>
          </p:spPr>
        </p:pic>
        <p:sp>
          <p:nvSpPr>
            <p:cNvPr id="5" name="object 5"/>
            <p:cNvSpPr/>
            <p:nvPr/>
          </p:nvSpPr>
          <p:spPr>
            <a:xfrm>
              <a:off x="13818534" y="1014412"/>
              <a:ext cx="3439160" cy="0"/>
            </a:xfrm>
            <a:custGeom>
              <a:avLst/>
              <a:gdLst/>
              <a:ahLst/>
              <a:cxnLst/>
              <a:rect l="l" t="t" r="r" b="b"/>
              <a:pathLst>
                <a:path w="3439159">
                  <a:moveTo>
                    <a:pt x="0" y="0"/>
                  </a:moveTo>
                  <a:lnTo>
                    <a:pt x="3438532" y="0"/>
                  </a:lnTo>
                </a:path>
              </a:pathLst>
            </a:custGeom>
            <a:ln w="28574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17245003" y="1000133"/>
              <a:ext cx="0" cy="4696460"/>
            </a:xfrm>
            <a:custGeom>
              <a:avLst/>
              <a:gdLst/>
              <a:ahLst/>
              <a:cxnLst/>
              <a:rect l="l" t="t" r="r" b="b"/>
              <a:pathLst>
                <a:path h="4696460">
                  <a:moveTo>
                    <a:pt x="0" y="0"/>
                  </a:moveTo>
                  <a:lnTo>
                    <a:pt x="0" y="4695842"/>
                  </a:lnTo>
                </a:path>
              </a:pathLst>
            </a:custGeom>
            <a:ln w="28582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7" name="object 7"/>
          <p:cNvSpPr txBox="1"/>
          <p:nvPr/>
        </p:nvSpPr>
        <p:spPr>
          <a:xfrm>
            <a:off x="1016000" y="5867615"/>
            <a:ext cx="4963160" cy="285369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8600" b="1" spc="55" dirty="0">
                <a:latin typeface="Tahoma"/>
                <a:cs typeface="Tahoma"/>
              </a:rPr>
              <a:t>MORE</a:t>
            </a:r>
            <a:endParaRPr sz="8600">
              <a:latin typeface="Tahoma"/>
              <a:cs typeface="Tahoma"/>
            </a:endParaRPr>
          </a:p>
          <a:p>
            <a:pPr marL="12700" marR="5080">
              <a:lnSpc>
                <a:spcPct val="115599"/>
              </a:lnSpc>
              <a:spcBef>
                <a:spcPts val="3625"/>
              </a:spcBef>
            </a:pPr>
            <a:r>
              <a:rPr sz="2000" spc="50" dirty="0">
                <a:latin typeface="Roboto"/>
                <a:cs typeface="Roboto"/>
              </a:rPr>
              <a:t>We</a:t>
            </a:r>
            <a:r>
              <a:rPr sz="2000" spc="70" dirty="0">
                <a:latin typeface="Roboto"/>
                <a:cs typeface="Roboto"/>
              </a:rPr>
              <a:t> </a:t>
            </a:r>
            <a:r>
              <a:rPr sz="2000" spc="5" dirty="0">
                <a:latin typeface="Roboto"/>
                <a:cs typeface="Roboto"/>
              </a:rPr>
              <a:t>want</a:t>
            </a:r>
            <a:r>
              <a:rPr sz="2000" spc="75" dirty="0">
                <a:latin typeface="Roboto"/>
                <a:cs typeface="Roboto"/>
              </a:rPr>
              <a:t> </a:t>
            </a:r>
            <a:r>
              <a:rPr sz="2000" spc="5" dirty="0">
                <a:latin typeface="Roboto"/>
                <a:cs typeface="Roboto"/>
              </a:rPr>
              <a:t>to</a:t>
            </a:r>
            <a:r>
              <a:rPr sz="2000" spc="75" dirty="0">
                <a:latin typeface="Roboto"/>
                <a:cs typeface="Roboto"/>
              </a:rPr>
              <a:t> </a:t>
            </a:r>
            <a:r>
              <a:rPr sz="2000" spc="15" dirty="0">
                <a:latin typeface="Roboto"/>
                <a:cs typeface="Roboto"/>
              </a:rPr>
              <a:t>provide</a:t>
            </a:r>
            <a:r>
              <a:rPr sz="2000" spc="75" dirty="0">
                <a:latin typeface="Roboto"/>
                <a:cs typeface="Roboto"/>
              </a:rPr>
              <a:t> </a:t>
            </a:r>
            <a:r>
              <a:rPr sz="2000" spc="5" dirty="0">
                <a:latin typeface="Roboto"/>
                <a:cs typeface="Roboto"/>
              </a:rPr>
              <a:t>the</a:t>
            </a:r>
            <a:r>
              <a:rPr sz="2000" spc="70" dirty="0">
                <a:latin typeface="Roboto"/>
                <a:cs typeface="Roboto"/>
              </a:rPr>
              <a:t> </a:t>
            </a:r>
            <a:r>
              <a:rPr sz="2000" spc="15" dirty="0">
                <a:latin typeface="Roboto"/>
                <a:cs typeface="Roboto"/>
              </a:rPr>
              <a:t>best</a:t>
            </a:r>
            <a:r>
              <a:rPr sz="2000" spc="75" dirty="0">
                <a:latin typeface="Roboto"/>
                <a:cs typeface="Roboto"/>
              </a:rPr>
              <a:t> </a:t>
            </a:r>
            <a:r>
              <a:rPr sz="2000" spc="15" dirty="0">
                <a:latin typeface="Roboto"/>
                <a:cs typeface="Roboto"/>
              </a:rPr>
              <a:t>tools</a:t>
            </a:r>
            <a:r>
              <a:rPr sz="2000" spc="75" dirty="0">
                <a:latin typeface="Roboto"/>
                <a:cs typeface="Roboto"/>
              </a:rPr>
              <a:t> </a:t>
            </a:r>
            <a:r>
              <a:rPr sz="2000" spc="5" dirty="0">
                <a:latin typeface="Roboto"/>
                <a:cs typeface="Roboto"/>
              </a:rPr>
              <a:t>to</a:t>
            </a:r>
            <a:r>
              <a:rPr sz="2000" spc="75" dirty="0">
                <a:latin typeface="Roboto"/>
                <a:cs typeface="Roboto"/>
              </a:rPr>
              <a:t> </a:t>
            </a:r>
            <a:r>
              <a:rPr sz="2000" spc="5" dirty="0">
                <a:latin typeface="Roboto"/>
                <a:cs typeface="Roboto"/>
              </a:rPr>
              <a:t>our </a:t>
            </a:r>
            <a:r>
              <a:rPr sz="2000" spc="10" dirty="0">
                <a:latin typeface="Roboto"/>
                <a:cs typeface="Roboto"/>
              </a:rPr>
              <a:t> </a:t>
            </a:r>
            <a:r>
              <a:rPr sz="2000" spc="20" dirty="0">
                <a:latin typeface="Roboto"/>
                <a:cs typeface="Roboto"/>
              </a:rPr>
              <a:t>costumers</a:t>
            </a:r>
            <a:r>
              <a:rPr sz="2000" spc="65" dirty="0">
                <a:latin typeface="Roboto"/>
                <a:cs typeface="Roboto"/>
              </a:rPr>
              <a:t> </a:t>
            </a:r>
            <a:r>
              <a:rPr sz="2000" dirty="0">
                <a:latin typeface="Roboto"/>
                <a:cs typeface="Roboto"/>
              </a:rPr>
              <a:t>that</a:t>
            </a:r>
            <a:r>
              <a:rPr sz="2000" spc="65" dirty="0">
                <a:latin typeface="Roboto"/>
                <a:cs typeface="Roboto"/>
              </a:rPr>
              <a:t> </a:t>
            </a:r>
            <a:r>
              <a:rPr sz="2000" spc="15" dirty="0">
                <a:latin typeface="Roboto"/>
                <a:cs typeface="Roboto"/>
              </a:rPr>
              <a:t>are</a:t>
            </a:r>
            <a:r>
              <a:rPr sz="2000" spc="70" dirty="0">
                <a:latin typeface="Roboto"/>
                <a:cs typeface="Roboto"/>
              </a:rPr>
              <a:t> </a:t>
            </a:r>
            <a:r>
              <a:rPr sz="2000" dirty="0">
                <a:latin typeface="Roboto"/>
                <a:cs typeface="Roboto"/>
              </a:rPr>
              <a:t>high</a:t>
            </a:r>
            <a:r>
              <a:rPr sz="2000" spc="65" dirty="0">
                <a:latin typeface="Roboto"/>
                <a:cs typeface="Roboto"/>
              </a:rPr>
              <a:t> </a:t>
            </a:r>
            <a:r>
              <a:rPr sz="2000" spc="-10" dirty="0">
                <a:latin typeface="Roboto"/>
                <a:cs typeface="Roboto"/>
              </a:rPr>
              <a:t>in</a:t>
            </a:r>
            <a:r>
              <a:rPr sz="2000" spc="70" dirty="0">
                <a:latin typeface="Roboto"/>
                <a:cs typeface="Roboto"/>
              </a:rPr>
              <a:t> </a:t>
            </a:r>
            <a:r>
              <a:rPr sz="2000" spc="10" dirty="0">
                <a:latin typeface="Roboto"/>
                <a:cs typeface="Roboto"/>
              </a:rPr>
              <a:t>quality,</a:t>
            </a:r>
            <a:r>
              <a:rPr sz="2000" spc="65" dirty="0">
                <a:latin typeface="Roboto"/>
                <a:cs typeface="Roboto"/>
              </a:rPr>
              <a:t> </a:t>
            </a:r>
            <a:r>
              <a:rPr sz="2000" spc="15" dirty="0">
                <a:latin typeface="Roboto"/>
                <a:cs typeface="Roboto"/>
              </a:rPr>
              <a:t>trusted, </a:t>
            </a:r>
            <a:r>
              <a:rPr sz="2000" spc="-480" dirty="0">
                <a:latin typeface="Roboto"/>
                <a:cs typeface="Roboto"/>
              </a:rPr>
              <a:t> </a:t>
            </a:r>
            <a:r>
              <a:rPr sz="2000" spc="5" dirty="0">
                <a:latin typeface="Roboto"/>
                <a:cs typeface="Roboto"/>
              </a:rPr>
              <a:t>and</a:t>
            </a:r>
            <a:r>
              <a:rPr sz="2000" spc="75" dirty="0">
                <a:latin typeface="Roboto"/>
                <a:cs typeface="Roboto"/>
              </a:rPr>
              <a:t> </a:t>
            </a:r>
            <a:r>
              <a:rPr sz="2000" spc="5" dirty="0">
                <a:latin typeface="Roboto"/>
                <a:cs typeface="Roboto"/>
              </a:rPr>
              <a:t>have</a:t>
            </a:r>
            <a:r>
              <a:rPr sz="2000" spc="75" dirty="0">
                <a:latin typeface="Roboto"/>
                <a:cs typeface="Roboto"/>
              </a:rPr>
              <a:t> </a:t>
            </a:r>
            <a:r>
              <a:rPr sz="2000" spc="-10" dirty="0">
                <a:latin typeface="Roboto"/>
                <a:cs typeface="Roboto"/>
              </a:rPr>
              <a:t>up</a:t>
            </a:r>
            <a:r>
              <a:rPr sz="2000" spc="75" dirty="0">
                <a:latin typeface="Roboto"/>
                <a:cs typeface="Roboto"/>
              </a:rPr>
              <a:t> </a:t>
            </a:r>
            <a:r>
              <a:rPr sz="2000" spc="5" dirty="0">
                <a:latin typeface="Roboto"/>
                <a:cs typeface="Roboto"/>
              </a:rPr>
              <a:t>to</a:t>
            </a:r>
            <a:r>
              <a:rPr sz="2000" spc="80" dirty="0">
                <a:latin typeface="Roboto"/>
                <a:cs typeface="Roboto"/>
              </a:rPr>
              <a:t> </a:t>
            </a:r>
            <a:r>
              <a:rPr sz="2000" spc="20" dirty="0">
                <a:latin typeface="Roboto"/>
                <a:cs typeface="Roboto"/>
              </a:rPr>
              <a:t>100%</a:t>
            </a:r>
            <a:r>
              <a:rPr sz="2000" spc="75" dirty="0">
                <a:latin typeface="Roboto"/>
                <a:cs typeface="Roboto"/>
              </a:rPr>
              <a:t> </a:t>
            </a:r>
            <a:r>
              <a:rPr sz="2000" spc="25" dirty="0">
                <a:latin typeface="Roboto"/>
                <a:cs typeface="Roboto"/>
              </a:rPr>
              <a:t>lifetime</a:t>
            </a:r>
            <a:r>
              <a:rPr sz="2000" spc="75" dirty="0">
                <a:latin typeface="Roboto"/>
                <a:cs typeface="Roboto"/>
              </a:rPr>
              <a:t> </a:t>
            </a:r>
            <a:r>
              <a:rPr sz="2000" spc="15" dirty="0">
                <a:latin typeface="Roboto"/>
                <a:cs typeface="Roboto"/>
              </a:rPr>
              <a:t>guarantee.</a:t>
            </a:r>
            <a:endParaRPr sz="2000">
              <a:latin typeface="Roboto"/>
              <a:cs typeface="Roboto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4338085" y="5720705"/>
            <a:ext cx="3834765" cy="104775"/>
          </a:xfrm>
          <a:custGeom>
            <a:avLst/>
            <a:gdLst/>
            <a:ahLst/>
            <a:cxnLst/>
            <a:rect l="l" t="t" r="r" b="b"/>
            <a:pathLst>
              <a:path w="3834765" h="104775">
                <a:moveTo>
                  <a:pt x="3834258" y="104774"/>
                </a:moveTo>
                <a:lnTo>
                  <a:pt x="0" y="104774"/>
                </a:lnTo>
                <a:lnTo>
                  <a:pt x="0" y="0"/>
                </a:lnTo>
                <a:lnTo>
                  <a:pt x="3834258" y="0"/>
                </a:lnTo>
                <a:lnTo>
                  <a:pt x="3834258" y="104774"/>
                </a:lnTo>
                <a:close/>
              </a:path>
            </a:pathLst>
          </a:custGeom>
          <a:solidFill>
            <a:srgbClr val="D00D1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 txBox="1">
            <a:spLocks noGrp="1"/>
          </p:cNvSpPr>
          <p:nvPr>
            <p:ph type="title"/>
          </p:nvPr>
        </p:nvSpPr>
        <p:spPr>
          <a:xfrm>
            <a:off x="1016000" y="1981415"/>
            <a:ext cx="7169784" cy="3913504"/>
          </a:xfrm>
          <a:prstGeom prst="rect">
            <a:avLst/>
          </a:prstGeom>
        </p:spPr>
        <p:txBody>
          <a:bodyPr vert="horz" wrap="square" lIns="0" tIns="34925" rIns="0" bIns="0" rtlCol="0">
            <a:spAutoFit/>
          </a:bodyPr>
          <a:lstStyle/>
          <a:p>
            <a:pPr marL="12700" marR="5080">
              <a:lnSpc>
                <a:spcPct val="98300"/>
              </a:lnSpc>
              <a:spcBef>
                <a:spcPts val="275"/>
              </a:spcBef>
            </a:pPr>
            <a:r>
              <a:rPr sz="8600" spc="470" dirty="0">
                <a:solidFill>
                  <a:srgbClr val="000000"/>
                </a:solidFill>
              </a:rPr>
              <a:t>L</a:t>
            </a:r>
            <a:r>
              <a:rPr sz="8600" spc="195" dirty="0">
                <a:solidFill>
                  <a:srgbClr val="000000"/>
                </a:solidFill>
              </a:rPr>
              <a:t>E</a:t>
            </a:r>
            <a:r>
              <a:rPr sz="8600" spc="160" dirty="0">
                <a:solidFill>
                  <a:srgbClr val="000000"/>
                </a:solidFill>
              </a:rPr>
              <a:t>T</a:t>
            </a:r>
            <a:r>
              <a:rPr sz="8600" spc="-484" dirty="0">
                <a:solidFill>
                  <a:srgbClr val="000000"/>
                </a:solidFill>
              </a:rPr>
              <a:t>'</a:t>
            </a:r>
            <a:r>
              <a:rPr sz="8600" spc="-65" dirty="0">
                <a:solidFill>
                  <a:srgbClr val="000000"/>
                </a:solidFill>
              </a:rPr>
              <a:t>S</a:t>
            </a:r>
            <a:r>
              <a:rPr sz="8600" spc="-1010" dirty="0">
                <a:solidFill>
                  <a:srgbClr val="000000"/>
                </a:solidFill>
              </a:rPr>
              <a:t> </a:t>
            </a:r>
            <a:r>
              <a:rPr sz="8600" spc="110" dirty="0">
                <a:solidFill>
                  <a:srgbClr val="000000"/>
                </a:solidFill>
              </a:rPr>
              <a:t>G</a:t>
            </a:r>
            <a:r>
              <a:rPr sz="8600" spc="195" dirty="0">
                <a:solidFill>
                  <a:srgbClr val="000000"/>
                </a:solidFill>
              </a:rPr>
              <a:t>E</a:t>
            </a:r>
            <a:r>
              <a:rPr sz="8600" spc="110" dirty="0">
                <a:solidFill>
                  <a:srgbClr val="000000"/>
                </a:solidFill>
              </a:rPr>
              <a:t>T  </a:t>
            </a:r>
            <a:r>
              <a:rPr sz="8600" spc="160" dirty="0">
                <a:solidFill>
                  <a:srgbClr val="000000"/>
                </a:solidFill>
              </a:rPr>
              <a:t>T</a:t>
            </a:r>
            <a:r>
              <a:rPr sz="8600" spc="150" dirty="0">
                <a:solidFill>
                  <a:srgbClr val="000000"/>
                </a:solidFill>
              </a:rPr>
              <a:t>O</a:t>
            </a:r>
            <a:r>
              <a:rPr sz="8600" spc="-1010" dirty="0">
                <a:solidFill>
                  <a:srgbClr val="000000"/>
                </a:solidFill>
              </a:rPr>
              <a:t> </a:t>
            </a:r>
            <a:r>
              <a:rPr sz="8600" spc="395" dirty="0">
                <a:solidFill>
                  <a:srgbClr val="000000"/>
                </a:solidFill>
              </a:rPr>
              <a:t>K</a:t>
            </a:r>
            <a:r>
              <a:rPr sz="8600" spc="195" dirty="0">
                <a:solidFill>
                  <a:srgbClr val="000000"/>
                </a:solidFill>
              </a:rPr>
              <a:t>N</a:t>
            </a:r>
            <a:r>
              <a:rPr sz="8600" spc="145" dirty="0">
                <a:solidFill>
                  <a:srgbClr val="000000"/>
                </a:solidFill>
              </a:rPr>
              <a:t>O</a:t>
            </a:r>
            <a:r>
              <a:rPr sz="8600" spc="-55" dirty="0">
                <a:solidFill>
                  <a:srgbClr val="000000"/>
                </a:solidFill>
              </a:rPr>
              <a:t>W  </a:t>
            </a:r>
            <a:r>
              <a:rPr sz="8600" spc="195" dirty="0">
                <a:solidFill>
                  <a:srgbClr val="000000"/>
                </a:solidFill>
              </a:rPr>
              <a:t>E</a:t>
            </a:r>
            <a:r>
              <a:rPr sz="8600" spc="185" dirty="0">
                <a:solidFill>
                  <a:srgbClr val="000000"/>
                </a:solidFill>
              </a:rPr>
              <a:t>A</a:t>
            </a:r>
            <a:r>
              <a:rPr sz="8600" spc="565" dirty="0">
                <a:solidFill>
                  <a:srgbClr val="000000"/>
                </a:solidFill>
              </a:rPr>
              <a:t>C</a:t>
            </a:r>
            <a:r>
              <a:rPr sz="8600" spc="50" dirty="0">
                <a:solidFill>
                  <a:srgbClr val="000000"/>
                </a:solidFill>
              </a:rPr>
              <a:t>H</a:t>
            </a:r>
            <a:r>
              <a:rPr sz="8600" spc="-969" dirty="0">
                <a:solidFill>
                  <a:srgbClr val="000000"/>
                </a:solidFill>
              </a:rPr>
              <a:t> </a:t>
            </a:r>
            <a:r>
              <a:rPr sz="8600" spc="145" dirty="0">
                <a:solidFill>
                  <a:srgbClr val="D00D11"/>
                </a:solidFill>
              </a:rPr>
              <a:t>O</a:t>
            </a:r>
            <a:r>
              <a:rPr sz="8600" spc="160" dirty="0">
                <a:solidFill>
                  <a:srgbClr val="D00D11"/>
                </a:solidFill>
              </a:rPr>
              <a:t>T</a:t>
            </a:r>
            <a:r>
              <a:rPr sz="8600" spc="45" dirty="0">
                <a:solidFill>
                  <a:srgbClr val="D00D11"/>
                </a:solidFill>
              </a:rPr>
              <a:t>H</a:t>
            </a:r>
            <a:r>
              <a:rPr sz="8600" spc="195" dirty="0">
                <a:solidFill>
                  <a:srgbClr val="D00D11"/>
                </a:solidFill>
              </a:rPr>
              <a:t>E</a:t>
            </a:r>
            <a:r>
              <a:rPr sz="8600" spc="-380" dirty="0">
                <a:solidFill>
                  <a:srgbClr val="D00D11"/>
                </a:solidFill>
              </a:rPr>
              <a:t>R</a:t>
            </a:r>
            <a:endParaRPr sz="8600"/>
          </a:p>
        </p:txBody>
      </p:sp>
      <p:grpSp>
        <p:nvGrpSpPr>
          <p:cNvPr id="10" name="object 10"/>
          <p:cNvGrpSpPr/>
          <p:nvPr/>
        </p:nvGrpSpPr>
        <p:grpSpPr>
          <a:xfrm>
            <a:off x="1000125" y="1028700"/>
            <a:ext cx="2047875" cy="533400"/>
            <a:chOff x="1000125" y="1028700"/>
            <a:chExt cx="2047875" cy="533400"/>
          </a:xfrm>
        </p:grpSpPr>
        <p:sp>
          <p:nvSpPr>
            <p:cNvPr id="11" name="object 11"/>
            <p:cNvSpPr/>
            <p:nvPr/>
          </p:nvSpPr>
          <p:spPr>
            <a:xfrm>
              <a:off x="1266722" y="1319111"/>
              <a:ext cx="1753235" cy="0"/>
            </a:xfrm>
            <a:custGeom>
              <a:avLst/>
              <a:gdLst/>
              <a:ahLst/>
              <a:cxnLst/>
              <a:rect l="l" t="t" r="r" b="b"/>
              <a:pathLst>
                <a:path w="1753235">
                  <a:moveTo>
                    <a:pt x="0" y="0"/>
                  </a:moveTo>
                  <a:lnTo>
                    <a:pt x="1752623" y="0"/>
                  </a:lnTo>
                </a:path>
              </a:pathLst>
            </a:custGeom>
            <a:ln w="38099">
              <a:solidFill>
                <a:srgbClr val="D00D11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" name="object 12"/>
            <p:cNvSpPr/>
            <p:nvPr/>
          </p:nvSpPr>
          <p:spPr>
            <a:xfrm>
              <a:off x="3028871" y="1261961"/>
              <a:ext cx="0" cy="114300"/>
            </a:xfrm>
            <a:custGeom>
              <a:avLst/>
              <a:gdLst/>
              <a:ahLst/>
              <a:cxnLst/>
              <a:rect l="l" t="t" r="r" b="b"/>
              <a:pathLst>
                <a:path h="114300">
                  <a:moveTo>
                    <a:pt x="0" y="0"/>
                  </a:moveTo>
                  <a:lnTo>
                    <a:pt x="0" y="114299"/>
                  </a:lnTo>
                </a:path>
              </a:pathLst>
            </a:custGeom>
            <a:ln w="38099">
              <a:solidFill>
                <a:srgbClr val="D00D11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object 13"/>
            <p:cNvSpPr/>
            <p:nvPr/>
          </p:nvSpPr>
          <p:spPr>
            <a:xfrm>
              <a:off x="1000125" y="1028700"/>
              <a:ext cx="533400" cy="533400"/>
            </a:xfrm>
            <a:custGeom>
              <a:avLst/>
              <a:gdLst/>
              <a:ahLst/>
              <a:cxnLst/>
              <a:rect l="l" t="t" r="r" b="b"/>
              <a:pathLst>
                <a:path w="533400" h="533400">
                  <a:moveTo>
                    <a:pt x="266598" y="533195"/>
                  </a:moveTo>
                  <a:lnTo>
                    <a:pt x="218676" y="528900"/>
                  </a:lnTo>
                  <a:lnTo>
                    <a:pt x="173573" y="516516"/>
                  </a:lnTo>
                  <a:lnTo>
                    <a:pt x="132040" y="496797"/>
                  </a:lnTo>
                  <a:lnTo>
                    <a:pt x="94832" y="470495"/>
                  </a:lnTo>
                  <a:lnTo>
                    <a:pt x="62700" y="438363"/>
                  </a:lnTo>
                  <a:lnTo>
                    <a:pt x="36398" y="401155"/>
                  </a:lnTo>
                  <a:lnTo>
                    <a:pt x="16679" y="359622"/>
                  </a:lnTo>
                  <a:lnTo>
                    <a:pt x="4295" y="314519"/>
                  </a:lnTo>
                  <a:lnTo>
                    <a:pt x="0" y="266598"/>
                  </a:lnTo>
                  <a:lnTo>
                    <a:pt x="4295" y="218676"/>
                  </a:lnTo>
                  <a:lnTo>
                    <a:pt x="16679" y="173573"/>
                  </a:lnTo>
                  <a:lnTo>
                    <a:pt x="36398" y="132040"/>
                  </a:lnTo>
                  <a:lnTo>
                    <a:pt x="62700" y="94832"/>
                  </a:lnTo>
                  <a:lnTo>
                    <a:pt x="94832" y="62700"/>
                  </a:lnTo>
                  <a:lnTo>
                    <a:pt x="132040" y="36398"/>
                  </a:lnTo>
                  <a:lnTo>
                    <a:pt x="173573" y="16679"/>
                  </a:lnTo>
                  <a:lnTo>
                    <a:pt x="218676" y="4295"/>
                  </a:lnTo>
                  <a:lnTo>
                    <a:pt x="266597" y="0"/>
                  </a:lnTo>
                  <a:lnTo>
                    <a:pt x="314519" y="4295"/>
                  </a:lnTo>
                  <a:lnTo>
                    <a:pt x="359622" y="16679"/>
                  </a:lnTo>
                  <a:lnTo>
                    <a:pt x="401154" y="36398"/>
                  </a:lnTo>
                  <a:lnTo>
                    <a:pt x="438363" y="62700"/>
                  </a:lnTo>
                  <a:lnTo>
                    <a:pt x="470495" y="94832"/>
                  </a:lnTo>
                  <a:lnTo>
                    <a:pt x="496797" y="132040"/>
                  </a:lnTo>
                  <a:lnTo>
                    <a:pt x="516516" y="173573"/>
                  </a:lnTo>
                  <a:lnTo>
                    <a:pt x="528900" y="218676"/>
                  </a:lnTo>
                  <a:lnTo>
                    <a:pt x="533195" y="266598"/>
                  </a:lnTo>
                  <a:lnTo>
                    <a:pt x="528900" y="314519"/>
                  </a:lnTo>
                  <a:lnTo>
                    <a:pt x="516516" y="359622"/>
                  </a:lnTo>
                  <a:lnTo>
                    <a:pt x="496797" y="401155"/>
                  </a:lnTo>
                  <a:lnTo>
                    <a:pt x="470495" y="438363"/>
                  </a:lnTo>
                  <a:lnTo>
                    <a:pt x="438363" y="470495"/>
                  </a:lnTo>
                  <a:lnTo>
                    <a:pt x="401154" y="496797"/>
                  </a:lnTo>
                  <a:lnTo>
                    <a:pt x="359622" y="516516"/>
                  </a:lnTo>
                  <a:lnTo>
                    <a:pt x="314519" y="528900"/>
                  </a:lnTo>
                  <a:lnTo>
                    <a:pt x="266598" y="533195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" name="object 14"/>
            <p:cNvSpPr/>
            <p:nvPr/>
          </p:nvSpPr>
          <p:spPr>
            <a:xfrm>
              <a:off x="1046149" y="1074723"/>
              <a:ext cx="441325" cy="441325"/>
            </a:xfrm>
            <a:custGeom>
              <a:avLst/>
              <a:gdLst/>
              <a:ahLst/>
              <a:cxnLst/>
              <a:rect l="l" t="t" r="r" b="b"/>
              <a:pathLst>
                <a:path w="441325" h="441325">
                  <a:moveTo>
                    <a:pt x="220575" y="441147"/>
                  </a:moveTo>
                  <a:lnTo>
                    <a:pt x="176120" y="436666"/>
                  </a:lnTo>
                  <a:lnTo>
                    <a:pt x="134716" y="423814"/>
                  </a:lnTo>
                  <a:lnTo>
                    <a:pt x="97248" y="403477"/>
                  </a:lnTo>
                  <a:lnTo>
                    <a:pt x="64604" y="376543"/>
                  </a:lnTo>
                  <a:lnTo>
                    <a:pt x="37670" y="343899"/>
                  </a:lnTo>
                  <a:lnTo>
                    <a:pt x="17333" y="306431"/>
                  </a:lnTo>
                  <a:lnTo>
                    <a:pt x="4481" y="265027"/>
                  </a:lnTo>
                  <a:lnTo>
                    <a:pt x="0" y="220573"/>
                  </a:lnTo>
                  <a:lnTo>
                    <a:pt x="4481" y="176120"/>
                  </a:lnTo>
                  <a:lnTo>
                    <a:pt x="17333" y="134716"/>
                  </a:lnTo>
                  <a:lnTo>
                    <a:pt x="37670" y="97248"/>
                  </a:lnTo>
                  <a:lnTo>
                    <a:pt x="64604" y="64604"/>
                  </a:lnTo>
                  <a:lnTo>
                    <a:pt x="97248" y="37670"/>
                  </a:lnTo>
                  <a:lnTo>
                    <a:pt x="134716" y="17333"/>
                  </a:lnTo>
                  <a:lnTo>
                    <a:pt x="176120" y="4481"/>
                  </a:lnTo>
                  <a:lnTo>
                    <a:pt x="220573" y="0"/>
                  </a:lnTo>
                  <a:lnTo>
                    <a:pt x="265027" y="4481"/>
                  </a:lnTo>
                  <a:lnTo>
                    <a:pt x="306431" y="17333"/>
                  </a:lnTo>
                  <a:lnTo>
                    <a:pt x="343898" y="37670"/>
                  </a:lnTo>
                  <a:lnTo>
                    <a:pt x="376543" y="64604"/>
                  </a:lnTo>
                  <a:lnTo>
                    <a:pt x="403477" y="97248"/>
                  </a:lnTo>
                  <a:lnTo>
                    <a:pt x="423814" y="134716"/>
                  </a:lnTo>
                  <a:lnTo>
                    <a:pt x="436666" y="176120"/>
                  </a:lnTo>
                  <a:lnTo>
                    <a:pt x="441147" y="220574"/>
                  </a:lnTo>
                  <a:lnTo>
                    <a:pt x="436666" y="265027"/>
                  </a:lnTo>
                  <a:lnTo>
                    <a:pt x="423814" y="306431"/>
                  </a:lnTo>
                  <a:lnTo>
                    <a:pt x="403477" y="343899"/>
                  </a:lnTo>
                  <a:lnTo>
                    <a:pt x="376543" y="376543"/>
                  </a:lnTo>
                  <a:lnTo>
                    <a:pt x="343898" y="403477"/>
                  </a:lnTo>
                  <a:lnTo>
                    <a:pt x="306431" y="423814"/>
                  </a:lnTo>
                  <a:lnTo>
                    <a:pt x="265027" y="436666"/>
                  </a:lnTo>
                  <a:lnTo>
                    <a:pt x="220575" y="441147"/>
                  </a:lnTo>
                  <a:close/>
                </a:path>
              </a:pathLst>
            </a:custGeom>
            <a:solidFill>
              <a:srgbClr val="D00D1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" name="object 15"/>
            <p:cNvSpPr/>
            <p:nvPr/>
          </p:nvSpPr>
          <p:spPr>
            <a:xfrm>
              <a:off x="1080178" y="1108754"/>
              <a:ext cx="373380" cy="373380"/>
            </a:xfrm>
            <a:custGeom>
              <a:avLst/>
              <a:gdLst/>
              <a:ahLst/>
              <a:cxnLst/>
              <a:rect l="l" t="t" r="r" b="b"/>
              <a:pathLst>
                <a:path w="373380" h="373380">
                  <a:moveTo>
                    <a:pt x="186544" y="373088"/>
                  </a:moveTo>
                  <a:lnTo>
                    <a:pt x="136953" y="366425"/>
                  </a:lnTo>
                  <a:lnTo>
                    <a:pt x="92391" y="347619"/>
                  </a:lnTo>
                  <a:lnTo>
                    <a:pt x="54637" y="318451"/>
                  </a:lnTo>
                  <a:lnTo>
                    <a:pt x="25468" y="280696"/>
                  </a:lnTo>
                  <a:lnTo>
                    <a:pt x="6663" y="236135"/>
                  </a:lnTo>
                  <a:lnTo>
                    <a:pt x="0" y="186545"/>
                  </a:lnTo>
                  <a:lnTo>
                    <a:pt x="6663" y="136953"/>
                  </a:lnTo>
                  <a:lnTo>
                    <a:pt x="25468" y="92391"/>
                  </a:lnTo>
                  <a:lnTo>
                    <a:pt x="54637" y="54637"/>
                  </a:lnTo>
                  <a:lnTo>
                    <a:pt x="92391" y="25468"/>
                  </a:lnTo>
                  <a:lnTo>
                    <a:pt x="136953" y="6663"/>
                  </a:lnTo>
                  <a:lnTo>
                    <a:pt x="186544" y="0"/>
                  </a:lnTo>
                  <a:lnTo>
                    <a:pt x="236135" y="6663"/>
                  </a:lnTo>
                  <a:lnTo>
                    <a:pt x="280696" y="25468"/>
                  </a:lnTo>
                  <a:lnTo>
                    <a:pt x="318451" y="54637"/>
                  </a:lnTo>
                  <a:lnTo>
                    <a:pt x="347619" y="92391"/>
                  </a:lnTo>
                  <a:lnTo>
                    <a:pt x="366425" y="136953"/>
                  </a:lnTo>
                  <a:lnTo>
                    <a:pt x="373088" y="186543"/>
                  </a:lnTo>
                  <a:lnTo>
                    <a:pt x="366425" y="236135"/>
                  </a:lnTo>
                  <a:lnTo>
                    <a:pt x="347619" y="280696"/>
                  </a:lnTo>
                  <a:lnTo>
                    <a:pt x="318451" y="318451"/>
                  </a:lnTo>
                  <a:lnTo>
                    <a:pt x="280696" y="347619"/>
                  </a:lnTo>
                  <a:lnTo>
                    <a:pt x="236135" y="366425"/>
                  </a:lnTo>
                  <a:lnTo>
                    <a:pt x="186544" y="373088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" name="object 16"/>
            <p:cNvSpPr/>
            <p:nvPr/>
          </p:nvSpPr>
          <p:spPr>
            <a:xfrm>
              <a:off x="1119873" y="1148447"/>
              <a:ext cx="294005" cy="294005"/>
            </a:xfrm>
            <a:custGeom>
              <a:avLst/>
              <a:gdLst/>
              <a:ahLst/>
              <a:cxnLst/>
              <a:rect l="l" t="t" r="r" b="b"/>
              <a:pathLst>
                <a:path w="294005" h="294005">
                  <a:moveTo>
                    <a:pt x="146849" y="293699"/>
                  </a:moveTo>
                  <a:lnTo>
                    <a:pt x="100433" y="286212"/>
                  </a:lnTo>
                  <a:lnTo>
                    <a:pt x="60122" y="265365"/>
                  </a:lnTo>
                  <a:lnTo>
                    <a:pt x="28333" y="233577"/>
                  </a:lnTo>
                  <a:lnTo>
                    <a:pt x="7486" y="193265"/>
                  </a:lnTo>
                  <a:lnTo>
                    <a:pt x="0" y="146848"/>
                  </a:lnTo>
                  <a:lnTo>
                    <a:pt x="7486" y="100433"/>
                  </a:lnTo>
                  <a:lnTo>
                    <a:pt x="28333" y="60122"/>
                  </a:lnTo>
                  <a:lnTo>
                    <a:pt x="60122" y="28333"/>
                  </a:lnTo>
                  <a:lnTo>
                    <a:pt x="100433" y="7486"/>
                  </a:lnTo>
                  <a:lnTo>
                    <a:pt x="146849" y="0"/>
                  </a:lnTo>
                  <a:lnTo>
                    <a:pt x="193265" y="7486"/>
                  </a:lnTo>
                  <a:lnTo>
                    <a:pt x="233577" y="28333"/>
                  </a:lnTo>
                  <a:lnTo>
                    <a:pt x="265365" y="60122"/>
                  </a:lnTo>
                  <a:lnTo>
                    <a:pt x="286212" y="100433"/>
                  </a:lnTo>
                  <a:lnTo>
                    <a:pt x="293698" y="146849"/>
                  </a:lnTo>
                  <a:lnTo>
                    <a:pt x="286212" y="193265"/>
                  </a:lnTo>
                  <a:lnTo>
                    <a:pt x="265365" y="233577"/>
                  </a:lnTo>
                  <a:lnTo>
                    <a:pt x="233577" y="265365"/>
                  </a:lnTo>
                  <a:lnTo>
                    <a:pt x="193265" y="286212"/>
                  </a:lnTo>
                  <a:lnTo>
                    <a:pt x="146849" y="293699"/>
                  </a:lnTo>
                  <a:close/>
                </a:path>
              </a:pathLst>
            </a:custGeom>
            <a:solidFill>
              <a:srgbClr val="D00D1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Word"/>
      </p:transition>
    </mc:Choice>
    <mc:Fallback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3"/>
            <a:ext cx="18288000" cy="10287000"/>
            <a:chOff x="0" y="3"/>
            <a:chExt cx="18288000" cy="1028700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3"/>
              <a:ext cx="18287999" cy="10286999"/>
            </a:xfrm>
            <a:prstGeom prst="rect">
              <a:avLst/>
            </a:prstGeom>
          </p:spPr>
        </p:pic>
        <p:sp>
          <p:nvSpPr>
            <p:cNvPr id="4" name="object 4"/>
            <p:cNvSpPr/>
            <p:nvPr/>
          </p:nvSpPr>
          <p:spPr>
            <a:xfrm>
              <a:off x="5997298" y="1992168"/>
              <a:ext cx="4732020" cy="620395"/>
            </a:xfrm>
            <a:custGeom>
              <a:avLst/>
              <a:gdLst/>
              <a:ahLst/>
              <a:cxnLst/>
              <a:rect l="l" t="t" r="r" b="b"/>
              <a:pathLst>
                <a:path w="4732020" h="620394">
                  <a:moveTo>
                    <a:pt x="4731581" y="620260"/>
                  </a:moveTo>
                  <a:lnTo>
                    <a:pt x="0" y="620260"/>
                  </a:lnTo>
                  <a:lnTo>
                    <a:pt x="0" y="0"/>
                  </a:lnTo>
                  <a:lnTo>
                    <a:pt x="4731581" y="0"/>
                  </a:lnTo>
                  <a:lnTo>
                    <a:pt x="4731581" y="62026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10422852" y="1992172"/>
              <a:ext cx="2195830" cy="620395"/>
            </a:xfrm>
            <a:custGeom>
              <a:avLst/>
              <a:gdLst/>
              <a:ahLst/>
              <a:cxnLst/>
              <a:rect l="l" t="t" r="r" b="b"/>
              <a:pathLst>
                <a:path w="2195829" h="620394">
                  <a:moveTo>
                    <a:pt x="2195423" y="310134"/>
                  </a:moveTo>
                  <a:lnTo>
                    <a:pt x="2192058" y="264299"/>
                  </a:lnTo>
                  <a:lnTo>
                    <a:pt x="2182291" y="220560"/>
                  </a:lnTo>
                  <a:lnTo>
                    <a:pt x="2166607" y="179387"/>
                  </a:lnTo>
                  <a:lnTo>
                    <a:pt x="2145461" y="141262"/>
                  </a:lnTo>
                  <a:lnTo>
                    <a:pt x="2119363" y="106667"/>
                  </a:lnTo>
                  <a:lnTo>
                    <a:pt x="2088769" y="76073"/>
                  </a:lnTo>
                  <a:lnTo>
                    <a:pt x="2054161" y="49961"/>
                  </a:lnTo>
                  <a:lnTo>
                    <a:pt x="2016036" y="28829"/>
                  </a:lnTo>
                  <a:lnTo>
                    <a:pt x="1974862" y="13131"/>
                  </a:lnTo>
                  <a:lnTo>
                    <a:pt x="1931123" y="3365"/>
                  </a:lnTo>
                  <a:lnTo>
                    <a:pt x="1921535" y="2667"/>
                  </a:lnTo>
                  <a:lnTo>
                    <a:pt x="1921535" y="0"/>
                  </a:lnTo>
                  <a:lnTo>
                    <a:pt x="1885302" y="0"/>
                  </a:lnTo>
                  <a:lnTo>
                    <a:pt x="310134" y="0"/>
                  </a:lnTo>
                  <a:lnTo>
                    <a:pt x="306019" y="0"/>
                  </a:lnTo>
                  <a:lnTo>
                    <a:pt x="306019" y="304"/>
                  </a:lnTo>
                  <a:lnTo>
                    <a:pt x="264312" y="3365"/>
                  </a:lnTo>
                  <a:lnTo>
                    <a:pt x="220560" y="13131"/>
                  </a:lnTo>
                  <a:lnTo>
                    <a:pt x="179387" y="28829"/>
                  </a:lnTo>
                  <a:lnTo>
                    <a:pt x="141262" y="49961"/>
                  </a:lnTo>
                  <a:lnTo>
                    <a:pt x="106667" y="76073"/>
                  </a:lnTo>
                  <a:lnTo>
                    <a:pt x="76073" y="106667"/>
                  </a:lnTo>
                  <a:lnTo>
                    <a:pt x="49974" y="141262"/>
                  </a:lnTo>
                  <a:lnTo>
                    <a:pt x="28829" y="179387"/>
                  </a:lnTo>
                  <a:lnTo>
                    <a:pt x="13131" y="220560"/>
                  </a:lnTo>
                  <a:lnTo>
                    <a:pt x="3365" y="264299"/>
                  </a:lnTo>
                  <a:lnTo>
                    <a:pt x="0" y="310134"/>
                  </a:lnTo>
                  <a:lnTo>
                    <a:pt x="3365" y="355955"/>
                  </a:lnTo>
                  <a:lnTo>
                    <a:pt x="13131" y="399707"/>
                  </a:lnTo>
                  <a:lnTo>
                    <a:pt x="28829" y="440880"/>
                  </a:lnTo>
                  <a:lnTo>
                    <a:pt x="49974" y="479005"/>
                  </a:lnTo>
                  <a:lnTo>
                    <a:pt x="76073" y="513600"/>
                  </a:lnTo>
                  <a:lnTo>
                    <a:pt x="106667" y="544195"/>
                  </a:lnTo>
                  <a:lnTo>
                    <a:pt x="141262" y="570293"/>
                  </a:lnTo>
                  <a:lnTo>
                    <a:pt x="179387" y="591439"/>
                  </a:lnTo>
                  <a:lnTo>
                    <a:pt x="220560" y="607136"/>
                  </a:lnTo>
                  <a:lnTo>
                    <a:pt x="264312" y="616902"/>
                  </a:lnTo>
                  <a:lnTo>
                    <a:pt x="306019" y="619975"/>
                  </a:lnTo>
                  <a:lnTo>
                    <a:pt x="306019" y="620268"/>
                  </a:lnTo>
                  <a:lnTo>
                    <a:pt x="310146" y="620268"/>
                  </a:lnTo>
                  <a:lnTo>
                    <a:pt x="1885302" y="620268"/>
                  </a:lnTo>
                  <a:lnTo>
                    <a:pt x="1921535" y="620268"/>
                  </a:lnTo>
                  <a:lnTo>
                    <a:pt x="1921535" y="617613"/>
                  </a:lnTo>
                  <a:lnTo>
                    <a:pt x="1974862" y="607136"/>
                  </a:lnTo>
                  <a:lnTo>
                    <a:pt x="2016036" y="591439"/>
                  </a:lnTo>
                  <a:lnTo>
                    <a:pt x="2054161" y="570293"/>
                  </a:lnTo>
                  <a:lnTo>
                    <a:pt x="2088769" y="544195"/>
                  </a:lnTo>
                  <a:lnTo>
                    <a:pt x="2119363" y="513600"/>
                  </a:lnTo>
                  <a:lnTo>
                    <a:pt x="2145461" y="479005"/>
                  </a:lnTo>
                  <a:lnTo>
                    <a:pt x="2166607" y="440880"/>
                  </a:lnTo>
                  <a:lnTo>
                    <a:pt x="2182291" y="399707"/>
                  </a:lnTo>
                  <a:lnTo>
                    <a:pt x="2192058" y="355955"/>
                  </a:lnTo>
                  <a:lnTo>
                    <a:pt x="2195423" y="310134"/>
                  </a:lnTo>
                  <a:close/>
                </a:path>
              </a:pathLst>
            </a:custGeom>
            <a:solidFill>
              <a:srgbClr val="D00D1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5669714" y="1992169"/>
              <a:ext cx="620395" cy="620395"/>
            </a:xfrm>
            <a:custGeom>
              <a:avLst/>
              <a:gdLst/>
              <a:ahLst/>
              <a:cxnLst/>
              <a:rect l="l" t="t" r="r" b="b"/>
              <a:pathLst>
                <a:path w="620395" h="620394">
                  <a:moveTo>
                    <a:pt x="310137" y="620259"/>
                  </a:moveTo>
                  <a:lnTo>
                    <a:pt x="264301" y="616897"/>
                  </a:lnTo>
                  <a:lnTo>
                    <a:pt x="220560" y="607129"/>
                  </a:lnTo>
                  <a:lnTo>
                    <a:pt x="179386" y="591436"/>
                  </a:lnTo>
                  <a:lnTo>
                    <a:pt x="141260" y="570296"/>
                  </a:lnTo>
                  <a:lnTo>
                    <a:pt x="106661" y="544190"/>
                  </a:lnTo>
                  <a:lnTo>
                    <a:pt x="76069" y="513598"/>
                  </a:lnTo>
                  <a:lnTo>
                    <a:pt x="49963" y="478999"/>
                  </a:lnTo>
                  <a:lnTo>
                    <a:pt x="28823" y="440873"/>
                  </a:lnTo>
                  <a:lnTo>
                    <a:pt x="13130" y="399699"/>
                  </a:lnTo>
                  <a:lnTo>
                    <a:pt x="3362" y="355959"/>
                  </a:lnTo>
                  <a:lnTo>
                    <a:pt x="0" y="310125"/>
                  </a:lnTo>
                  <a:lnTo>
                    <a:pt x="3362" y="264301"/>
                  </a:lnTo>
                  <a:lnTo>
                    <a:pt x="13130" y="220560"/>
                  </a:lnTo>
                  <a:lnTo>
                    <a:pt x="28823" y="179387"/>
                  </a:lnTo>
                  <a:lnTo>
                    <a:pt x="49963" y="141261"/>
                  </a:lnTo>
                  <a:lnTo>
                    <a:pt x="76069" y="106661"/>
                  </a:lnTo>
                  <a:lnTo>
                    <a:pt x="106661" y="76069"/>
                  </a:lnTo>
                  <a:lnTo>
                    <a:pt x="141260" y="49963"/>
                  </a:lnTo>
                  <a:lnTo>
                    <a:pt x="179386" y="28824"/>
                  </a:lnTo>
                  <a:lnTo>
                    <a:pt x="220560" y="13130"/>
                  </a:lnTo>
                  <a:lnTo>
                    <a:pt x="264301" y="3362"/>
                  </a:lnTo>
                  <a:lnTo>
                    <a:pt x="310130" y="0"/>
                  </a:lnTo>
                  <a:lnTo>
                    <a:pt x="355958" y="3362"/>
                  </a:lnTo>
                  <a:lnTo>
                    <a:pt x="399699" y="13130"/>
                  </a:lnTo>
                  <a:lnTo>
                    <a:pt x="440873" y="28824"/>
                  </a:lnTo>
                  <a:lnTo>
                    <a:pt x="478999" y="49963"/>
                  </a:lnTo>
                  <a:lnTo>
                    <a:pt x="513598" y="76069"/>
                  </a:lnTo>
                  <a:lnTo>
                    <a:pt x="544190" y="106661"/>
                  </a:lnTo>
                  <a:lnTo>
                    <a:pt x="570296" y="141261"/>
                  </a:lnTo>
                  <a:lnTo>
                    <a:pt x="591436" y="179387"/>
                  </a:lnTo>
                  <a:lnTo>
                    <a:pt x="607129" y="220560"/>
                  </a:lnTo>
                  <a:lnTo>
                    <a:pt x="616897" y="264301"/>
                  </a:lnTo>
                  <a:lnTo>
                    <a:pt x="620259" y="310130"/>
                  </a:lnTo>
                  <a:lnTo>
                    <a:pt x="616897" y="355959"/>
                  </a:lnTo>
                  <a:lnTo>
                    <a:pt x="607129" y="399699"/>
                  </a:lnTo>
                  <a:lnTo>
                    <a:pt x="591436" y="440873"/>
                  </a:lnTo>
                  <a:lnTo>
                    <a:pt x="570296" y="478999"/>
                  </a:lnTo>
                  <a:lnTo>
                    <a:pt x="544190" y="513598"/>
                  </a:lnTo>
                  <a:lnTo>
                    <a:pt x="513598" y="544190"/>
                  </a:lnTo>
                  <a:lnTo>
                    <a:pt x="478999" y="570296"/>
                  </a:lnTo>
                  <a:lnTo>
                    <a:pt x="440873" y="591436"/>
                  </a:lnTo>
                  <a:lnTo>
                    <a:pt x="399699" y="607129"/>
                  </a:lnTo>
                  <a:lnTo>
                    <a:pt x="355958" y="616897"/>
                  </a:lnTo>
                  <a:lnTo>
                    <a:pt x="310137" y="620259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7" name="object 7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5719175" y="2045746"/>
              <a:ext cx="523874" cy="523874"/>
            </a:xfrm>
            <a:prstGeom prst="rect">
              <a:avLst/>
            </a:prstGeom>
          </p:spPr>
        </p:pic>
      </p:grpSp>
      <p:sp>
        <p:nvSpPr>
          <p:cNvPr id="8" name="object 8"/>
          <p:cNvSpPr txBox="1">
            <a:spLocks noGrp="1"/>
          </p:cNvSpPr>
          <p:nvPr>
            <p:ph type="title"/>
          </p:nvPr>
        </p:nvSpPr>
        <p:spPr>
          <a:xfrm>
            <a:off x="10952073" y="2038806"/>
            <a:ext cx="1169035" cy="4064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500" b="0" spc="275" dirty="0">
                <a:latin typeface="Roboto"/>
                <a:cs typeface="Roboto"/>
              </a:rPr>
              <a:t>s</a:t>
            </a:r>
            <a:r>
              <a:rPr sz="2500" b="0" spc="310" dirty="0">
                <a:latin typeface="Roboto"/>
                <a:cs typeface="Roboto"/>
              </a:rPr>
              <a:t>e</a:t>
            </a:r>
            <a:r>
              <a:rPr sz="2500" b="0" spc="280" dirty="0">
                <a:latin typeface="Roboto"/>
                <a:cs typeface="Roboto"/>
              </a:rPr>
              <a:t>a</a:t>
            </a:r>
            <a:r>
              <a:rPr sz="2500" b="0" spc="270" dirty="0">
                <a:latin typeface="Roboto"/>
                <a:cs typeface="Roboto"/>
              </a:rPr>
              <a:t>r</a:t>
            </a:r>
            <a:r>
              <a:rPr sz="2500" b="0" spc="295" dirty="0">
                <a:latin typeface="Roboto"/>
                <a:cs typeface="Roboto"/>
              </a:rPr>
              <a:t>c</a:t>
            </a:r>
            <a:r>
              <a:rPr sz="2500" b="0" spc="-45" dirty="0">
                <a:latin typeface="Roboto"/>
                <a:cs typeface="Roboto"/>
              </a:rPr>
              <a:t>h</a:t>
            </a:r>
            <a:endParaRPr sz="2500">
              <a:latin typeface="Roboto"/>
              <a:cs typeface="Roboto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6595007" y="2120741"/>
            <a:ext cx="3498215" cy="3302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000" spc="220" dirty="0">
                <a:solidFill>
                  <a:srgbClr val="737373"/>
                </a:solidFill>
                <a:latin typeface="Roboto"/>
                <a:cs typeface="Roboto"/>
              </a:rPr>
              <a:t>www</a:t>
            </a:r>
            <a:r>
              <a:rPr sz="2000" spc="-10" dirty="0">
                <a:solidFill>
                  <a:srgbClr val="737373"/>
                </a:solidFill>
                <a:latin typeface="Roboto"/>
                <a:cs typeface="Roboto"/>
              </a:rPr>
              <a:t>.</a:t>
            </a:r>
            <a:r>
              <a:rPr sz="2000" spc="-260" dirty="0">
                <a:solidFill>
                  <a:srgbClr val="737373"/>
                </a:solidFill>
                <a:latin typeface="Roboto"/>
                <a:cs typeface="Roboto"/>
              </a:rPr>
              <a:t> </a:t>
            </a:r>
            <a:r>
              <a:rPr sz="2000" spc="210" dirty="0">
                <a:solidFill>
                  <a:srgbClr val="737373"/>
                </a:solidFill>
                <a:latin typeface="Roboto"/>
                <a:cs typeface="Roboto"/>
              </a:rPr>
              <a:t>r</a:t>
            </a:r>
            <a:r>
              <a:rPr sz="2000" spc="245" dirty="0">
                <a:solidFill>
                  <a:srgbClr val="737373"/>
                </a:solidFill>
                <a:latin typeface="Roboto"/>
                <a:cs typeface="Roboto"/>
              </a:rPr>
              <a:t>e</a:t>
            </a:r>
            <a:r>
              <a:rPr sz="2000" spc="220" dirty="0">
                <a:solidFill>
                  <a:srgbClr val="737373"/>
                </a:solidFill>
                <a:latin typeface="Roboto"/>
                <a:cs typeface="Roboto"/>
              </a:rPr>
              <a:t>a</a:t>
            </a:r>
            <a:r>
              <a:rPr sz="2000" spc="215" dirty="0">
                <a:solidFill>
                  <a:srgbClr val="737373"/>
                </a:solidFill>
                <a:latin typeface="Roboto"/>
                <a:cs typeface="Roboto"/>
              </a:rPr>
              <a:t>ll</a:t>
            </a:r>
            <a:r>
              <a:rPr sz="2000" spc="175" dirty="0">
                <a:solidFill>
                  <a:srgbClr val="737373"/>
                </a:solidFill>
                <a:latin typeface="Roboto"/>
                <a:cs typeface="Roboto"/>
              </a:rPr>
              <a:t>y</a:t>
            </a:r>
            <a:r>
              <a:rPr sz="2000" spc="220" dirty="0">
                <a:solidFill>
                  <a:srgbClr val="737373"/>
                </a:solidFill>
                <a:latin typeface="Roboto"/>
                <a:cs typeface="Roboto"/>
              </a:rPr>
              <a:t>g</a:t>
            </a:r>
            <a:r>
              <a:rPr sz="2000" spc="210" dirty="0">
                <a:solidFill>
                  <a:srgbClr val="737373"/>
                </a:solidFill>
                <a:latin typeface="Roboto"/>
                <a:cs typeface="Roboto"/>
              </a:rPr>
              <a:t>r</a:t>
            </a:r>
            <a:r>
              <a:rPr sz="2000" spc="245" dirty="0">
                <a:solidFill>
                  <a:srgbClr val="737373"/>
                </a:solidFill>
                <a:latin typeface="Roboto"/>
                <a:cs typeface="Roboto"/>
              </a:rPr>
              <a:t>e</a:t>
            </a:r>
            <a:r>
              <a:rPr sz="2000" spc="220" dirty="0">
                <a:solidFill>
                  <a:srgbClr val="737373"/>
                </a:solidFill>
                <a:latin typeface="Roboto"/>
                <a:cs typeface="Roboto"/>
              </a:rPr>
              <a:t>a</a:t>
            </a:r>
            <a:r>
              <a:rPr sz="2000" spc="210" dirty="0">
                <a:solidFill>
                  <a:srgbClr val="737373"/>
                </a:solidFill>
                <a:latin typeface="Roboto"/>
                <a:cs typeface="Roboto"/>
              </a:rPr>
              <a:t>t</a:t>
            </a:r>
            <a:r>
              <a:rPr sz="2000" spc="220" dirty="0">
                <a:solidFill>
                  <a:srgbClr val="737373"/>
                </a:solidFill>
                <a:latin typeface="Roboto"/>
                <a:cs typeface="Roboto"/>
              </a:rPr>
              <a:t>s</a:t>
            </a:r>
            <a:r>
              <a:rPr sz="2000" spc="215" dirty="0">
                <a:solidFill>
                  <a:srgbClr val="737373"/>
                </a:solidFill>
                <a:latin typeface="Roboto"/>
                <a:cs typeface="Roboto"/>
              </a:rPr>
              <a:t>i</a:t>
            </a:r>
            <a:r>
              <a:rPr sz="2000" spc="210" dirty="0">
                <a:solidFill>
                  <a:srgbClr val="737373"/>
                </a:solidFill>
                <a:latin typeface="Roboto"/>
                <a:cs typeface="Roboto"/>
              </a:rPr>
              <a:t>t</a:t>
            </a:r>
            <a:r>
              <a:rPr sz="2000" spc="245" dirty="0">
                <a:solidFill>
                  <a:srgbClr val="737373"/>
                </a:solidFill>
                <a:latin typeface="Roboto"/>
                <a:cs typeface="Roboto"/>
              </a:rPr>
              <a:t>e</a:t>
            </a:r>
            <a:r>
              <a:rPr sz="2000" spc="-10" dirty="0">
                <a:solidFill>
                  <a:srgbClr val="737373"/>
                </a:solidFill>
                <a:latin typeface="Roboto"/>
                <a:cs typeface="Roboto"/>
              </a:rPr>
              <a:t>.</a:t>
            </a:r>
            <a:r>
              <a:rPr sz="2000" spc="-260" dirty="0">
                <a:solidFill>
                  <a:srgbClr val="737373"/>
                </a:solidFill>
                <a:latin typeface="Roboto"/>
                <a:cs typeface="Roboto"/>
              </a:rPr>
              <a:t> </a:t>
            </a:r>
            <a:r>
              <a:rPr sz="2000" spc="235" dirty="0">
                <a:solidFill>
                  <a:srgbClr val="737373"/>
                </a:solidFill>
                <a:latin typeface="Roboto"/>
                <a:cs typeface="Roboto"/>
              </a:rPr>
              <a:t>co</a:t>
            </a:r>
            <a:r>
              <a:rPr sz="2000" dirty="0">
                <a:solidFill>
                  <a:srgbClr val="737373"/>
                </a:solidFill>
                <a:latin typeface="Roboto"/>
                <a:cs typeface="Roboto"/>
              </a:rPr>
              <a:t>m</a:t>
            </a:r>
            <a:endParaRPr sz="2000">
              <a:latin typeface="Roboto"/>
              <a:cs typeface="Roboto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2990618" y="3217340"/>
            <a:ext cx="12184380" cy="4010660"/>
          </a:xfrm>
          <a:prstGeom prst="rect">
            <a:avLst/>
          </a:prstGeom>
        </p:spPr>
        <p:txBody>
          <a:bodyPr vert="horz" wrap="square" lIns="0" tIns="47625" rIns="0" bIns="0" rtlCol="0">
            <a:spAutoFit/>
          </a:bodyPr>
          <a:lstStyle/>
          <a:p>
            <a:pPr marL="12700" marR="5080" indent="122555" algn="ctr">
              <a:lnSpc>
                <a:spcPts val="6530"/>
              </a:lnSpc>
              <a:spcBef>
                <a:spcPts val="375"/>
              </a:spcBef>
            </a:pPr>
            <a:r>
              <a:rPr sz="5500" b="1" spc="-80" dirty="0">
                <a:solidFill>
                  <a:srgbClr val="FFFFFF"/>
                </a:solidFill>
                <a:latin typeface="Tahoma"/>
                <a:cs typeface="Tahoma"/>
              </a:rPr>
              <a:t>P</a:t>
            </a:r>
            <a:r>
              <a:rPr sz="5500" b="1" spc="125" dirty="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sz="5500" b="1" spc="90" dirty="0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sz="5500" b="1" spc="-80" dirty="0">
                <a:solidFill>
                  <a:srgbClr val="FFFFFF"/>
                </a:solidFill>
                <a:latin typeface="Tahoma"/>
                <a:cs typeface="Tahoma"/>
              </a:rPr>
              <a:t>P</a:t>
            </a:r>
            <a:r>
              <a:rPr sz="5500" b="1" spc="300" dirty="0">
                <a:solidFill>
                  <a:srgbClr val="FFFFFF"/>
                </a:solidFill>
                <a:latin typeface="Tahoma"/>
                <a:cs typeface="Tahoma"/>
              </a:rPr>
              <a:t>L</a:t>
            </a:r>
            <a:r>
              <a:rPr sz="5500" b="1" spc="130" dirty="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sz="5500" b="1" spc="-645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5500" b="1" spc="100" dirty="0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sz="5500" b="1" spc="25" dirty="0">
                <a:solidFill>
                  <a:srgbClr val="FFFFFF"/>
                </a:solidFill>
                <a:latin typeface="Tahoma"/>
                <a:cs typeface="Tahoma"/>
              </a:rPr>
              <a:t>H</a:t>
            </a:r>
            <a:r>
              <a:rPr sz="5500" b="1" spc="114" dirty="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sz="5500" b="1" spc="105" dirty="0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sz="5500" b="1" spc="-645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5500" b="1" spc="-55" dirty="0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sz="5500" b="1" spc="95" dirty="0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sz="5500" b="1" spc="-645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5500" b="1" spc="120" dirty="0">
                <a:solidFill>
                  <a:srgbClr val="FFFFFF"/>
                </a:solidFill>
                <a:latin typeface="Tahoma"/>
                <a:cs typeface="Tahoma"/>
              </a:rPr>
              <a:t>N</a:t>
            </a:r>
            <a:r>
              <a:rPr sz="5500" b="1" spc="90" dirty="0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sz="5500" b="1" spc="105" dirty="0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sz="5500" b="1" spc="-645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5500" b="1" spc="360" dirty="0">
                <a:solidFill>
                  <a:srgbClr val="FFFFFF"/>
                </a:solidFill>
                <a:latin typeface="Tahoma"/>
                <a:cs typeface="Tahoma"/>
              </a:rPr>
              <a:t>C</a:t>
            </a:r>
            <a:r>
              <a:rPr sz="5500" b="1" spc="90" dirty="0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sz="5500" b="1" spc="120" dirty="0">
                <a:solidFill>
                  <a:srgbClr val="FFFFFF"/>
                </a:solidFill>
                <a:latin typeface="Tahoma"/>
                <a:cs typeface="Tahoma"/>
              </a:rPr>
              <a:t>N</a:t>
            </a:r>
            <a:r>
              <a:rPr sz="5500" b="1" spc="-50" dirty="0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sz="5500" b="1" spc="-940" dirty="0">
                <a:solidFill>
                  <a:srgbClr val="FFFFFF"/>
                </a:solidFill>
                <a:latin typeface="Tahoma"/>
                <a:cs typeface="Tahoma"/>
              </a:rPr>
              <a:t>I</a:t>
            </a:r>
            <a:r>
              <a:rPr sz="5500" b="1" spc="-55" dirty="0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sz="5500" b="1" spc="125" dirty="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sz="5500" b="1" spc="-150" dirty="0">
                <a:solidFill>
                  <a:srgbClr val="FFFFFF"/>
                </a:solidFill>
                <a:latin typeface="Tahoma"/>
                <a:cs typeface="Tahoma"/>
              </a:rPr>
              <a:t>R  </a:t>
            </a:r>
            <a:r>
              <a:rPr sz="5500" b="1" spc="114" dirty="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sz="5500" b="1" spc="125" dirty="0">
                <a:solidFill>
                  <a:srgbClr val="FFFFFF"/>
                </a:solidFill>
                <a:latin typeface="Tahoma"/>
                <a:cs typeface="Tahoma"/>
              </a:rPr>
              <a:t>N</a:t>
            </a:r>
            <a:r>
              <a:rPr sz="5500" b="1" spc="-645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5500" b="1" spc="114" dirty="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sz="5500" b="1" spc="-120" dirty="0">
                <a:solidFill>
                  <a:srgbClr val="FFFFFF"/>
                </a:solidFill>
                <a:latin typeface="Tahoma"/>
                <a:cs typeface="Tahoma"/>
              </a:rPr>
              <a:t>U</a:t>
            </a:r>
            <a:r>
              <a:rPr sz="5500" b="1" spc="100" dirty="0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sz="5500" b="1" spc="90" dirty="0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sz="5500" b="1" spc="155" dirty="0">
                <a:solidFill>
                  <a:srgbClr val="FFFFFF"/>
                </a:solidFill>
                <a:latin typeface="Tahoma"/>
                <a:cs typeface="Tahoma"/>
              </a:rPr>
              <a:t>M</a:t>
            </a:r>
            <a:r>
              <a:rPr sz="5500" b="1" spc="90" dirty="0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sz="5500" b="1" spc="100" dirty="0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sz="5500" b="1" spc="-940" dirty="0">
                <a:solidFill>
                  <a:srgbClr val="FFFFFF"/>
                </a:solidFill>
                <a:latin typeface="Tahoma"/>
                <a:cs typeface="Tahoma"/>
              </a:rPr>
              <a:t>I</a:t>
            </a:r>
            <a:r>
              <a:rPr sz="5500" b="1" spc="360" dirty="0">
                <a:solidFill>
                  <a:srgbClr val="FFFFFF"/>
                </a:solidFill>
                <a:latin typeface="Tahoma"/>
                <a:cs typeface="Tahoma"/>
              </a:rPr>
              <a:t>V</a:t>
            </a:r>
            <a:r>
              <a:rPr sz="5500" b="1" spc="130" dirty="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sz="5500" b="1" spc="-645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5500" b="1" spc="100" dirty="0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sz="5500" b="1" spc="-250" dirty="0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sz="5500" b="1" spc="125" dirty="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sz="5500" b="1" spc="114" dirty="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sz="5500" b="1" spc="100" dirty="0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sz="5500" b="1" spc="155" dirty="0">
                <a:solidFill>
                  <a:srgbClr val="FFFFFF"/>
                </a:solidFill>
                <a:latin typeface="Tahoma"/>
                <a:cs typeface="Tahoma"/>
              </a:rPr>
              <a:t>M</a:t>
            </a:r>
            <a:r>
              <a:rPr sz="5500" b="1" spc="125" dirty="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sz="5500" b="1" spc="120" dirty="0">
                <a:solidFill>
                  <a:srgbClr val="FFFFFF"/>
                </a:solidFill>
                <a:latin typeface="Tahoma"/>
                <a:cs typeface="Tahoma"/>
              </a:rPr>
              <a:t>N</a:t>
            </a:r>
            <a:r>
              <a:rPr sz="5500" b="1" spc="105" dirty="0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sz="5500" b="1" spc="-645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5500" b="1" spc="114" dirty="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sz="5500" b="1" spc="-45" dirty="0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sz="5500" b="1" spc="-645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5500" b="1" spc="75" dirty="0">
                <a:solidFill>
                  <a:srgbClr val="FFFFFF"/>
                </a:solidFill>
                <a:latin typeface="Tahoma"/>
                <a:cs typeface="Tahoma"/>
              </a:rPr>
              <a:t>A  </a:t>
            </a:r>
            <a:r>
              <a:rPr sz="5500" b="1" spc="-30" dirty="0">
                <a:solidFill>
                  <a:srgbClr val="D00D11"/>
                </a:solidFill>
                <a:latin typeface="Tahoma"/>
                <a:cs typeface="Tahoma"/>
              </a:rPr>
              <a:t>NECESSITY</a:t>
            </a:r>
            <a:endParaRPr sz="5500">
              <a:latin typeface="Tahoma"/>
              <a:cs typeface="Tahoma"/>
            </a:endParaRPr>
          </a:p>
          <a:p>
            <a:pPr marL="1038225" marR="908050" algn="ctr">
              <a:lnSpc>
                <a:spcPct val="115599"/>
              </a:lnSpc>
              <a:spcBef>
                <a:spcPts val="3185"/>
              </a:spcBef>
            </a:pPr>
            <a:r>
              <a:rPr sz="2000" spc="20" dirty="0">
                <a:solidFill>
                  <a:srgbClr val="FFFFFF"/>
                </a:solidFill>
                <a:latin typeface="Roboto"/>
                <a:cs typeface="Roboto"/>
              </a:rPr>
              <a:t>An</a:t>
            </a:r>
            <a:r>
              <a:rPr sz="2000" spc="75" dirty="0">
                <a:solidFill>
                  <a:srgbClr val="FFFFFF"/>
                </a:solidFill>
                <a:latin typeface="Roboto"/>
                <a:cs typeface="Roboto"/>
              </a:rPr>
              <a:t> </a:t>
            </a:r>
            <a:r>
              <a:rPr sz="2000" spc="20" dirty="0">
                <a:solidFill>
                  <a:srgbClr val="FFFFFF"/>
                </a:solidFill>
                <a:latin typeface="Roboto"/>
                <a:cs typeface="Roboto"/>
              </a:rPr>
              <a:t>aoutomotive</a:t>
            </a:r>
            <a:r>
              <a:rPr sz="2000" spc="75" dirty="0">
                <a:solidFill>
                  <a:srgbClr val="FFFFFF"/>
                </a:solidFill>
                <a:latin typeface="Roboto"/>
                <a:cs typeface="Roboto"/>
              </a:rPr>
              <a:t> </a:t>
            </a:r>
            <a:r>
              <a:rPr sz="2000" spc="5" dirty="0">
                <a:solidFill>
                  <a:srgbClr val="FFFFFF"/>
                </a:solidFill>
                <a:latin typeface="Roboto"/>
                <a:cs typeface="Roboto"/>
              </a:rPr>
              <a:t>brand</a:t>
            </a:r>
            <a:r>
              <a:rPr sz="2000" spc="75" dirty="0">
                <a:solidFill>
                  <a:srgbClr val="FFFFFF"/>
                </a:solidFill>
                <a:latin typeface="Roboto"/>
                <a:cs typeface="Roboto"/>
              </a:rPr>
              <a:t> </a:t>
            </a:r>
            <a:r>
              <a:rPr sz="2000" dirty="0">
                <a:solidFill>
                  <a:srgbClr val="FFFFFF"/>
                </a:solidFill>
                <a:latin typeface="Roboto"/>
                <a:cs typeface="Roboto"/>
              </a:rPr>
              <a:t>that</a:t>
            </a:r>
            <a:r>
              <a:rPr sz="2000" spc="80" dirty="0">
                <a:solidFill>
                  <a:srgbClr val="FFFFFF"/>
                </a:solidFill>
                <a:latin typeface="Roboto"/>
                <a:cs typeface="Roboto"/>
              </a:rPr>
              <a:t> </a:t>
            </a:r>
            <a:r>
              <a:rPr sz="2000" spc="25" dirty="0">
                <a:solidFill>
                  <a:srgbClr val="FFFFFF"/>
                </a:solidFill>
                <a:latin typeface="Roboto"/>
                <a:cs typeface="Roboto"/>
              </a:rPr>
              <a:t>focus</a:t>
            </a:r>
            <a:r>
              <a:rPr sz="2000" spc="75" dirty="0">
                <a:solidFill>
                  <a:srgbClr val="FFFFFF"/>
                </a:solidFill>
                <a:latin typeface="Roboto"/>
                <a:cs typeface="Roboto"/>
              </a:rPr>
              <a:t> </a:t>
            </a:r>
            <a:r>
              <a:rPr sz="2000" dirty="0">
                <a:solidFill>
                  <a:srgbClr val="FFFFFF"/>
                </a:solidFill>
                <a:latin typeface="Roboto"/>
                <a:cs typeface="Roboto"/>
              </a:rPr>
              <a:t>on</a:t>
            </a:r>
            <a:r>
              <a:rPr sz="2000" spc="75" dirty="0">
                <a:solidFill>
                  <a:srgbClr val="FFFFFF"/>
                </a:solidFill>
                <a:latin typeface="Roboto"/>
                <a:cs typeface="Roboto"/>
              </a:rPr>
              <a:t> </a:t>
            </a:r>
            <a:r>
              <a:rPr sz="2000" spc="5" dirty="0">
                <a:solidFill>
                  <a:srgbClr val="FFFFFF"/>
                </a:solidFill>
                <a:latin typeface="Roboto"/>
                <a:cs typeface="Roboto"/>
              </a:rPr>
              <a:t>giving</a:t>
            </a:r>
            <a:r>
              <a:rPr sz="2000" spc="80" dirty="0">
                <a:solidFill>
                  <a:srgbClr val="FFFFFF"/>
                </a:solidFill>
                <a:latin typeface="Roboto"/>
                <a:cs typeface="Roboto"/>
              </a:rPr>
              <a:t> </a:t>
            </a:r>
            <a:r>
              <a:rPr sz="2000" spc="5" dirty="0">
                <a:solidFill>
                  <a:srgbClr val="FFFFFF"/>
                </a:solidFill>
                <a:latin typeface="Roboto"/>
                <a:cs typeface="Roboto"/>
              </a:rPr>
              <a:t>the</a:t>
            </a:r>
            <a:r>
              <a:rPr sz="2000" spc="75" dirty="0">
                <a:solidFill>
                  <a:srgbClr val="FFFFFF"/>
                </a:solidFill>
                <a:latin typeface="Roboto"/>
                <a:cs typeface="Roboto"/>
              </a:rPr>
              <a:t> </a:t>
            </a:r>
            <a:r>
              <a:rPr sz="2000" spc="20" dirty="0">
                <a:solidFill>
                  <a:srgbClr val="FFFFFF"/>
                </a:solidFill>
                <a:latin typeface="Roboto"/>
                <a:cs typeface="Roboto"/>
              </a:rPr>
              <a:t>customer</a:t>
            </a:r>
            <a:r>
              <a:rPr sz="2000" spc="75" dirty="0">
                <a:solidFill>
                  <a:srgbClr val="FFFFFF"/>
                </a:solidFill>
                <a:latin typeface="Roboto"/>
                <a:cs typeface="Roboto"/>
              </a:rPr>
              <a:t> </a:t>
            </a:r>
            <a:r>
              <a:rPr sz="2000" spc="5" dirty="0">
                <a:solidFill>
                  <a:srgbClr val="FFFFFF"/>
                </a:solidFill>
                <a:latin typeface="Roboto"/>
                <a:cs typeface="Roboto"/>
              </a:rPr>
              <a:t>the</a:t>
            </a:r>
            <a:r>
              <a:rPr sz="2000" spc="80" dirty="0">
                <a:solidFill>
                  <a:srgbClr val="FFFFFF"/>
                </a:solidFill>
                <a:latin typeface="Roboto"/>
                <a:cs typeface="Roboto"/>
              </a:rPr>
              <a:t> </a:t>
            </a:r>
            <a:r>
              <a:rPr sz="2000" spc="15" dirty="0">
                <a:solidFill>
                  <a:srgbClr val="FFFFFF"/>
                </a:solidFill>
                <a:latin typeface="Roboto"/>
                <a:cs typeface="Roboto"/>
              </a:rPr>
              <a:t>best</a:t>
            </a:r>
            <a:r>
              <a:rPr sz="2000" spc="75" dirty="0">
                <a:solidFill>
                  <a:srgbClr val="FFFFFF"/>
                </a:solidFill>
                <a:latin typeface="Roboto"/>
                <a:cs typeface="Roboto"/>
              </a:rPr>
              <a:t> </a:t>
            </a:r>
            <a:r>
              <a:rPr sz="2000" spc="10" dirty="0">
                <a:solidFill>
                  <a:srgbClr val="FFFFFF"/>
                </a:solidFill>
                <a:latin typeface="Roboto"/>
                <a:cs typeface="Roboto"/>
              </a:rPr>
              <a:t>industrial</a:t>
            </a:r>
            <a:r>
              <a:rPr sz="2000" spc="75" dirty="0">
                <a:solidFill>
                  <a:srgbClr val="FFFFFF"/>
                </a:solidFill>
                <a:latin typeface="Roboto"/>
                <a:cs typeface="Roboto"/>
              </a:rPr>
              <a:t> </a:t>
            </a:r>
            <a:r>
              <a:rPr sz="2000" spc="5" dirty="0">
                <a:solidFill>
                  <a:srgbClr val="FFFFFF"/>
                </a:solidFill>
                <a:latin typeface="Roboto"/>
                <a:cs typeface="Roboto"/>
              </a:rPr>
              <a:t>and </a:t>
            </a:r>
            <a:r>
              <a:rPr sz="2000" spc="10" dirty="0">
                <a:solidFill>
                  <a:srgbClr val="FFFFFF"/>
                </a:solidFill>
                <a:latin typeface="Roboto"/>
                <a:cs typeface="Roboto"/>
              </a:rPr>
              <a:t> </a:t>
            </a:r>
            <a:r>
              <a:rPr sz="2000" spc="20" dirty="0">
                <a:solidFill>
                  <a:srgbClr val="FFFFFF"/>
                </a:solidFill>
                <a:latin typeface="Roboto"/>
                <a:cs typeface="Roboto"/>
              </a:rPr>
              <a:t>professional</a:t>
            </a:r>
            <a:r>
              <a:rPr sz="2000" spc="80" dirty="0">
                <a:solidFill>
                  <a:srgbClr val="FFFFFF"/>
                </a:solidFill>
                <a:latin typeface="Roboto"/>
                <a:cs typeface="Roboto"/>
              </a:rPr>
              <a:t> </a:t>
            </a:r>
            <a:r>
              <a:rPr sz="2000" spc="20" dirty="0">
                <a:solidFill>
                  <a:srgbClr val="FFFFFF"/>
                </a:solidFill>
                <a:latin typeface="Roboto"/>
                <a:cs typeface="Roboto"/>
              </a:rPr>
              <a:t>tools.</a:t>
            </a:r>
            <a:r>
              <a:rPr sz="2000" spc="80" dirty="0">
                <a:solidFill>
                  <a:srgbClr val="FFFFFF"/>
                </a:solidFill>
                <a:latin typeface="Roboto"/>
                <a:cs typeface="Roboto"/>
              </a:rPr>
              <a:t> </a:t>
            </a:r>
            <a:r>
              <a:rPr sz="2000" spc="5" dirty="0">
                <a:solidFill>
                  <a:srgbClr val="FFFFFF"/>
                </a:solidFill>
                <a:latin typeface="Roboto"/>
                <a:cs typeface="Roboto"/>
              </a:rPr>
              <a:t>Our</a:t>
            </a:r>
            <a:r>
              <a:rPr sz="2000" spc="85" dirty="0">
                <a:solidFill>
                  <a:srgbClr val="FFFFFF"/>
                </a:solidFill>
                <a:latin typeface="Roboto"/>
                <a:cs typeface="Roboto"/>
              </a:rPr>
              <a:t> </a:t>
            </a:r>
            <a:r>
              <a:rPr sz="2000" spc="10" dirty="0">
                <a:solidFill>
                  <a:srgbClr val="FFFFFF"/>
                </a:solidFill>
                <a:latin typeface="Roboto"/>
                <a:cs typeface="Roboto"/>
              </a:rPr>
              <a:t>20</a:t>
            </a:r>
            <a:r>
              <a:rPr sz="2000" spc="80" dirty="0">
                <a:solidFill>
                  <a:srgbClr val="FFFFFF"/>
                </a:solidFill>
                <a:latin typeface="Roboto"/>
                <a:cs typeface="Roboto"/>
              </a:rPr>
              <a:t> </a:t>
            </a:r>
            <a:r>
              <a:rPr sz="2000" spc="5" dirty="0">
                <a:solidFill>
                  <a:srgbClr val="FFFFFF"/>
                </a:solidFill>
                <a:latin typeface="Roboto"/>
                <a:cs typeface="Roboto"/>
              </a:rPr>
              <a:t>years</a:t>
            </a:r>
            <a:r>
              <a:rPr sz="2000" spc="85" dirty="0">
                <a:solidFill>
                  <a:srgbClr val="FFFFFF"/>
                </a:solidFill>
                <a:latin typeface="Roboto"/>
                <a:cs typeface="Roboto"/>
              </a:rPr>
              <a:t> </a:t>
            </a:r>
            <a:r>
              <a:rPr sz="2000" spc="35" dirty="0">
                <a:solidFill>
                  <a:srgbClr val="FFFFFF"/>
                </a:solidFill>
                <a:latin typeface="Roboto"/>
                <a:cs typeface="Roboto"/>
              </a:rPr>
              <a:t>of</a:t>
            </a:r>
            <a:r>
              <a:rPr sz="2000" spc="80" dirty="0">
                <a:solidFill>
                  <a:srgbClr val="FFFFFF"/>
                </a:solidFill>
                <a:latin typeface="Roboto"/>
                <a:cs typeface="Roboto"/>
              </a:rPr>
              <a:t> </a:t>
            </a:r>
            <a:r>
              <a:rPr sz="2000" spc="20" dirty="0">
                <a:solidFill>
                  <a:srgbClr val="FFFFFF"/>
                </a:solidFill>
                <a:latin typeface="Roboto"/>
                <a:cs typeface="Roboto"/>
              </a:rPr>
              <a:t>dedication</a:t>
            </a:r>
            <a:r>
              <a:rPr sz="2000" spc="85" dirty="0">
                <a:solidFill>
                  <a:srgbClr val="FFFFFF"/>
                </a:solidFill>
                <a:latin typeface="Roboto"/>
                <a:cs typeface="Roboto"/>
              </a:rPr>
              <a:t> </a:t>
            </a:r>
            <a:r>
              <a:rPr sz="2000" dirty="0">
                <a:solidFill>
                  <a:srgbClr val="FFFFFF"/>
                </a:solidFill>
                <a:latin typeface="Roboto"/>
                <a:cs typeface="Roboto"/>
              </a:rPr>
              <a:t>is</a:t>
            </a:r>
            <a:r>
              <a:rPr sz="2000" spc="80" dirty="0">
                <a:solidFill>
                  <a:srgbClr val="FFFFFF"/>
                </a:solidFill>
                <a:latin typeface="Roboto"/>
                <a:cs typeface="Roboto"/>
              </a:rPr>
              <a:t> </a:t>
            </a:r>
            <a:r>
              <a:rPr sz="2000" spc="-15" dirty="0">
                <a:solidFill>
                  <a:srgbClr val="FFFFFF"/>
                </a:solidFill>
                <a:latin typeface="Roboto"/>
                <a:cs typeface="Roboto"/>
              </a:rPr>
              <a:t>a</a:t>
            </a:r>
            <a:r>
              <a:rPr sz="2000" spc="85" dirty="0">
                <a:solidFill>
                  <a:srgbClr val="FFFFFF"/>
                </a:solidFill>
                <a:latin typeface="Roboto"/>
                <a:cs typeface="Roboto"/>
              </a:rPr>
              <a:t> </a:t>
            </a:r>
            <a:r>
              <a:rPr sz="2000" spc="25" dirty="0">
                <a:solidFill>
                  <a:srgbClr val="FFFFFF"/>
                </a:solidFill>
                <a:latin typeface="Roboto"/>
                <a:cs typeface="Roboto"/>
              </a:rPr>
              <a:t>proof</a:t>
            </a:r>
            <a:r>
              <a:rPr sz="2000" spc="80" dirty="0">
                <a:solidFill>
                  <a:srgbClr val="FFFFFF"/>
                </a:solidFill>
                <a:latin typeface="Roboto"/>
                <a:cs typeface="Roboto"/>
              </a:rPr>
              <a:t> </a:t>
            </a:r>
            <a:r>
              <a:rPr sz="2000" dirty="0">
                <a:solidFill>
                  <a:srgbClr val="FFFFFF"/>
                </a:solidFill>
                <a:latin typeface="Roboto"/>
                <a:cs typeface="Roboto"/>
              </a:rPr>
              <a:t>that</a:t>
            </a:r>
            <a:r>
              <a:rPr sz="2000" spc="85" dirty="0">
                <a:solidFill>
                  <a:srgbClr val="FFFFFF"/>
                </a:solidFill>
                <a:latin typeface="Roboto"/>
                <a:cs typeface="Roboto"/>
              </a:rPr>
              <a:t> </a:t>
            </a:r>
            <a:r>
              <a:rPr sz="2000" spc="15" dirty="0">
                <a:solidFill>
                  <a:srgbClr val="FFFFFF"/>
                </a:solidFill>
                <a:latin typeface="Roboto"/>
                <a:cs typeface="Roboto"/>
              </a:rPr>
              <a:t>we</a:t>
            </a:r>
            <a:r>
              <a:rPr sz="2000" spc="80" dirty="0">
                <a:solidFill>
                  <a:srgbClr val="FFFFFF"/>
                </a:solidFill>
                <a:latin typeface="Roboto"/>
                <a:cs typeface="Roboto"/>
              </a:rPr>
              <a:t> </a:t>
            </a:r>
            <a:r>
              <a:rPr sz="2000" spc="15" dirty="0">
                <a:solidFill>
                  <a:srgbClr val="FFFFFF"/>
                </a:solidFill>
                <a:latin typeface="Roboto"/>
                <a:cs typeface="Roboto"/>
              </a:rPr>
              <a:t>are</a:t>
            </a:r>
            <a:r>
              <a:rPr sz="2000" spc="85" dirty="0">
                <a:solidFill>
                  <a:srgbClr val="FFFFFF"/>
                </a:solidFill>
                <a:latin typeface="Roboto"/>
                <a:cs typeface="Roboto"/>
              </a:rPr>
              <a:t> </a:t>
            </a:r>
            <a:r>
              <a:rPr sz="2000" spc="-15" dirty="0">
                <a:solidFill>
                  <a:srgbClr val="FFFFFF"/>
                </a:solidFill>
                <a:latin typeface="Roboto"/>
                <a:cs typeface="Roboto"/>
              </a:rPr>
              <a:t>a</a:t>
            </a:r>
            <a:r>
              <a:rPr sz="2000" spc="80" dirty="0">
                <a:solidFill>
                  <a:srgbClr val="FFFFFF"/>
                </a:solidFill>
                <a:latin typeface="Roboto"/>
                <a:cs typeface="Roboto"/>
              </a:rPr>
              <a:t> </a:t>
            </a:r>
            <a:r>
              <a:rPr sz="2000" spc="20" dirty="0">
                <a:solidFill>
                  <a:srgbClr val="FFFFFF"/>
                </a:solidFill>
                <a:latin typeface="Roboto"/>
                <a:cs typeface="Roboto"/>
              </a:rPr>
              <a:t>recognized</a:t>
            </a:r>
            <a:r>
              <a:rPr sz="2000" spc="85" dirty="0">
                <a:solidFill>
                  <a:srgbClr val="FFFFFF"/>
                </a:solidFill>
                <a:latin typeface="Roboto"/>
                <a:cs typeface="Roboto"/>
              </a:rPr>
              <a:t> </a:t>
            </a:r>
            <a:r>
              <a:rPr sz="2000" spc="5" dirty="0">
                <a:solidFill>
                  <a:srgbClr val="FFFFFF"/>
                </a:solidFill>
                <a:latin typeface="Roboto"/>
                <a:cs typeface="Roboto"/>
              </a:rPr>
              <a:t>brand </a:t>
            </a:r>
            <a:r>
              <a:rPr sz="2000" spc="-484" dirty="0">
                <a:solidFill>
                  <a:srgbClr val="FFFFFF"/>
                </a:solidFill>
                <a:latin typeface="Roboto"/>
                <a:cs typeface="Roboto"/>
              </a:rPr>
              <a:t> </a:t>
            </a:r>
            <a:r>
              <a:rPr sz="2000" spc="10" dirty="0">
                <a:solidFill>
                  <a:srgbClr val="FFFFFF"/>
                </a:solidFill>
                <a:latin typeface="Roboto"/>
                <a:cs typeface="Roboto"/>
              </a:rPr>
              <a:t>trusted</a:t>
            </a:r>
            <a:r>
              <a:rPr sz="2000" spc="70" dirty="0">
                <a:solidFill>
                  <a:srgbClr val="FFFFFF"/>
                </a:solidFill>
                <a:latin typeface="Roboto"/>
                <a:cs typeface="Roboto"/>
              </a:rPr>
              <a:t> </a:t>
            </a:r>
            <a:r>
              <a:rPr sz="2000" spc="-20" dirty="0">
                <a:solidFill>
                  <a:srgbClr val="FFFFFF"/>
                </a:solidFill>
                <a:latin typeface="Roboto"/>
                <a:cs typeface="Roboto"/>
              </a:rPr>
              <a:t>by</a:t>
            </a:r>
            <a:r>
              <a:rPr sz="2000" spc="75" dirty="0">
                <a:solidFill>
                  <a:srgbClr val="FFFFFF"/>
                </a:solidFill>
                <a:latin typeface="Roboto"/>
                <a:cs typeface="Roboto"/>
              </a:rPr>
              <a:t> </a:t>
            </a:r>
            <a:r>
              <a:rPr sz="2000" spc="5" dirty="0">
                <a:solidFill>
                  <a:srgbClr val="FFFFFF"/>
                </a:solidFill>
                <a:latin typeface="Roboto"/>
                <a:cs typeface="Roboto"/>
              </a:rPr>
              <a:t>the</a:t>
            </a:r>
            <a:r>
              <a:rPr sz="2000" spc="75" dirty="0">
                <a:solidFill>
                  <a:srgbClr val="FFFFFF"/>
                </a:solidFill>
                <a:latin typeface="Roboto"/>
                <a:cs typeface="Roboto"/>
              </a:rPr>
              <a:t> </a:t>
            </a:r>
            <a:r>
              <a:rPr sz="2000" spc="20" dirty="0">
                <a:solidFill>
                  <a:srgbClr val="FFFFFF"/>
                </a:solidFill>
                <a:latin typeface="Roboto"/>
                <a:cs typeface="Roboto"/>
              </a:rPr>
              <a:t>customers</a:t>
            </a:r>
            <a:r>
              <a:rPr sz="2000" spc="75" dirty="0">
                <a:solidFill>
                  <a:srgbClr val="FFFFFF"/>
                </a:solidFill>
                <a:latin typeface="Roboto"/>
                <a:cs typeface="Roboto"/>
              </a:rPr>
              <a:t> </a:t>
            </a:r>
            <a:r>
              <a:rPr sz="2000" spc="5" dirty="0">
                <a:solidFill>
                  <a:srgbClr val="FFFFFF"/>
                </a:solidFill>
                <a:latin typeface="Roboto"/>
                <a:cs typeface="Roboto"/>
              </a:rPr>
              <a:t>all</a:t>
            </a:r>
            <a:r>
              <a:rPr sz="2000" spc="75" dirty="0">
                <a:solidFill>
                  <a:srgbClr val="FFFFFF"/>
                </a:solidFill>
                <a:latin typeface="Roboto"/>
                <a:cs typeface="Roboto"/>
              </a:rPr>
              <a:t> </a:t>
            </a:r>
            <a:r>
              <a:rPr sz="2000" spc="15" dirty="0">
                <a:solidFill>
                  <a:srgbClr val="FFFFFF"/>
                </a:solidFill>
                <a:latin typeface="Roboto"/>
                <a:cs typeface="Roboto"/>
              </a:rPr>
              <a:t>over</a:t>
            </a:r>
            <a:r>
              <a:rPr sz="2000" spc="75" dirty="0">
                <a:solidFill>
                  <a:srgbClr val="FFFFFF"/>
                </a:solidFill>
                <a:latin typeface="Roboto"/>
                <a:cs typeface="Roboto"/>
              </a:rPr>
              <a:t> </a:t>
            </a:r>
            <a:r>
              <a:rPr sz="2000" spc="5" dirty="0">
                <a:solidFill>
                  <a:srgbClr val="FFFFFF"/>
                </a:solidFill>
                <a:latin typeface="Roboto"/>
                <a:cs typeface="Roboto"/>
              </a:rPr>
              <a:t>the</a:t>
            </a:r>
            <a:r>
              <a:rPr sz="2000" spc="75" dirty="0">
                <a:solidFill>
                  <a:srgbClr val="FFFFFF"/>
                </a:solidFill>
                <a:latin typeface="Roboto"/>
                <a:cs typeface="Roboto"/>
              </a:rPr>
              <a:t> </a:t>
            </a:r>
            <a:r>
              <a:rPr sz="2000" spc="15" dirty="0">
                <a:solidFill>
                  <a:srgbClr val="FFFFFF"/>
                </a:solidFill>
                <a:latin typeface="Roboto"/>
                <a:cs typeface="Roboto"/>
              </a:rPr>
              <a:t>world.</a:t>
            </a:r>
            <a:endParaRPr sz="2000">
              <a:latin typeface="Roboto"/>
              <a:cs typeface="Roboto"/>
            </a:endParaRPr>
          </a:p>
        </p:txBody>
      </p:sp>
      <p:grpSp>
        <p:nvGrpSpPr>
          <p:cNvPr id="11" name="object 11"/>
          <p:cNvGrpSpPr/>
          <p:nvPr/>
        </p:nvGrpSpPr>
        <p:grpSpPr>
          <a:xfrm>
            <a:off x="7796059" y="7761637"/>
            <a:ext cx="2696210" cy="533400"/>
            <a:chOff x="7796059" y="7761637"/>
            <a:chExt cx="2696210" cy="533400"/>
          </a:xfrm>
        </p:grpSpPr>
        <p:sp>
          <p:nvSpPr>
            <p:cNvPr id="12" name="object 12"/>
            <p:cNvSpPr/>
            <p:nvPr/>
          </p:nvSpPr>
          <p:spPr>
            <a:xfrm>
              <a:off x="7831773" y="8028238"/>
              <a:ext cx="2624455" cy="0"/>
            </a:xfrm>
            <a:custGeom>
              <a:avLst/>
              <a:gdLst/>
              <a:ahLst/>
              <a:cxnLst/>
              <a:rect l="l" t="t" r="r" b="b"/>
              <a:pathLst>
                <a:path w="2624454">
                  <a:moveTo>
                    <a:pt x="0" y="0"/>
                  </a:moveTo>
                  <a:lnTo>
                    <a:pt x="2624154" y="0"/>
                  </a:lnTo>
                </a:path>
              </a:pathLst>
            </a:custGeom>
            <a:ln w="47624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object 13"/>
            <p:cNvSpPr/>
            <p:nvPr/>
          </p:nvSpPr>
          <p:spPr>
            <a:xfrm>
              <a:off x="7819868" y="7956800"/>
              <a:ext cx="2648585" cy="142875"/>
            </a:xfrm>
            <a:custGeom>
              <a:avLst/>
              <a:gdLst/>
              <a:ahLst/>
              <a:cxnLst/>
              <a:rect l="l" t="t" r="r" b="b"/>
              <a:pathLst>
                <a:path w="2648584" h="142875">
                  <a:moveTo>
                    <a:pt x="0" y="0"/>
                  </a:moveTo>
                  <a:lnTo>
                    <a:pt x="0" y="142874"/>
                  </a:lnTo>
                </a:path>
                <a:path w="2648584" h="142875">
                  <a:moveTo>
                    <a:pt x="2647963" y="0"/>
                  </a:moveTo>
                  <a:lnTo>
                    <a:pt x="2647963" y="142874"/>
                  </a:lnTo>
                </a:path>
              </a:pathLst>
            </a:custGeom>
            <a:ln w="47622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" name="object 14"/>
            <p:cNvSpPr/>
            <p:nvPr/>
          </p:nvSpPr>
          <p:spPr>
            <a:xfrm>
              <a:off x="8877403" y="7761637"/>
              <a:ext cx="533400" cy="533400"/>
            </a:xfrm>
            <a:custGeom>
              <a:avLst/>
              <a:gdLst/>
              <a:ahLst/>
              <a:cxnLst/>
              <a:rect l="l" t="t" r="r" b="b"/>
              <a:pathLst>
                <a:path w="533400" h="533400">
                  <a:moveTo>
                    <a:pt x="266602" y="533195"/>
                  </a:moveTo>
                  <a:lnTo>
                    <a:pt x="218676" y="528900"/>
                  </a:lnTo>
                  <a:lnTo>
                    <a:pt x="173572" y="516516"/>
                  </a:lnTo>
                  <a:lnTo>
                    <a:pt x="132040" y="496797"/>
                  </a:lnTo>
                  <a:lnTo>
                    <a:pt x="94831" y="470495"/>
                  </a:lnTo>
                  <a:lnTo>
                    <a:pt x="62699" y="438363"/>
                  </a:lnTo>
                  <a:lnTo>
                    <a:pt x="36397" y="401154"/>
                  </a:lnTo>
                  <a:lnTo>
                    <a:pt x="16678" y="359622"/>
                  </a:lnTo>
                  <a:lnTo>
                    <a:pt x="4294" y="314519"/>
                  </a:lnTo>
                  <a:lnTo>
                    <a:pt x="0" y="266591"/>
                  </a:lnTo>
                  <a:lnTo>
                    <a:pt x="4294" y="218676"/>
                  </a:lnTo>
                  <a:lnTo>
                    <a:pt x="16678" y="173573"/>
                  </a:lnTo>
                  <a:lnTo>
                    <a:pt x="36397" y="132040"/>
                  </a:lnTo>
                  <a:lnTo>
                    <a:pt x="62699" y="94832"/>
                  </a:lnTo>
                  <a:lnTo>
                    <a:pt x="94831" y="62700"/>
                  </a:lnTo>
                  <a:lnTo>
                    <a:pt x="132040" y="36398"/>
                  </a:lnTo>
                  <a:lnTo>
                    <a:pt x="173572" y="16679"/>
                  </a:lnTo>
                  <a:lnTo>
                    <a:pt x="218676" y="4295"/>
                  </a:lnTo>
                  <a:lnTo>
                    <a:pt x="266597" y="0"/>
                  </a:lnTo>
                  <a:lnTo>
                    <a:pt x="314518" y="4295"/>
                  </a:lnTo>
                  <a:lnTo>
                    <a:pt x="359621" y="16679"/>
                  </a:lnTo>
                  <a:lnTo>
                    <a:pt x="401154" y="36398"/>
                  </a:lnTo>
                  <a:lnTo>
                    <a:pt x="438363" y="62700"/>
                  </a:lnTo>
                  <a:lnTo>
                    <a:pt x="470494" y="94832"/>
                  </a:lnTo>
                  <a:lnTo>
                    <a:pt x="496796" y="132040"/>
                  </a:lnTo>
                  <a:lnTo>
                    <a:pt x="516516" y="173573"/>
                  </a:lnTo>
                  <a:lnTo>
                    <a:pt x="528900" y="218676"/>
                  </a:lnTo>
                  <a:lnTo>
                    <a:pt x="533194" y="266597"/>
                  </a:lnTo>
                  <a:lnTo>
                    <a:pt x="528900" y="314519"/>
                  </a:lnTo>
                  <a:lnTo>
                    <a:pt x="516516" y="359622"/>
                  </a:lnTo>
                  <a:lnTo>
                    <a:pt x="496796" y="401154"/>
                  </a:lnTo>
                  <a:lnTo>
                    <a:pt x="470494" y="438363"/>
                  </a:lnTo>
                  <a:lnTo>
                    <a:pt x="438363" y="470495"/>
                  </a:lnTo>
                  <a:lnTo>
                    <a:pt x="401154" y="496797"/>
                  </a:lnTo>
                  <a:lnTo>
                    <a:pt x="359621" y="516516"/>
                  </a:lnTo>
                  <a:lnTo>
                    <a:pt x="314518" y="528900"/>
                  </a:lnTo>
                  <a:lnTo>
                    <a:pt x="266602" y="533195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" name="object 15"/>
            <p:cNvSpPr/>
            <p:nvPr/>
          </p:nvSpPr>
          <p:spPr>
            <a:xfrm>
              <a:off x="8923426" y="7807660"/>
              <a:ext cx="441325" cy="441325"/>
            </a:xfrm>
            <a:custGeom>
              <a:avLst/>
              <a:gdLst/>
              <a:ahLst/>
              <a:cxnLst/>
              <a:rect l="l" t="t" r="r" b="b"/>
              <a:pathLst>
                <a:path w="441325" h="441325">
                  <a:moveTo>
                    <a:pt x="220573" y="441147"/>
                  </a:moveTo>
                  <a:lnTo>
                    <a:pt x="176120" y="436666"/>
                  </a:lnTo>
                  <a:lnTo>
                    <a:pt x="134716" y="423814"/>
                  </a:lnTo>
                  <a:lnTo>
                    <a:pt x="97248" y="403477"/>
                  </a:lnTo>
                  <a:lnTo>
                    <a:pt x="64604" y="376543"/>
                  </a:lnTo>
                  <a:lnTo>
                    <a:pt x="37670" y="343898"/>
                  </a:lnTo>
                  <a:lnTo>
                    <a:pt x="17333" y="306431"/>
                  </a:lnTo>
                  <a:lnTo>
                    <a:pt x="4481" y="265027"/>
                  </a:lnTo>
                  <a:lnTo>
                    <a:pt x="0" y="220571"/>
                  </a:lnTo>
                  <a:lnTo>
                    <a:pt x="4481" y="176120"/>
                  </a:lnTo>
                  <a:lnTo>
                    <a:pt x="17333" y="134716"/>
                  </a:lnTo>
                  <a:lnTo>
                    <a:pt x="37670" y="97248"/>
                  </a:lnTo>
                  <a:lnTo>
                    <a:pt x="64604" y="64604"/>
                  </a:lnTo>
                  <a:lnTo>
                    <a:pt x="97248" y="37670"/>
                  </a:lnTo>
                  <a:lnTo>
                    <a:pt x="134716" y="17333"/>
                  </a:lnTo>
                  <a:lnTo>
                    <a:pt x="176120" y="4481"/>
                  </a:lnTo>
                  <a:lnTo>
                    <a:pt x="220573" y="0"/>
                  </a:lnTo>
                  <a:lnTo>
                    <a:pt x="265027" y="4481"/>
                  </a:lnTo>
                  <a:lnTo>
                    <a:pt x="306431" y="17333"/>
                  </a:lnTo>
                  <a:lnTo>
                    <a:pt x="343898" y="37670"/>
                  </a:lnTo>
                  <a:lnTo>
                    <a:pt x="376543" y="64604"/>
                  </a:lnTo>
                  <a:lnTo>
                    <a:pt x="403477" y="97248"/>
                  </a:lnTo>
                  <a:lnTo>
                    <a:pt x="423814" y="134716"/>
                  </a:lnTo>
                  <a:lnTo>
                    <a:pt x="436666" y="176120"/>
                  </a:lnTo>
                  <a:lnTo>
                    <a:pt x="441147" y="220573"/>
                  </a:lnTo>
                  <a:lnTo>
                    <a:pt x="436666" y="265027"/>
                  </a:lnTo>
                  <a:lnTo>
                    <a:pt x="423814" y="306431"/>
                  </a:lnTo>
                  <a:lnTo>
                    <a:pt x="403477" y="343898"/>
                  </a:lnTo>
                  <a:lnTo>
                    <a:pt x="376543" y="376543"/>
                  </a:lnTo>
                  <a:lnTo>
                    <a:pt x="343898" y="403477"/>
                  </a:lnTo>
                  <a:lnTo>
                    <a:pt x="306431" y="423814"/>
                  </a:lnTo>
                  <a:lnTo>
                    <a:pt x="265027" y="436666"/>
                  </a:lnTo>
                  <a:lnTo>
                    <a:pt x="220573" y="441147"/>
                  </a:lnTo>
                  <a:close/>
                </a:path>
              </a:pathLst>
            </a:custGeom>
            <a:solidFill>
              <a:srgbClr val="D00D1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" name="object 16"/>
            <p:cNvSpPr/>
            <p:nvPr/>
          </p:nvSpPr>
          <p:spPr>
            <a:xfrm>
              <a:off x="8957456" y="7841691"/>
              <a:ext cx="373380" cy="373380"/>
            </a:xfrm>
            <a:custGeom>
              <a:avLst/>
              <a:gdLst/>
              <a:ahLst/>
              <a:cxnLst/>
              <a:rect l="l" t="t" r="r" b="b"/>
              <a:pathLst>
                <a:path w="373379" h="373379">
                  <a:moveTo>
                    <a:pt x="186545" y="373088"/>
                  </a:moveTo>
                  <a:lnTo>
                    <a:pt x="136952" y="366425"/>
                  </a:lnTo>
                  <a:lnTo>
                    <a:pt x="92391" y="347620"/>
                  </a:lnTo>
                  <a:lnTo>
                    <a:pt x="54636" y="318451"/>
                  </a:lnTo>
                  <a:lnTo>
                    <a:pt x="25468" y="280696"/>
                  </a:lnTo>
                  <a:lnTo>
                    <a:pt x="6662" y="236134"/>
                  </a:lnTo>
                  <a:lnTo>
                    <a:pt x="0" y="186539"/>
                  </a:lnTo>
                  <a:lnTo>
                    <a:pt x="6662" y="136953"/>
                  </a:lnTo>
                  <a:lnTo>
                    <a:pt x="25468" y="92391"/>
                  </a:lnTo>
                  <a:lnTo>
                    <a:pt x="54636" y="54637"/>
                  </a:lnTo>
                  <a:lnTo>
                    <a:pt x="92391" y="25468"/>
                  </a:lnTo>
                  <a:lnTo>
                    <a:pt x="136952" y="6663"/>
                  </a:lnTo>
                  <a:lnTo>
                    <a:pt x="186543" y="0"/>
                  </a:lnTo>
                  <a:lnTo>
                    <a:pt x="236134" y="6663"/>
                  </a:lnTo>
                  <a:lnTo>
                    <a:pt x="280696" y="25468"/>
                  </a:lnTo>
                  <a:lnTo>
                    <a:pt x="318450" y="54637"/>
                  </a:lnTo>
                  <a:lnTo>
                    <a:pt x="347619" y="92391"/>
                  </a:lnTo>
                  <a:lnTo>
                    <a:pt x="366424" y="136953"/>
                  </a:lnTo>
                  <a:lnTo>
                    <a:pt x="373087" y="186543"/>
                  </a:lnTo>
                  <a:lnTo>
                    <a:pt x="366424" y="236134"/>
                  </a:lnTo>
                  <a:lnTo>
                    <a:pt x="347619" y="280696"/>
                  </a:lnTo>
                  <a:lnTo>
                    <a:pt x="318450" y="318451"/>
                  </a:lnTo>
                  <a:lnTo>
                    <a:pt x="280696" y="347620"/>
                  </a:lnTo>
                  <a:lnTo>
                    <a:pt x="236134" y="366425"/>
                  </a:lnTo>
                  <a:lnTo>
                    <a:pt x="186545" y="373088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" name="object 17"/>
            <p:cNvSpPr/>
            <p:nvPr/>
          </p:nvSpPr>
          <p:spPr>
            <a:xfrm>
              <a:off x="8997151" y="7881380"/>
              <a:ext cx="294005" cy="294005"/>
            </a:xfrm>
            <a:custGeom>
              <a:avLst/>
              <a:gdLst/>
              <a:ahLst/>
              <a:cxnLst/>
              <a:rect l="l" t="t" r="r" b="b"/>
              <a:pathLst>
                <a:path w="294004" h="294004">
                  <a:moveTo>
                    <a:pt x="146849" y="293699"/>
                  </a:moveTo>
                  <a:lnTo>
                    <a:pt x="100433" y="286212"/>
                  </a:lnTo>
                  <a:lnTo>
                    <a:pt x="60121" y="265365"/>
                  </a:lnTo>
                  <a:lnTo>
                    <a:pt x="28332" y="233577"/>
                  </a:lnTo>
                  <a:lnTo>
                    <a:pt x="7485" y="193265"/>
                  </a:lnTo>
                  <a:lnTo>
                    <a:pt x="0" y="146845"/>
                  </a:lnTo>
                  <a:lnTo>
                    <a:pt x="7485" y="100433"/>
                  </a:lnTo>
                  <a:lnTo>
                    <a:pt x="28332" y="60122"/>
                  </a:lnTo>
                  <a:lnTo>
                    <a:pt x="60121" y="28333"/>
                  </a:lnTo>
                  <a:lnTo>
                    <a:pt x="100433" y="7486"/>
                  </a:lnTo>
                  <a:lnTo>
                    <a:pt x="146848" y="0"/>
                  </a:lnTo>
                  <a:lnTo>
                    <a:pt x="193264" y="7486"/>
                  </a:lnTo>
                  <a:lnTo>
                    <a:pt x="233576" y="28333"/>
                  </a:lnTo>
                  <a:lnTo>
                    <a:pt x="265365" y="60122"/>
                  </a:lnTo>
                  <a:lnTo>
                    <a:pt x="286212" y="100433"/>
                  </a:lnTo>
                  <a:lnTo>
                    <a:pt x="293697" y="146849"/>
                  </a:lnTo>
                  <a:lnTo>
                    <a:pt x="286212" y="193265"/>
                  </a:lnTo>
                  <a:lnTo>
                    <a:pt x="265365" y="233577"/>
                  </a:lnTo>
                  <a:lnTo>
                    <a:pt x="233576" y="265365"/>
                  </a:lnTo>
                  <a:lnTo>
                    <a:pt x="193264" y="286212"/>
                  </a:lnTo>
                  <a:lnTo>
                    <a:pt x="146849" y="293699"/>
                  </a:lnTo>
                  <a:close/>
                </a:path>
              </a:pathLst>
            </a:custGeom>
            <a:solidFill>
              <a:srgbClr val="D00D1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Word"/>
      </p:transition>
    </mc:Choice>
    <mc:Fallback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0"/>
            <a:ext cx="18288000" cy="5140325"/>
            <a:chOff x="0" y="0"/>
            <a:chExt cx="18288000" cy="5140325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0"/>
              <a:ext cx="18287999" cy="5140320"/>
            </a:xfrm>
            <a:prstGeom prst="rect">
              <a:avLst/>
            </a:prstGeom>
          </p:spPr>
        </p:pic>
        <p:pic>
          <p:nvPicPr>
            <p:cNvPr id="4" name="object 4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962214" y="1028700"/>
              <a:ext cx="10392145" cy="3177068"/>
            </a:xfrm>
            <a:prstGeom prst="rect">
              <a:avLst/>
            </a:prstGeom>
          </p:spPr>
        </p:pic>
      </p:grpSp>
      <p:grpSp>
        <p:nvGrpSpPr>
          <p:cNvPr id="5" name="object 5"/>
          <p:cNvGrpSpPr/>
          <p:nvPr/>
        </p:nvGrpSpPr>
        <p:grpSpPr>
          <a:xfrm>
            <a:off x="3184857" y="5623153"/>
            <a:ext cx="885190" cy="750570"/>
            <a:chOff x="3184857" y="5623153"/>
            <a:chExt cx="885190" cy="750570"/>
          </a:xfrm>
        </p:grpSpPr>
        <p:pic>
          <p:nvPicPr>
            <p:cNvPr id="6" name="object 6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3184857" y="5623153"/>
              <a:ext cx="600074" cy="600074"/>
            </a:xfrm>
            <a:prstGeom prst="rect">
              <a:avLst/>
            </a:prstGeom>
          </p:spPr>
        </p:pic>
        <p:pic>
          <p:nvPicPr>
            <p:cNvPr id="7" name="object 7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3355364" y="5725411"/>
              <a:ext cx="714374" cy="647699"/>
            </a:xfrm>
            <a:prstGeom prst="rect">
              <a:avLst/>
            </a:prstGeom>
          </p:spPr>
        </p:pic>
      </p:grpSp>
      <p:grpSp>
        <p:nvGrpSpPr>
          <p:cNvPr id="8" name="object 8"/>
          <p:cNvGrpSpPr/>
          <p:nvPr/>
        </p:nvGrpSpPr>
        <p:grpSpPr>
          <a:xfrm>
            <a:off x="8699980" y="5623153"/>
            <a:ext cx="885190" cy="734695"/>
            <a:chOff x="8699980" y="5623153"/>
            <a:chExt cx="885190" cy="734695"/>
          </a:xfrm>
        </p:grpSpPr>
        <p:pic>
          <p:nvPicPr>
            <p:cNvPr id="9" name="object 9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8699980" y="5623153"/>
              <a:ext cx="600074" cy="600074"/>
            </a:xfrm>
            <a:prstGeom prst="rect">
              <a:avLst/>
            </a:prstGeom>
          </p:spPr>
        </p:pic>
        <p:pic>
          <p:nvPicPr>
            <p:cNvPr id="10" name="object 10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8870486" y="5709674"/>
              <a:ext cx="714374" cy="647699"/>
            </a:xfrm>
            <a:prstGeom prst="rect">
              <a:avLst/>
            </a:prstGeom>
          </p:spPr>
        </p:pic>
      </p:grpSp>
      <p:sp>
        <p:nvSpPr>
          <p:cNvPr id="11" name="object 11"/>
          <p:cNvSpPr/>
          <p:nvPr/>
        </p:nvSpPr>
        <p:spPr>
          <a:xfrm>
            <a:off x="8512655" y="3642592"/>
            <a:ext cx="1267460" cy="0"/>
          </a:xfrm>
          <a:custGeom>
            <a:avLst/>
            <a:gdLst/>
            <a:ahLst/>
            <a:cxnLst/>
            <a:rect l="l" t="t" r="r" b="b"/>
            <a:pathLst>
              <a:path w="1267459">
                <a:moveTo>
                  <a:pt x="0" y="0"/>
                </a:moveTo>
                <a:lnTo>
                  <a:pt x="1266854" y="0"/>
                </a:lnTo>
              </a:path>
            </a:pathLst>
          </a:custGeom>
          <a:ln w="4762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12" name="object 12"/>
          <p:cNvGrpSpPr/>
          <p:nvPr/>
        </p:nvGrpSpPr>
        <p:grpSpPr>
          <a:xfrm>
            <a:off x="14215102" y="5623153"/>
            <a:ext cx="883919" cy="750570"/>
            <a:chOff x="14215102" y="5623153"/>
            <a:chExt cx="883919" cy="750570"/>
          </a:xfrm>
        </p:grpSpPr>
        <p:pic>
          <p:nvPicPr>
            <p:cNvPr id="13" name="object 13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4215102" y="5623153"/>
              <a:ext cx="600074" cy="600074"/>
            </a:xfrm>
            <a:prstGeom prst="rect">
              <a:avLst/>
            </a:prstGeom>
          </p:spPr>
        </p:pic>
        <p:pic>
          <p:nvPicPr>
            <p:cNvPr id="14" name="object 14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14451084" y="5725411"/>
              <a:ext cx="647699" cy="647699"/>
            </a:xfrm>
            <a:prstGeom prst="rect">
              <a:avLst/>
            </a:prstGeom>
          </p:spPr>
        </p:pic>
      </p:grpSp>
      <p:pic>
        <p:nvPicPr>
          <p:cNvPr id="15" name="object 15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0" y="9975066"/>
            <a:ext cx="6072038" cy="311933"/>
          </a:xfrm>
          <a:prstGeom prst="rect">
            <a:avLst/>
          </a:prstGeom>
        </p:spPr>
      </p:pic>
      <p:sp>
        <p:nvSpPr>
          <p:cNvPr id="16" name="object 16"/>
          <p:cNvSpPr txBox="1">
            <a:spLocks noGrp="1"/>
          </p:cNvSpPr>
          <p:nvPr>
            <p:ph type="title"/>
          </p:nvPr>
        </p:nvSpPr>
        <p:spPr>
          <a:xfrm>
            <a:off x="3947909" y="1042987"/>
            <a:ext cx="10392410" cy="3148965"/>
          </a:xfrm>
          <a:prstGeom prst="rect">
            <a:avLst/>
          </a:prstGeom>
          <a:ln w="28574">
            <a:solidFill>
              <a:srgbClr val="FFFFFF"/>
            </a:solidFill>
          </a:ln>
        </p:spPr>
        <p:txBody>
          <a:bodyPr vert="horz" wrap="square" lIns="0" tIns="447675" rIns="0" bIns="0" rtlCol="0">
            <a:spAutoFit/>
          </a:bodyPr>
          <a:lstStyle/>
          <a:p>
            <a:pPr marL="980440" marR="1066800" indent="93345" algn="ctr">
              <a:lnSpc>
                <a:spcPts val="4950"/>
              </a:lnSpc>
              <a:spcBef>
                <a:spcPts val="3525"/>
              </a:spcBef>
            </a:pPr>
            <a:r>
              <a:rPr spc="-35" dirty="0"/>
              <a:t>Y</a:t>
            </a:r>
            <a:r>
              <a:rPr spc="75" dirty="0"/>
              <a:t>O</a:t>
            </a:r>
            <a:r>
              <a:rPr spc="-90" dirty="0"/>
              <a:t>U</a:t>
            </a:r>
            <a:r>
              <a:rPr spc="-190" dirty="0"/>
              <a:t>R</a:t>
            </a:r>
            <a:r>
              <a:rPr spc="-495" dirty="0"/>
              <a:t> </a:t>
            </a:r>
            <a:r>
              <a:rPr spc="135" dirty="0"/>
              <a:t>VEH</a:t>
            </a:r>
            <a:r>
              <a:rPr spc="-715" dirty="0"/>
              <a:t>I</a:t>
            </a:r>
            <a:r>
              <a:rPr spc="275" dirty="0"/>
              <a:t>C</a:t>
            </a:r>
            <a:r>
              <a:rPr spc="100" dirty="0"/>
              <a:t>LES</a:t>
            </a:r>
            <a:r>
              <a:rPr spc="-495" dirty="0"/>
              <a:t> </a:t>
            </a:r>
            <a:r>
              <a:rPr spc="95" dirty="0"/>
              <a:t>NEE</a:t>
            </a:r>
            <a:r>
              <a:rPr spc="-35" dirty="0"/>
              <a:t>D</a:t>
            </a:r>
            <a:r>
              <a:rPr spc="-495" dirty="0"/>
              <a:t> </a:t>
            </a:r>
            <a:r>
              <a:rPr spc="80" dirty="0"/>
              <a:t>T</a:t>
            </a:r>
            <a:r>
              <a:rPr spc="20" dirty="0"/>
              <a:t>H</a:t>
            </a:r>
            <a:r>
              <a:rPr spc="65" dirty="0"/>
              <a:t>E  </a:t>
            </a:r>
            <a:r>
              <a:rPr spc="30" dirty="0"/>
              <a:t>BEST</a:t>
            </a:r>
            <a:r>
              <a:rPr spc="-495" dirty="0"/>
              <a:t> </a:t>
            </a:r>
            <a:r>
              <a:rPr spc="-5" dirty="0"/>
              <a:t>TRE</a:t>
            </a:r>
            <a:r>
              <a:rPr spc="90" dirty="0"/>
              <a:t>A</a:t>
            </a:r>
            <a:r>
              <a:rPr spc="80" dirty="0"/>
              <a:t>T</a:t>
            </a:r>
            <a:r>
              <a:rPr spc="125" dirty="0"/>
              <a:t>M</a:t>
            </a:r>
            <a:r>
              <a:rPr spc="95" dirty="0"/>
              <a:t>EN</a:t>
            </a:r>
            <a:r>
              <a:rPr spc="80" dirty="0"/>
              <a:t>T</a:t>
            </a:r>
            <a:r>
              <a:rPr spc="-495" dirty="0"/>
              <a:t> </a:t>
            </a:r>
            <a:r>
              <a:rPr spc="-715" dirty="0"/>
              <a:t>I</a:t>
            </a:r>
            <a:r>
              <a:rPr spc="95" dirty="0"/>
              <a:t>N</a:t>
            </a:r>
            <a:r>
              <a:rPr spc="-495" dirty="0"/>
              <a:t> </a:t>
            </a:r>
            <a:r>
              <a:rPr spc="75" dirty="0"/>
              <a:t>O</a:t>
            </a:r>
            <a:r>
              <a:rPr spc="-190" dirty="0"/>
              <a:t>R</a:t>
            </a:r>
            <a:r>
              <a:rPr spc="-35" dirty="0"/>
              <a:t>D</a:t>
            </a:r>
            <a:r>
              <a:rPr spc="95" dirty="0"/>
              <a:t>E</a:t>
            </a:r>
            <a:r>
              <a:rPr spc="-190" dirty="0"/>
              <a:t>R</a:t>
            </a:r>
            <a:r>
              <a:rPr spc="-495" dirty="0"/>
              <a:t> </a:t>
            </a:r>
            <a:r>
              <a:rPr spc="80" dirty="0"/>
              <a:t>T</a:t>
            </a:r>
            <a:r>
              <a:rPr spc="40" dirty="0"/>
              <a:t>O  </a:t>
            </a:r>
            <a:r>
              <a:rPr spc="-60" dirty="0">
                <a:solidFill>
                  <a:srgbClr val="D00D11"/>
                </a:solidFill>
              </a:rPr>
              <a:t>P</a:t>
            </a:r>
            <a:r>
              <a:rPr spc="95" dirty="0">
                <a:solidFill>
                  <a:srgbClr val="D00D11"/>
                </a:solidFill>
              </a:rPr>
              <a:t>E</a:t>
            </a:r>
            <a:r>
              <a:rPr spc="10" dirty="0">
                <a:solidFill>
                  <a:srgbClr val="D00D11"/>
                </a:solidFill>
              </a:rPr>
              <a:t>RFO</a:t>
            </a:r>
            <a:r>
              <a:rPr spc="-30" dirty="0">
                <a:solidFill>
                  <a:srgbClr val="D00D11"/>
                </a:solidFill>
              </a:rPr>
              <a:t>RM</a:t>
            </a:r>
            <a:r>
              <a:rPr spc="-495" dirty="0">
                <a:solidFill>
                  <a:srgbClr val="D00D11"/>
                </a:solidFill>
              </a:rPr>
              <a:t> </a:t>
            </a:r>
            <a:r>
              <a:rPr spc="-25" dirty="0">
                <a:solidFill>
                  <a:srgbClr val="D00D11"/>
                </a:solidFill>
              </a:rPr>
              <a:t>B</a:t>
            </a:r>
            <a:r>
              <a:rPr spc="95" dirty="0">
                <a:solidFill>
                  <a:srgbClr val="D00D11"/>
                </a:solidFill>
              </a:rPr>
              <a:t>E</a:t>
            </a:r>
            <a:r>
              <a:rPr spc="25" dirty="0">
                <a:solidFill>
                  <a:srgbClr val="D00D11"/>
                </a:solidFill>
              </a:rPr>
              <a:t>ST</a:t>
            </a:r>
          </a:p>
        </p:txBody>
      </p:sp>
      <p:sp>
        <p:nvSpPr>
          <p:cNvPr id="17" name="object 17"/>
          <p:cNvSpPr txBox="1"/>
          <p:nvPr/>
        </p:nvSpPr>
        <p:spPr>
          <a:xfrm>
            <a:off x="1378237" y="6646733"/>
            <a:ext cx="4530090" cy="22453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327150" marR="1177290" indent="104775">
              <a:lnSpc>
                <a:spcPct val="115399"/>
              </a:lnSpc>
              <a:spcBef>
                <a:spcPts val="100"/>
              </a:spcBef>
            </a:pPr>
            <a:r>
              <a:rPr sz="2600" b="1" spc="60" dirty="0">
                <a:latin typeface="Roboto"/>
                <a:cs typeface="Roboto"/>
              </a:rPr>
              <a:t>Awards </a:t>
            </a:r>
            <a:r>
              <a:rPr sz="2600" b="1" spc="25" dirty="0">
                <a:latin typeface="Roboto"/>
                <a:cs typeface="Roboto"/>
              </a:rPr>
              <a:t>and </a:t>
            </a:r>
            <a:r>
              <a:rPr sz="2600" b="1" spc="30" dirty="0">
                <a:latin typeface="Roboto"/>
                <a:cs typeface="Roboto"/>
              </a:rPr>
              <a:t> </a:t>
            </a:r>
            <a:r>
              <a:rPr sz="2600" b="1" spc="145" dirty="0">
                <a:latin typeface="Roboto"/>
                <a:cs typeface="Roboto"/>
              </a:rPr>
              <a:t>A</a:t>
            </a:r>
            <a:r>
              <a:rPr sz="2600" b="1" spc="65" dirty="0">
                <a:latin typeface="Roboto"/>
                <a:cs typeface="Roboto"/>
              </a:rPr>
              <a:t>c</a:t>
            </a:r>
            <a:r>
              <a:rPr sz="2600" b="1" spc="35" dirty="0">
                <a:latin typeface="Roboto"/>
                <a:cs typeface="Roboto"/>
              </a:rPr>
              <a:t>h</a:t>
            </a:r>
            <a:r>
              <a:rPr sz="2600" b="1" spc="40" dirty="0">
                <a:latin typeface="Roboto"/>
                <a:cs typeface="Roboto"/>
              </a:rPr>
              <a:t>i</a:t>
            </a:r>
            <a:r>
              <a:rPr sz="2600" b="1" spc="95" dirty="0">
                <a:latin typeface="Roboto"/>
                <a:cs typeface="Roboto"/>
              </a:rPr>
              <a:t>e</a:t>
            </a:r>
            <a:r>
              <a:rPr sz="2600" b="1" spc="35" dirty="0">
                <a:latin typeface="Roboto"/>
                <a:cs typeface="Roboto"/>
              </a:rPr>
              <a:t>v</a:t>
            </a:r>
            <a:r>
              <a:rPr sz="2600" b="1" spc="95" dirty="0">
                <a:latin typeface="Roboto"/>
                <a:cs typeface="Roboto"/>
              </a:rPr>
              <a:t>e</a:t>
            </a:r>
            <a:r>
              <a:rPr sz="2600" b="1" spc="50" dirty="0">
                <a:latin typeface="Roboto"/>
                <a:cs typeface="Roboto"/>
              </a:rPr>
              <a:t>m</a:t>
            </a:r>
            <a:r>
              <a:rPr sz="2600" b="1" spc="95" dirty="0">
                <a:latin typeface="Roboto"/>
                <a:cs typeface="Roboto"/>
              </a:rPr>
              <a:t>e</a:t>
            </a:r>
            <a:r>
              <a:rPr sz="2600" b="1" spc="35" dirty="0">
                <a:latin typeface="Roboto"/>
                <a:cs typeface="Roboto"/>
              </a:rPr>
              <a:t>n</a:t>
            </a:r>
            <a:r>
              <a:rPr sz="2600" b="1" spc="-30" dirty="0">
                <a:latin typeface="Roboto"/>
                <a:cs typeface="Roboto"/>
              </a:rPr>
              <a:t>t</a:t>
            </a:r>
            <a:endParaRPr sz="2600">
              <a:latin typeface="Roboto"/>
              <a:cs typeface="Roboto"/>
            </a:endParaRPr>
          </a:p>
          <a:p>
            <a:pPr marL="12065" marR="5080" algn="ctr">
              <a:lnSpc>
                <a:spcPct val="115599"/>
              </a:lnSpc>
              <a:spcBef>
                <a:spcPts val="1950"/>
              </a:spcBef>
            </a:pPr>
            <a:r>
              <a:rPr sz="2000" spc="20" dirty="0">
                <a:latin typeface="Roboto"/>
                <a:cs typeface="Roboto"/>
              </a:rPr>
              <a:t>An</a:t>
            </a:r>
            <a:r>
              <a:rPr sz="2000" spc="70" dirty="0">
                <a:latin typeface="Roboto"/>
                <a:cs typeface="Roboto"/>
              </a:rPr>
              <a:t> </a:t>
            </a:r>
            <a:r>
              <a:rPr sz="2000" spc="20" dirty="0">
                <a:latin typeface="Roboto"/>
                <a:cs typeface="Roboto"/>
              </a:rPr>
              <a:t>aoutomotive</a:t>
            </a:r>
            <a:r>
              <a:rPr sz="2000" spc="70" dirty="0">
                <a:latin typeface="Roboto"/>
                <a:cs typeface="Roboto"/>
              </a:rPr>
              <a:t> </a:t>
            </a:r>
            <a:r>
              <a:rPr sz="2000" spc="5" dirty="0">
                <a:latin typeface="Roboto"/>
                <a:cs typeface="Roboto"/>
              </a:rPr>
              <a:t>brand</a:t>
            </a:r>
            <a:r>
              <a:rPr sz="2000" spc="75" dirty="0">
                <a:latin typeface="Roboto"/>
                <a:cs typeface="Roboto"/>
              </a:rPr>
              <a:t> </a:t>
            </a:r>
            <a:r>
              <a:rPr sz="2000" dirty="0">
                <a:latin typeface="Roboto"/>
                <a:cs typeface="Roboto"/>
              </a:rPr>
              <a:t>that</a:t>
            </a:r>
            <a:r>
              <a:rPr sz="2000" spc="70" dirty="0">
                <a:latin typeface="Roboto"/>
                <a:cs typeface="Roboto"/>
              </a:rPr>
              <a:t> </a:t>
            </a:r>
            <a:r>
              <a:rPr sz="2000" spc="25" dirty="0">
                <a:latin typeface="Roboto"/>
                <a:cs typeface="Roboto"/>
              </a:rPr>
              <a:t>focus</a:t>
            </a:r>
            <a:r>
              <a:rPr sz="2000" spc="70" dirty="0">
                <a:latin typeface="Roboto"/>
                <a:cs typeface="Roboto"/>
              </a:rPr>
              <a:t> </a:t>
            </a:r>
            <a:r>
              <a:rPr sz="2000" dirty="0">
                <a:latin typeface="Roboto"/>
                <a:cs typeface="Roboto"/>
              </a:rPr>
              <a:t>on </a:t>
            </a:r>
            <a:r>
              <a:rPr sz="2000" spc="5" dirty="0">
                <a:latin typeface="Roboto"/>
                <a:cs typeface="Roboto"/>
              </a:rPr>
              <a:t> giving</a:t>
            </a:r>
            <a:r>
              <a:rPr sz="2000" spc="65" dirty="0">
                <a:latin typeface="Roboto"/>
                <a:cs typeface="Roboto"/>
              </a:rPr>
              <a:t> </a:t>
            </a:r>
            <a:r>
              <a:rPr sz="2000" spc="5" dirty="0">
                <a:latin typeface="Roboto"/>
                <a:cs typeface="Roboto"/>
              </a:rPr>
              <a:t>the</a:t>
            </a:r>
            <a:r>
              <a:rPr sz="2000" spc="70" dirty="0">
                <a:latin typeface="Roboto"/>
                <a:cs typeface="Roboto"/>
              </a:rPr>
              <a:t> </a:t>
            </a:r>
            <a:r>
              <a:rPr sz="2000" spc="20" dirty="0">
                <a:latin typeface="Roboto"/>
                <a:cs typeface="Roboto"/>
              </a:rPr>
              <a:t>customer</a:t>
            </a:r>
            <a:r>
              <a:rPr sz="2000" spc="70" dirty="0">
                <a:latin typeface="Roboto"/>
                <a:cs typeface="Roboto"/>
              </a:rPr>
              <a:t> </a:t>
            </a:r>
            <a:r>
              <a:rPr sz="2000" spc="5" dirty="0">
                <a:latin typeface="Roboto"/>
                <a:cs typeface="Roboto"/>
              </a:rPr>
              <a:t>the</a:t>
            </a:r>
            <a:r>
              <a:rPr sz="2000" spc="65" dirty="0">
                <a:latin typeface="Roboto"/>
                <a:cs typeface="Roboto"/>
              </a:rPr>
              <a:t> </a:t>
            </a:r>
            <a:r>
              <a:rPr sz="2000" spc="15" dirty="0">
                <a:latin typeface="Roboto"/>
                <a:cs typeface="Roboto"/>
              </a:rPr>
              <a:t>best</a:t>
            </a:r>
            <a:r>
              <a:rPr sz="2000" spc="70" dirty="0">
                <a:latin typeface="Roboto"/>
                <a:cs typeface="Roboto"/>
              </a:rPr>
              <a:t> </a:t>
            </a:r>
            <a:r>
              <a:rPr sz="2000" spc="10" dirty="0">
                <a:latin typeface="Roboto"/>
                <a:cs typeface="Roboto"/>
              </a:rPr>
              <a:t>industrial </a:t>
            </a:r>
            <a:r>
              <a:rPr sz="2000" spc="-480" dirty="0">
                <a:latin typeface="Roboto"/>
                <a:cs typeface="Roboto"/>
              </a:rPr>
              <a:t> </a:t>
            </a:r>
            <a:r>
              <a:rPr sz="2000" spc="5" dirty="0">
                <a:latin typeface="Roboto"/>
                <a:cs typeface="Roboto"/>
              </a:rPr>
              <a:t>and</a:t>
            </a:r>
            <a:r>
              <a:rPr sz="2000" spc="70" dirty="0">
                <a:latin typeface="Roboto"/>
                <a:cs typeface="Roboto"/>
              </a:rPr>
              <a:t> </a:t>
            </a:r>
            <a:r>
              <a:rPr sz="2000" spc="20" dirty="0">
                <a:latin typeface="Roboto"/>
                <a:cs typeface="Roboto"/>
              </a:rPr>
              <a:t>professional</a:t>
            </a:r>
            <a:r>
              <a:rPr sz="2000" spc="75" dirty="0">
                <a:latin typeface="Roboto"/>
                <a:cs typeface="Roboto"/>
              </a:rPr>
              <a:t> </a:t>
            </a:r>
            <a:r>
              <a:rPr sz="2000" spc="15" dirty="0">
                <a:latin typeface="Roboto"/>
                <a:cs typeface="Roboto"/>
              </a:rPr>
              <a:t>tools</a:t>
            </a:r>
            <a:endParaRPr sz="2000">
              <a:latin typeface="Roboto"/>
              <a:cs typeface="Roboto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6893360" y="6646733"/>
            <a:ext cx="4530090" cy="22453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895985" marR="888365" algn="ctr">
              <a:lnSpc>
                <a:spcPct val="115399"/>
              </a:lnSpc>
              <a:spcBef>
                <a:spcPts val="100"/>
              </a:spcBef>
            </a:pPr>
            <a:r>
              <a:rPr sz="2600" b="1" spc="50" dirty="0">
                <a:latin typeface="Roboto"/>
                <a:cs typeface="Roboto"/>
              </a:rPr>
              <a:t>Professional </a:t>
            </a:r>
            <a:r>
              <a:rPr sz="2600" b="1" spc="55" dirty="0">
                <a:latin typeface="Roboto"/>
                <a:cs typeface="Roboto"/>
              </a:rPr>
              <a:t> </a:t>
            </a:r>
            <a:r>
              <a:rPr sz="2600" b="1" spc="50" dirty="0">
                <a:latin typeface="Roboto"/>
                <a:cs typeface="Roboto"/>
              </a:rPr>
              <a:t>Automotive</a:t>
            </a:r>
            <a:r>
              <a:rPr sz="2600" b="1" spc="25" dirty="0">
                <a:latin typeface="Roboto"/>
                <a:cs typeface="Roboto"/>
              </a:rPr>
              <a:t> </a:t>
            </a:r>
            <a:r>
              <a:rPr sz="2600" b="1" spc="60" dirty="0">
                <a:latin typeface="Roboto"/>
                <a:cs typeface="Roboto"/>
              </a:rPr>
              <a:t>Tools</a:t>
            </a:r>
            <a:endParaRPr sz="2600">
              <a:latin typeface="Roboto"/>
              <a:cs typeface="Roboto"/>
            </a:endParaRPr>
          </a:p>
          <a:p>
            <a:pPr marL="12700" marR="5080" algn="ctr">
              <a:lnSpc>
                <a:spcPct val="115599"/>
              </a:lnSpc>
              <a:spcBef>
                <a:spcPts val="1950"/>
              </a:spcBef>
            </a:pPr>
            <a:r>
              <a:rPr sz="2000" spc="20" dirty="0">
                <a:latin typeface="Roboto"/>
                <a:cs typeface="Roboto"/>
              </a:rPr>
              <a:t>An</a:t>
            </a:r>
            <a:r>
              <a:rPr sz="2000" spc="70" dirty="0">
                <a:latin typeface="Roboto"/>
                <a:cs typeface="Roboto"/>
              </a:rPr>
              <a:t> </a:t>
            </a:r>
            <a:r>
              <a:rPr sz="2000" spc="20" dirty="0">
                <a:latin typeface="Roboto"/>
                <a:cs typeface="Roboto"/>
              </a:rPr>
              <a:t>aoutomotive</a:t>
            </a:r>
            <a:r>
              <a:rPr sz="2000" spc="70" dirty="0">
                <a:latin typeface="Roboto"/>
                <a:cs typeface="Roboto"/>
              </a:rPr>
              <a:t> </a:t>
            </a:r>
            <a:r>
              <a:rPr sz="2000" spc="5" dirty="0">
                <a:latin typeface="Roboto"/>
                <a:cs typeface="Roboto"/>
              </a:rPr>
              <a:t>brand</a:t>
            </a:r>
            <a:r>
              <a:rPr sz="2000" spc="75" dirty="0">
                <a:latin typeface="Roboto"/>
                <a:cs typeface="Roboto"/>
              </a:rPr>
              <a:t> </a:t>
            </a:r>
            <a:r>
              <a:rPr sz="2000" dirty="0">
                <a:latin typeface="Roboto"/>
                <a:cs typeface="Roboto"/>
              </a:rPr>
              <a:t>that</a:t>
            </a:r>
            <a:r>
              <a:rPr sz="2000" spc="70" dirty="0">
                <a:latin typeface="Roboto"/>
                <a:cs typeface="Roboto"/>
              </a:rPr>
              <a:t> </a:t>
            </a:r>
            <a:r>
              <a:rPr sz="2000" spc="25" dirty="0">
                <a:latin typeface="Roboto"/>
                <a:cs typeface="Roboto"/>
              </a:rPr>
              <a:t>focus</a:t>
            </a:r>
            <a:r>
              <a:rPr sz="2000" spc="70" dirty="0">
                <a:latin typeface="Roboto"/>
                <a:cs typeface="Roboto"/>
              </a:rPr>
              <a:t> </a:t>
            </a:r>
            <a:r>
              <a:rPr sz="2000" dirty="0">
                <a:latin typeface="Roboto"/>
                <a:cs typeface="Roboto"/>
              </a:rPr>
              <a:t>on </a:t>
            </a:r>
            <a:r>
              <a:rPr sz="2000" spc="5" dirty="0">
                <a:latin typeface="Roboto"/>
                <a:cs typeface="Roboto"/>
              </a:rPr>
              <a:t> giving</a:t>
            </a:r>
            <a:r>
              <a:rPr sz="2000" spc="65" dirty="0">
                <a:latin typeface="Roboto"/>
                <a:cs typeface="Roboto"/>
              </a:rPr>
              <a:t> </a:t>
            </a:r>
            <a:r>
              <a:rPr sz="2000" spc="5" dirty="0">
                <a:latin typeface="Roboto"/>
                <a:cs typeface="Roboto"/>
              </a:rPr>
              <a:t>the</a:t>
            </a:r>
            <a:r>
              <a:rPr sz="2000" spc="70" dirty="0">
                <a:latin typeface="Roboto"/>
                <a:cs typeface="Roboto"/>
              </a:rPr>
              <a:t> </a:t>
            </a:r>
            <a:r>
              <a:rPr sz="2000" spc="20" dirty="0">
                <a:latin typeface="Roboto"/>
                <a:cs typeface="Roboto"/>
              </a:rPr>
              <a:t>customer</a:t>
            </a:r>
            <a:r>
              <a:rPr sz="2000" spc="70" dirty="0">
                <a:latin typeface="Roboto"/>
                <a:cs typeface="Roboto"/>
              </a:rPr>
              <a:t> </a:t>
            </a:r>
            <a:r>
              <a:rPr sz="2000" spc="5" dirty="0">
                <a:latin typeface="Roboto"/>
                <a:cs typeface="Roboto"/>
              </a:rPr>
              <a:t>the</a:t>
            </a:r>
            <a:r>
              <a:rPr sz="2000" spc="65" dirty="0">
                <a:latin typeface="Roboto"/>
                <a:cs typeface="Roboto"/>
              </a:rPr>
              <a:t> </a:t>
            </a:r>
            <a:r>
              <a:rPr sz="2000" spc="15" dirty="0">
                <a:latin typeface="Roboto"/>
                <a:cs typeface="Roboto"/>
              </a:rPr>
              <a:t>best</a:t>
            </a:r>
            <a:r>
              <a:rPr sz="2000" spc="70" dirty="0">
                <a:latin typeface="Roboto"/>
                <a:cs typeface="Roboto"/>
              </a:rPr>
              <a:t> </a:t>
            </a:r>
            <a:r>
              <a:rPr sz="2000" spc="10" dirty="0">
                <a:latin typeface="Roboto"/>
                <a:cs typeface="Roboto"/>
              </a:rPr>
              <a:t>industrial </a:t>
            </a:r>
            <a:r>
              <a:rPr sz="2000" spc="-480" dirty="0">
                <a:latin typeface="Roboto"/>
                <a:cs typeface="Roboto"/>
              </a:rPr>
              <a:t> </a:t>
            </a:r>
            <a:r>
              <a:rPr sz="2000" spc="5" dirty="0">
                <a:latin typeface="Roboto"/>
                <a:cs typeface="Roboto"/>
              </a:rPr>
              <a:t>and</a:t>
            </a:r>
            <a:r>
              <a:rPr sz="2000" spc="70" dirty="0">
                <a:latin typeface="Roboto"/>
                <a:cs typeface="Roboto"/>
              </a:rPr>
              <a:t> </a:t>
            </a:r>
            <a:r>
              <a:rPr sz="2000" spc="20" dirty="0">
                <a:latin typeface="Roboto"/>
                <a:cs typeface="Roboto"/>
              </a:rPr>
              <a:t>professional</a:t>
            </a:r>
            <a:r>
              <a:rPr sz="2000" spc="75" dirty="0">
                <a:latin typeface="Roboto"/>
                <a:cs typeface="Roboto"/>
              </a:rPr>
              <a:t> </a:t>
            </a:r>
            <a:r>
              <a:rPr sz="2000" spc="15" dirty="0">
                <a:latin typeface="Roboto"/>
                <a:cs typeface="Roboto"/>
              </a:rPr>
              <a:t>tools</a:t>
            </a:r>
            <a:endParaRPr sz="2000">
              <a:latin typeface="Roboto"/>
              <a:cs typeface="Roboto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12408484" y="6646733"/>
            <a:ext cx="4530090" cy="22453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316355" marR="1167130" indent="340995">
              <a:lnSpc>
                <a:spcPct val="115399"/>
              </a:lnSpc>
              <a:spcBef>
                <a:spcPts val="100"/>
              </a:spcBef>
            </a:pPr>
            <a:r>
              <a:rPr sz="2600" b="1" spc="40" dirty="0">
                <a:latin typeface="Roboto"/>
                <a:cs typeface="Roboto"/>
              </a:rPr>
              <a:t>Our</a:t>
            </a:r>
            <a:r>
              <a:rPr sz="2600" b="1" spc="80" dirty="0">
                <a:latin typeface="Roboto"/>
                <a:cs typeface="Roboto"/>
              </a:rPr>
              <a:t> </a:t>
            </a:r>
            <a:r>
              <a:rPr sz="2600" b="1" spc="35" dirty="0">
                <a:latin typeface="Roboto"/>
                <a:cs typeface="Roboto"/>
              </a:rPr>
              <a:t>High </a:t>
            </a:r>
            <a:r>
              <a:rPr sz="2600" b="1" spc="40" dirty="0">
                <a:latin typeface="Roboto"/>
                <a:cs typeface="Roboto"/>
              </a:rPr>
              <a:t> </a:t>
            </a:r>
            <a:r>
              <a:rPr sz="2600" b="1" spc="25" dirty="0">
                <a:latin typeface="Roboto"/>
                <a:cs typeface="Roboto"/>
              </a:rPr>
              <a:t>Quality</a:t>
            </a:r>
            <a:r>
              <a:rPr sz="2600" b="1" spc="30" dirty="0">
                <a:latin typeface="Roboto"/>
                <a:cs typeface="Roboto"/>
              </a:rPr>
              <a:t> </a:t>
            </a:r>
            <a:r>
              <a:rPr sz="2600" b="1" spc="60" dirty="0">
                <a:latin typeface="Roboto"/>
                <a:cs typeface="Roboto"/>
              </a:rPr>
              <a:t>Tools</a:t>
            </a:r>
            <a:endParaRPr sz="2600">
              <a:latin typeface="Roboto"/>
              <a:cs typeface="Roboto"/>
            </a:endParaRPr>
          </a:p>
          <a:p>
            <a:pPr marL="12700" marR="5080" algn="ctr">
              <a:lnSpc>
                <a:spcPct val="115599"/>
              </a:lnSpc>
              <a:spcBef>
                <a:spcPts val="1950"/>
              </a:spcBef>
            </a:pPr>
            <a:r>
              <a:rPr sz="2000" spc="20" dirty="0">
                <a:latin typeface="Roboto"/>
                <a:cs typeface="Roboto"/>
              </a:rPr>
              <a:t>An</a:t>
            </a:r>
            <a:r>
              <a:rPr sz="2000" spc="70" dirty="0">
                <a:latin typeface="Roboto"/>
                <a:cs typeface="Roboto"/>
              </a:rPr>
              <a:t> </a:t>
            </a:r>
            <a:r>
              <a:rPr sz="2000" spc="20" dirty="0">
                <a:latin typeface="Roboto"/>
                <a:cs typeface="Roboto"/>
              </a:rPr>
              <a:t>aoutomotive</a:t>
            </a:r>
            <a:r>
              <a:rPr sz="2000" spc="70" dirty="0">
                <a:latin typeface="Roboto"/>
                <a:cs typeface="Roboto"/>
              </a:rPr>
              <a:t> </a:t>
            </a:r>
            <a:r>
              <a:rPr sz="2000" spc="5" dirty="0">
                <a:latin typeface="Roboto"/>
                <a:cs typeface="Roboto"/>
              </a:rPr>
              <a:t>brand</a:t>
            </a:r>
            <a:r>
              <a:rPr sz="2000" spc="75" dirty="0">
                <a:latin typeface="Roboto"/>
                <a:cs typeface="Roboto"/>
              </a:rPr>
              <a:t> </a:t>
            </a:r>
            <a:r>
              <a:rPr sz="2000" dirty="0">
                <a:latin typeface="Roboto"/>
                <a:cs typeface="Roboto"/>
              </a:rPr>
              <a:t>that</a:t>
            </a:r>
            <a:r>
              <a:rPr sz="2000" spc="70" dirty="0">
                <a:latin typeface="Roboto"/>
                <a:cs typeface="Roboto"/>
              </a:rPr>
              <a:t> </a:t>
            </a:r>
            <a:r>
              <a:rPr sz="2000" spc="25" dirty="0">
                <a:latin typeface="Roboto"/>
                <a:cs typeface="Roboto"/>
              </a:rPr>
              <a:t>focus</a:t>
            </a:r>
            <a:r>
              <a:rPr sz="2000" spc="70" dirty="0">
                <a:latin typeface="Roboto"/>
                <a:cs typeface="Roboto"/>
              </a:rPr>
              <a:t> </a:t>
            </a:r>
            <a:r>
              <a:rPr sz="2000" dirty="0">
                <a:latin typeface="Roboto"/>
                <a:cs typeface="Roboto"/>
              </a:rPr>
              <a:t>on </a:t>
            </a:r>
            <a:r>
              <a:rPr sz="2000" spc="5" dirty="0">
                <a:latin typeface="Roboto"/>
                <a:cs typeface="Roboto"/>
              </a:rPr>
              <a:t> giving</a:t>
            </a:r>
            <a:r>
              <a:rPr sz="2000" spc="65" dirty="0">
                <a:latin typeface="Roboto"/>
                <a:cs typeface="Roboto"/>
              </a:rPr>
              <a:t> </a:t>
            </a:r>
            <a:r>
              <a:rPr sz="2000" spc="5" dirty="0">
                <a:latin typeface="Roboto"/>
                <a:cs typeface="Roboto"/>
              </a:rPr>
              <a:t>the</a:t>
            </a:r>
            <a:r>
              <a:rPr sz="2000" spc="70" dirty="0">
                <a:latin typeface="Roboto"/>
                <a:cs typeface="Roboto"/>
              </a:rPr>
              <a:t> </a:t>
            </a:r>
            <a:r>
              <a:rPr sz="2000" spc="20" dirty="0">
                <a:latin typeface="Roboto"/>
                <a:cs typeface="Roboto"/>
              </a:rPr>
              <a:t>customer</a:t>
            </a:r>
            <a:r>
              <a:rPr sz="2000" spc="70" dirty="0">
                <a:latin typeface="Roboto"/>
                <a:cs typeface="Roboto"/>
              </a:rPr>
              <a:t> </a:t>
            </a:r>
            <a:r>
              <a:rPr sz="2000" spc="5" dirty="0">
                <a:latin typeface="Roboto"/>
                <a:cs typeface="Roboto"/>
              </a:rPr>
              <a:t>the</a:t>
            </a:r>
            <a:r>
              <a:rPr sz="2000" spc="65" dirty="0">
                <a:latin typeface="Roboto"/>
                <a:cs typeface="Roboto"/>
              </a:rPr>
              <a:t> </a:t>
            </a:r>
            <a:r>
              <a:rPr sz="2000" spc="15" dirty="0">
                <a:latin typeface="Roboto"/>
                <a:cs typeface="Roboto"/>
              </a:rPr>
              <a:t>best</a:t>
            </a:r>
            <a:r>
              <a:rPr sz="2000" spc="70" dirty="0">
                <a:latin typeface="Roboto"/>
                <a:cs typeface="Roboto"/>
              </a:rPr>
              <a:t> </a:t>
            </a:r>
            <a:r>
              <a:rPr sz="2000" spc="10" dirty="0">
                <a:latin typeface="Roboto"/>
                <a:cs typeface="Roboto"/>
              </a:rPr>
              <a:t>industrial </a:t>
            </a:r>
            <a:r>
              <a:rPr sz="2000" spc="-480" dirty="0">
                <a:latin typeface="Roboto"/>
                <a:cs typeface="Roboto"/>
              </a:rPr>
              <a:t> </a:t>
            </a:r>
            <a:r>
              <a:rPr sz="2000" spc="5" dirty="0">
                <a:latin typeface="Roboto"/>
                <a:cs typeface="Roboto"/>
              </a:rPr>
              <a:t>and</a:t>
            </a:r>
            <a:r>
              <a:rPr sz="2000" spc="70" dirty="0">
                <a:latin typeface="Roboto"/>
                <a:cs typeface="Roboto"/>
              </a:rPr>
              <a:t> </a:t>
            </a:r>
            <a:r>
              <a:rPr sz="2000" spc="20" dirty="0">
                <a:latin typeface="Roboto"/>
                <a:cs typeface="Roboto"/>
              </a:rPr>
              <a:t>professional</a:t>
            </a:r>
            <a:r>
              <a:rPr sz="2000" spc="75" dirty="0">
                <a:latin typeface="Roboto"/>
                <a:cs typeface="Roboto"/>
              </a:rPr>
              <a:t> </a:t>
            </a:r>
            <a:r>
              <a:rPr sz="2000" spc="15" dirty="0">
                <a:latin typeface="Roboto"/>
                <a:cs typeface="Roboto"/>
              </a:rPr>
              <a:t>tools</a:t>
            </a:r>
            <a:endParaRPr sz="2000">
              <a:latin typeface="Roboto"/>
              <a:cs typeface="Roboto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Word"/>
      </p:transition>
    </mc:Choice>
    <mc:Fallback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0"/>
            <a:ext cx="18288000" cy="10287000"/>
            <a:chOff x="0" y="0"/>
            <a:chExt cx="18288000" cy="1028700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0"/>
              <a:ext cx="18287999" cy="10286999"/>
            </a:xfrm>
            <a:prstGeom prst="rect">
              <a:avLst/>
            </a:prstGeom>
          </p:spPr>
        </p:pic>
        <p:pic>
          <p:nvPicPr>
            <p:cNvPr id="4" name="object 4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028700" y="4815441"/>
              <a:ext cx="7839074" cy="3895724"/>
            </a:xfrm>
            <a:prstGeom prst="rect">
              <a:avLst/>
            </a:prstGeom>
          </p:spPr>
        </p:pic>
        <p:sp>
          <p:nvSpPr>
            <p:cNvPr id="5" name="object 5"/>
            <p:cNvSpPr/>
            <p:nvPr/>
          </p:nvSpPr>
          <p:spPr>
            <a:xfrm>
              <a:off x="9436561" y="4791629"/>
              <a:ext cx="7839709" cy="0"/>
            </a:xfrm>
            <a:custGeom>
              <a:avLst/>
              <a:gdLst/>
              <a:ahLst/>
              <a:cxnLst/>
              <a:rect l="l" t="t" r="r" b="b"/>
              <a:pathLst>
                <a:path w="7839709">
                  <a:moveTo>
                    <a:pt x="0" y="0"/>
                  </a:moveTo>
                  <a:lnTo>
                    <a:pt x="7839109" y="0"/>
                  </a:lnTo>
                </a:path>
              </a:pathLst>
            </a:custGeom>
            <a:ln w="47624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9436561" y="8739208"/>
              <a:ext cx="7830184" cy="0"/>
            </a:xfrm>
            <a:custGeom>
              <a:avLst/>
              <a:gdLst/>
              <a:ahLst/>
              <a:cxnLst/>
              <a:rect l="l" t="t" r="r" b="b"/>
              <a:pathLst>
                <a:path w="7830184">
                  <a:moveTo>
                    <a:pt x="0" y="0"/>
                  </a:moveTo>
                  <a:lnTo>
                    <a:pt x="1639033" y="0"/>
                  </a:lnTo>
                </a:path>
                <a:path w="7830184">
                  <a:moveTo>
                    <a:pt x="6503654" y="0"/>
                  </a:moveTo>
                  <a:lnTo>
                    <a:pt x="7829671" y="0"/>
                  </a:lnTo>
                </a:path>
              </a:pathLst>
            </a:custGeom>
            <a:ln w="47624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7" name="object 7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9436561" y="4815441"/>
              <a:ext cx="7781925" cy="3895724"/>
            </a:xfrm>
            <a:prstGeom prst="rect">
              <a:avLst/>
            </a:prstGeom>
          </p:spPr>
        </p:pic>
        <p:sp>
          <p:nvSpPr>
            <p:cNvPr id="8" name="object 8"/>
            <p:cNvSpPr/>
            <p:nvPr/>
          </p:nvSpPr>
          <p:spPr>
            <a:xfrm>
              <a:off x="6711688" y="2394860"/>
              <a:ext cx="4864735" cy="514984"/>
            </a:xfrm>
            <a:custGeom>
              <a:avLst/>
              <a:gdLst/>
              <a:ahLst/>
              <a:cxnLst/>
              <a:rect l="l" t="t" r="r" b="b"/>
              <a:pathLst>
                <a:path w="4864734" h="514985">
                  <a:moveTo>
                    <a:pt x="4864621" y="514447"/>
                  </a:moveTo>
                  <a:lnTo>
                    <a:pt x="0" y="514447"/>
                  </a:lnTo>
                  <a:lnTo>
                    <a:pt x="0" y="0"/>
                  </a:lnTo>
                  <a:lnTo>
                    <a:pt x="4864621" y="0"/>
                  </a:lnTo>
                  <a:lnTo>
                    <a:pt x="4864621" y="514447"/>
                  </a:lnTo>
                  <a:close/>
                </a:path>
              </a:pathLst>
            </a:custGeom>
            <a:solidFill>
              <a:srgbClr val="D00D1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9" name="object 9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315" dirty="0"/>
              <a:t>IT</a:t>
            </a:r>
            <a:r>
              <a:rPr spc="-495" dirty="0"/>
              <a:t> </a:t>
            </a:r>
            <a:r>
              <a:rPr spc="-375" dirty="0"/>
              <a:t>IS</a:t>
            </a:r>
            <a:r>
              <a:rPr spc="-495" dirty="0"/>
              <a:t> </a:t>
            </a:r>
            <a:r>
              <a:rPr spc="95" dirty="0"/>
              <a:t>N</a:t>
            </a:r>
            <a:r>
              <a:rPr spc="75" dirty="0"/>
              <a:t>O</a:t>
            </a:r>
            <a:r>
              <a:rPr spc="80" dirty="0"/>
              <a:t>T</a:t>
            </a:r>
            <a:r>
              <a:rPr spc="-495" dirty="0"/>
              <a:t> </a:t>
            </a:r>
            <a:r>
              <a:rPr spc="75" dirty="0"/>
              <a:t>O</a:t>
            </a:r>
            <a:r>
              <a:rPr spc="95" dirty="0"/>
              <a:t>N</a:t>
            </a:r>
            <a:r>
              <a:rPr spc="100" dirty="0"/>
              <a:t>LY</a:t>
            </a:r>
            <a:r>
              <a:rPr spc="-495" dirty="0"/>
              <a:t> </a:t>
            </a:r>
            <a:r>
              <a:rPr spc="90" dirty="0"/>
              <a:t>A</a:t>
            </a:r>
            <a:r>
              <a:rPr spc="120" dirty="0"/>
              <a:t>FFO</a:t>
            </a:r>
            <a:r>
              <a:rPr spc="-190" dirty="0"/>
              <a:t>R</a:t>
            </a:r>
            <a:r>
              <a:rPr spc="-35" dirty="0"/>
              <a:t>D</a:t>
            </a:r>
            <a:r>
              <a:rPr spc="90" dirty="0"/>
              <a:t>A</a:t>
            </a:r>
            <a:r>
              <a:rPr spc="-25" dirty="0"/>
              <a:t>B</a:t>
            </a:r>
            <a:r>
              <a:rPr spc="229" dirty="0"/>
              <a:t>L</a:t>
            </a:r>
            <a:r>
              <a:rPr spc="95" dirty="0"/>
              <a:t>E</a:t>
            </a:r>
            <a:r>
              <a:rPr spc="-495" dirty="0"/>
              <a:t> </a:t>
            </a:r>
            <a:r>
              <a:rPr spc="-60" dirty="0"/>
              <a:t>P</a:t>
            </a:r>
            <a:r>
              <a:rPr spc="-190" dirty="0"/>
              <a:t>R</a:t>
            </a:r>
            <a:r>
              <a:rPr spc="-715" dirty="0"/>
              <a:t>I</a:t>
            </a:r>
            <a:r>
              <a:rPr spc="275" dirty="0"/>
              <a:t>C</a:t>
            </a:r>
            <a:r>
              <a:rPr spc="95" dirty="0"/>
              <a:t>E</a:t>
            </a:r>
            <a:r>
              <a:rPr spc="-495" dirty="0"/>
              <a:t> </a:t>
            </a:r>
            <a:r>
              <a:rPr spc="90" dirty="0"/>
              <a:t>A</a:t>
            </a:r>
            <a:r>
              <a:rPr spc="95" dirty="0"/>
              <a:t>N</a:t>
            </a:r>
            <a:r>
              <a:rPr spc="-35" dirty="0"/>
              <a:t>D</a:t>
            </a:r>
          </a:p>
        </p:txBody>
      </p:sp>
      <p:sp>
        <p:nvSpPr>
          <p:cNvPr id="10" name="object 10"/>
          <p:cNvSpPr txBox="1"/>
          <p:nvPr/>
        </p:nvSpPr>
        <p:spPr>
          <a:xfrm>
            <a:off x="4561922" y="2110261"/>
            <a:ext cx="9164320" cy="6654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4200" b="1" spc="55" dirty="0">
                <a:solidFill>
                  <a:srgbClr val="FFFFFF"/>
                </a:solidFill>
                <a:latin typeface="Tahoma"/>
                <a:cs typeface="Tahoma"/>
              </a:rPr>
              <a:t>G</a:t>
            </a:r>
            <a:r>
              <a:rPr sz="4200" b="1" spc="-90" dirty="0">
                <a:solidFill>
                  <a:srgbClr val="FFFFFF"/>
                </a:solidFill>
                <a:latin typeface="Tahoma"/>
                <a:cs typeface="Tahoma"/>
              </a:rPr>
              <a:t>U</a:t>
            </a:r>
            <a:r>
              <a:rPr sz="4200" b="1" spc="90" dirty="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sz="4200" b="1" spc="-50" dirty="0">
                <a:solidFill>
                  <a:srgbClr val="FFFFFF"/>
                </a:solidFill>
                <a:latin typeface="Tahoma"/>
                <a:cs typeface="Tahoma"/>
              </a:rPr>
              <a:t>RA</a:t>
            </a:r>
            <a:r>
              <a:rPr sz="4200" b="1" spc="95" dirty="0">
                <a:solidFill>
                  <a:srgbClr val="FFFFFF"/>
                </a:solidFill>
                <a:latin typeface="Tahoma"/>
                <a:cs typeface="Tahoma"/>
              </a:rPr>
              <a:t>N</a:t>
            </a:r>
            <a:r>
              <a:rPr sz="4200" b="1" spc="80" dirty="0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sz="4200" b="1" spc="95" dirty="0">
                <a:solidFill>
                  <a:srgbClr val="FFFFFF"/>
                </a:solidFill>
                <a:latin typeface="Tahoma"/>
                <a:cs typeface="Tahoma"/>
              </a:rPr>
              <a:t>EE</a:t>
            </a:r>
            <a:r>
              <a:rPr sz="4200" b="1" spc="-35" dirty="0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sz="4200" b="1" spc="-495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4200" b="1" spc="80" dirty="0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sz="4200" b="1" spc="20" dirty="0">
                <a:solidFill>
                  <a:srgbClr val="FFFFFF"/>
                </a:solidFill>
                <a:latin typeface="Tahoma"/>
                <a:cs typeface="Tahoma"/>
              </a:rPr>
              <a:t>H</a:t>
            </a:r>
            <a:r>
              <a:rPr sz="4200" b="1" spc="90" dirty="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sz="4200" b="1" spc="80" dirty="0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sz="4200" b="1" spc="-495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4200" b="1" spc="-35" dirty="0">
                <a:solidFill>
                  <a:srgbClr val="FFFFFF"/>
                </a:solidFill>
                <a:latin typeface="Tahoma"/>
                <a:cs typeface="Tahoma"/>
              </a:rPr>
              <a:t>Y</a:t>
            </a:r>
            <a:r>
              <a:rPr sz="4200" b="1" spc="75" dirty="0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sz="4200" b="1" spc="-90" dirty="0">
                <a:solidFill>
                  <a:srgbClr val="FFFFFF"/>
                </a:solidFill>
                <a:latin typeface="Tahoma"/>
                <a:cs typeface="Tahoma"/>
              </a:rPr>
              <a:t>U</a:t>
            </a:r>
            <a:r>
              <a:rPr sz="4200" b="1" spc="-495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4200" b="1" spc="-50" dirty="0">
                <a:solidFill>
                  <a:srgbClr val="FFFFFF"/>
                </a:solidFill>
                <a:latin typeface="Tahoma"/>
                <a:cs typeface="Tahoma"/>
              </a:rPr>
              <a:t>W</a:t>
            </a:r>
            <a:r>
              <a:rPr sz="4200" b="1" spc="-715" dirty="0">
                <a:solidFill>
                  <a:srgbClr val="FFFFFF"/>
                </a:solidFill>
                <a:latin typeface="Tahoma"/>
                <a:cs typeface="Tahoma"/>
              </a:rPr>
              <a:t>I</a:t>
            </a:r>
            <a:r>
              <a:rPr sz="4200" b="1" spc="229" dirty="0">
                <a:solidFill>
                  <a:srgbClr val="FFFFFF"/>
                </a:solidFill>
                <a:latin typeface="Tahoma"/>
                <a:cs typeface="Tahoma"/>
              </a:rPr>
              <a:t>LL</a:t>
            </a:r>
            <a:r>
              <a:rPr sz="4200" b="1" spc="-495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4200" b="1" spc="55" dirty="0">
                <a:solidFill>
                  <a:srgbClr val="FFFFFF"/>
                </a:solidFill>
                <a:latin typeface="Tahoma"/>
                <a:cs typeface="Tahoma"/>
              </a:rPr>
              <a:t>G</a:t>
            </a:r>
            <a:r>
              <a:rPr sz="4200" b="1" spc="95" dirty="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sz="4200" b="1" spc="80" dirty="0">
                <a:solidFill>
                  <a:srgbClr val="FFFFFF"/>
                </a:solidFill>
                <a:latin typeface="Tahoma"/>
                <a:cs typeface="Tahoma"/>
              </a:rPr>
              <a:t>T</a:t>
            </a:r>
            <a:endParaRPr sz="4200">
              <a:latin typeface="Tahoma"/>
              <a:cs typeface="Tahoma"/>
            </a:endParaRPr>
          </a:p>
        </p:txBody>
      </p:sp>
      <p:grpSp>
        <p:nvGrpSpPr>
          <p:cNvPr id="11" name="object 11"/>
          <p:cNvGrpSpPr/>
          <p:nvPr/>
        </p:nvGrpSpPr>
        <p:grpSpPr>
          <a:xfrm>
            <a:off x="1004887" y="8127081"/>
            <a:ext cx="14935835" cy="1131570"/>
            <a:chOff x="1004887" y="8127081"/>
            <a:chExt cx="14935835" cy="1131570"/>
          </a:xfrm>
        </p:grpSpPr>
        <p:sp>
          <p:nvSpPr>
            <p:cNvPr id="12" name="object 12"/>
            <p:cNvSpPr/>
            <p:nvPr/>
          </p:nvSpPr>
          <p:spPr>
            <a:xfrm>
              <a:off x="1028700" y="8739208"/>
              <a:ext cx="7839709" cy="0"/>
            </a:xfrm>
            <a:custGeom>
              <a:avLst/>
              <a:gdLst/>
              <a:ahLst/>
              <a:cxnLst/>
              <a:rect l="l" t="t" r="r" b="b"/>
              <a:pathLst>
                <a:path w="7839709">
                  <a:moveTo>
                    <a:pt x="0" y="0"/>
                  </a:moveTo>
                  <a:lnTo>
                    <a:pt x="1456541" y="0"/>
                  </a:lnTo>
                </a:path>
                <a:path w="7839709">
                  <a:moveTo>
                    <a:pt x="6321162" y="0"/>
                  </a:moveTo>
                  <a:lnTo>
                    <a:pt x="7839109" y="0"/>
                  </a:lnTo>
                </a:path>
              </a:pathLst>
            </a:custGeom>
            <a:ln w="47624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object 13"/>
            <p:cNvSpPr/>
            <p:nvPr/>
          </p:nvSpPr>
          <p:spPr>
            <a:xfrm>
              <a:off x="2485237" y="8127084"/>
              <a:ext cx="13455015" cy="1131570"/>
            </a:xfrm>
            <a:custGeom>
              <a:avLst/>
              <a:gdLst/>
              <a:ahLst/>
              <a:cxnLst/>
              <a:rect l="l" t="t" r="r" b="b"/>
              <a:pathLst>
                <a:path w="13455015" h="1131570">
                  <a:moveTo>
                    <a:pt x="4864620" y="0"/>
                  </a:moveTo>
                  <a:lnTo>
                    <a:pt x="0" y="0"/>
                  </a:lnTo>
                  <a:lnTo>
                    <a:pt x="0" y="1131214"/>
                  </a:lnTo>
                  <a:lnTo>
                    <a:pt x="4864620" y="1131214"/>
                  </a:lnTo>
                  <a:lnTo>
                    <a:pt x="4864620" y="0"/>
                  </a:lnTo>
                  <a:close/>
                </a:path>
                <a:path w="13455015" h="1131570">
                  <a:moveTo>
                    <a:pt x="13454977" y="0"/>
                  </a:moveTo>
                  <a:lnTo>
                    <a:pt x="8590356" y="0"/>
                  </a:lnTo>
                  <a:lnTo>
                    <a:pt x="8590356" y="1131214"/>
                  </a:lnTo>
                  <a:lnTo>
                    <a:pt x="13454977" y="1131214"/>
                  </a:lnTo>
                  <a:lnTo>
                    <a:pt x="13454977" y="0"/>
                  </a:lnTo>
                  <a:close/>
                </a:path>
              </a:pathLst>
            </a:custGeom>
            <a:solidFill>
              <a:srgbClr val="D00D1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4" name="object 14"/>
          <p:cNvSpPr txBox="1"/>
          <p:nvPr/>
        </p:nvSpPr>
        <p:spPr>
          <a:xfrm>
            <a:off x="5364314" y="984917"/>
            <a:ext cx="7559675" cy="3606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200" spc="100" dirty="0">
                <a:solidFill>
                  <a:srgbClr val="FF2126"/>
                </a:solidFill>
                <a:latin typeface="Roboto"/>
                <a:cs typeface="Roboto"/>
              </a:rPr>
              <a:t>THE</a:t>
            </a:r>
            <a:r>
              <a:rPr sz="2200" spc="240" dirty="0">
                <a:solidFill>
                  <a:srgbClr val="FF2126"/>
                </a:solidFill>
                <a:latin typeface="Roboto"/>
                <a:cs typeface="Roboto"/>
              </a:rPr>
              <a:t> </a:t>
            </a:r>
            <a:r>
              <a:rPr sz="2200" spc="95" dirty="0">
                <a:solidFill>
                  <a:srgbClr val="FF2126"/>
                </a:solidFill>
                <a:latin typeface="Roboto"/>
                <a:cs typeface="Roboto"/>
              </a:rPr>
              <a:t>MORE</a:t>
            </a:r>
            <a:r>
              <a:rPr sz="2200" spc="245" dirty="0">
                <a:solidFill>
                  <a:srgbClr val="FF2126"/>
                </a:solidFill>
                <a:latin typeface="Roboto"/>
                <a:cs typeface="Roboto"/>
              </a:rPr>
              <a:t> </a:t>
            </a:r>
            <a:r>
              <a:rPr sz="2200" spc="110" dirty="0">
                <a:solidFill>
                  <a:srgbClr val="FF2126"/>
                </a:solidFill>
                <a:latin typeface="Roboto"/>
                <a:cs typeface="Roboto"/>
              </a:rPr>
              <a:t>AFFORDABLE</a:t>
            </a:r>
            <a:r>
              <a:rPr sz="2200" spc="240" dirty="0">
                <a:solidFill>
                  <a:srgbClr val="FF2126"/>
                </a:solidFill>
                <a:latin typeface="Roboto"/>
                <a:cs typeface="Roboto"/>
              </a:rPr>
              <a:t> </a:t>
            </a:r>
            <a:r>
              <a:rPr sz="2200" spc="90" dirty="0">
                <a:solidFill>
                  <a:srgbClr val="FF2126"/>
                </a:solidFill>
                <a:latin typeface="Roboto"/>
                <a:cs typeface="Roboto"/>
              </a:rPr>
              <a:t>TOOLS</a:t>
            </a:r>
            <a:r>
              <a:rPr sz="2200" spc="245" dirty="0">
                <a:solidFill>
                  <a:srgbClr val="FF2126"/>
                </a:solidFill>
                <a:latin typeface="Roboto"/>
                <a:cs typeface="Roboto"/>
              </a:rPr>
              <a:t> </a:t>
            </a:r>
            <a:r>
              <a:rPr sz="2200" spc="50" dirty="0">
                <a:solidFill>
                  <a:srgbClr val="FF2126"/>
                </a:solidFill>
                <a:latin typeface="Roboto"/>
                <a:cs typeface="Roboto"/>
              </a:rPr>
              <a:t>BUT</a:t>
            </a:r>
            <a:r>
              <a:rPr sz="2200" spc="240" dirty="0">
                <a:solidFill>
                  <a:srgbClr val="FF2126"/>
                </a:solidFill>
                <a:latin typeface="Roboto"/>
                <a:cs typeface="Roboto"/>
              </a:rPr>
              <a:t> </a:t>
            </a:r>
            <a:r>
              <a:rPr sz="2200" spc="95" dirty="0">
                <a:solidFill>
                  <a:srgbClr val="FF2126"/>
                </a:solidFill>
                <a:latin typeface="Roboto"/>
                <a:cs typeface="Roboto"/>
              </a:rPr>
              <a:t>LOW</a:t>
            </a:r>
            <a:r>
              <a:rPr sz="2200" spc="245" dirty="0">
                <a:solidFill>
                  <a:srgbClr val="FF2126"/>
                </a:solidFill>
                <a:latin typeface="Roboto"/>
                <a:cs typeface="Roboto"/>
              </a:rPr>
              <a:t> </a:t>
            </a:r>
            <a:r>
              <a:rPr sz="2200" spc="60" dirty="0">
                <a:solidFill>
                  <a:srgbClr val="FF2126"/>
                </a:solidFill>
                <a:latin typeface="Roboto"/>
                <a:cs typeface="Roboto"/>
              </a:rPr>
              <a:t>IN</a:t>
            </a:r>
            <a:r>
              <a:rPr sz="2200" spc="240" dirty="0">
                <a:solidFill>
                  <a:srgbClr val="FF2126"/>
                </a:solidFill>
                <a:latin typeface="Roboto"/>
                <a:cs typeface="Roboto"/>
              </a:rPr>
              <a:t> </a:t>
            </a:r>
            <a:r>
              <a:rPr sz="2200" spc="80" dirty="0">
                <a:solidFill>
                  <a:srgbClr val="FF2126"/>
                </a:solidFill>
                <a:latin typeface="Roboto"/>
                <a:cs typeface="Roboto"/>
              </a:rPr>
              <a:t>QUALITY</a:t>
            </a:r>
            <a:endParaRPr sz="2200">
              <a:latin typeface="Roboto"/>
              <a:cs typeface="Roboto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2485241" y="8127081"/>
            <a:ext cx="4864735" cy="1131570"/>
          </a:xfrm>
          <a:prstGeom prst="rect">
            <a:avLst/>
          </a:prstGeom>
        </p:spPr>
        <p:txBody>
          <a:bodyPr vert="horz" wrap="square" lIns="0" tIns="50165" rIns="0" bIns="0" rtlCol="0">
            <a:spAutoFit/>
          </a:bodyPr>
          <a:lstStyle/>
          <a:p>
            <a:pPr marL="1783080" marR="807085" indent="-969010">
              <a:lnSpc>
                <a:spcPct val="115399"/>
              </a:lnSpc>
              <a:spcBef>
                <a:spcPts val="395"/>
              </a:spcBef>
            </a:pPr>
            <a:r>
              <a:rPr sz="2600" b="1" spc="70" dirty="0">
                <a:solidFill>
                  <a:srgbClr val="FFFFFF"/>
                </a:solidFill>
                <a:latin typeface="Roboto"/>
                <a:cs typeface="Roboto"/>
              </a:rPr>
              <a:t>OUR</a:t>
            </a:r>
            <a:r>
              <a:rPr sz="2600" b="1" spc="240" dirty="0">
                <a:solidFill>
                  <a:srgbClr val="FFFFFF"/>
                </a:solidFill>
                <a:latin typeface="Roboto"/>
                <a:cs typeface="Roboto"/>
              </a:rPr>
              <a:t> </a:t>
            </a:r>
            <a:r>
              <a:rPr sz="2600" b="1" spc="140" dirty="0">
                <a:solidFill>
                  <a:srgbClr val="FFFFFF"/>
                </a:solidFill>
                <a:latin typeface="Roboto"/>
                <a:cs typeface="Roboto"/>
              </a:rPr>
              <a:t>DISTRIBUTION </a:t>
            </a:r>
            <a:r>
              <a:rPr sz="2600" b="1" spc="-630" dirty="0">
                <a:solidFill>
                  <a:srgbClr val="FFFFFF"/>
                </a:solidFill>
                <a:latin typeface="Roboto"/>
                <a:cs typeface="Roboto"/>
              </a:rPr>
              <a:t> </a:t>
            </a:r>
            <a:r>
              <a:rPr sz="2600" b="1" spc="140" dirty="0">
                <a:solidFill>
                  <a:srgbClr val="FFFFFF"/>
                </a:solidFill>
                <a:latin typeface="Roboto"/>
                <a:cs typeface="Roboto"/>
              </a:rPr>
              <a:t>CHAINS</a:t>
            </a:r>
            <a:endParaRPr sz="2600">
              <a:latin typeface="Roboto"/>
              <a:cs typeface="Roboto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11075596" y="8127081"/>
            <a:ext cx="4864735" cy="1131570"/>
          </a:xfrm>
          <a:prstGeom prst="rect">
            <a:avLst/>
          </a:prstGeom>
        </p:spPr>
        <p:txBody>
          <a:bodyPr vert="horz" wrap="square" lIns="0" tIns="50165" rIns="0" bIns="0" rtlCol="0">
            <a:spAutoFit/>
          </a:bodyPr>
          <a:lstStyle/>
          <a:p>
            <a:pPr marL="1783080" marR="807085" indent="-969010">
              <a:lnSpc>
                <a:spcPct val="115399"/>
              </a:lnSpc>
              <a:spcBef>
                <a:spcPts val="395"/>
              </a:spcBef>
            </a:pPr>
            <a:r>
              <a:rPr sz="2600" b="1" spc="70" dirty="0">
                <a:solidFill>
                  <a:srgbClr val="FFFFFF"/>
                </a:solidFill>
                <a:latin typeface="Roboto"/>
                <a:cs typeface="Roboto"/>
              </a:rPr>
              <a:t>OUR</a:t>
            </a:r>
            <a:r>
              <a:rPr sz="2600" b="1" spc="240" dirty="0">
                <a:solidFill>
                  <a:srgbClr val="FFFFFF"/>
                </a:solidFill>
                <a:latin typeface="Roboto"/>
                <a:cs typeface="Roboto"/>
              </a:rPr>
              <a:t> </a:t>
            </a:r>
            <a:r>
              <a:rPr sz="2600" b="1" spc="140" dirty="0">
                <a:solidFill>
                  <a:srgbClr val="FFFFFF"/>
                </a:solidFill>
                <a:latin typeface="Roboto"/>
                <a:cs typeface="Roboto"/>
              </a:rPr>
              <a:t>DISTRIBUTION </a:t>
            </a:r>
            <a:r>
              <a:rPr sz="2600" b="1" spc="-630" dirty="0">
                <a:solidFill>
                  <a:srgbClr val="FFFFFF"/>
                </a:solidFill>
                <a:latin typeface="Roboto"/>
                <a:cs typeface="Roboto"/>
              </a:rPr>
              <a:t> </a:t>
            </a:r>
            <a:r>
              <a:rPr sz="2600" b="1" spc="140" dirty="0">
                <a:solidFill>
                  <a:srgbClr val="FFFFFF"/>
                </a:solidFill>
                <a:latin typeface="Roboto"/>
                <a:cs typeface="Roboto"/>
              </a:rPr>
              <a:t>CHAINS</a:t>
            </a:r>
            <a:endParaRPr sz="2600">
              <a:latin typeface="Roboto"/>
              <a:cs typeface="Roboto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3712511" y="3062163"/>
            <a:ext cx="10863580" cy="10826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algn="ctr">
              <a:lnSpc>
                <a:spcPct val="115599"/>
              </a:lnSpc>
              <a:spcBef>
                <a:spcPts val="100"/>
              </a:spcBef>
            </a:pPr>
            <a:r>
              <a:rPr sz="2000" spc="20" dirty="0">
                <a:solidFill>
                  <a:srgbClr val="FFFFFF"/>
                </a:solidFill>
                <a:latin typeface="Roboto"/>
                <a:cs typeface="Roboto"/>
              </a:rPr>
              <a:t>An</a:t>
            </a:r>
            <a:r>
              <a:rPr sz="2000" spc="80" dirty="0">
                <a:solidFill>
                  <a:srgbClr val="FFFFFF"/>
                </a:solidFill>
                <a:latin typeface="Roboto"/>
                <a:cs typeface="Roboto"/>
              </a:rPr>
              <a:t> </a:t>
            </a:r>
            <a:r>
              <a:rPr sz="2000" spc="20" dirty="0">
                <a:solidFill>
                  <a:srgbClr val="FFFFFF"/>
                </a:solidFill>
                <a:latin typeface="Roboto"/>
                <a:cs typeface="Roboto"/>
              </a:rPr>
              <a:t>aoutomotive</a:t>
            </a:r>
            <a:r>
              <a:rPr sz="2000" spc="80" dirty="0">
                <a:solidFill>
                  <a:srgbClr val="FFFFFF"/>
                </a:solidFill>
                <a:latin typeface="Roboto"/>
                <a:cs typeface="Roboto"/>
              </a:rPr>
              <a:t> </a:t>
            </a:r>
            <a:r>
              <a:rPr sz="2000" spc="5" dirty="0">
                <a:solidFill>
                  <a:srgbClr val="FFFFFF"/>
                </a:solidFill>
                <a:latin typeface="Roboto"/>
                <a:cs typeface="Roboto"/>
              </a:rPr>
              <a:t>brand</a:t>
            </a:r>
            <a:r>
              <a:rPr sz="2000" spc="85" dirty="0">
                <a:solidFill>
                  <a:srgbClr val="FFFFFF"/>
                </a:solidFill>
                <a:latin typeface="Roboto"/>
                <a:cs typeface="Roboto"/>
              </a:rPr>
              <a:t> </a:t>
            </a:r>
            <a:r>
              <a:rPr sz="2000" dirty="0">
                <a:solidFill>
                  <a:srgbClr val="FFFFFF"/>
                </a:solidFill>
                <a:latin typeface="Roboto"/>
                <a:cs typeface="Roboto"/>
              </a:rPr>
              <a:t>that</a:t>
            </a:r>
            <a:r>
              <a:rPr sz="2000" spc="80" dirty="0">
                <a:solidFill>
                  <a:srgbClr val="FFFFFF"/>
                </a:solidFill>
                <a:latin typeface="Roboto"/>
                <a:cs typeface="Roboto"/>
              </a:rPr>
              <a:t> </a:t>
            </a:r>
            <a:r>
              <a:rPr sz="2000" spc="25" dirty="0">
                <a:solidFill>
                  <a:srgbClr val="FFFFFF"/>
                </a:solidFill>
                <a:latin typeface="Roboto"/>
                <a:cs typeface="Roboto"/>
              </a:rPr>
              <a:t>focus</a:t>
            </a:r>
            <a:r>
              <a:rPr sz="2000" spc="80" dirty="0">
                <a:solidFill>
                  <a:srgbClr val="FFFFFF"/>
                </a:solidFill>
                <a:latin typeface="Roboto"/>
                <a:cs typeface="Roboto"/>
              </a:rPr>
              <a:t> </a:t>
            </a:r>
            <a:r>
              <a:rPr sz="2000" dirty="0">
                <a:solidFill>
                  <a:srgbClr val="FFFFFF"/>
                </a:solidFill>
                <a:latin typeface="Roboto"/>
                <a:cs typeface="Roboto"/>
              </a:rPr>
              <a:t>on</a:t>
            </a:r>
            <a:r>
              <a:rPr sz="2000" spc="85" dirty="0">
                <a:solidFill>
                  <a:srgbClr val="FFFFFF"/>
                </a:solidFill>
                <a:latin typeface="Roboto"/>
                <a:cs typeface="Roboto"/>
              </a:rPr>
              <a:t> </a:t>
            </a:r>
            <a:r>
              <a:rPr sz="2000" spc="5" dirty="0">
                <a:solidFill>
                  <a:srgbClr val="FFFFFF"/>
                </a:solidFill>
                <a:latin typeface="Roboto"/>
                <a:cs typeface="Roboto"/>
              </a:rPr>
              <a:t>giving</a:t>
            </a:r>
            <a:r>
              <a:rPr sz="2000" spc="80" dirty="0">
                <a:solidFill>
                  <a:srgbClr val="FFFFFF"/>
                </a:solidFill>
                <a:latin typeface="Roboto"/>
                <a:cs typeface="Roboto"/>
              </a:rPr>
              <a:t> </a:t>
            </a:r>
            <a:r>
              <a:rPr sz="2000" spc="5" dirty="0">
                <a:solidFill>
                  <a:srgbClr val="FFFFFF"/>
                </a:solidFill>
                <a:latin typeface="Roboto"/>
                <a:cs typeface="Roboto"/>
              </a:rPr>
              <a:t>the</a:t>
            </a:r>
            <a:r>
              <a:rPr sz="2000" spc="80" dirty="0">
                <a:solidFill>
                  <a:srgbClr val="FFFFFF"/>
                </a:solidFill>
                <a:latin typeface="Roboto"/>
                <a:cs typeface="Roboto"/>
              </a:rPr>
              <a:t> </a:t>
            </a:r>
            <a:r>
              <a:rPr sz="2000" spc="20" dirty="0">
                <a:solidFill>
                  <a:srgbClr val="FFFFFF"/>
                </a:solidFill>
                <a:latin typeface="Roboto"/>
                <a:cs typeface="Roboto"/>
              </a:rPr>
              <a:t>customer</a:t>
            </a:r>
            <a:r>
              <a:rPr sz="2000" spc="85" dirty="0">
                <a:solidFill>
                  <a:srgbClr val="FFFFFF"/>
                </a:solidFill>
                <a:latin typeface="Roboto"/>
                <a:cs typeface="Roboto"/>
              </a:rPr>
              <a:t> </a:t>
            </a:r>
            <a:r>
              <a:rPr sz="2000" spc="5" dirty="0">
                <a:solidFill>
                  <a:srgbClr val="FFFFFF"/>
                </a:solidFill>
                <a:latin typeface="Roboto"/>
                <a:cs typeface="Roboto"/>
              </a:rPr>
              <a:t>the</a:t>
            </a:r>
            <a:r>
              <a:rPr sz="2000" spc="80" dirty="0">
                <a:solidFill>
                  <a:srgbClr val="FFFFFF"/>
                </a:solidFill>
                <a:latin typeface="Roboto"/>
                <a:cs typeface="Roboto"/>
              </a:rPr>
              <a:t> </a:t>
            </a:r>
            <a:r>
              <a:rPr sz="2000" spc="15" dirty="0">
                <a:solidFill>
                  <a:srgbClr val="FFFFFF"/>
                </a:solidFill>
                <a:latin typeface="Roboto"/>
                <a:cs typeface="Roboto"/>
              </a:rPr>
              <a:t>best</a:t>
            </a:r>
            <a:r>
              <a:rPr sz="2000" spc="80" dirty="0">
                <a:solidFill>
                  <a:srgbClr val="FFFFFF"/>
                </a:solidFill>
                <a:latin typeface="Roboto"/>
                <a:cs typeface="Roboto"/>
              </a:rPr>
              <a:t> </a:t>
            </a:r>
            <a:r>
              <a:rPr sz="2000" spc="10" dirty="0">
                <a:solidFill>
                  <a:srgbClr val="FFFFFF"/>
                </a:solidFill>
                <a:latin typeface="Roboto"/>
                <a:cs typeface="Roboto"/>
              </a:rPr>
              <a:t>industrial</a:t>
            </a:r>
            <a:r>
              <a:rPr sz="2000" spc="85" dirty="0">
                <a:solidFill>
                  <a:srgbClr val="FFFFFF"/>
                </a:solidFill>
                <a:latin typeface="Roboto"/>
                <a:cs typeface="Roboto"/>
              </a:rPr>
              <a:t> </a:t>
            </a:r>
            <a:r>
              <a:rPr sz="2000" spc="5" dirty="0">
                <a:solidFill>
                  <a:srgbClr val="FFFFFF"/>
                </a:solidFill>
                <a:latin typeface="Roboto"/>
                <a:cs typeface="Roboto"/>
              </a:rPr>
              <a:t>and</a:t>
            </a:r>
            <a:r>
              <a:rPr sz="2000" spc="80" dirty="0">
                <a:solidFill>
                  <a:srgbClr val="FFFFFF"/>
                </a:solidFill>
                <a:latin typeface="Roboto"/>
                <a:cs typeface="Roboto"/>
              </a:rPr>
              <a:t> </a:t>
            </a:r>
            <a:r>
              <a:rPr sz="2000" spc="20" dirty="0">
                <a:solidFill>
                  <a:srgbClr val="FFFFFF"/>
                </a:solidFill>
                <a:latin typeface="Roboto"/>
                <a:cs typeface="Roboto"/>
              </a:rPr>
              <a:t>professional </a:t>
            </a:r>
            <a:r>
              <a:rPr sz="2000" spc="-480" dirty="0">
                <a:solidFill>
                  <a:srgbClr val="FFFFFF"/>
                </a:solidFill>
                <a:latin typeface="Roboto"/>
                <a:cs typeface="Roboto"/>
              </a:rPr>
              <a:t> </a:t>
            </a:r>
            <a:r>
              <a:rPr sz="2000" spc="20" dirty="0">
                <a:solidFill>
                  <a:srgbClr val="FFFFFF"/>
                </a:solidFill>
                <a:latin typeface="Roboto"/>
                <a:cs typeface="Roboto"/>
              </a:rPr>
              <a:t>tools.</a:t>
            </a:r>
            <a:r>
              <a:rPr sz="2000" spc="75" dirty="0">
                <a:solidFill>
                  <a:srgbClr val="FFFFFF"/>
                </a:solidFill>
                <a:latin typeface="Roboto"/>
                <a:cs typeface="Roboto"/>
              </a:rPr>
              <a:t> </a:t>
            </a:r>
            <a:r>
              <a:rPr sz="2000" spc="5" dirty="0">
                <a:solidFill>
                  <a:srgbClr val="FFFFFF"/>
                </a:solidFill>
                <a:latin typeface="Roboto"/>
                <a:cs typeface="Roboto"/>
              </a:rPr>
              <a:t>Our</a:t>
            </a:r>
            <a:r>
              <a:rPr sz="2000" spc="80" dirty="0">
                <a:solidFill>
                  <a:srgbClr val="FFFFFF"/>
                </a:solidFill>
                <a:latin typeface="Roboto"/>
                <a:cs typeface="Roboto"/>
              </a:rPr>
              <a:t> </a:t>
            </a:r>
            <a:r>
              <a:rPr sz="2000" spc="10" dirty="0">
                <a:solidFill>
                  <a:srgbClr val="FFFFFF"/>
                </a:solidFill>
                <a:latin typeface="Roboto"/>
                <a:cs typeface="Roboto"/>
              </a:rPr>
              <a:t>20</a:t>
            </a:r>
            <a:r>
              <a:rPr sz="2000" spc="80" dirty="0">
                <a:solidFill>
                  <a:srgbClr val="FFFFFF"/>
                </a:solidFill>
                <a:latin typeface="Roboto"/>
                <a:cs typeface="Roboto"/>
              </a:rPr>
              <a:t> </a:t>
            </a:r>
            <a:r>
              <a:rPr sz="2000" spc="5" dirty="0">
                <a:solidFill>
                  <a:srgbClr val="FFFFFF"/>
                </a:solidFill>
                <a:latin typeface="Roboto"/>
                <a:cs typeface="Roboto"/>
              </a:rPr>
              <a:t>years</a:t>
            </a:r>
            <a:r>
              <a:rPr sz="2000" spc="80" dirty="0">
                <a:solidFill>
                  <a:srgbClr val="FFFFFF"/>
                </a:solidFill>
                <a:latin typeface="Roboto"/>
                <a:cs typeface="Roboto"/>
              </a:rPr>
              <a:t> </a:t>
            </a:r>
            <a:r>
              <a:rPr sz="2000" spc="35" dirty="0">
                <a:solidFill>
                  <a:srgbClr val="FFFFFF"/>
                </a:solidFill>
                <a:latin typeface="Roboto"/>
                <a:cs typeface="Roboto"/>
              </a:rPr>
              <a:t>of</a:t>
            </a:r>
            <a:r>
              <a:rPr sz="2000" spc="80" dirty="0">
                <a:solidFill>
                  <a:srgbClr val="FFFFFF"/>
                </a:solidFill>
                <a:latin typeface="Roboto"/>
                <a:cs typeface="Roboto"/>
              </a:rPr>
              <a:t> </a:t>
            </a:r>
            <a:r>
              <a:rPr sz="2000" spc="20" dirty="0">
                <a:solidFill>
                  <a:srgbClr val="FFFFFF"/>
                </a:solidFill>
                <a:latin typeface="Roboto"/>
                <a:cs typeface="Roboto"/>
              </a:rPr>
              <a:t>dedication</a:t>
            </a:r>
            <a:r>
              <a:rPr sz="2000" spc="80" dirty="0">
                <a:solidFill>
                  <a:srgbClr val="FFFFFF"/>
                </a:solidFill>
                <a:latin typeface="Roboto"/>
                <a:cs typeface="Roboto"/>
              </a:rPr>
              <a:t> </a:t>
            </a:r>
            <a:r>
              <a:rPr sz="2000" dirty="0">
                <a:solidFill>
                  <a:srgbClr val="FFFFFF"/>
                </a:solidFill>
                <a:latin typeface="Roboto"/>
                <a:cs typeface="Roboto"/>
              </a:rPr>
              <a:t>is</a:t>
            </a:r>
            <a:r>
              <a:rPr sz="2000" spc="80" dirty="0">
                <a:solidFill>
                  <a:srgbClr val="FFFFFF"/>
                </a:solidFill>
                <a:latin typeface="Roboto"/>
                <a:cs typeface="Roboto"/>
              </a:rPr>
              <a:t> </a:t>
            </a:r>
            <a:r>
              <a:rPr sz="2000" spc="-15" dirty="0">
                <a:solidFill>
                  <a:srgbClr val="FFFFFF"/>
                </a:solidFill>
                <a:latin typeface="Roboto"/>
                <a:cs typeface="Roboto"/>
              </a:rPr>
              <a:t>a</a:t>
            </a:r>
            <a:r>
              <a:rPr sz="2000" spc="80" dirty="0">
                <a:solidFill>
                  <a:srgbClr val="FFFFFF"/>
                </a:solidFill>
                <a:latin typeface="Roboto"/>
                <a:cs typeface="Roboto"/>
              </a:rPr>
              <a:t> </a:t>
            </a:r>
            <a:r>
              <a:rPr sz="2000" spc="25" dirty="0">
                <a:solidFill>
                  <a:srgbClr val="FFFFFF"/>
                </a:solidFill>
                <a:latin typeface="Roboto"/>
                <a:cs typeface="Roboto"/>
              </a:rPr>
              <a:t>proof</a:t>
            </a:r>
            <a:r>
              <a:rPr sz="2000" spc="80" dirty="0">
                <a:solidFill>
                  <a:srgbClr val="FFFFFF"/>
                </a:solidFill>
                <a:latin typeface="Roboto"/>
                <a:cs typeface="Roboto"/>
              </a:rPr>
              <a:t> </a:t>
            </a:r>
            <a:r>
              <a:rPr sz="2000" dirty="0">
                <a:solidFill>
                  <a:srgbClr val="FFFFFF"/>
                </a:solidFill>
                <a:latin typeface="Roboto"/>
                <a:cs typeface="Roboto"/>
              </a:rPr>
              <a:t>that</a:t>
            </a:r>
            <a:r>
              <a:rPr sz="2000" spc="75" dirty="0">
                <a:solidFill>
                  <a:srgbClr val="FFFFFF"/>
                </a:solidFill>
                <a:latin typeface="Roboto"/>
                <a:cs typeface="Roboto"/>
              </a:rPr>
              <a:t> </a:t>
            </a:r>
            <a:r>
              <a:rPr sz="2000" spc="15" dirty="0">
                <a:solidFill>
                  <a:srgbClr val="FFFFFF"/>
                </a:solidFill>
                <a:latin typeface="Roboto"/>
                <a:cs typeface="Roboto"/>
              </a:rPr>
              <a:t>we</a:t>
            </a:r>
            <a:r>
              <a:rPr sz="2000" spc="80" dirty="0">
                <a:solidFill>
                  <a:srgbClr val="FFFFFF"/>
                </a:solidFill>
                <a:latin typeface="Roboto"/>
                <a:cs typeface="Roboto"/>
              </a:rPr>
              <a:t> </a:t>
            </a:r>
            <a:r>
              <a:rPr sz="2000" spc="15" dirty="0">
                <a:solidFill>
                  <a:srgbClr val="FFFFFF"/>
                </a:solidFill>
                <a:latin typeface="Roboto"/>
                <a:cs typeface="Roboto"/>
              </a:rPr>
              <a:t>are</a:t>
            </a:r>
            <a:r>
              <a:rPr sz="2000" spc="80" dirty="0">
                <a:solidFill>
                  <a:srgbClr val="FFFFFF"/>
                </a:solidFill>
                <a:latin typeface="Roboto"/>
                <a:cs typeface="Roboto"/>
              </a:rPr>
              <a:t> </a:t>
            </a:r>
            <a:r>
              <a:rPr sz="2000" spc="-15" dirty="0">
                <a:solidFill>
                  <a:srgbClr val="FFFFFF"/>
                </a:solidFill>
                <a:latin typeface="Roboto"/>
                <a:cs typeface="Roboto"/>
              </a:rPr>
              <a:t>a</a:t>
            </a:r>
            <a:r>
              <a:rPr sz="2000" spc="80" dirty="0">
                <a:solidFill>
                  <a:srgbClr val="FFFFFF"/>
                </a:solidFill>
                <a:latin typeface="Roboto"/>
                <a:cs typeface="Roboto"/>
              </a:rPr>
              <a:t> </a:t>
            </a:r>
            <a:r>
              <a:rPr sz="2000" spc="20" dirty="0">
                <a:solidFill>
                  <a:srgbClr val="FFFFFF"/>
                </a:solidFill>
                <a:latin typeface="Roboto"/>
                <a:cs typeface="Roboto"/>
              </a:rPr>
              <a:t>recognized</a:t>
            </a:r>
            <a:r>
              <a:rPr sz="2000" spc="80" dirty="0">
                <a:solidFill>
                  <a:srgbClr val="FFFFFF"/>
                </a:solidFill>
                <a:latin typeface="Roboto"/>
                <a:cs typeface="Roboto"/>
              </a:rPr>
              <a:t> </a:t>
            </a:r>
            <a:r>
              <a:rPr sz="2000" spc="5" dirty="0">
                <a:solidFill>
                  <a:srgbClr val="FFFFFF"/>
                </a:solidFill>
                <a:latin typeface="Roboto"/>
                <a:cs typeface="Roboto"/>
              </a:rPr>
              <a:t>brand</a:t>
            </a:r>
            <a:r>
              <a:rPr sz="2000" spc="80" dirty="0">
                <a:solidFill>
                  <a:srgbClr val="FFFFFF"/>
                </a:solidFill>
                <a:latin typeface="Roboto"/>
                <a:cs typeface="Roboto"/>
              </a:rPr>
              <a:t> </a:t>
            </a:r>
            <a:r>
              <a:rPr sz="2000" spc="10" dirty="0">
                <a:solidFill>
                  <a:srgbClr val="FFFFFF"/>
                </a:solidFill>
                <a:latin typeface="Roboto"/>
                <a:cs typeface="Roboto"/>
              </a:rPr>
              <a:t>trusted</a:t>
            </a:r>
            <a:r>
              <a:rPr sz="2000" spc="80" dirty="0">
                <a:solidFill>
                  <a:srgbClr val="FFFFFF"/>
                </a:solidFill>
                <a:latin typeface="Roboto"/>
                <a:cs typeface="Roboto"/>
              </a:rPr>
              <a:t> </a:t>
            </a:r>
            <a:r>
              <a:rPr sz="2000" spc="-20" dirty="0">
                <a:solidFill>
                  <a:srgbClr val="FFFFFF"/>
                </a:solidFill>
                <a:latin typeface="Roboto"/>
                <a:cs typeface="Roboto"/>
              </a:rPr>
              <a:t>by</a:t>
            </a:r>
            <a:r>
              <a:rPr sz="2000" spc="80" dirty="0">
                <a:solidFill>
                  <a:srgbClr val="FFFFFF"/>
                </a:solidFill>
                <a:latin typeface="Roboto"/>
                <a:cs typeface="Roboto"/>
              </a:rPr>
              <a:t> </a:t>
            </a:r>
            <a:r>
              <a:rPr sz="2000" spc="5" dirty="0">
                <a:solidFill>
                  <a:srgbClr val="FFFFFF"/>
                </a:solidFill>
                <a:latin typeface="Roboto"/>
                <a:cs typeface="Roboto"/>
              </a:rPr>
              <a:t>the </a:t>
            </a:r>
            <a:r>
              <a:rPr sz="2000" spc="10" dirty="0">
                <a:solidFill>
                  <a:srgbClr val="FFFFFF"/>
                </a:solidFill>
                <a:latin typeface="Roboto"/>
                <a:cs typeface="Roboto"/>
              </a:rPr>
              <a:t> </a:t>
            </a:r>
            <a:r>
              <a:rPr sz="2000" spc="20" dirty="0">
                <a:solidFill>
                  <a:srgbClr val="FFFFFF"/>
                </a:solidFill>
                <a:latin typeface="Roboto"/>
                <a:cs typeface="Roboto"/>
              </a:rPr>
              <a:t>customers</a:t>
            </a:r>
            <a:r>
              <a:rPr sz="2000" spc="70" dirty="0">
                <a:solidFill>
                  <a:srgbClr val="FFFFFF"/>
                </a:solidFill>
                <a:latin typeface="Roboto"/>
                <a:cs typeface="Roboto"/>
              </a:rPr>
              <a:t> </a:t>
            </a:r>
            <a:r>
              <a:rPr sz="2000" spc="5" dirty="0">
                <a:solidFill>
                  <a:srgbClr val="FFFFFF"/>
                </a:solidFill>
                <a:latin typeface="Roboto"/>
                <a:cs typeface="Roboto"/>
              </a:rPr>
              <a:t>all</a:t>
            </a:r>
            <a:r>
              <a:rPr sz="2000" spc="75" dirty="0">
                <a:solidFill>
                  <a:srgbClr val="FFFFFF"/>
                </a:solidFill>
                <a:latin typeface="Roboto"/>
                <a:cs typeface="Roboto"/>
              </a:rPr>
              <a:t> </a:t>
            </a:r>
            <a:r>
              <a:rPr sz="2000" spc="15" dirty="0">
                <a:solidFill>
                  <a:srgbClr val="FFFFFF"/>
                </a:solidFill>
                <a:latin typeface="Roboto"/>
                <a:cs typeface="Roboto"/>
              </a:rPr>
              <a:t>over</a:t>
            </a:r>
            <a:r>
              <a:rPr sz="2000" spc="75" dirty="0">
                <a:solidFill>
                  <a:srgbClr val="FFFFFF"/>
                </a:solidFill>
                <a:latin typeface="Roboto"/>
                <a:cs typeface="Roboto"/>
              </a:rPr>
              <a:t> </a:t>
            </a:r>
            <a:r>
              <a:rPr sz="2000" spc="5" dirty="0">
                <a:solidFill>
                  <a:srgbClr val="FFFFFF"/>
                </a:solidFill>
                <a:latin typeface="Roboto"/>
                <a:cs typeface="Roboto"/>
              </a:rPr>
              <a:t>the</a:t>
            </a:r>
            <a:r>
              <a:rPr sz="2000" spc="75" dirty="0">
                <a:solidFill>
                  <a:srgbClr val="FFFFFF"/>
                </a:solidFill>
                <a:latin typeface="Roboto"/>
                <a:cs typeface="Roboto"/>
              </a:rPr>
              <a:t> </a:t>
            </a:r>
            <a:r>
              <a:rPr sz="2000" spc="15" dirty="0">
                <a:solidFill>
                  <a:srgbClr val="FFFFFF"/>
                </a:solidFill>
                <a:latin typeface="Roboto"/>
                <a:cs typeface="Roboto"/>
              </a:rPr>
              <a:t>world.</a:t>
            </a:r>
            <a:endParaRPr sz="2000">
              <a:latin typeface="Roboto"/>
              <a:cs typeface="Roboto"/>
            </a:endParaRPr>
          </a:p>
        </p:txBody>
      </p:sp>
      <p:grpSp>
        <p:nvGrpSpPr>
          <p:cNvPr id="18" name="object 18"/>
          <p:cNvGrpSpPr/>
          <p:nvPr/>
        </p:nvGrpSpPr>
        <p:grpSpPr>
          <a:xfrm>
            <a:off x="1028668" y="4767816"/>
            <a:ext cx="16234410" cy="3991610"/>
            <a:chOff x="1028668" y="4767816"/>
            <a:chExt cx="16234410" cy="3991610"/>
          </a:xfrm>
        </p:grpSpPr>
        <p:sp>
          <p:nvSpPr>
            <p:cNvPr id="19" name="object 19"/>
            <p:cNvSpPr/>
            <p:nvPr/>
          </p:nvSpPr>
          <p:spPr>
            <a:xfrm>
              <a:off x="1028699" y="4791629"/>
              <a:ext cx="7839709" cy="0"/>
            </a:xfrm>
            <a:custGeom>
              <a:avLst/>
              <a:gdLst/>
              <a:ahLst/>
              <a:cxnLst/>
              <a:rect l="l" t="t" r="r" b="b"/>
              <a:pathLst>
                <a:path w="7839709">
                  <a:moveTo>
                    <a:pt x="0" y="0"/>
                  </a:moveTo>
                  <a:lnTo>
                    <a:pt x="7839109" y="0"/>
                  </a:lnTo>
                </a:path>
              </a:pathLst>
            </a:custGeom>
            <a:ln w="47624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" name="object 20"/>
            <p:cNvSpPr/>
            <p:nvPr/>
          </p:nvSpPr>
          <p:spPr>
            <a:xfrm>
              <a:off x="8846643" y="4767848"/>
              <a:ext cx="0" cy="3991610"/>
            </a:xfrm>
            <a:custGeom>
              <a:avLst/>
              <a:gdLst/>
              <a:ahLst/>
              <a:cxnLst/>
              <a:rect l="l" t="t" r="r" b="b"/>
              <a:pathLst>
                <a:path h="3991609">
                  <a:moveTo>
                    <a:pt x="0" y="0"/>
                  </a:moveTo>
                  <a:lnTo>
                    <a:pt x="0" y="3991037"/>
                  </a:lnTo>
                </a:path>
              </a:pathLst>
            </a:custGeom>
            <a:ln w="4757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" name="object 21"/>
            <p:cNvSpPr/>
            <p:nvPr/>
          </p:nvSpPr>
          <p:spPr>
            <a:xfrm>
              <a:off x="17238668" y="4767848"/>
              <a:ext cx="0" cy="3991610"/>
            </a:xfrm>
            <a:custGeom>
              <a:avLst/>
              <a:gdLst/>
              <a:ahLst/>
              <a:cxnLst/>
              <a:rect l="l" t="t" r="r" b="b"/>
              <a:pathLst>
                <a:path h="3991609">
                  <a:moveTo>
                    <a:pt x="0" y="0"/>
                  </a:moveTo>
                  <a:lnTo>
                    <a:pt x="0" y="3991037"/>
                  </a:lnTo>
                </a:path>
              </a:pathLst>
            </a:custGeom>
            <a:ln w="4757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" name="object 22"/>
            <p:cNvSpPr/>
            <p:nvPr/>
          </p:nvSpPr>
          <p:spPr>
            <a:xfrm>
              <a:off x="1052480" y="4767848"/>
              <a:ext cx="0" cy="3991610"/>
            </a:xfrm>
            <a:custGeom>
              <a:avLst/>
              <a:gdLst/>
              <a:ahLst/>
              <a:cxnLst/>
              <a:rect l="l" t="t" r="r" b="b"/>
              <a:pathLst>
                <a:path h="3991609">
                  <a:moveTo>
                    <a:pt x="0" y="0"/>
                  </a:moveTo>
                  <a:lnTo>
                    <a:pt x="0" y="3991037"/>
                  </a:lnTo>
                </a:path>
              </a:pathLst>
            </a:custGeom>
            <a:ln w="4757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" name="object 23"/>
            <p:cNvSpPr/>
            <p:nvPr/>
          </p:nvSpPr>
          <p:spPr>
            <a:xfrm>
              <a:off x="9444506" y="4767848"/>
              <a:ext cx="0" cy="3991610"/>
            </a:xfrm>
            <a:custGeom>
              <a:avLst/>
              <a:gdLst/>
              <a:ahLst/>
              <a:cxnLst/>
              <a:rect l="l" t="t" r="r" b="b"/>
              <a:pathLst>
                <a:path h="3991609">
                  <a:moveTo>
                    <a:pt x="0" y="0"/>
                  </a:moveTo>
                  <a:lnTo>
                    <a:pt x="0" y="3991037"/>
                  </a:lnTo>
                </a:path>
              </a:pathLst>
            </a:custGeom>
            <a:ln w="4757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Word"/>
      </p:transition>
    </mc:Choice>
    <mc:Fallback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016000" y="967953"/>
            <a:ext cx="7332980" cy="3625850"/>
          </a:xfrm>
          <a:prstGeom prst="rect">
            <a:avLst/>
          </a:prstGeom>
        </p:spPr>
        <p:txBody>
          <a:bodyPr vert="horz" wrap="square" lIns="0" tIns="28575" rIns="0" bIns="0" rtlCol="0">
            <a:spAutoFit/>
          </a:bodyPr>
          <a:lstStyle/>
          <a:p>
            <a:pPr marL="12700" marR="5080">
              <a:lnSpc>
                <a:spcPct val="98600"/>
              </a:lnSpc>
              <a:spcBef>
                <a:spcPts val="225"/>
              </a:spcBef>
            </a:pPr>
            <a:r>
              <a:rPr sz="7950" spc="-130" dirty="0">
                <a:solidFill>
                  <a:srgbClr val="000000"/>
                </a:solidFill>
              </a:rPr>
              <a:t>OUR </a:t>
            </a:r>
            <a:r>
              <a:rPr sz="7950" spc="-125" dirty="0">
                <a:solidFill>
                  <a:srgbClr val="000000"/>
                </a:solidFill>
              </a:rPr>
              <a:t> </a:t>
            </a:r>
            <a:r>
              <a:rPr sz="7950" spc="-75" dirty="0">
                <a:solidFill>
                  <a:srgbClr val="000000"/>
                </a:solidFill>
              </a:rPr>
              <a:t>D</a:t>
            </a:r>
            <a:r>
              <a:rPr sz="7950" spc="-710" dirty="0">
                <a:solidFill>
                  <a:srgbClr val="000000"/>
                </a:solidFill>
              </a:rPr>
              <a:t>IS</a:t>
            </a:r>
            <a:r>
              <a:rPr sz="7950" spc="150" dirty="0">
                <a:solidFill>
                  <a:srgbClr val="000000"/>
                </a:solidFill>
              </a:rPr>
              <a:t>T</a:t>
            </a:r>
            <a:r>
              <a:rPr sz="7950" spc="-360" dirty="0">
                <a:solidFill>
                  <a:srgbClr val="000000"/>
                </a:solidFill>
              </a:rPr>
              <a:t>R</a:t>
            </a:r>
            <a:r>
              <a:rPr sz="7950" spc="-700" dirty="0">
                <a:solidFill>
                  <a:srgbClr val="000000"/>
                </a:solidFill>
              </a:rPr>
              <a:t>IB</a:t>
            </a:r>
            <a:r>
              <a:rPr sz="7950" spc="-175" dirty="0">
                <a:solidFill>
                  <a:srgbClr val="000000"/>
                </a:solidFill>
              </a:rPr>
              <a:t>U</a:t>
            </a:r>
            <a:r>
              <a:rPr sz="7950" spc="150" dirty="0">
                <a:solidFill>
                  <a:srgbClr val="000000"/>
                </a:solidFill>
              </a:rPr>
              <a:t>T</a:t>
            </a:r>
            <a:r>
              <a:rPr sz="7950" spc="-1350" dirty="0">
                <a:solidFill>
                  <a:srgbClr val="000000"/>
                </a:solidFill>
              </a:rPr>
              <a:t>I</a:t>
            </a:r>
            <a:r>
              <a:rPr sz="7950" spc="135" dirty="0">
                <a:solidFill>
                  <a:srgbClr val="000000"/>
                </a:solidFill>
              </a:rPr>
              <a:t>O</a:t>
            </a:r>
            <a:r>
              <a:rPr sz="7950" spc="105" dirty="0">
                <a:solidFill>
                  <a:srgbClr val="000000"/>
                </a:solidFill>
              </a:rPr>
              <a:t>N  </a:t>
            </a:r>
            <a:r>
              <a:rPr sz="7950" spc="-90" dirty="0">
                <a:solidFill>
                  <a:srgbClr val="CC0E12"/>
                </a:solidFill>
              </a:rPr>
              <a:t>CHAINS</a:t>
            </a:r>
            <a:endParaRPr sz="7950"/>
          </a:p>
        </p:txBody>
      </p:sp>
      <p:sp>
        <p:nvSpPr>
          <p:cNvPr id="3" name="object 3"/>
          <p:cNvSpPr txBox="1"/>
          <p:nvPr/>
        </p:nvSpPr>
        <p:spPr>
          <a:xfrm>
            <a:off x="5456477" y="7416290"/>
            <a:ext cx="4827905" cy="10826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15599"/>
              </a:lnSpc>
              <a:spcBef>
                <a:spcPts val="100"/>
              </a:spcBef>
            </a:pPr>
            <a:r>
              <a:rPr sz="2000" spc="-5" dirty="0">
                <a:solidFill>
                  <a:srgbClr val="FFFFFF"/>
                </a:solidFill>
                <a:latin typeface="Roboto"/>
                <a:cs typeface="Roboto"/>
              </a:rPr>
              <a:t>It</a:t>
            </a:r>
            <a:r>
              <a:rPr sz="2000" spc="70" dirty="0">
                <a:solidFill>
                  <a:srgbClr val="FFFFFF"/>
                </a:solidFill>
                <a:latin typeface="Roboto"/>
                <a:cs typeface="Roboto"/>
              </a:rPr>
              <a:t> </a:t>
            </a:r>
            <a:r>
              <a:rPr sz="2000" dirty="0">
                <a:solidFill>
                  <a:srgbClr val="FFFFFF"/>
                </a:solidFill>
                <a:latin typeface="Roboto"/>
                <a:cs typeface="Roboto"/>
              </a:rPr>
              <a:t>is</a:t>
            </a:r>
            <a:r>
              <a:rPr sz="2000" spc="75" dirty="0">
                <a:solidFill>
                  <a:srgbClr val="FFFFFF"/>
                </a:solidFill>
                <a:latin typeface="Roboto"/>
                <a:cs typeface="Roboto"/>
              </a:rPr>
              <a:t> </a:t>
            </a:r>
            <a:r>
              <a:rPr sz="2000" spc="5" dirty="0">
                <a:solidFill>
                  <a:srgbClr val="FFFFFF"/>
                </a:solidFill>
                <a:latin typeface="Roboto"/>
                <a:cs typeface="Roboto"/>
              </a:rPr>
              <a:t>not</a:t>
            </a:r>
            <a:r>
              <a:rPr sz="2000" spc="70" dirty="0">
                <a:solidFill>
                  <a:srgbClr val="FFFFFF"/>
                </a:solidFill>
                <a:latin typeface="Roboto"/>
                <a:cs typeface="Roboto"/>
              </a:rPr>
              <a:t> </a:t>
            </a:r>
            <a:r>
              <a:rPr sz="2000" spc="-5" dirty="0">
                <a:solidFill>
                  <a:srgbClr val="FFFFFF"/>
                </a:solidFill>
                <a:latin typeface="Roboto"/>
                <a:cs typeface="Roboto"/>
              </a:rPr>
              <a:t>only</a:t>
            </a:r>
            <a:r>
              <a:rPr sz="2000" spc="75" dirty="0">
                <a:solidFill>
                  <a:srgbClr val="FFFFFF"/>
                </a:solidFill>
                <a:latin typeface="Roboto"/>
                <a:cs typeface="Roboto"/>
              </a:rPr>
              <a:t> </a:t>
            </a:r>
            <a:r>
              <a:rPr sz="2000" spc="30" dirty="0">
                <a:solidFill>
                  <a:srgbClr val="FFFFFF"/>
                </a:solidFill>
                <a:latin typeface="Roboto"/>
                <a:cs typeface="Roboto"/>
              </a:rPr>
              <a:t>affordable</a:t>
            </a:r>
            <a:r>
              <a:rPr sz="2000" spc="75" dirty="0">
                <a:solidFill>
                  <a:srgbClr val="FFFFFF"/>
                </a:solidFill>
                <a:latin typeface="Roboto"/>
                <a:cs typeface="Roboto"/>
              </a:rPr>
              <a:t> </a:t>
            </a:r>
            <a:r>
              <a:rPr sz="2000" spc="15" dirty="0">
                <a:solidFill>
                  <a:srgbClr val="FFFFFF"/>
                </a:solidFill>
                <a:latin typeface="Roboto"/>
                <a:cs typeface="Roboto"/>
              </a:rPr>
              <a:t>price</a:t>
            </a:r>
            <a:r>
              <a:rPr sz="2000" spc="70" dirty="0">
                <a:solidFill>
                  <a:srgbClr val="FFFFFF"/>
                </a:solidFill>
                <a:latin typeface="Roboto"/>
                <a:cs typeface="Roboto"/>
              </a:rPr>
              <a:t> </a:t>
            </a:r>
            <a:r>
              <a:rPr sz="2000" spc="5" dirty="0">
                <a:solidFill>
                  <a:srgbClr val="FFFFFF"/>
                </a:solidFill>
                <a:latin typeface="Roboto"/>
                <a:cs typeface="Roboto"/>
              </a:rPr>
              <a:t>and </a:t>
            </a:r>
            <a:r>
              <a:rPr sz="2000" spc="10" dirty="0">
                <a:solidFill>
                  <a:srgbClr val="FFFFFF"/>
                </a:solidFill>
                <a:latin typeface="Roboto"/>
                <a:cs typeface="Roboto"/>
              </a:rPr>
              <a:t> </a:t>
            </a:r>
            <a:r>
              <a:rPr sz="2000" spc="15" dirty="0">
                <a:solidFill>
                  <a:srgbClr val="FFFFFF"/>
                </a:solidFill>
                <a:latin typeface="Roboto"/>
                <a:cs typeface="Roboto"/>
              </a:rPr>
              <a:t>guarantees</a:t>
            </a:r>
            <a:r>
              <a:rPr sz="2000" spc="75" dirty="0">
                <a:solidFill>
                  <a:srgbClr val="FFFFFF"/>
                </a:solidFill>
                <a:latin typeface="Roboto"/>
                <a:cs typeface="Roboto"/>
              </a:rPr>
              <a:t> </a:t>
            </a:r>
            <a:r>
              <a:rPr sz="2000" dirty="0">
                <a:solidFill>
                  <a:srgbClr val="FFFFFF"/>
                </a:solidFill>
                <a:latin typeface="Roboto"/>
                <a:cs typeface="Roboto"/>
              </a:rPr>
              <a:t>that</a:t>
            </a:r>
            <a:r>
              <a:rPr sz="2000" spc="75" dirty="0">
                <a:solidFill>
                  <a:srgbClr val="FFFFFF"/>
                </a:solidFill>
                <a:latin typeface="Roboto"/>
                <a:cs typeface="Roboto"/>
              </a:rPr>
              <a:t> </a:t>
            </a:r>
            <a:r>
              <a:rPr sz="2000" spc="-10" dirty="0">
                <a:solidFill>
                  <a:srgbClr val="FFFFFF"/>
                </a:solidFill>
                <a:latin typeface="Roboto"/>
                <a:cs typeface="Roboto"/>
              </a:rPr>
              <a:t>you</a:t>
            </a:r>
            <a:r>
              <a:rPr sz="2000" spc="75" dirty="0">
                <a:solidFill>
                  <a:srgbClr val="FFFFFF"/>
                </a:solidFill>
                <a:latin typeface="Roboto"/>
                <a:cs typeface="Roboto"/>
              </a:rPr>
              <a:t> </a:t>
            </a:r>
            <a:r>
              <a:rPr sz="2000" spc="5" dirty="0">
                <a:solidFill>
                  <a:srgbClr val="FFFFFF"/>
                </a:solidFill>
                <a:latin typeface="Roboto"/>
                <a:cs typeface="Roboto"/>
              </a:rPr>
              <a:t>will</a:t>
            </a:r>
            <a:r>
              <a:rPr sz="2000" spc="75" dirty="0">
                <a:solidFill>
                  <a:srgbClr val="FFFFFF"/>
                </a:solidFill>
                <a:latin typeface="Roboto"/>
                <a:cs typeface="Roboto"/>
              </a:rPr>
              <a:t> </a:t>
            </a:r>
            <a:r>
              <a:rPr sz="2000" spc="15" dirty="0">
                <a:solidFill>
                  <a:srgbClr val="FFFFFF"/>
                </a:solidFill>
                <a:latin typeface="Roboto"/>
                <a:cs typeface="Roboto"/>
              </a:rPr>
              <a:t>get.</a:t>
            </a:r>
            <a:r>
              <a:rPr sz="2000" spc="75" dirty="0">
                <a:solidFill>
                  <a:srgbClr val="FFFFFF"/>
                </a:solidFill>
                <a:latin typeface="Roboto"/>
                <a:cs typeface="Roboto"/>
              </a:rPr>
              <a:t> </a:t>
            </a:r>
            <a:r>
              <a:rPr sz="2000" spc="20" dirty="0">
                <a:solidFill>
                  <a:srgbClr val="FFFFFF"/>
                </a:solidFill>
                <a:latin typeface="Roboto"/>
                <a:cs typeface="Roboto"/>
              </a:rPr>
              <a:t>With</a:t>
            </a:r>
            <a:r>
              <a:rPr sz="2000" spc="75" dirty="0">
                <a:solidFill>
                  <a:srgbClr val="FFFFFF"/>
                </a:solidFill>
                <a:latin typeface="Roboto"/>
                <a:cs typeface="Roboto"/>
              </a:rPr>
              <a:t> </a:t>
            </a:r>
            <a:r>
              <a:rPr sz="2000" spc="5" dirty="0">
                <a:solidFill>
                  <a:srgbClr val="FFFFFF"/>
                </a:solidFill>
                <a:latin typeface="Roboto"/>
                <a:cs typeface="Roboto"/>
              </a:rPr>
              <a:t>us,</a:t>
            </a:r>
            <a:r>
              <a:rPr sz="2000" spc="75" dirty="0">
                <a:solidFill>
                  <a:srgbClr val="FFFFFF"/>
                </a:solidFill>
                <a:latin typeface="Roboto"/>
                <a:cs typeface="Roboto"/>
              </a:rPr>
              <a:t> </a:t>
            </a:r>
            <a:r>
              <a:rPr sz="2000" spc="-10" dirty="0">
                <a:solidFill>
                  <a:srgbClr val="FFFFFF"/>
                </a:solidFill>
                <a:latin typeface="Roboto"/>
                <a:cs typeface="Roboto"/>
              </a:rPr>
              <a:t>you </a:t>
            </a:r>
            <a:r>
              <a:rPr sz="2000" spc="-480" dirty="0">
                <a:solidFill>
                  <a:srgbClr val="FFFFFF"/>
                </a:solidFill>
                <a:latin typeface="Roboto"/>
                <a:cs typeface="Roboto"/>
              </a:rPr>
              <a:t> </a:t>
            </a:r>
            <a:r>
              <a:rPr sz="2000" spc="5" dirty="0">
                <a:solidFill>
                  <a:srgbClr val="FFFFFF"/>
                </a:solidFill>
                <a:latin typeface="Roboto"/>
                <a:cs typeface="Roboto"/>
              </a:rPr>
              <a:t>will</a:t>
            </a:r>
            <a:r>
              <a:rPr sz="2000" spc="70" dirty="0">
                <a:solidFill>
                  <a:srgbClr val="FFFFFF"/>
                </a:solidFill>
                <a:latin typeface="Roboto"/>
                <a:cs typeface="Roboto"/>
              </a:rPr>
              <a:t> </a:t>
            </a:r>
            <a:r>
              <a:rPr sz="2000" spc="15" dirty="0">
                <a:solidFill>
                  <a:srgbClr val="FFFFFF"/>
                </a:solidFill>
                <a:latin typeface="Roboto"/>
                <a:cs typeface="Roboto"/>
              </a:rPr>
              <a:t>also</a:t>
            </a:r>
            <a:r>
              <a:rPr sz="2000" spc="75" dirty="0">
                <a:solidFill>
                  <a:srgbClr val="FFFFFF"/>
                </a:solidFill>
                <a:latin typeface="Roboto"/>
                <a:cs typeface="Roboto"/>
              </a:rPr>
              <a:t> </a:t>
            </a:r>
            <a:r>
              <a:rPr sz="2000" spc="15" dirty="0">
                <a:solidFill>
                  <a:srgbClr val="FFFFFF"/>
                </a:solidFill>
                <a:latin typeface="Roboto"/>
                <a:cs typeface="Roboto"/>
              </a:rPr>
              <a:t>get</a:t>
            </a:r>
            <a:r>
              <a:rPr sz="2000" spc="75" dirty="0">
                <a:solidFill>
                  <a:srgbClr val="FFFFFF"/>
                </a:solidFill>
                <a:latin typeface="Roboto"/>
                <a:cs typeface="Roboto"/>
              </a:rPr>
              <a:t> </a:t>
            </a:r>
            <a:r>
              <a:rPr sz="2000" spc="5" dirty="0">
                <a:solidFill>
                  <a:srgbClr val="FFFFFF"/>
                </a:solidFill>
                <a:latin typeface="Roboto"/>
                <a:cs typeface="Roboto"/>
              </a:rPr>
              <a:t>the</a:t>
            </a:r>
            <a:r>
              <a:rPr sz="2000" spc="70" dirty="0">
                <a:solidFill>
                  <a:srgbClr val="FFFFFF"/>
                </a:solidFill>
                <a:latin typeface="Roboto"/>
                <a:cs typeface="Roboto"/>
              </a:rPr>
              <a:t> </a:t>
            </a:r>
            <a:r>
              <a:rPr sz="2000" spc="10" dirty="0">
                <a:solidFill>
                  <a:srgbClr val="FFFFFF"/>
                </a:solidFill>
                <a:latin typeface="Roboto"/>
                <a:cs typeface="Roboto"/>
              </a:rPr>
              <a:t>value.</a:t>
            </a:r>
            <a:endParaRPr sz="2000">
              <a:latin typeface="Roboto"/>
              <a:cs typeface="Roboto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6643163" y="6123709"/>
            <a:ext cx="2763520" cy="9398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15399"/>
              </a:lnSpc>
              <a:spcBef>
                <a:spcPts val="100"/>
              </a:spcBef>
            </a:pPr>
            <a:r>
              <a:rPr sz="2600" b="1" spc="50" dirty="0">
                <a:solidFill>
                  <a:srgbClr val="FFFFFF"/>
                </a:solidFill>
                <a:latin typeface="Roboto"/>
                <a:cs typeface="Roboto"/>
              </a:rPr>
              <a:t>Professional </a:t>
            </a:r>
            <a:r>
              <a:rPr sz="2600" b="1" spc="55" dirty="0">
                <a:solidFill>
                  <a:srgbClr val="FFFFFF"/>
                </a:solidFill>
                <a:latin typeface="Roboto"/>
                <a:cs typeface="Roboto"/>
              </a:rPr>
              <a:t> </a:t>
            </a:r>
            <a:r>
              <a:rPr sz="2600" b="1" spc="50" dirty="0">
                <a:solidFill>
                  <a:srgbClr val="FFFFFF"/>
                </a:solidFill>
                <a:latin typeface="Roboto"/>
                <a:cs typeface="Roboto"/>
              </a:rPr>
              <a:t>Automotive</a:t>
            </a:r>
            <a:r>
              <a:rPr sz="2600" b="1" spc="25" dirty="0">
                <a:solidFill>
                  <a:srgbClr val="FFFFFF"/>
                </a:solidFill>
                <a:latin typeface="Roboto"/>
                <a:cs typeface="Roboto"/>
              </a:rPr>
              <a:t> </a:t>
            </a:r>
            <a:r>
              <a:rPr sz="2600" b="1" spc="60" dirty="0">
                <a:solidFill>
                  <a:srgbClr val="FFFFFF"/>
                </a:solidFill>
                <a:latin typeface="Roboto"/>
                <a:cs typeface="Roboto"/>
              </a:rPr>
              <a:t>Tools</a:t>
            </a:r>
            <a:endParaRPr sz="2600">
              <a:latin typeface="Roboto"/>
              <a:cs typeface="Roboto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11656675" y="6123709"/>
            <a:ext cx="4827905" cy="23755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198880" marR="882650">
              <a:lnSpc>
                <a:spcPct val="115399"/>
              </a:lnSpc>
              <a:spcBef>
                <a:spcPts val="100"/>
              </a:spcBef>
            </a:pPr>
            <a:r>
              <a:rPr sz="2600" b="1" spc="50" dirty="0">
                <a:solidFill>
                  <a:srgbClr val="FFFFFF"/>
                </a:solidFill>
                <a:latin typeface="Roboto"/>
                <a:cs typeface="Roboto"/>
              </a:rPr>
              <a:t>Professional </a:t>
            </a:r>
            <a:r>
              <a:rPr sz="2600" b="1" spc="55" dirty="0">
                <a:solidFill>
                  <a:srgbClr val="FFFFFF"/>
                </a:solidFill>
                <a:latin typeface="Roboto"/>
                <a:cs typeface="Roboto"/>
              </a:rPr>
              <a:t> </a:t>
            </a:r>
            <a:r>
              <a:rPr sz="2600" b="1" spc="50" dirty="0">
                <a:solidFill>
                  <a:srgbClr val="FFFFFF"/>
                </a:solidFill>
                <a:latin typeface="Roboto"/>
                <a:cs typeface="Roboto"/>
              </a:rPr>
              <a:t>Automotive</a:t>
            </a:r>
            <a:r>
              <a:rPr sz="2600" b="1" spc="25" dirty="0">
                <a:solidFill>
                  <a:srgbClr val="FFFFFF"/>
                </a:solidFill>
                <a:latin typeface="Roboto"/>
                <a:cs typeface="Roboto"/>
              </a:rPr>
              <a:t> </a:t>
            </a:r>
            <a:r>
              <a:rPr sz="2600" b="1" spc="60" dirty="0">
                <a:solidFill>
                  <a:srgbClr val="FFFFFF"/>
                </a:solidFill>
                <a:latin typeface="Roboto"/>
                <a:cs typeface="Roboto"/>
              </a:rPr>
              <a:t>Tools</a:t>
            </a:r>
            <a:endParaRPr sz="2600">
              <a:latin typeface="Roboto"/>
              <a:cs typeface="Roboto"/>
            </a:endParaRPr>
          </a:p>
          <a:p>
            <a:pPr>
              <a:lnSpc>
                <a:spcPct val="100000"/>
              </a:lnSpc>
              <a:spcBef>
                <a:spcPts val="35"/>
              </a:spcBef>
            </a:pPr>
            <a:endParaRPr sz="2450">
              <a:latin typeface="Roboto"/>
              <a:cs typeface="Roboto"/>
            </a:endParaRPr>
          </a:p>
          <a:p>
            <a:pPr marL="12700" marR="5080">
              <a:lnSpc>
                <a:spcPct val="115599"/>
              </a:lnSpc>
            </a:pPr>
            <a:r>
              <a:rPr sz="2000" spc="-5" dirty="0">
                <a:solidFill>
                  <a:srgbClr val="FFFFFF"/>
                </a:solidFill>
                <a:latin typeface="Roboto"/>
                <a:cs typeface="Roboto"/>
              </a:rPr>
              <a:t>It</a:t>
            </a:r>
            <a:r>
              <a:rPr sz="2000" spc="70" dirty="0">
                <a:solidFill>
                  <a:srgbClr val="FFFFFF"/>
                </a:solidFill>
                <a:latin typeface="Roboto"/>
                <a:cs typeface="Roboto"/>
              </a:rPr>
              <a:t> </a:t>
            </a:r>
            <a:r>
              <a:rPr sz="2000" dirty="0">
                <a:solidFill>
                  <a:srgbClr val="FFFFFF"/>
                </a:solidFill>
                <a:latin typeface="Roboto"/>
                <a:cs typeface="Roboto"/>
              </a:rPr>
              <a:t>is</a:t>
            </a:r>
            <a:r>
              <a:rPr sz="2000" spc="75" dirty="0">
                <a:solidFill>
                  <a:srgbClr val="FFFFFF"/>
                </a:solidFill>
                <a:latin typeface="Roboto"/>
                <a:cs typeface="Roboto"/>
              </a:rPr>
              <a:t> </a:t>
            </a:r>
            <a:r>
              <a:rPr sz="2000" spc="5" dirty="0">
                <a:solidFill>
                  <a:srgbClr val="FFFFFF"/>
                </a:solidFill>
                <a:latin typeface="Roboto"/>
                <a:cs typeface="Roboto"/>
              </a:rPr>
              <a:t>not</a:t>
            </a:r>
            <a:r>
              <a:rPr sz="2000" spc="70" dirty="0">
                <a:solidFill>
                  <a:srgbClr val="FFFFFF"/>
                </a:solidFill>
                <a:latin typeface="Roboto"/>
                <a:cs typeface="Roboto"/>
              </a:rPr>
              <a:t> </a:t>
            </a:r>
            <a:r>
              <a:rPr sz="2000" spc="-5" dirty="0">
                <a:solidFill>
                  <a:srgbClr val="FFFFFF"/>
                </a:solidFill>
                <a:latin typeface="Roboto"/>
                <a:cs typeface="Roboto"/>
              </a:rPr>
              <a:t>only</a:t>
            </a:r>
            <a:r>
              <a:rPr sz="2000" spc="75" dirty="0">
                <a:solidFill>
                  <a:srgbClr val="FFFFFF"/>
                </a:solidFill>
                <a:latin typeface="Roboto"/>
                <a:cs typeface="Roboto"/>
              </a:rPr>
              <a:t> </a:t>
            </a:r>
            <a:r>
              <a:rPr sz="2000" spc="30" dirty="0">
                <a:solidFill>
                  <a:srgbClr val="FFFFFF"/>
                </a:solidFill>
                <a:latin typeface="Roboto"/>
                <a:cs typeface="Roboto"/>
              </a:rPr>
              <a:t>affordable</a:t>
            </a:r>
            <a:r>
              <a:rPr sz="2000" spc="75" dirty="0">
                <a:solidFill>
                  <a:srgbClr val="FFFFFF"/>
                </a:solidFill>
                <a:latin typeface="Roboto"/>
                <a:cs typeface="Roboto"/>
              </a:rPr>
              <a:t> </a:t>
            </a:r>
            <a:r>
              <a:rPr sz="2000" spc="15" dirty="0">
                <a:solidFill>
                  <a:srgbClr val="FFFFFF"/>
                </a:solidFill>
                <a:latin typeface="Roboto"/>
                <a:cs typeface="Roboto"/>
              </a:rPr>
              <a:t>price</a:t>
            </a:r>
            <a:r>
              <a:rPr sz="2000" spc="70" dirty="0">
                <a:solidFill>
                  <a:srgbClr val="FFFFFF"/>
                </a:solidFill>
                <a:latin typeface="Roboto"/>
                <a:cs typeface="Roboto"/>
              </a:rPr>
              <a:t> </a:t>
            </a:r>
            <a:r>
              <a:rPr sz="2000" spc="5" dirty="0">
                <a:solidFill>
                  <a:srgbClr val="FFFFFF"/>
                </a:solidFill>
                <a:latin typeface="Roboto"/>
                <a:cs typeface="Roboto"/>
              </a:rPr>
              <a:t>and </a:t>
            </a:r>
            <a:r>
              <a:rPr sz="2000" spc="10" dirty="0">
                <a:solidFill>
                  <a:srgbClr val="FFFFFF"/>
                </a:solidFill>
                <a:latin typeface="Roboto"/>
                <a:cs typeface="Roboto"/>
              </a:rPr>
              <a:t> </a:t>
            </a:r>
            <a:r>
              <a:rPr sz="2000" spc="15" dirty="0">
                <a:solidFill>
                  <a:srgbClr val="FFFFFF"/>
                </a:solidFill>
                <a:latin typeface="Roboto"/>
                <a:cs typeface="Roboto"/>
              </a:rPr>
              <a:t>guarantees</a:t>
            </a:r>
            <a:r>
              <a:rPr sz="2000" spc="75" dirty="0">
                <a:solidFill>
                  <a:srgbClr val="FFFFFF"/>
                </a:solidFill>
                <a:latin typeface="Roboto"/>
                <a:cs typeface="Roboto"/>
              </a:rPr>
              <a:t> </a:t>
            </a:r>
            <a:r>
              <a:rPr sz="2000" dirty="0">
                <a:solidFill>
                  <a:srgbClr val="FFFFFF"/>
                </a:solidFill>
                <a:latin typeface="Roboto"/>
                <a:cs typeface="Roboto"/>
              </a:rPr>
              <a:t>that</a:t>
            </a:r>
            <a:r>
              <a:rPr sz="2000" spc="75" dirty="0">
                <a:solidFill>
                  <a:srgbClr val="FFFFFF"/>
                </a:solidFill>
                <a:latin typeface="Roboto"/>
                <a:cs typeface="Roboto"/>
              </a:rPr>
              <a:t> </a:t>
            </a:r>
            <a:r>
              <a:rPr sz="2000" spc="-10" dirty="0">
                <a:solidFill>
                  <a:srgbClr val="FFFFFF"/>
                </a:solidFill>
                <a:latin typeface="Roboto"/>
                <a:cs typeface="Roboto"/>
              </a:rPr>
              <a:t>you</a:t>
            </a:r>
            <a:r>
              <a:rPr sz="2000" spc="75" dirty="0">
                <a:solidFill>
                  <a:srgbClr val="FFFFFF"/>
                </a:solidFill>
                <a:latin typeface="Roboto"/>
                <a:cs typeface="Roboto"/>
              </a:rPr>
              <a:t> </a:t>
            </a:r>
            <a:r>
              <a:rPr sz="2000" spc="5" dirty="0">
                <a:solidFill>
                  <a:srgbClr val="FFFFFF"/>
                </a:solidFill>
                <a:latin typeface="Roboto"/>
                <a:cs typeface="Roboto"/>
              </a:rPr>
              <a:t>will</a:t>
            </a:r>
            <a:r>
              <a:rPr sz="2000" spc="75" dirty="0">
                <a:solidFill>
                  <a:srgbClr val="FFFFFF"/>
                </a:solidFill>
                <a:latin typeface="Roboto"/>
                <a:cs typeface="Roboto"/>
              </a:rPr>
              <a:t> </a:t>
            </a:r>
            <a:r>
              <a:rPr sz="2000" spc="15" dirty="0">
                <a:solidFill>
                  <a:srgbClr val="FFFFFF"/>
                </a:solidFill>
                <a:latin typeface="Roboto"/>
                <a:cs typeface="Roboto"/>
              </a:rPr>
              <a:t>get.</a:t>
            </a:r>
            <a:r>
              <a:rPr sz="2000" spc="75" dirty="0">
                <a:solidFill>
                  <a:srgbClr val="FFFFFF"/>
                </a:solidFill>
                <a:latin typeface="Roboto"/>
                <a:cs typeface="Roboto"/>
              </a:rPr>
              <a:t> </a:t>
            </a:r>
            <a:r>
              <a:rPr sz="2000" spc="20" dirty="0">
                <a:solidFill>
                  <a:srgbClr val="FFFFFF"/>
                </a:solidFill>
                <a:latin typeface="Roboto"/>
                <a:cs typeface="Roboto"/>
              </a:rPr>
              <a:t>With</a:t>
            </a:r>
            <a:r>
              <a:rPr sz="2000" spc="75" dirty="0">
                <a:solidFill>
                  <a:srgbClr val="FFFFFF"/>
                </a:solidFill>
                <a:latin typeface="Roboto"/>
                <a:cs typeface="Roboto"/>
              </a:rPr>
              <a:t> </a:t>
            </a:r>
            <a:r>
              <a:rPr sz="2000" spc="5" dirty="0">
                <a:solidFill>
                  <a:srgbClr val="FFFFFF"/>
                </a:solidFill>
                <a:latin typeface="Roboto"/>
                <a:cs typeface="Roboto"/>
              </a:rPr>
              <a:t>us,</a:t>
            </a:r>
            <a:r>
              <a:rPr sz="2000" spc="75" dirty="0">
                <a:solidFill>
                  <a:srgbClr val="FFFFFF"/>
                </a:solidFill>
                <a:latin typeface="Roboto"/>
                <a:cs typeface="Roboto"/>
              </a:rPr>
              <a:t> </a:t>
            </a:r>
            <a:r>
              <a:rPr sz="2000" spc="-10" dirty="0">
                <a:solidFill>
                  <a:srgbClr val="FFFFFF"/>
                </a:solidFill>
                <a:latin typeface="Roboto"/>
                <a:cs typeface="Roboto"/>
              </a:rPr>
              <a:t>you </a:t>
            </a:r>
            <a:r>
              <a:rPr sz="2000" spc="-480" dirty="0">
                <a:solidFill>
                  <a:srgbClr val="FFFFFF"/>
                </a:solidFill>
                <a:latin typeface="Roboto"/>
                <a:cs typeface="Roboto"/>
              </a:rPr>
              <a:t> </a:t>
            </a:r>
            <a:r>
              <a:rPr sz="2000" spc="5" dirty="0">
                <a:solidFill>
                  <a:srgbClr val="FFFFFF"/>
                </a:solidFill>
                <a:latin typeface="Roboto"/>
                <a:cs typeface="Roboto"/>
              </a:rPr>
              <a:t>will</a:t>
            </a:r>
            <a:r>
              <a:rPr sz="2000" spc="70" dirty="0">
                <a:solidFill>
                  <a:srgbClr val="FFFFFF"/>
                </a:solidFill>
                <a:latin typeface="Roboto"/>
                <a:cs typeface="Roboto"/>
              </a:rPr>
              <a:t> </a:t>
            </a:r>
            <a:r>
              <a:rPr sz="2000" spc="15" dirty="0">
                <a:solidFill>
                  <a:srgbClr val="FFFFFF"/>
                </a:solidFill>
                <a:latin typeface="Roboto"/>
                <a:cs typeface="Roboto"/>
              </a:rPr>
              <a:t>also</a:t>
            </a:r>
            <a:r>
              <a:rPr sz="2000" spc="75" dirty="0">
                <a:solidFill>
                  <a:srgbClr val="FFFFFF"/>
                </a:solidFill>
                <a:latin typeface="Roboto"/>
                <a:cs typeface="Roboto"/>
              </a:rPr>
              <a:t> </a:t>
            </a:r>
            <a:r>
              <a:rPr sz="2000" spc="15" dirty="0">
                <a:solidFill>
                  <a:srgbClr val="FFFFFF"/>
                </a:solidFill>
                <a:latin typeface="Roboto"/>
                <a:cs typeface="Roboto"/>
              </a:rPr>
              <a:t>get</a:t>
            </a:r>
            <a:r>
              <a:rPr sz="2000" spc="75" dirty="0">
                <a:solidFill>
                  <a:srgbClr val="FFFFFF"/>
                </a:solidFill>
                <a:latin typeface="Roboto"/>
                <a:cs typeface="Roboto"/>
              </a:rPr>
              <a:t> </a:t>
            </a:r>
            <a:r>
              <a:rPr sz="2000" spc="5" dirty="0">
                <a:solidFill>
                  <a:srgbClr val="FFFFFF"/>
                </a:solidFill>
                <a:latin typeface="Roboto"/>
                <a:cs typeface="Roboto"/>
              </a:rPr>
              <a:t>the</a:t>
            </a:r>
            <a:r>
              <a:rPr sz="2000" spc="70" dirty="0">
                <a:solidFill>
                  <a:srgbClr val="FFFFFF"/>
                </a:solidFill>
                <a:latin typeface="Roboto"/>
                <a:cs typeface="Roboto"/>
              </a:rPr>
              <a:t> </a:t>
            </a:r>
            <a:r>
              <a:rPr sz="2000" spc="10" dirty="0">
                <a:solidFill>
                  <a:srgbClr val="FFFFFF"/>
                </a:solidFill>
                <a:latin typeface="Roboto"/>
                <a:cs typeface="Roboto"/>
              </a:rPr>
              <a:t>value.</a:t>
            </a:r>
            <a:endParaRPr sz="2000">
              <a:latin typeface="Roboto"/>
              <a:cs typeface="Roboto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49077"/>
            <a:ext cx="9467848" cy="4876799"/>
          </a:xfrm>
          <a:prstGeom prst="rect">
            <a:avLst/>
          </a:prstGeom>
        </p:spPr>
      </p:pic>
      <p:grpSp>
        <p:nvGrpSpPr>
          <p:cNvPr id="3" name="object 3"/>
          <p:cNvGrpSpPr/>
          <p:nvPr/>
        </p:nvGrpSpPr>
        <p:grpSpPr>
          <a:xfrm>
            <a:off x="10857606" y="8931273"/>
            <a:ext cx="1209675" cy="181610"/>
            <a:chOff x="10857606" y="8931273"/>
            <a:chExt cx="1209675" cy="181610"/>
          </a:xfrm>
        </p:grpSpPr>
        <p:sp>
          <p:nvSpPr>
            <p:cNvPr id="4" name="object 4"/>
            <p:cNvSpPr/>
            <p:nvPr/>
          </p:nvSpPr>
          <p:spPr>
            <a:xfrm>
              <a:off x="11462367" y="8931273"/>
              <a:ext cx="605155" cy="181610"/>
            </a:xfrm>
            <a:custGeom>
              <a:avLst/>
              <a:gdLst/>
              <a:ahLst/>
              <a:cxnLst/>
              <a:rect l="l" t="t" r="r" b="b"/>
              <a:pathLst>
                <a:path w="605154" h="181609">
                  <a:moveTo>
                    <a:pt x="0" y="181428"/>
                  </a:moveTo>
                  <a:lnTo>
                    <a:pt x="604760" y="181428"/>
                  </a:lnTo>
                  <a:lnTo>
                    <a:pt x="604760" y="0"/>
                  </a:lnTo>
                  <a:lnTo>
                    <a:pt x="0" y="0"/>
                  </a:lnTo>
                  <a:lnTo>
                    <a:pt x="0" y="181428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10857606" y="8931273"/>
              <a:ext cx="605155" cy="181610"/>
            </a:xfrm>
            <a:custGeom>
              <a:avLst/>
              <a:gdLst/>
              <a:ahLst/>
              <a:cxnLst/>
              <a:rect l="l" t="t" r="r" b="b"/>
              <a:pathLst>
                <a:path w="605154" h="181609">
                  <a:moveTo>
                    <a:pt x="0" y="0"/>
                  </a:moveTo>
                  <a:lnTo>
                    <a:pt x="604761" y="0"/>
                  </a:lnTo>
                  <a:lnTo>
                    <a:pt x="604761" y="181428"/>
                  </a:lnTo>
                  <a:lnTo>
                    <a:pt x="0" y="1814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C0E1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6" name="object 6"/>
          <p:cNvGrpSpPr/>
          <p:nvPr/>
        </p:nvGrpSpPr>
        <p:grpSpPr>
          <a:xfrm>
            <a:off x="10567811" y="5987254"/>
            <a:ext cx="1125220" cy="1183640"/>
            <a:chOff x="10567811" y="5987254"/>
            <a:chExt cx="1125220" cy="1183640"/>
          </a:xfrm>
        </p:grpSpPr>
        <p:pic>
          <p:nvPicPr>
            <p:cNvPr id="7" name="object 7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0567811" y="5987254"/>
              <a:ext cx="714374" cy="714374"/>
            </a:xfrm>
            <a:prstGeom prst="rect">
              <a:avLst/>
            </a:prstGeom>
          </p:spPr>
        </p:pic>
        <p:pic>
          <p:nvPicPr>
            <p:cNvPr id="8" name="object 8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749782" y="6227540"/>
              <a:ext cx="942974" cy="942974"/>
            </a:xfrm>
            <a:prstGeom prst="rect">
              <a:avLst/>
            </a:prstGeom>
          </p:spPr>
        </p:pic>
      </p:grpSp>
      <p:grpSp>
        <p:nvGrpSpPr>
          <p:cNvPr id="9" name="object 9"/>
          <p:cNvGrpSpPr/>
          <p:nvPr/>
        </p:nvGrpSpPr>
        <p:grpSpPr>
          <a:xfrm>
            <a:off x="10567811" y="3295887"/>
            <a:ext cx="909319" cy="1204595"/>
            <a:chOff x="10567811" y="3295887"/>
            <a:chExt cx="909319" cy="1204595"/>
          </a:xfrm>
        </p:grpSpPr>
        <p:pic>
          <p:nvPicPr>
            <p:cNvPr id="10" name="object 10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0567811" y="3295887"/>
              <a:ext cx="714374" cy="714374"/>
            </a:xfrm>
            <a:prstGeom prst="rect">
              <a:avLst/>
            </a:prstGeom>
          </p:spPr>
        </p:pic>
        <p:pic>
          <p:nvPicPr>
            <p:cNvPr id="11" name="object 11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10857605" y="3652265"/>
              <a:ext cx="619124" cy="847724"/>
            </a:xfrm>
            <a:prstGeom prst="rect">
              <a:avLst/>
            </a:prstGeom>
          </p:spPr>
        </p:pic>
      </p:grpSp>
      <p:grpSp>
        <p:nvGrpSpPr>
          <p:cNvPr id="12" name="object 12"/>
          <p:cNvGrpSpPr/>
          <p:nvPr/>
        </p:nvGrpSpPr>
        <p:grpSpPr>
          <a:xfrm>
            <a:off x="10567811" y="793557"/>
            <a:ext cx="890269" cy="1083310"/>
            <a:chOff x="10567811" y="793557"/>
            <a:chExt cx="890269" cy="1083310"/>
          </a:xfrm>
        </p:grpSpPr>
        <p:pic>
          <p:nvPicPr>
            <p:cNvPr id="13" name="object 13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10567811" y="793557"/>
              <a:ext cx="714374" cy="714374"/>
            </a:xfrm>
            <a:prstGeom prst="rect">
              <a:avLst/>
            </a:prstGeom>
          </p:spPr>
        </p:pic>
        <p:pic>
          <p:nvPicPr>
            <p:cNvPr id="14" name="object 14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10876693" y="1028700"/>
              <a:ext cx="581024" cy="847724"/>
            </a:xfrm>
            <a:prstGeom prst="rect">
              <a:avLst/>
            </a:prstGeom>
          </p:spPr>
        </p:pic>
      </p:grpSp>
      <p:sp>
        <p:nvSpPr>
          <p:cNvPr id="15" name="object 15"/>
          <p:cNvSpPr txBox="1"/>
          <p:nvPr/>
        </p:nvSpPr>
        <p:spPr>
          <a:xfrm>
            <a:off x="1533071" y="5398140"/>
            <a:ext cx="7815580" cy="3708400"/>
          </a:xfrm>
          <a:prstGeom prst="rect">
            <a:avLst/>
          </a:prstGeom>
        </p:spPr>
        <p:txBody>
          <a:bodyPr vert="horz" wrap="square" lIns="0" tIns="100965" rIns="0" bIns="0" rtlCol="0">
            <a:spAutoFit/>
          </a:bodyPr>
          <a:lstStyle/>
          <a:p>
            <a:pPr marL="55880">
              <a:lnSpc>
                <a:spcPct val="100000"/>
              </a:lnSpc>
              <a:spcBef>
                <a:spcPts val="795"/>
              </a:spcBef>
            </a:pPr>
            <a:r>
              <a:rPr sz="3000" b="1" spc="195" dirty="0">
                <a:solidFill>
                  <a:srgbClr val="CC0E12"/>
                </a:solidFill>
                <a:latin typeface="Tahoma"/>
                <a:cs typeface="Tahoma"/>
              </a:rPr>
              <a:t>C</a:t>
            </a:r>
            <a:r>
              <a:rPr sz="3000" b="1" spc="50" dirty="0">
                <a:solidFill>
                  <a:srgbClr val="CC0E12"/>
                </a:solidFill>
                <a:latin typeface="Tahoma"/>
                <a:cs typeface="Tahoma"/>
              </a:rPr>
              <a:t>O</a:t>
            </a:r>
            <a:r>
              <a:rPr sz="3000" b="1" spc="70" dirty="0">
                <a:solidFill>
                  <a:srgbClr val="CC0E12"/>
                </a:solidFill>
                <a:latin typeface="Tahoma"/>
                <a:cs typeface="Tahoma"/>
              </a:rPr>
              <a:t>N</a:t>
            </a:r>
            <a:r>
              <a:rPr sz="3000" b="1" spc="55" dirty="0">
                <a:solidFill>
                  <a:srgbClr val="CC0E12"/>
                </a:solidFill>
                <a:latin typeface="Tahoma"/>
                <a:cs typeface="Tahoma"/>
              </a:rPr>
              <a:t>T</a:t>
            </a:r>
            <a:r>
              <a:rPr sz="3000" b="1" spc="65" dirty="0">
                <a:solidFill>
                  <a:srgbClr val="CC0E12"/>
                </a:solidFill>
                <a:latin typeface="Tahoma"/>
                <a:cs typeface="Tahoma"/>
              </a:rPr>
              <a:t>A</a:t>
            </a:r>
            <a:r>
              <a:rPr sz="3000" b="1" spc="195" dirty="0">
                <a:solidFill>
                  <a:srgbClr val="CC0E12"/>
                </a:solidFill>
                <a:latin typeface="Tahoma"/>
                <a:cs typeface="Tahoma"/>
              </a:rPr>
              <a:t>C</a:t>
            </a:r>
            <a:r>
              <a:rPr sz="3000" b="1" spc="55" dirty="0">
                <a:solidFill>
                  <a:srgbClr val="CC0E12"/>
                </a:solidFill>
                <a:latin typeface="Tahoma"/>
                <a:cs typeface="Tahoma"/>
              </a:rPr>
              <a:t>T</a:t>
            </a:r>
            <a:r>
              <a:rPr sz="3000" b="1" spc="-355" dirty="0">
                <a:solidFill>
                  <a:srgbClr val="CC0E12"/>
                </a:solidFill>
                <a:latin typeface="Tahoma"/>
                <a:cs typeface="Tahoma"/>
              </a:rPr>
              <a:t> </a:t>
            </a:r>
            <a:r>
              <a:rPr sz="3000" b="1" spc="-65" dirty="0">
                <a:solidFill>
                  <a:srgbClr val="CC0E12"/>
                </a:solidFill>
                <a:latin typeface="Tahoma"/>
                <a:cs typeface="Tahoma"/>
              </a:rPr>
              <a:t>U</a:t>
            </a:r>
            <a:r>
              <a:rPr sz="3000" b="1" spc="-25" dirty="0">
                <a:solidFill>
                  <a:srgbClr val="CC0E12"/>
                </a:solidFill>
                <a:latin typeface="Tahoma"/>
                <a:cs typeface="Tahoma"/>
              </a:rPr>
              <a:t>S</a:t>
            </a:r>
            <a:endParaRPr sz="3000">
              <a:latin typeface="Tahoma"/>
              <a:cs typeface="Tahoma"/>
            </a:endParaRPr>
          </a:p>
          <a:p>
            <a:pPr marL="12700" marR="5080">
              <a:lnSpc>
                <a:spcPts val="7720"/>
              </a:lnSpc>
              <a:spcBef>
                <a:spcPts val="1835"/>
              </a:spcBef>
            </a:pPr>
            <a:r>
              <a:rPr sz="6500" b="1" spc="-85" dirty="0">
                <a:latin typeface="Tahoma"/>
                <a:cs typeface="Tahoma"/>
              </a:rPr>
              <a:t>W</a:t>
            </a:r>
            <a:r>
              <a:rPr sz="6500" b="1" spc="150" dirty="0">
                <a:latin typeface="Tahoma"/>
                <a:cs typeface="Tahoma"/>
              </a:rPr>
              <a:t>E</a:t>
            </a:r>
            <a:r>
              <a:rPr sz="6500" b="1" spc="-765" dirty="0">
                <a:latin typeface="Tahoma"/>
                <a:cs typeface="Tahoma"/>
              </a:rPr>
              <a:t> </a:t>
            </a:r>
            <a:r>
              <a:rPr sz="6500" b="1" spc="140" dirty="0">
                <a:latin typeface="Tahoma"/>
                <a:cs typeface="Tahoma"/>
              </a:rPr>
              <a:t>A</a:t>
            </a:r>
            <a:r>
              <a:rPr sz="6500" b="1" spc="355" dirty="0">
                <a:latin typeface="Tahoma"/>
                <a:cs typeface="Tahoma"/>
              </a:rPr>
              <a:t>L</a:t>
            </a:r>
            <a:r>
              <a:rPr sz="6500" b="1" spc="-85" dirty="0">
                <a:latin typeface="Tahoma"/>
                <a:cs typeface="Tahoma"/>
              </a:rPr>
              <a:t>W</a:t>
            </a:r>
            <a:r>
              <a:rPr sz="6500" b="1" spc="140" dirty="0">
                <a:latin typeface="Tahoma"/>
                <a:cs typeface="Tahoma"/>
              </a:rPr>
              <a:t>A</a:t>
            </a:r>
            <a:r>
              <a:rPr sz="6500" b="1" spc="-55" dirty="0">
                <a:latin typeface="Tahoma"/>
                <a:cs typeface="Tahoma"/>
              </a:rPr>
              <a:t>Y</a:t>
            </a:r>
            <a:r>
              <a:rPr sz="6500" b="1" spc="-50" dirty="0">
                <a:latin typeface="Tahoma"/>
                <a:cs typeface="Tahoma"/>
              </a:rPr>
              <a:t>S</a:t>
            </a:r>
            <a:r>
              <a:rPr sz="6500" b="1" spc="-765" dirty="0">
                <a:latin typeface="Tahoma"/>
                <a:cs typeface="Tahoma"/>
              </a:rPr>
              <a:t> </a:t>
            </a:r>
            <a:r>
              <a:rPr sz="6500" b="1" spc="425" dirty="0">
                <a:latin typeface="Tahoma"/>
                <a:cs typeface="Tahoma"/>
              </a:rPr>
              <a:t>C</a:t>
            </a:r>
            <a:r>
              <a:rPr sz="6500" b="1" spc="110" dirty="0">
                <a:latin typeface="Tahoma"/>
                <a:cs typeface="Tahoma"/>
              </a:rPr>
              <a:t>O</a:t>
            </a:r>
            <a:r>
              <a:rPr sz="6500" b="1" spc="185" dirty="0">
                <a:latin typeface="Tahoma"/>
                <a:cs typeface="Tahoma"/>
              </a:rPr>
              <a:t>M</a:t>
            </a:r>
            <a:r>
              <a:rPr sz="6500" b="1" spc="100" dirty="0">
                <a:latin typeface="Tahoma"/>
                <a:cs typeface="Tahoma"/>
              </a:rPr>
              <a:t>E  </a:t>
            </a:r>
            <a:r>
              <a:rPr sz="6500" b="1" spc="-40" dirty="0">
                <a:latin typeface="Tahoma"/>
                <a:cs typeface="Tahoma"/>
              </a:rPr>
              <a:t>B</a:t>
            </a:r>
            <a:r>
              <a:rPr sz="6500" b="1" spc="140" dirty="0">
                <a:latin typeface="Tahoma"/>
                <a:cs typeface="Tahoma"/>
              </a:rPr>
              <a:t>A</a:t>
            </a:r>
            <a:r>
              <a:rPr sz="6500" b="1" spc="425" dirty="0">
                <a:latin typeface="Tahoma"/>
                <a:cs typeface="Tahoma"/>
              </a:rPr>
              <a:t>C</a:t>
            </a:r>
            <a:r>
              <a:rPr sz="6500" b="1" spc="300" dirty="0">
                <a:latin typeface="Tahoma"/>
                <a:cs typeface="Tahoma"/>
              </a:rPr>
              <a:t>K</a:t>
            </a:r>
            <a:r>
              <a:rPr sz="6500" b="1" spc="-765" dirty="0">
                <a:latin typeface="Tahoma"/>
                <a:cs typeface="Tahoma"/>
              </a:rPr>
              <a:t> </a:t>
            </a:r>
            <a:r>
              <a:rPr sz="6500" b="1" spc="-55" dirty="0">
                <a:latin typeface="Tahoma"/>
                <a:cs typeface="Tahoma"/>
              </a:rPr>
              <a:t>S</a:t>
            </a:r>
            <a:r>
              <a:rPr sz="6500" b="1" spc="120" dirty="0">
                <a:latin typeface="Tahoma"/>
                <a:cs typeface="Tahoma"/>
              </a:rPr>
              <a:t>T</a:t>
            </a:r>
            <a:r>
              <a:rPr sz="6500" b="1" spc="-295" dirty="0">
                <a:latin typeface="Tahoma"/>
                <a:cs typeface="Tahoma"/>
              </a:rPr>
              <a:t>R</a:t>
            </a:r>
            <a:r>
              <a:rPr sz="6500" b="1" spc="110" dirty="0">
                <a:latin typeface="Tahoma"/>
                <a:cs typeface="Tahoma"/>
              </a:rPr>
              <a:t>O</a:t>
            </a:r>
            <a:r>
              <a:rPr sz="6500" b="1" spc="145" dirty="0">
                <a:latin typeface="Tahoma"/>
                <a:cs typeface="Tahoma"/>
              </a:rPr>
              <a:t>N</a:t>
            </a:r>
            <a:r>
              <a:rPr sz="6500" b="1" spc="85" dirty="0">
                <a:latin typeface="Tahoma"/>
                <a:cs typeface="Tahoma"/>
              </a:rPr>
              <a:t>G</a:t>
            </a:r>
            <a:r>
              <a:rPr sz="6500" b="1" spc="145" dirty="0">
                <a:latin typeface="Tahoma"/>
                <a:cs typeface="Tahoma"/>
              </a:rPr>
              <a:t>E</a:t>
            </a:r>
            <a:r>
              <a:rPr sz="6500" b="1" spc="-290" dirty="0">
                <a:latin typeface="Tahoma"/>
                <a:cs typeface="Tahoma"/>
              </a:rPr>
              <a:t>R</a:t>
            </a:r>
            <a:endParaRPr sz="6500">
              <a:latin typeface="Tahoma"/>
              <a:cs typeface="Tahoma"/>
            </a:endParaRPr>
          </a:p>
          <a:p>
            <a:pPr marL="12700" marR="2004060">
              <a:lnSpc>
                <a:spcPct val="115599"/>
              </a:lnSpc>
              <a:spcBef>
                <a:spcPts val="1880"/>
              </a:spcBef>
            </a:pPr>
            <a:r>
              <a:rPr sz="2000" spc="-5" dirty="0">
                <a:latin typeface="Roboto"/>
                <a:cs typeface="Roboto"/>
              </a:rPr>
              <a:t>It</a:t>
            </a:r>
            <a:r>
              <a:rPr sz="2000" spc="75" dirty="0">
                <a:latin typeface="Roboto"/>
                <a:cs typeface="Roboto"/>
              </a:rPr>
              <a:t> </a:t>
            </a:r>
            <a:r>
              <a:rPr sz="2000" dirty="0">
                <a:latin typeface="Roboto"/>
                <a:cs typeface="Roboto"/>
              </a:rPr>
              <a:t>is</a:t>
            </a:r>
            <a:r>
              <a:rPr sz="2000" spc="75" dirty="0">
                <a:latin typeface="Roboto"/>
                <a:cs typeface="Roboto"/>
              </a:rPr>
              <a:t> </a:t>
            </a:r>
            <a:r>
              <a:rPr sz="2000" spc="5" dirty="0">
                <a:latin typeface="Roboto"/>
                <a:cs typeface="Roboto"/>
              </a:rPr>
              <a:t>not</a:t>
            </a:r>
            <a:r>
              <a:rPr sz="2000" spc="75" dirty="0">
                <a:latin typeface="Roboto"/>
                <a:cs typeface="Roboto"/>
              </a:rPr>
              <a:t> </a:t>
            </a:r>
            <a:r>
              <a:rPr sz="2000" spc="-5" dirty="0">
                <a:latin typeface="Roboto"/>
                <a:cs typeface="Roboto"/>
              </a:rPr>
              <a:t>only</a:t>
            </a:r>
            <a:r>
              <a:rPr sz="2000" spc="75" dirty="0">
                <a:latin typeface="Roboto"/>
                <a:cs typeface="Roboto"/>
              </a:rPr>
              <a:t> </a:t>
            </a:r>
            <a:r>
              <a:rPr sz="2000" spc="30" dirty="0">
                <a:latin typeface="Roboto"/>
                <a:cs typeface="Roboto"/>
              </a:rPr>
              <a:t>affordable</a:t>
            </a:r>
            <a:r>
              <a:rPr sz="2000" spc="80" dirty="0">
                <a:latin typeface="Roboto"/>
                <a:cs typeface="Roboto"/>
              </a:rPr>
              <a:t> </a:t>
            </a:r>
            <a:r>
              <a:rPr sz="2000" spc="15" dirty="0">
                <a:latin typeface="Roboto"/>
                <a:cs typeface="Roboto"/>
              </a:rPr>
              <a:t>price</a:t>
            </a:r>
            <a:r>
              <a:rPr sz="2000" spc="75" dirty="0">
                <a:latin typeface="Roboto"/>
                <a:cs typeface="Roboto"/>
              </a:rPr>
              <a:t> </a:t>
            </a:r>
            <a:r>
              <a:rPr sz="2000" spc="5" dirty="0">
                <a:latin typeface="Roboto"/>
                <a:cs typeface="Roboto"/>
              </a:rPr>
              <a:t>and</a:t>
            </a:r>
            <a:r>
              <a:rPr sz="2000" spc="75" dirty="0">
                <a:latin typeface="Roboto"/>
                <a:cs typeface="Roboto"/>
              </a:rPr>
              <a:t> </a:t>
            </a:r>
            <a:r>
              <a:rPr sz="2000" spc="15" dirty="0">
                <a:latin typeface="Roboto"/>
                <a:cs typeface="Roboto"/>
              </a:rPr>
              <a:t>guarantees</a:t>
            </a:r>
            <a:r>
              <a:rPr sz="2000" spc="75" dirty="0">
                <a:latin typeface="Roboto"/>
                <a:cs typeface="Roboto"/>
              </a:rPr>
              <a:t> </a:t>
            </a:r>
            <a:r>
              <a:rPr sz="2000" dirty="0">
                <a:latin typeface="Roboto"/>
                <a:cs typeface="Roboto"/>
              </a:rPr>
              <a:t>that </a:t>
            </a:r>
            <a:r>
              <a:rPr sz="2000" spc="-480" dirty="0">
                <a:latin typeface="Roboto"/>
                <a:cs typeface="Roboto"/>
              </a:rPr>
              <a:t> </a:t>
            </a:r>
            <a:r>
              <a:rPr sz="2000" spc="-10" dirty="0">
                <a:latin typeface="Roboto"/>
                <a:cs typeface="Roboto"/>
              </a:rPr>
              <a:t>you</a:t>
            </a:r>
            <a:r>
              <a:rPr sz="2000" spc="75" dirty="0">
                <a:latin typeface="Roboto"/>
                <a:cs typeface="Roboto"/>
              </a:rPr>
              <a:t> </a:t>
            </a:r>
            <a:r>
              <a:rPr sz="2000" spc="5" dirty="0">
                <a:latin typeface="Roboto"/>
                <a:cs typeface="Roboto"/>
              </a:rPr>
              <a:t>will</a:t>
            </a:r>
            <a:r>
              <a:rPr sz="2000" spc="75" dirty="0">
                <a:latin typeface="Roboto"/>
                <a:cs typeface="Roboto"/>
              </a:rPr>
              <a:t> </a:t>
            </a:r>
            <a:r>
              <a:rPr sz="2000" spc="15" dirty="0">
                <a:latin typeface="Roboto"/>
                <a:cs typeface="Roboto"/>
              </a:rPr>
              <a:t>get.</a:t>
            </a:r>
            <a:r>
              <a:rPr sz="2000" spc="75" dirty="0">
                <a:latin typeface="Roboto"/>
                <a:cs typeface="Roboto"/>
              </a:rPr>
              <a:t> </a:t>
            </a:r>
            <a:r>
              <a:rPr sz="2000" spc="20" dirty="0">
                <a:latin typeface="Roboto"/>
                <a:cs typeface="Roboto"/>
              </a:rPr>
              <a:t>With</a:t>
            </a:r>
            <a:r>
              <a:rPr sz="2000" spc="75" dirty="0">
                <a:latin typeface="Roboto"/>
                <a:cs typeface="Roboto"/>
              </a:rPr>
              <a:t> </a:t>
            </a:r>
            <a:r>
              <a:rPr sz="2000" spc="5" dirty="0">
                <a:latin typeface="Roboto"/>
                <a:cs typeface="Roboto"/>
              </a:rPr>
              <a:t>us,</a:t>
            </a:r>
            <a:r>
              <a:rPr sz="2000" spc="80" dirty="0">
                <a:latin typeface="Roboto"/>
                <a:cs typeface="Roboto"/>
              </a:rPr>
              <a:t> </a:t>
            </a:r>
            <a:r>
              <a:rPr sz="2000" spc="-10" dirty="0">
                <a:latin typeface="Roboto"/>
                <a:cs typeface="Roboto"/>
              </a:rPr>
              <a:t>you</a:t>
            </a:r>
            <a:r>
              <a:rPr sz="2000" spc="75" dirty="0">
                <a:latin typeface="Roboto"/>
                <a:cs typeface="Roboto"/>
              </a:rPr>
              <a:t> </a:t>
            </a:r>
            <a:r>
              <a:rPr sz="2000" spc="5" dirty="0">
                <a:latin typeface="Roboto"/>
                <a:cs typeface="Roboto"/>
              </a:rPr>
              <a:t>will</a:t>
            </a:r>
            <a:r>
              <a:rPr sz="2000" spc="75" dirty="0">
                <a:latin typeface="Roboto"/>
                <a:cs typeface="Roboto"/>
              </a:rPr>
              <a:t> </a:t>
            </a:r>
            <a:r>
              <a:rPr sz="2000" spc="15" dirty="0">
                <a:latin typeface="Roboto"/>
                <a:cs typeface="Roboto"/>
              </a:rPr>
              <a:t>also</a:t>
            </a:r>
            <a:r>
              <a:rPr sz="2000" spc="75" dirty="0">
                <a:latin typeface="Roboto"/>
                <a:cs typeface="Roboto"/>
              </a:rPr>
              <a:t> </a:t>
            </a:r>
            <a:r>
              <a:rPr sz="2000" spc="15" dirty="0">
                <a:latin typeface="Roboto"/>
                <a:cs typeface="Roboto"/>
              </a:rPr>
              <a:t>get</a:t>
            </a:r>
            <a:r>
              <a:rPr sz="2000" spc="75" dirty="0">
                <a:latin typeface="Roboto"/>
                <a:cs typeface="Roboto"/>
              </a:rPr>
              <a:t> </a:t>
            </a:r>
            <a:r>
              <a:rPr sz="2000" spc="5" dirty="0">
                <a:latin typeface="Roboto"/>
                <a:cs typeface="Roboto"/>
              </a:rPr>
              <a:t>the</a:t>
            </a:r>
            <a:r>
              <a:rPr sz="2000" spc="80" dirty="0">
                <a:latin typeface="Roboto"/>
                <a:cs typeface="Roboto"/>
              </a:rPr>
              <a:t> </a:t>
            </a:r>
            <a:r>
              <a:rPr sz="2000" spc="10" dirty="0">
                <a:latin typeface="Roboto"/>
                <a:cs typeface="Roboto"/>
              </a:rPr>
              <a:t>value.</a:t>
            </a:r>
            <a:endParaRPr sz="2000">
              <a:latin typeface="Roboto"/>
              <a:cs typeface="Roboto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10844904" y="925183"/>
            <a:ext cx="5816600" cy="35636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198880" marR="2856865">
              <a:lnSpc>
                <a:spcPct val="115399"/>
              </a:lnSpc>
              <a:spcBef>
                <a:spcPts val="100"/>
              </a:spcBef>
            </a:pPr>
            <a:r>
              <a:rPr sz="2600" b="1" spc="65" dirty="0">
                <a:latin typeface="Roboto"/>
                <a:cs typeface="Roboto"/>
              </a:rPr>
              <a:t>Addres</a:t>
            </a:r>
            <a:r>
              <a:rPr sz="2600" b="1" spc="35" dirty="0">
                <a:latin typeface="Roboto"/>
                <a:cs typeface="Roboto"/>
              </a:rPr>
              <a:t> </a:t>
            </a:r>
            <a:r>
              <a:rPr sz="2600" b="1" spc="25" dirty="0">
                <a:latin typeface="Roboto"/>
                <a:cs typeface="Roboto"/>
              </a:rPr>
              <a:t>and </a:t>
            </a:r>
            <a:r>
              <a:rPr sz="2600" b="1" spc="-635" dirty="0">
                <a:latin typeface="Roboto"/>
                <a:cs typeface="Roboto"/>
              </a:rPr>
              <a:t> </a:t>
            </a:r>
            <a:r>
              <a:rPr sz="2600" b="1" spc="35" dirty="0">
                <a:latin typeface="Roboto"/>
                <a:cs typeface="Roboto"/>
              </a:rPr>
              <a:t>Location</a:t>
            </a:r>
            <a:endParaRPr sz="2600">
              <a:latin typeface="Roboto"/>
              <a:cs typeface="Roboto"/>
            </a:endParaRPr>
          </a:p>
          <a:p>
            <a:pPr>
              <a:lnSpc>
                <a:spcPct val="100000"/>
              </a:lnSpc>
              <a:spcBef>
                <a:spcPts val="35"/>
              </a:spcBef>
            </a:pPr>
            <a:endParaRPr sz="2450">
              <a:latin typeface="Roboto"/>
              <a:cs typeface="Roboto"/>
            </a:endParaRPr>
          </a:p>
          <a:p>
            <a:pPr marL="12700" marR="5080">
              <a:lnSpc>
                <a:spcPct val="115599"/>
              </a:lnSpc>
            </a:pPr>
            <a:r>
              <a:rPr sz="2000" spc="-5" dirty="0">
                <a:latin typeface="Roboto"/>
                <a:cs typeface="Roboto"/>
              </a:rPr>
              <a:t>It</a:t>
            </a:r>
            <a:r>
              <a:rPr sz="2000" spc="75" dirty="0">
                <a:latin typeface="Roboto"/>
                <a:cs typeface="Roboto"/>
              </a:rPr>
              <a:t> </a:t>
            </a:r>
            <a:r>
              <a:rPr sz="2000" dirty="0">
                <a:latin typeface="Roboto"/>
                <a:cs typeface="Roboto"/>
              </a:rPr>
              <a:t>is</a:t>
            </a:r>
            <a:r>
              <a:rPr sz="2000" spc="75" dirty="0">
                <a:latin typeface="Roboto"/>
                <a:cs typeface="Roboto"/>
              </a:rPr>
              <a:t> </a:t>
            </a:r>
            <a:r>
              <a:rPr sz="2000" spc="5" dirty="0">
                <a:latin typeface="Roboto"/>
                <a:cs typeface="Roboto"/>
              </a:rPr>
              <a:t>not</a:t>
            </a:r>
            <a:r>
              <a:rPr sz="2000" spc="75" dirty="0">
                <a:latin typeface="Roboto"/>
                <a:cs typeface="Roboto"/>
              </a:rPr>
              <a:t> </a:t>
            </a:r>
            <a:r>
              <a:rPr sz="2000" spc="-5" dirty="0">
                <a:latin typeface="Roboto"/>
                <a:cs typeface="Roboto"/>
              </a:rPr>
              <a:t>only</a:t>
            </a:r>
            <a:r>
              <a:rPr sz="2000" spc="75" dirty="0">
                <a:latin typeface="Roboto"/>
                <a:cs typeface="Roboto"/>
              </a:rPr>
              <a:t> </a:t>
            </a:r>
            <a:r>
              <a:rPr sz="2000" spc="30" dirty="0">
                <a:latin typeface="Roboto"/>
                <a:cs typeface="Roboto"/>
              </a:rPr>
              <a:t>affordable</a:t>
            </a:r>
            <a:r>
              <a:rPr sz="2000" spc="80" dirty="0">
                <a:latin typeface="Roboto"/>
                <a:cs typeface="Roboto"/>
              </a:rPr>
              <a:t> </a:t>
            </a:r>
            <a:r>
              <a:rPr sz="2000" spc="15" dirty="0">
                <a:latin typeface="Roboto"/>
                <a:cs typeface="Roboto"/>
              </a:rPr>
              <a:t>price</a:t>
            </a:r>
            <a:r>
              <a:rPr sz="2000" spc="75" dirty="0">
                <a:latin typeface="Roboto"/>
                <a:cs typeface="Roboto"/>
              </a:rPr>
              <a:t> </a:t>
            </a:r>
            <a:r>
              <a:rPr sz="2000" spc="5" dirty="0">
                <a:latin typeface="Roboto"/>
                <a:cs typeface="Roboto"/>
              </a:rPr>
              <a:t>and</a:t>
            </a:r>
            <a:r>
              <a:rPr sz="2000" spc="75" dirty="0">
                <a:latin typeface="Roboto"/>
                <a:cs typeface="Roboto"/>
              </a:rPr>
              <a:t> </a:t>
            </a:r>
            <a:r>
              <a:rPr sz="2000" spc="15" dirty="0">
                <a:latin typeface="Roboto"/>
                <a:cs typeface="Roboto"/>
              </a:rPr>
              <a:t>guarantees</a:t>
            </a:r>
            <a:r>
              <a:rPr sz="2000" spc="75" dirty="0">
                <a:latin typeface="Roboto"/>
                <a:cs typeface="Roboto"/>
              </a:rPr>
              <a:t> </a:t>
            </a:r>
            <a:r>
              <a:rPr sz="2000" dirty="0">
                <a:latin typeface="Roboto"/>
                <a:cs typeface="Roboto"/>
              </a:rPr>
              <a:t>that </a:t>
            </a:r>
            <a:r>
              <a:rPr sz="2000" spc="-480" dirty="0">
                <a:latin typeface="Roboto"/>
                <a:cs typeface="Roboto"/>
              </a:rPr>
              <a:t> </a:t>
            </a:r>
            <a:r>
              <a:rPr sz="2000" spc="-10" dirty="0">
                <a:latin typeface="Roboto"/>
                <a:cs typeface="Roboto"/>
              </a:rPr>
              <a:t>you</a:t>
            </a:r>
            <a:r>
              <a:rPr sz="2000" spc="75" dirty="0">
                <a:latin typeface="Roboto"/>
                <a:cs typeface="Roboto"/>
              </a:rPr>
              <a:t> </a:t>
            </a:r>
            <a:r>
              <a:rPr sz="2000" spc="5" dirty="0">
                <a:latin typeface="Roboto"/>
                <a:cs typeface="Roboto"/>
              </a:rPr>
              <a:t>will</a:t>
            </a:r>
            <a:r>
              <a:rPr sz="2000" spc="75" dirty="0">
                <a:latin typeface="Roboto"/>
                <a:cs typeface="Roboto"/>
              </a:rPr>
              <a:t> </a:t>
            </a:r>
            <a:r>
              <a:rPr sz="2000" spc="15" dirty="0">
                <a:latin typeface="Roboto"/>
                <a:cs typeface="Roboto"/>
              </a:rPr>
              <a:t>get.</a:t>
            </a:r>
            <a:r>
              <a:rPr sz="2000" spc="75" dirty="0">
                <a:latin typeface="Roboto"/>
                <a:cs typeface="Roboto"/>
              </a:rPr>
              <a:t> </a:t>
            </a:r>
            <a:r>
              <a:rPr sz="2000" spc="20" dirty="0">
                <a:latin typeface="Roboto"/>
                <a:cs typeface="Roboto"/>
              </a:rPr>
              <a:t>With</a:t>
            </a:r>
            <a:r>
              <a:rPr sz="2000" spc="75" dirty="0">
                <a:latin typeface="Roboto"/>
                <a:cs typeface="Roboto"/>
              </a:rPr>
              <a:t> </a:t>
            </a:r>
            <a:r>
              <a:rPr sz="2000" spc="5" dirty="0">
                <a:latin typeface="Roboto"/>
                <a:cs typeface="Roboto"/>
              </a:rPr>
              <a:t>us,</a:t>
            </a:r>
            <a:r>
              <a:rPr sz="2000" spc="80" dirty="0">
                <a:latin typeface="Roboto"/>
                <a:cs typeface="Roboto"/>
              </a:rPr>
              <a:t> </a:t>
            </a:r>
            <a:r>
              <a:rPr sz="2000" spc="-10" dirty="0">
                <a:latin typeface="Roboto"/>
                <a:cs typeface="Roboto"/>
              </a:rPr>
              <a:t>you</a:t>
            </a:r>
            <a:r>
              <a:rPr sz="2000" spc="75" dirty="0">
                <a:latin typeface="Roboto"/>
                <a:cs typeface="Roboto"/>
              </a:rPr>
              <a:t> </a:t>
            </a:r>
            <a:r>
              <a:rPr sz="2000" spc="5" dirty="0">
                <a:latin typeface="Roboto"/>
                <a:cs typeface="Roboto"/>
              </a:rPr>
              <a:t>will</a:t>
            </a:r>
            <a:r>
              <a:rPr sz="2000" spc="75" dirty="0">
                <a:latin typeface="Roboto"/>
                <a:cs typeface="Roboto"/>
              </a:rPr>
              <a:t> </a:t>
            </a:r>
            <a:r>
              <a:rPr sz="2000" spc="15" dirty="0">
                <a:latin typeface="Roboto"/>
                <a:cs typeface="Roboto"/>
              </a:rPr>
              <a:t>also</a:t>
            </a:r>
            <a:r>
              <a:rPr sz="2000" spc="75" dirty="0">
                <a:latin typeface="Roboto"/>
                <a:cs typeface="Roboto"/>
              </a:rPr>
              <a:t> </a:t>
            </a:r>
            <a:r>
              <a:rPr sz="2000" spc="15" dirty="0">
                <a:latin typeface="Roboto"/>
                <a:cs typeface="Roboto"/>
              </a:rPr>
              <a:t>get</a:t>
            </a:r>
            <a:r>
              <a:rPr sz="2000" spc="75" dirty="0">
                <a:latin typeface="Roboto"/>
                <a:cs typeface="Roboto"/>
              </a:rPr>
              <a:t> </a:t>
            </a:r>
            <a:r>
              <a:rPr sz="2000" spc="5" dirty="0">
                <a:latin typeface="Roboto"/>
                <a:cs typeface="Roboto"/>
              </a:rPr>
              <a:t>the</a:t>
            </a:r>
            <a:r>
              <a:rPr sz="2000" spc="80" dirty="0">
                <a:latin typeface="Roboto"/>
                <a:cs typeface="Roboto"/>
              </a:rPr>
              <a:t> </a:t>
            </a:r>
            <a:r>
              <a:rPr sz="2000" spc="10" dirty="0">
                <a:latin typeface="Roboto"/>
                <a:cs typeface="Roboto"/>
              </a:rPr>
              <a:t>value.</a:t>
            </a:r>
            <a:endParaRPr sz="2000">
              <a:latin typeface="Roboto"/>
              <a:cs typeface="Roboto"/>
            </a:endParaRPr>
          </a:p>
          <a:p>
            <a:pPr>
              <a:lnSpc>
                <a:spcPct val="100000"/>
              </a:lnSpc>
            </a:pPr>
            <a:endParaRPr sz="2300">
              <a:latin typeface="Roboto"/>
              <a:cs typeface="Roboto"/>
            </a:endParaRP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sz="1800">
              <a:latin typeface="Roboto"/>
              <a:cs typeface="Roboto"/>
            </a:endParaRPr>
          </a:p>
          <a:p>
            <a:pPr marL="1198880" marR="3387725">
              <a:lnSpc>
                <a:spcPct val="115399"/>
              </a:lnSpc>
            </a:pPr>
            <a:r>
              <a:rPr sz="2600" b="1" spc="50" dirty="0">
                <a:latin typeface="Roboto"/>
                <a:cs typeface="Roboto"/>
              </a:rPr>
              <a:t>N</a:t>
            </a:r>
            <a:r>
              <a:rPr sz="2600" b="1" spc="35" dirty="0">
                <a:latin typeface="Roboto"/>
                <a:cs typeface="Roboto"/>
              </a:rPr>
              <a:t>u</a:t>
            </a:r>
            <a:r>
              <a:rPr sz="2600" b="1" spc="50" dirty="0">
                <a:latin typeface="Roboto"/>
                <a:cs typeface="Roboto"/>
              </a:rPr>
              <a:t>m</a:t>
            </a:r>
            <a:r>
              <a:rPr sz="2600" b="1" spc="45" dirty="0">
                <a:latin typeface="Roboto"/>
                <a:cs typeface="Roboto"/>
              </a:rPr>
              <a:t>b</a:t>
            </a:r>
            <a:r>
              <a:rPr sz="2600" b="1" spc="95" dirty="0">
                <a:latin typeface="Roboto"/>
                <a:cs typeface="Roboto"/>
              </a:rPr>
              <a:t>e</a:t>
            </a:r>
            <a:r>
              <a:rPr sz="2600" b="1" spc="25" dirty="0">
                <a:latin typeface="Roboto"/>
                <a:cs typeface="Roboto"/>
              </a:rPr>
              <a:t>r  </a:t>
            </a:r>
            <a:r>
              <a:rPr sz="2600" b="1" spc="45" dirty="0">
                <a:latin typeface="Roboto"/>
                <a:cs typeface="Roboto"/>
              </a:rPr>
              <a:t>Phone</a:t>
            </a:r>
            <a:endParaRPr sz="2600">
              <a:latin typeface="Roboto"/>
              <a:cs typeface="Roboto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10844904" y="4841333"/>
            <a:ext cx="5816600" cy="73025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15599"/>
              </a:lnSpc>
              <a:spcBef>
                <a:spcPts val="100"/>
              </a:spcBef>
            </a:pPr>
            <a:r>
              <a:rPr sz="2000" spc="-5" dirty="0">
                <a:latin typeface="Roboto"/>
                <a:cs typeface="Roboto"/>
              </a:rPr>
              <a:t>It</a:t>
            </a:r>
            <a:r>
              <a:rPr sz="2000" spc="75" dirty="0">
                <a:latin typeface="Roboto"/>
                <a:cs typeface="Roboto"/>
              </a:rPr>
              <a:t> </a:t>
            </a:r>
            <a:r>
              <a:rPr sz="2000" dirty="0">
                <a:latin typeface="Roboto"/>
                <a:cs typeface="Roboto"/>
              </a:rPr>
              <a:t>is</a:t>
            </a:r>
            <a:r>
              <a:rPr sz="2000" spc="75" dirty="0">
                <a:latin typeface="Roboto"/>
                <a:cs typeface="Roboto"/>
              </a:rPr>
              <a:t> </a:t>
            </a:r>
            <a:r>
              <a:rPr sz="2000" spc="5" dirty="0">
                <a:latin typeface="Roboto"/>
                <a:cs typeface="Roboto"/>
              </a:rPr>
              <a:t>not</a:t>
            </a:r>
            <a:r>
              <a:rPr sz="2000" spc="75" dirty="0">
                <a:latin typeface="Roboto"/>
                <a:cs typeface="Roboto"/>
              </a:rPr>
              <a:t> </a:t>
            </a:r>
            <a:r>
              <a:rPr sz="2000" spc="-5" dirty="0">
                <a:latin typeface="Roboto"/>
                <a:cs typeface="Roboto"/>
              </a:rPr>
              <a:t>only</a:t>
            </a:r>
            <a:r>
              <a:rPr sz="2000" spc="75" dirty="0">
                <a:latin typeface="Roboto"/>
                <a:cs typeface="Roboto"/>
              </a:rPr>
              <a:t> </a:t>
            </a:r>
            <a:r>
              <a:rPr sz="2000" spc="30" dirty="0">
                <a:latin typeface="Roboto"/>
                <a:cs typeface="Roboto"/>
              </a:rPr>
              <a:t>affordable</a:t>
            </a:r>
            <a:r>
              <a:rPr sz="2000" spc="80" dirty="0">
                <a:latin typeface="Roboto"/>
                <a:cs typeface="Roboto"/>
              </a:rPr>
              <a:t> </a:t>
            </a:r>
            <a:r>
              <a:rPr sz="2000" spc="15" dirty="0">
                <a:latin typeface="Roboto"/>
                <a:cs typeface="Roboto"/>
              </a:rPr>
              <a:t>price</a:t>
            </a:r>
            <a:r>
              <a:rPr sz="2000" spc="75" dirty="0">
                <a:latin typeface="Roboto"/>
                <a:cs typeface="Roboto"/>
              </a:rPr>
              <a:t> </a:t>
            </a:r>
            <a:r>
              <a:rPr sz="2000" spc="5" dirty="0">
                <a:latin typeface="Roboto"/>
                <a:cs typeface="Roboto"/>
              </a:rPr>
              <a:t>and</a:t>
            </a:r>
            <a:r>
              <a:rPr sz="2000" spc="75" dirty="0">
                <a:latin typeface="Roboto"/>
                <a:cs typeface="Roboto"/>
              </a:rPr>
              <a:t> </a:t>
            </a:r>
            <a:r>
              <a:rPr sz="2000" spc="15" dirty="0">
                <a:latin typeface="Roboto"/>
                <a:cs typeface="Roboto"/>
              </a:rPr>
              <a:t>guarantees</a:t>
            </a:r>
            <a:r>
              <a:rPr sz="2000" spc="75" dirty="0">
                <a:latin typeface="Roboto"/>
                <a:cs typeface="Roboto"/>
              </a:rPr>
              <a:t> </a:t>
            </a:r>
            <a:r>
              <a:rPr sz="2000" dirty="0">
                <a:latin typeface="Roboto"/>
                <a:cs typeface="Roboto"/>
              </a:rPr>
              <a:t>that </a:t>
            </a:r>
            <a:r>
              <a:rPr sz="2000" spc="-480" dirty="0">
                <a:latin typeface="Roboto"/>
                <a:cs typeface="Roboto"/>
              </a:rPr>
              <a:t> </a:t>
            </a:r>
            <a:r>
              <a:rPr sz="2000" spc="-10" dirty="0">
                <a:latin typeface="Roboto"/>
                <a:cs typeface="Roboto"/>
              </a:rPr>
              <a:t>you</a:t>
            </a:r>
            <a:r>
              <a:rPr sz="2000" spc="75" dirty="0">
                <a:latin typeface="Roboto"/>
                <a:cs typeface="Roboto"/>
              </a:rPr>
              <a:t> </a:t>
            </a:r>
            <a:r>
              <a:rPr sz="2000" spc="5" dirty="0">
                <a:latin typeface="Roboto"/>
                <a:cs typeface="Roboto"/>
              </a:rPr>
              <a:t>will</a:t>
            </a:r>
            <a:r>
              <a:rPr sz="2000" spc="75" dirty="0">
                <a:latin typeface="Roboto"/>
                <a:cs typeface="Roboto"/>
              </a:rPr>
              <a:t> </a:t>
            </a:r>
            <a:r>
              <a:rPr sz="2000" spc="15" dirty="0">
                <a:latin typeface="Roboto"/>
                <a:cs typeface="Roboto"/>
              </a:rPr>
              <a:t>get.</a:t>
            </a:r>
            <a:r>
              <a:rPr sz="2000" spc="75" dirty="0">
                <a:latin typeface="Roboto"/>
                <a:cs typeface="Roboto"/>
              </a:rPr>
              <a:t> </a:t>
            </a:r>
            <a:r>
              <a:rPr sz="2000" spc="20" dirty="0">
                <a:latin typeface="Roboto"/>
                <a:cs typeface="Roboto"/>
              </a:rPr>
              <a:t>With</a:t>
            </a:r>
            <a:r>
              <a:rPr sz="2000" spc="75" dirty="0">
                <a:latin typeface="Roboto"/>
                <a:cs typeface="Roboto"/>
              </a:rPr>
              <a:t> </a:t>
            </a:r>
            <a:r>
              <a:rPr sz="2000" spc="5" dirty="0">
                <a:latin typeface="Roboto"/>
                <a:cs typeface="Roboto"/>
              </a:rPr>
              <a:t>us,</a:t>
            </a:r>
            <a:r>
              <a:rPr sz="2000" spc="80" dirty="0">
                <a:latin typeface="Roboto"/>
                <a:cs typeface="Roboto"/>
              </a:rPr>
              <a:t> </a:t>
            </a:r>
            <a:r>
              <a:rPr sz="2000" spc="-10" dirty="0">
                <a:latin typeface="Roboto"/>
                <a:cs typeface="Roboto"/>
              </a:rPr>
              <a:t>you</a:t>
            </a:r>
            <a:r>
              <a:rPr sz="2000" spc="75" dirty="0">
                <a:latin typeface="Roboto"/>
                <a:cs typeface="Roboto"/>
              </a:rPr>
              <a:t> </a:t>
            </a:r>
            <a:r>
              <a:rPr sz="2000" spc="5" dirty="0">
                <a:latin typeface="Roboto"/>
                <a:cs typeface="Roboto"/>
              </a:rPr>
              <a:t>will</a:t>
            </a:r>
            <a:r>
              <a:rPr sz="2000" spc="75" dirty="0">
                <a:latin typeface="Roboto"/>
                <a:cs typeface="Roboto"/>
              </a:rPr>
              <a:t> </a:t>
            </a:r>
            <a:r>
              <a:rPr sz="2000" spc="15" dirty="0">
                <a:latin typeface="Roboto"/>
                <a:cs typeface="Roboto"/>
              </a:rPr>
              <a:t>also</a:t>
            </a:r>
            <a:r>
              <a:rPr sz="2000" spc="75" dirty="0">
                <a:latin typeface="Roboto"/>
                <a:cs typeface="Roboto"/>
              </a:rPr>
              <a:t> </a:t>
            </a:r>
            <a:r>
              <a:rPr sz="2000" spc="15" dirty="0">
                <a:latin typeface="Roboto"/>
                <a:cs typeface="Roboto"/>
              </a:rPr>
              <a:t>get</a:t>
            </a:r>
            <a:r>
              <a:rPr sz="2000" spc="75" dirty="0">
                <a:latin typeface="Roboto"/>
                <a:cs typeface="Roboto"/>
              </a:rPr>
              <a:t> </a:t>
            </a:r>
            <a:r>
              <a:rPr sz="2000" spc="5" dirty="0">
                <a:latin typeface="Roboto"/>
                <a:cs typeface="Roboto"/>
              </a:rPr>
              <a:t>the</a:t>
            </a:r>
            <a:r>
              <a:rPr sz="2000" spc="80" dirty="0">
                <a:latin typeface="Roboto"/>
                <a:cs typeface="Roboto"/>
              </a:rPr>
              <a:t> </a:t>
            </a:r>
            <a:r>
              <a:rPr sz="2000" spc="10" dirty="0">
                <a:latin typeface="Roboto"/>
                <a:cs typeface="Roboto"/>
              </a:rPr>
              <a:t>value.</a:t>
            </a:r>
            <a:endParaRPr sz="2000">
              <a:latin typeface="Roboto"/>
              <a:cs typeface="Roboto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10844904" y="7464899"/>
            <a:ext cx="5816600" cy="73025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15599"/>
              </a:lnSpc>
              <a:spcBef>
                <a:spcPts val="100"/>
              </a:spcBef>
            </a:pPr>
            <a:r>
              <a:rPr sz="2000" spc="-5" dirty="0">
                <a:latin typeface="Roboto"/>
                <a:cs typeface="Roboto"/>
              </a:rPr>
              <a:t>It</a:t>
            </a:r>
            <a:r>
              <a:rPr sz="2000" spc="75" dirty="0">
                <a:latin typeface="Roboto"/>
                <a:cs typeface="Roboto"/>
              </a:rPr>
              <a:t> </a:t>
            </a:r>
            <a:r>
              <a:rPr sz="2000" dirty="0">
                <a:latin typeface="Roboto"/>
                <a:cs typeface="Roboto"/>
              </a:rPr>
              <a:t>is</a:t>
            </a:r>
            <a:r>
              <a:rPr sz="2000" spc="75" dirty="0">
                <a:latin typeface="Roboto"/>
                <a:cs typeface="Roboto"/>
              </a:rPr>
              <a:t> </a:t>
            </a:r>
            <a:r>
              <a:rPr sz="2000" spc="5" dirty="0">
                <a:latin typeface="Roboto"/>
                <a:cs typeface="Roboto"/>
              </a:rPr>
              <a:t>not</a:t>
            </a:r>
            <a:r>
              <a:rPr sz="2000" spc="75" dirty="0">
                <a:latin typeface="Roboto"/>
                <a:cs typeface="Roboto"/>
              </a:rPr>
              <a:t> </a:t>
            </a:r>
            <a:r>
              <a:rPr sz="2000" spc="-5" dirty="0">
                <a:latin typeface="Roboto"/>
                <a:cs typeface="Roboto"/>
              </a:rPr>
              <a:t>only</a:t>
            </a:r>
            <a:r>
              <a:rPr sz="2000" spc="75" dirty="0">
                <a:latin typeface="Roboto"/>
                <a:cs typeface="Roboto"/>
              </a:rPr>
              <a:t> </a:t>
            </a:r>
            <a:r>
              <a:rPr sz="2000" spc="30" dirty="0">
                <a:latin typeface="Roboto"/>
                <a:cs typeface="Roboto"/>
              </a:rPr>
              <a:t>affordable</a:t>
            </a:r>
            <a:r>
              <a:rPr sz="2000" spc="80" dirty="0">
                <a:latin typeface="Roboto"/>
                <a:cs typeface="Roboto"/>
              </a:rPr>
              <a:t> </a:t>
            </a:r>
            <a:r>
              <a:rPr sz="2000" spc="15" dirty="0">
                <a:latin typeface="Roboto"/>
                <a:cs typeface="Roboto"/>
              </a:rPr>
              <a:t>price</a:t>
            </a:r>
            <a:r>
              <a:rPr sz="2000" spc="75" dirty="0">
                <a:latin typeface="Roboto"/>
                <a:cs typeface="Roboto"/>
              </a:rPr>
              <a:t> </a:t>
            </a:r>
            <a:r>
              <a:rPr sz="2000" spc="5" dirty="0">
                <a:latin typeface="Roboto"/>
                <a:cs typeface="Roboto"/>
              </a:rPr>
              <a:t>and</a:t>
            </a:r>
            <a:r>
              <a:rPr sz="2000" spc="75" dirty="0">
                <a:latin typeface="Roboto"/>
                <a:cs typeface="Roboto"/>
              </a:rPr>
              <a:t> </a:t>
            </a:r>
            <a:r>
              <a:rPr sz="2000" spc="15" dirty="0">
                <a:latin typeface="Roboto"/>
                <a:cs typeface="Roboto"/>
              </a:rPr>
              <a:t>guarantees</a:t>
            </a:r>
            <a:r>
              <a:rPr sz="2000" spc="75" dirty="0">
                <a:latin typeface="Roboto"/>
                <a:cs typeface="Roboto"/>
              </a:rPr>
              <a:t> </a:t>
            </a:r>
            <a:r>
              <a:rPr sz="2000" dirty="0">
                <a:latin typeface="Roboto"/>
                <a:cs typeface="Roboto"/>
              </a:rPr>
              <a:t>that </a:t>
            </a:r>
            <a:r>
              <a:rPr sz="2000" spc="-480" dirty="0">
                <a:latin typeface="Roboto"/>
                <a:cs typeface="Roboto"/>
              </a:rPr>
              <a:t> </a:t>
            </a:r>
            <a:r>
              <a:rPr sz="2000" spc="-10" dirty="0">
                <a:latin typeface="Roboto"/>
                <a:cs typeface="Roboto"/>
              </a:rPr>
              <a:t>you</a:t>
            </a:r>
            <a:r>
              <a:rPr sz="2000" spc="75" dirty="0">
                <a:latin typeface="Roboto"/>
                <a:cs typeface="Roboto"/>
              </a:rPr>
              <a:t> </a:t>
            </a:r>
            <a:r>
              <a:rPr sz="2000" spc="5" dirty="0">
                <a:latin typeface="Roboto"/>
                <a:cs typeface="Roboto"/>
              </a:rPr>
              <a:t>will</a:t>
            </a:r>
            <a:r>
              <a:rPr sz="2000" spc="75" dirty="0">
                <a:latin typeface="Roboto"/>
                <a:cs typeface="Roboto"/>
              </a:rPr>
              <a:t> </a:t>
            </a:r>
            <a:r>
              <a:rPr sz="2000" spc="15" dirty="0">
                <a:latin typeface="Roboto"/>
                <a:cs typeface="Roboto"/>
              </a:rPr>
              <a:t>get.</a:t>
            </a:r>
            <a:r>
              <a:rPr sz="2000" spc="75" dirty="0">
                <a:latin typeface="Roboto"/>
                <a:cs typeface="Roboto"/>
              </a:rPr>
              <a:t> </a:t>
            </a:r>
            <a:r>
              <a:rPr sz="2000" spc="20" dirty="0">
                <a:latin typeface="Roboto"/>
                <a:cs typeface="Roboto"/>
              </a:rPr>
              <a:t>With</a:t>
            </a:r>
            <a:r>
              <a:rPr sz="2000" spc="75" dirty="0">
                <a:latin typeface="Roboto"/>
                <a:cs typeface="Roboto"/>
              </a:rPr>
              <a:t> </a:t>
            </a:r>
            <a:r>
              <a:rPr sz="2000" spc="5" dirty="0">
                <a:latin typeface="Roboto"/>
                <a:cs typeface="Roboto"/>
              </a:rPr>
              <a:t>us,</a:t>
            </a:r>
            <a:r>
              <a:rPr sz="2000" spc="80" dirty="0">
                <a:latin typeface="Roboto"/>
                <a:cs typeface="Roboto"/>
              </a:rPr>
              <a:t> </a:t>
            </a:r>
            <a:r>
              <a:rPr sz="2000" spc="-10" dirty="0">
                <a:latin typeface="Roboto"/>
                <a:cs typeface="Roboto"/>
              </a:rPr>
              <a:t>you</a:t>
            </a:r>
            <a:r>
              <a:rPr sz="2000" spc="75" dirty="0">
                <a:latin typeface="Roboto"/>
                <a:cs typeface="Roboto"/>
              </a:rPr>
              <a:t> </a:t>
            </a:r>
            <a:r>
              <a:rPr sz="2000" spc="5" dirty="0">
                <a:latin typeface="Roboto"/>
                <a:cs typeface="Roboto"/>
              </a:rPr>
              <a:t>will</a:t>
            </a:r>
            <a:r>
              <a:rPr sz="2000" spc="75" dirty="0">
                <a:latin typeface="Roboto"/>
                <a:cs typeface="Roboto"/>
              </a:rPr>
              <a:t> </a:t>
            </a:r>
            <a:r>
              <a:rPr sz="2000" spc="15" dirty="0">
                <a:latin typeface="Roboto"/>
                <a:cs typeface="Roboto"/>
              </a:rPr>
              <a:t>also</a:t>
            </a:r>
            <a:r>
              <a:rPr sz="2000" spc="75" dirty="0">
                <a:latin typeface="Roboto"/>
                <a:cs typeface="Roboto"/>
              </a:rPr>
              <a:t> </a:t>
            </a:r>
            <a:r>
              <a:rPr sz="2000" spc="15" dirty="0">
                <a:latin typeface="Roboto"/>
                <a:cs typeface="Roboto"/>
              </a:rPr>
              <a:t>get</a:t>
            </a:r>
            <a:r>
              <a:rPr sz="2000" spc="75" dirty="0">
                <a:latin typeface="Roboto"/>
                <a:cs typeface="Roboto"/>
              </a:rPr>
              <a:t> </a:t>
            </a:r>
            <a:r>
              <a:rPr sz="2000" spc="5" dirty="0">
                <a:latin typeface="Roboto"/>
                <a:cs typeface="Roboto"/>
              </a:rPr>
              <a:t>the</a:t>
            </a:r>
            <a:r>
              <a:rPr sz="2000" spc="80" dirty="0">
                <a:latin typeface="Roboto"/>
                <a:cs typeface="Roboto"/>
              </a:rPr>
              <a:t> </a:t>
            </a:r>
            <a:r>
              <a:rPr sz="2000" spc="10" dirty="0">
                <a:latin typeface="Roboto"/>
                <a:cs typeface="Roboto"/>
              </a:rPr>
              <a:t>value.</a:t>
            </a:r>
            <a:endParaRPr sz="2000">
              <a:latin typeface="Roboto"/>
              <a:cs typeface="Roboto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12031591" y="6172315"/>
            <a:ext cx="1532255" cy="9398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15399"/>
              </a:lnSpc>
              <a:spcBef>
                <a:spcPts val="100"/>
              </a:spcBef>
            </a:pPr>
            <a:r>
              <a:rPr sz="2600" b="1" spc="40" dirty="0">
                <a:latin typeface="Roboto"/>
                <a:cs typeface="Roboto"/>
              </a:rPr>
              <a:t>Email</a:t>
            </a:r>
            <a:r>
              <a:rPr sz="2600" b="1" spc="15" dirty="0">
                <a:latin typeface="Roboto"/>
                <a:cs typeface="Roboto"/>
              </a:rPr>
              <a:t> </a:t>
            </a:r>
            <a:r>
              <a:rPr sz="2600" b="1" spc="25" dirty="0">
                <a:latin typeface="Roboto"/>
                <a:cs typeface="Roboto"/>
              </a:rPr>
              <a:t>and </a:t>
            </a:r>
            <a:r>
              <a:rPr sz="2600" b="1" spc="-635" dirty="0">
                <a:latin typeface="Roboto"/>
                <a:cs typeface="Roboto"/>
              </a:rPr>
              <a:t> </a:t>
            </a:r>
            <a:r>
              <a:rPr sz="2600" b="1" spc="45" dirty="0">
                <a:latin typeface="Roboto"/>
                <a:cs typeface="Roboto"/>
              </a:rPr>
              <a:t>Website</a:t>
            </a:r>
            <a:endParaRPr sz="2600">
              <a:latin typeface="Roboto"/>
              <a:cs typeface="Roboto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Word"/>
      </p:transition>
    </mc:Choice>
    <mc:Fallback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</TotalTime>
  <Words>587</Words>
  <Application>Microsoft Office PowerPoint</Application>
  <PresentationFormat>Custom</PresentationFormat>
  <Paragraphs>60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8" baseType="lpstr">
      <vt:lpstr>Calibri</vt:lpstr>
      <vt:lpstr>Roboto</vt:lpstr>
      <vt:lpstr>Tahoma</vt:lpstr>
      <vt:lpstr>Times New Roman</vt:lpstr>
      <vt:lpstr>Office Theme</vt:lpstr>
      <vt:lpstr>PowerPoint Presentation</vt:lpstr>
      <vt:lpstr>THERE WILL  ALWAYS BE  THE STORM IN</vt:lpstr>
      <vt:lpstr>Professional  Automotive Tools An aoutomotive brand that focus on giving the customer the best  industrial and professional tools. Our 20 years of dedication is a  proof that we are a recognized brand trusted by the customers all  over the world.</vt:lpstr>
      <vt:lpstr>LET'S GET  TO KNOW  EACH OTHER</vt:lpstr>
      <vt:lpstr>search</vt:lpstr>
      <vt:lpstr>YOUR VEHICLES NEED THE  BEST TREATMENT IN ORDER TO  PERFORM BEST</vt:lpstr>
      <vt:lpstr>IT IS NOT ONLY AFFORDABLE PRICE AND</vt:lpstr>
      <vt:lpstr>OUR  DISTRIBUTION  CHAINS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Copy of History Subject for Middle School Ancient History of China Brown and Red Animated Educational Presentation</dc:title>
  <dc:creator>mostsfa mahdi</dc:creator>
  <cp:keywords>DAFkyPo_VPA,BAEx2soOUJM</cp:keywords>
  <cp:lastModifiedBy>KaraPardazesh</cp:lastModifiedBy>
  <cp:revision>1</cp:revision>
  <dcterms:created xsi:type="dcterms:W3CDTF">2023-08-30T13:10:53Z</dcterms:created>
  <dcterms:modified xsi:type="dcterms:W3CDTF">2023-08-31T18:47:47Z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2023-08-30T00:00:00Z</vt:filetime>
  </property>
  <property fmtid="{D5CDD505-2E9C-101B-9397-08002B2CF9AE}" pid="3" name="Creator">
    <vt:lpwstr>Canva</vt:lpwstr>
  </property>
  <property fmtid="{D5CDD505-2E9C-101B-9397-08002B2CF9AE}" pid="4" name="LastSaved">
    <vt:filetime>2023-08-30T00:00:00Z</vt:filetime>
  </property>
</Properties>
</file>