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6" r:id="rId1"/>
  </p:sldMasterIdLst>
  <p:notesMasterIdLst>
    <p:notesMasterId r:id="rId51"/>
  </p:notesMasterIdLst>
  <p:handoutMasterIdLst>
    <p:handoutMasterId r:id="rId52"/>
  </p:handoutMasterIdLst>
  <p:sldIdLst>
    <p:sldId id="439" r:id="rId2"/>
    <p:sldId id="271" r:id="rId3"/>
    <p:sldId id="347" r:id="rId4"/>
    <p:sldId id="274" r:id="rId5"/>
    <p:sldId id="278" r:id="rId6"/>
    <p:sldId id="273" r:id="rId7"/>
    <p:sldId id="286" r:id="rId8"/>
    <p:sldId id="279" r:id="rId9"/>
    <p:sldId id="287" r:id="rId10"/>
    <p:sldId id="283" r:id="rId11"/>
    <p:sldId id="282" r:id="rId12"/>
    <p:sldId id="294" r:id="rId13"/>
    <p:sldId id="288" r:id="rId14"/>
    <p:sldId id="285" r:id="rId15"/>
    <p:sldId id="320" r:id="rId16"/>
    <p:sldId id="305" r:id="rId17"/>
    <p:sldId id="280" r:id="rId18"/>
    <p:sldId id="337" r:id="rId19"/>
    <p:sldId id="289" r:id="rId20"/>
    <p:sldId id="291" r:id="rId21"/>
    <p:sldId id="303" r:id="rId22"/>
    <p:sldId id="290" r:id="rId23"/>
    <p:sldId id="299" r:id="rId24"/>
    <p:sldId id="298" r:id="rId25"/>
    <p:sldId id="310" r:id="rId26"/>
    <p:sldId id="292" r:id="rId27"/>
    <p:sldId id="296" r:id="rId28"/>
    <p:sldId id="304" r:id="rId29"/>
    <p:sldId id="319" r:id="rId30"/>
    <p:sldId id="301" r:id="rId31"/>
    <p:sldId id="307" r:id="rId32"/>
    <p:sldId id="338" r:id="rId33"/>
    <p:sldId id="312" r:id="rId34"/>
    <p:sldId id="311" r:id="rId35"/>
    <p:sldId id="316" r:id="rId36"/>
    <p:sldId id="345" r:id="rId37"/>
    <p:sldId id="351" r:id="rId38"/>
    <p:sldId id="440" r:id="rId39"/>
    <p:sldId id="443" r:id="rId40"/>
    <p:sldId id="444" r:id="rId41"/>
    <p:sldId id="445" r:id="rId42"/>
    <p:sldId id="442" r:id="rId43"/>
    <p:sldId id="446" r:id="rId44"/>
    <p:sldId id="447" r:id="rId45"/>
    <p:sldId id="448" r:id="rId46"/>
    <p:sldId id="449" r:id="rId47"/>
    <p:sldId id="297" r:id="rId48"/>
    <p:sldId id="1744" r:id="rId49"/>
    <p:sldId id="1745" r:id="rId50"/>
  </p:sldIdLst>
  <p:sldSz cx="12192000" cy="6858000"/>
  <p:notesSz cx="6858000" cy="9144000"/>
  <p:custDataLst>
    <p:tags r:id="rId5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595757"/>
    <a:srgbClr val="F2F2EF"/>
    <a:srgbClr val="801810"/>
    <a:srgbClr val="D9D9D9"/>
    <a:srgbClr val="767171"/>
    <a:srgbClr val="FF6565"/>
    <a:srgbClr val="1ED0A6"/>
    <a:srgbClr val="36B9EC"/>
    <a:srgbClr val="FEFE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79" autoAdjust="0"/>
    <p:restoredTop sz="94061" autoAdjust="0"/>
  </p:normalViewPr>
  <p:slideViewPr>
    <p:cSldViewPr snapToGrid="0" showGuides="1">
      <p:cViewPr varScale="1">
        <p:scale>
          <a:sx n="62" d="100"/>
          <a:sy n="62" d="100"/>
        </p:scale>
        <p:origin x="768" y="66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2" d="100"/>
        <a:sy n="42" d="100"/>
      </p:scale>
      <p:origin x="0" y="0"/>
    </p:cViewPr>
  </p:sorterViewPr>
  <p:notesViewPr>
    <p:cSldViewPr snapToGrid="0">
      <p:cViewPr varScale="1">
        <p:scale>
          <a:sx n="70" d="100"/>
          <a:sy n="70" d="100"/>
        </p:scale>
        <p:origin x="2760" y="7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gs" Target="tags/tag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FF6565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D369-48EF-A321-5F4CBFC0138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D369-48EF-A321-5F4CBFC01387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1</c:v>
                      </c:pt>
                      <c:pt idx="1">
                        <c:v>2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D369-48EF-A321-5F4CBFC013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FF6565"/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1-7EBF-45CE-81FE-76813DEB9A45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 w="19050">
                <a:noFill/>
              </a:ln>
            </c:spPr>
            <c:extLst>
              <c:ext xmlns:c16="http://schemas.microsoft.com/office/drawing/2014/chart" uri="{C3380CC4-5D6E-409C-BE32-E72D297353CC}">
                <c16:uniqueId val="{00000003-7EBF-45CE-81FE-76813DEB9A45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Text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1</c:v>
                      </c:pt>
                      <c:pt idx="1">
                        <c:v>2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4-7EBF-45CE-81FE-76813DEB9A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848467394709587E-2"/>
          <c:y val="9.7345061600208282E-2"/>
          <c:w val="0.95017081499099731"/>
          <c:h val="0.80530989170074463"/>
        </c:manualLayout>
      </c:layout>
      <c:barChart>
        <c:barDir val="bar"/>
        <c:grouping val="stacked"/>
        <c:varyColors val="0"/>
        <c:ser>
          <c:idx val="0"/>
          <c:order val="0"/>
          <c:spPr>
            <a:solidFill>
              <a:srgbClr val="0680C3"/>
            </a:solidFill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00000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1-8D65-4FD1-98F0-7D24623F2F81}"/>
              </c:ext>
            </c:extLst>
          </c:dPt>
          <c:dPt>
            <c:idx val="1"/>
            <c:invertIfNegative val="0"/>
            <c:bubble3D val="0"/>
            <c:spPr>
              <a:solidFill>
                <a:srgbClr val="D9D9D9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3-8D65-4FD1-98F0-7D24623F2F81}"/>
              </c:ext>
            </c:extLst>
          </c:dPt>
          <c:dPt>
            <c:idx val="2"/>
            <c:invertIfNegative val="0"/>
            <c:bubble3D val="0"/>
            <c:spPr>
              <a:solidFill>
                <a:srgbClr val="595757"/>
              </a:solidFill>
              <a:effectLst/>
            </c:spPr>
            <c:extLst>
              <c:ext xmlns:c16="http://schemas.microsoft.com/office/drawing/2014/chart" uri="{C3380CC4-5D6E-409C-BE32-E72D297353CC}">
                <c16:uniqueId val="{00000005-8D65-4FD1-98F0-7D24623F2F81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55</c:v>
                </c:pt>
                <c:pt idx="1">
                  <c:v>65</c:v>
                </c:pt>
                <c:pt idx="2">
                  <c:v>82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strCache>
                      <c:ptCount val="3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8D65-4FD1-98F0-7D24623F2F8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"/>
        <c:overlap val="100"/>
        <c:axId val="303656312"/>
        <c:axId val="303652784"/>
      </c:barChart>
      <c:catAx>
        <c:axId val="303656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303652784"/>
        <c:crosses val="autoZero"/>
        <c:auto val="0"/>
        <c:lblAlgn val="ctr"/>
        <c:lblOffset val="100"/>
        <c:noMultiLvlLbl val="0"/>
      </c:catAx>
      <c:valAx>
        <c:axId val="30365278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3656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C71C-4C90-90A2-80F5F06968A6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71C-4C90-90A2-80F5F06968A6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71C-4C90-90A2-80F5F06968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6FB9-4A22-B43C-5853B89B1F4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6FB9-4A22-B43C-5853B89B1F40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6FB9-4A22-B43C-5853B89B1F4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260074824094772E-2"/>
          <c:y val="3.8766205310821533E-2"/>
          <c:w val="0.97594964504241943"/>
          <c:h val="0.9416348934173584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rgbClr val="595757"/>
              </a:solidFill>
            </c:spPr>
            <c:extLst>
              <c:ext xmlns:c16="http://schemas.microsoft.com/office/drawing/2014/chart" uri="{C3380CC4-5D6E-409C-BE32-E72D297353CC}">
                <c16:uniqueId val="{00000001-7AFB-4F1B-BC02-41B7D6D175F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7AFB-4F1B-BC02-41B7D6D175FB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%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colored</c:v>
                      </c:pt>
                      <c:pt idx="1">
                        <c:v>blank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AFB-4F1B-BC02-41B7D6D175F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 smtId="4294967295"/>
      </a:pPr>
      <a:endParaRPr lang="en-US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84E972-8574-4AF9-AAC9-1FF50E1DAB41}" type="datetimeFigureOut">
              <a:rPr lang="es-PE" smtClean="0"/>
              <a:t>31/08/2023</a:t>
            </a:fld>
            <a:endParaRPr lang="es-PE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404EB5-56F3-4E4C-91D5-689917F379C7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185497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AR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B5FBA4-5E4E-4303-9786-456931428349}" type="datetimeFigureOut">
              <a:rPr lang="es-AR" smtClean="0"/>
              <a:t>31/8/2023</a:t>
            </a:fld>
            <a:endParaRPr lang="es-AR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A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083D30-F008-4AE2-94D0-4EAFD553B006}" type="slidenum">
              <a:rPr lang="es-AR" smtClean="0"/>
              <a:t>‹#›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762908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083D30-F008-4AE2-94D0-4EAFD553B006}" type="slidenum">
              <a:rPr lang="es-AR" smtClean="0"/>
              <a:t>1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2206399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083D30-F008-4AE2-94D0-4EAFD553B006}" type="slidenum">
              <a:rPr lang="es-AR" smtClean="0"/>
              <a:t>2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2437712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083D30-F008-4AE2-94D0-4EAFD553B006}" type="slidenum">
              <a:rPr lang="es-AR" smtClean="0"/>
              <a:t>3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9372304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D083D30-F008-4AE2-94D0-4EAFD553B006}" type="slidenum">
              <a:rPr lang="es-AR" smtClean="0"/>
              <a:t>4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6107548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A880C355-F141-4FC9-88EC-CDD8451BE7E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4A3753A-5FD2-4EED-835A-345A47CAF68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/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7776243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o 9"/>
          <p:cNvGrpSpPr/>
          <p:nvPr userDrawn="1"/>
        </p:nvGrpSpPr>
        <p:grpSpPr>
          <a:xfrm>
            <a:off x="196951" y="296042"/>
            <a:ext cx="11885458" cy="998502"/>
            <a:chOff x="670878" y="796148"/>
            <a:chExt cx="11336338" cy="423917"/>
          </a:xfrm>
        </p:grpSpPr>
        <p:sp>
          <p:nvSpPr>
            <p:cNvPr id="6" name="Freeform 5"/>
            <p:cNvSpPr/>
            <p:nvPr userDrawn="1"/>
          </p:nvSpPr>
          <p:spPr bwMode="auto">
            <a:xfrm>
              <a:off x="670878" y="1047233"/>
              <a:ext cx="6373813" cy="172832"/>
            </a:xfrm>
            <a:custGeom>
              <a:avLst/>
              <a:gdLst>
                <a:gd name="T0" fmla="*/ 0 w 235"/>
                <a:gd name="T1" fmla="*/ 0 h 12"/>
                <a:gd name="T2" fmla="*/ 0 w 235"/>
                <a:gd name="T3" fmla="*/ 4 h 12"/>
                <a:gd name="T4" fmla="*/ 18 w 235"/>
                <a:gd name="T5" fmla="*/ 12 h 12"/>
                <a:gd name="T6" fmla="*/ 217 w 235"/>
                <a:gd name="T7" fmla="*/ 12 h 12"/>
                <a:gd name="T8" fmla="*/ 235 w 235"/>
                <a:gd name="T9" fmla="*/ 4 h 12"/>
                <a:gd name="T10" fmla="*/ 235 w 235"/>
                <a:gd name="T11" fmla="*/ 0 h 12"/>
                <a:gd name="T12" fmla="*/ 0 w 23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2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8" y="12"/>
                    <a:pt x="18" y="12"/>
                  </a:cubicBezTo>
                  <a:cubicBezTo>
                    <a:pt x="217" y="12"/>
                    <a:pt x="217" y="12"/>
                    <a:pt x="217" y="12"/>
                  </a:cubicBezTo>
                  <a:cubicBezTo>
                    <a:pt x="227" y="12"/>
                    <a:pt x="235" y="8"/>
                    <a:pt x="235" y="4"/>
                  </a:cubicBezTo>
                  <a:cubicBezTo>
                    <a:pt x="235" y="0"/>
                    <a:pt x="235" y="0"/>
                    <a:pt x="23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8" name="Freeform 7"/>
            <p:cNvSpPr/>
            <p:nvPr userDrawn="1"/>
          </p:nvSpPr>
          <p:spPr bwMode="auto">
            <a:xfrm>
              <a:off x="670878" y="796148"/>
              <a:ext cx="11336338" cy="270629"/>
            </a:xfrm>
            <a:custGeom>
              <a:avLst/>
              <a:gdLst>
                <a:gd name="T0" fmla="*/ 418 w 418"/>
                <a:gd name="T1" fmla="*/ 16 h 16"/>
                <a:gd name="T2" fmla="*/ 418 w 418"/>
                <a:gd name="T3" fmla="*/ 10 h 16"/>
                <a:gd name="T4" fmla="*/ 387 w 418"/>
                <a:gd name="T5" fmla="*/ 0 h 16"/>
                <a:gd name="T6" fmla="*/ 31 w 418"/>
                <a:gd name="T7" fmla="*/ 0 h 16"/>
                <a:gd name="T8" fmla="*/ 0 w 418"/>
                <a:gd name="T9" fmla="*/ 10 h 16"/>
                <a:gd name="T10" fmla="*/ 0 w 418"/>
                <a:gd name="T11" fmla="*/ 16 h 16"/>
                <a:gd name="T12" fmla="*/ 418 w 41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8" h="16">
                  <a:moveTo>
                    <a:pt x="418" y="16"/>
                  </a:moveTo>
                  <a:cubicBezTo>
                    <a:pt x="418" y="10"/>
                    <a:pt x="418" y="10"/>
                    <a:pt x="418" y="10"/>
                  </a:cubicBezTo>
                  <a:cubicBezTo>
                    <a:pt x="418" y="4"/>
                    <a:pt x="404" y="0"/>
                    <a:pt x="387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4"/>
                    <a:pt x="0" y="10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418" y="16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</p:grpSp>
      <p:sp>
        <p:nvSpPr>
          <p:cNvPr id="7" name="Oval 6"/>
          <p:cNvSpPr>
            <a:spLocks noChangeArrowheads="1"/>
          </p:cNvSpPr>
          <p:nvPr userDrawn="1"/>
        </p:nvSpPr>
        <p:spPr bwMode="auto">
          <a:xfrm>
            <a:off x="0" y="61477"/>
            <a:ext cx="1191802" cy="1233067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1" name="Elipse 10"/>
          <p:cNvSpPr/>
          <p:nvPr userDrawn="1"/>
        </p:nvSpPr>
        <p:spPr>
          <a:xfrm>
            <a:off x="196952" y="296043"/>
            <a:ext cx="770758" cy="770758"/>
          </a:xfrm>
          <a:prstGeom prst="ellipse">
            <a:avLst/>
          </a:prstGeom>
          <a:solidFill>
            <a:srgbClr val="C00000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2" name="Elipse 11"/>
          <p:cNvSpPr/>
          <p:nvPr userDrawn="1"/>
        </p:nvSpPr>
        <p:spPr>
          <a:xfrm>
            <a:off x="11170920" y="71248"/>
            <a:ext cx="992141" cy="992141"/>
          </a:xfrm>
          <a:prstGeom prst="ellipse">
            <a:avLst/>
          </a:prstGeom>
          <a:solidFill>
            <a:srgbClr val="C00000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74026627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6700644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solidFill>
          <a:schemeClr val="tx1">
            <a:lumMod val="75000"/>
            <a:lumOff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1" name="Rectangle 10"/>
          <p:cNvSpPr/>
          <p:nvPr userDrawn="1"/>
        </p:nvSpPr>
        <p:spPr>
          <a:xfrm>
            <a:off x="-6671" y="109534"/>
            <a:ext cx="12192000" cy="3967538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173522465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>
            <a:extLst>
              <a:ext uri="{FF2B5EF4-FFF2-40B4-BE49-F238E27FC236}">
                <a16:creationId xmlns:a16="http://schemas.microsoft.com/office/drawing/2014/main" id="{0A96AEFE-2DB4-4800-BD04-10498C186E2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5610225" y="0"/>
            <a:ext cx="6206149" cy="6858000"/>
          </a:xfrm>
          <a:custGeom>
            <a:avLst/>
            <a:gdLst>
              <a:gd name="connsiteX0" fmla="*/ 5280530 w 6206149"/>
              <a:gd name="connsiteY0" fmla="*/ 3429000 h 6858000"/>
              <a:gd name="connsiteX1" fmla="*/ 6206149 w 6206149"/>
              <a:gd name="connsiteY1" fmla="*/ 3429000 h 6858000"/>
              <a:gd name="connsiteX2" fmla="*/ 4207499 w 6206149"/>
              <a:gd name="connsiteY2" fmla="*/ 6858000 h 6858000"/>
              <a:gd name="connsiteX3" fmla="*/ 3281880 w 6206149"/>
              <a:gd name="connsiteY3" fmla="*/ 6858000 h 6858000"/>
              <a:gd name="connsiteX4" fmla="*/ 4173746 w 6206149"/>
              <a:gd name="connsiteY4" fmla="*/ 3429000 h 6858000"/>
              <a:gd name="connsiteX5" fmla="*/ 5099365 w 6206149"/>
              <a:gd name="connsiteY5" fmla="*/ 3429000 h 6858000"/>
              <a:gd name="connsiteX6" fmla="*/ 3100715 w 6206149"/>
              <a:gd name="connsiteY6" fmla="*/ 6858000 h 6858000"/>
              <a:gd name="connsiteX7" fmla="*/ 2175096 w 6206149"/>
              <a:gd name="connsiteY7" fmla="*/ 6858000 h 6858000"/>
              <a:gd name="connsiteX8" fmla="*/ 5075842 w 6206149"/>
              <a:gd name="connsiteY8" fmla="*/ 0 h 6858000"/>
              <a:gd name="connsiteX9" fmla="*/ 5993394 w 6206149"/>
              <a:gd name="connsiteY9" fmla="*/ 0 h 6858000"/>
              <a:gd name="connsiteX10" fmla="*/ 1976808 w 6206149"/>
              <a:gd name="connsiteY10" fmla="*/ 6858000 h 6858000"/>
              <a:gd name="connsiteX11" fmla="*/ 1059256 w 6206149"/>
              <a:gd name="connsiteY11" fmla="*/ 6858000 h 6858000"/>
              <a:gd name="connsiteX12" fmla="*/ 3931564 w 6206149"/>
              <a:gd name="connsiteY12" fmla="*/ 0 h 6858000"/>
              <a:gd name="connsiteX13" fmla="*/ 4857183 w 6206149"/>
              <a:gd name="connsiteY13" fmla="*/ 0 h 6858000"/>
              <a:gd name="connsiteX14" fmla="*/ 2858533 w 6206149"/>
              <a:gd name="connsiteY14" fmla="*/ 3429000 h 6858000"/>
              <a:gd name="connsiteX15" fmla="*/ 1932914 w 6206149"/>
              <a:gd name="connsiteY15" fmla="*/ 3429000 h 6858000"/>
              <a:gd name="connsiteX16" fmla="*/ 2008640 w 6206149"/>
              <a:gd name="connsiteY16" fmla="*/ 0 h 6858000"/>
              <a:gd name="connsiteX17" fmla="*/ 3684759 w 6206149"/>
              <a:gd name="connsiteY17" fmla="*/ 0 h 6858000"/>
              <a:gd name="connsiteX18" fmla="*/ 1676119 w 6206149"/>
              <a:gd name="connsiteY18" fmla="*/ 3429000 h 6858000"/>
              <a:gd name="connsiteX19" fmla="*/ 0 w 6206149"/>
              <a:gd name="connsiteY19" fmla="*/ 3429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206149" h="6858000">
                <a:moveTo>
                  <a:pt x="5280530" y="3429000"/>
                </a:moveTo>
                <a:lnTo>
                  <a:pt x="6206149" y="3429000"/>
                </a:lnTo>
                <a:lnTo>
                  <a:pt x="4207499" y="6858000"/>
                </a:lnTo>
                <a:lnTo>
                  <a:pt x="3281880" y="6858000"/>
                </a:lnTo>
                <a:close/>
                <a:moveTo>
                  <a:pt x="4173746" y="3429000"/>
                </a:moveTo>
                <a:lnTo>
                  <a:pt x="5099365" y="3429000"/>
                </a:lnTo>
                <a:lnTo>
                  <a:pt x="3100715" y="6858000"/>
                </a:lnTo>
                <a:lnTo>
                  <a:pt x="2175096" y="6858000"/>
                </a:lnTo>
                <a:close/>
                <a:moveTo>
                  <a:pt x="5075842" y="0"/>
                </a:moveTo>
                <a:lnTo>
                  <a:pt x="5993394" y="0"/>
                </a:lnTo>
                <a:lnTo>
                  <a:pt x="1976808" y="6858000"/>
                </a:lnTo>
                <a:lnTo>
                  <a:pt x="1059256" y="6858000"/>
                </a:lnTo>
                <a:close/>
                <a:moveTo>
                  <a:pt x="3931564" y="0"/>
                </a:moveTo>
                <a:lnTo>
                  <a:pt x="4857183" y="0"/>
                </a:lnTo>
                <a:lnTo>
                  <a:pt x="2858533" y="3429000"/>
                </a:lnTo>
                <a:lnTo>
                  <a:pt x="1932914" y="3429000"/>
                </a:lnTo>
                <a:close/>
                <a:moveTo>
                  <a:pt x="2008640" y="0"/>
                </a:moveTo>
                <a:lnTo>
                  <a:pt x="3684759" y="0"/>
                </a:lnTo>
                <a:lnTo>
                  <a:pt x="1676119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latin typeface="+mn-lt"/>
                <a:cs typeface="Arial" panose="020B0604020202020204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/>
              <a:t>Your Picture Here And Send To Back 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8538347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E07476F-99B8-4E97-B4F2-02120BB24BF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95301" y="2714626"/>
            <a:ext cx="11201399" cy="3838575"/>
          </a:xfrm>
          <a:custGeom>
            <a:avLst/>
            <a:gdLst>
              <a:gd name="connsiteX0" fmla="*/ 1152121 w 11201399"/>
              <a:gd name="connsiteY0" fmla="*/ 3371850 h 3838575"/>
              <a:gd name="connsiteX1" fmla="*/ 9610724 w 11201399"/>
              <a:gd name="connsiteY1" fmla="*/ 3371850 h 3838575"/>
              <a:gd name="connsiteX2" fmla="*/ 9058677 w 11201399"/>
              <a:gd name="connsiteY2" fmla="*/ 3838575 h 3838575"/>
              <a:gd name="connsiteX3" fmla="*/ 600074 w 11201399"/>
              <a:gd name="connsiteY3" fmla="*/ 3838575 h 3838575"/>
              <a:gd name="connsiteX4" fmla="*/ 2095097 w 11201399"/>
              <a:gd name="connsiteY4" fmla="*/ 2809875 h 3838575"/>
              <a:gd name="connsiteX5" fmla="*/ 10553699 w 11201399"/>
              <a:gd name="connsiteY5" fmla="*/ 2809875 h 3838575"/>
              <a:gd name="connsiteX6" fmla="*/ 10001652 w 11201399"/>
              <a:gd name="connsiteY6" fmla="*/ 3276600 h 3838575"/>
              <a:gd name="connsiteX7" fmla="*/ 1543049 w 11201399"/>
              <a:gd name="connsiteY7" fmla="*/ 3276600 h 3838575"/>
              <a:gd name="connsiteX8" fmla="*/ 1209271 w 11201399"/>
              <a:gd name="connsiteY8" fmla="*/ 2247900 h 3838575"/>
              <a:gd name="connsiteX9" fmla="*/ 9667874 w 11201399"/>
              <a:gd name="connsiteY9" fmla="*/ 2247900 h 3838575"/>
              <a:gd name="connsiteX10" fmla="*/ 9115827 w 11201399"/>
              <a:gd name="connsiteY10" fmla="*/ 2714625 h 3838575"/>
              <a:gd name="connsiteX11" fmla="*/ 657225 w 11201399"/>
              <a:gd name="connsiteY11" fmla="*/ 2714625 h 3838575"/>
              <a:gd name="connsiteX12" fmla="*/ 552047 w 11201399"/>
              <a:gd name="connsiteY12" fmla="*/ 1685925 h 3838575"/>
              <a:gd name="connsiteX13" fmla="*/ 9010649 w 11201399"/>
              <a:gd name="connsiteY13" fmla="*/ 1685925 h 3838575"/>
              <a:gd name="connsiteX14" fmla="*/ 8458602 w 11201399"/>
              <a:gd name="connsiteY14" fmla="*/ 2152650 h 3838575"/>
              <a:gd name="connsiteX15" fmla="*/ 0 w 11201399"/>
              <a:gd name="connsiteY15" fmla="*/ 2152650 h 3838575"/>
              <a:gd name="connsiteX16" fmla="*/ 2742797 w 11201399"/>
              <a:gd name="connsiteY16" fmla="*/ 1123950 h 3838575"/>
              <a:gd name="connsiteX17" fmla="*/ 11201399 w 11201399"/>
              <a:gd name="connsiteY17" fmla="*/ 1123950 h 3838575"/>
              <a:gd name="connsiteX18" fmla="*/ 10649352 w 11201399"/>
              <a:gd name="connsiteY18" fmla="*/ 1590675 h 3838575"/>
              <a:gd name="connsiteX19" fmla="*/ 2190750 w 11201399"/>
              <a:gd name="connsiteY19" fmla="*/ 1590675 h 3838575"/>
              <a:gd name="connsiteX20" fmla="*/ 1418822 w 11201399"/>
              <a:gd name="connsiteY20" fmla="*/ 561975 h 3838575"/>
              <a:gd name="connsiteX21" fmla="*/ 9877424 w 11201399"/>
              <a:gd name="connsiteY21" fmla="*/ 561975 h 3838575"/>
              <a:gd name="connsiteX22" fmla="*/ 9325377 w 11201399"/>
              <a:gd name="connsiteY22" fmla="*/ 1028700 h 3838575"/>
              <a:gd name="connsiteX23" fmla="*/ 866775 w 11201399"/>
              <a:gd name="connsiteY23" fmla="*/ 1028700 h 3838575"/>
              <a:gd name="connsiteX24" fmla="*/ 1161647 w 11201399"/>
              <a:gd name="connsiteY24" fmla="*/ 0 h 3838575"/>
              <a:gd name="connsiteX25" fmla="*/ 9620249 w 11201399"/>
              <a:gd name="connsiteY25" fmla="*/ 0 h 3838575"/>
              <a:gd name="connsiteX26" fmla="*/ 9068202 w 11201399"/>
              <a:gd name="connsiteY26" fmla="*/ 466725 h 3838575"/>
              <a:gd name="connsiteX27" fmla="*/ 609600 w 11201399"/>
              <a:gd name="connsiteY27" fmla="*/ 466725 h 383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201399" h="3838575">
                <a:moveTo>
                  <a:pt x="1152121" y="3371850"/>
                </a:moveTo>
                <a:lnTo>
                  <a:pt x="9610724" y="3371850"/>
                </a:lnTo>
                <a:lnTo>
                  <a:pt x="9058677" y="3838575"/>
                </a:lnTo>
                <a:lnTo>
                  <a:pt x="600074" y="3838575"/>
                </a:lnTo>
                <a:close/>
                <a:moveTo>
                  <a:pt x="2095097" y="2809875"/>
                </a:moveTo>
                <a:lnTo>
                  <a:pt x="10553699" y="2809875"/>
                </a:lnTo>
                <a:lnTo>
                  <a:pt x="10001652" y="3276600"/>
                </a:lnTo>
                <a:lnTo>
                  <a:pt x="1543049" y="3276600"/>
                </a:lnTo>
                <a:close/>
                <a:moveTo>
                  <a:pt x="1209271" y="2247900"/>
                </a:moveTo>
                <a:lnTo>
                  <a:pt x="9667874" y="2247900"/>
                </a:lnTo>
                <a:lnTo>
                  <a:pt x="9115827" y="2714625"/>
                </a:lnTo>
                <a:lnTo>
                  <a:pt x="657225" y="2714625"/>
                </a:lnTo>
                <a:close/>
                <a:moveTo>
                  <a:pt x="552047" y="1685925"/>
                </a:moveTo>
                <a:lnTo>
                  <a:pt x="9010649" y="1685925"/>
                </a:lnTo>
                <a:lnTo>
                  <a:pt x="8458602" y="2152650"/>
                </a:lnTo>
                <a:lnTo>
                  <a:pt x="0" y="2152650"/>
                </a:lnTo>
                <a:close/>
                <a:moveTo>
                  <a:pt x="2742797" y="1123950"/>
                </a:moveTo>
                <a:lnTo>
                  <a:pt x="11201399" y="1123950"/>
                </a:lnTo>
                <a:lnTo>
                  <a:pt x="10649352" y="1590675"/>
                </a:lnTo>
                <a:lnTo>
                  <a:pt x="2190750" y="1590675"/>
                </a:lnTo>
                <a:close/>
                <a:moveTo>
                  <a:pt x="1418822" y="561975"/>
                </a:moveTo>
                <a:lnTo>
                  <a:pt x="9877424" y="561975"/>
                </a:lnTo>
                <a:lnTo>
                  <a:pt x="9325377" y="1028700"/>
                </a:lnTo>
                <a:lnTo>
                  <a:pt x="866775" y="1028700"/>
                </a:lnTo>
                <a:close/>
                <a:moveTo>
                  <a:pt x="1161647" y="0"/>
                </a:moveTo>
                <a:lnTo>
                  <a:pt x="9620249" y="0"/>
                </a:lnTo>
                <a:lnTo>
                  <a:pt x="9068202" y="466725"/>
                </a:lnTo>
                <a:lnTo>
                  <a:pt x="609600" y="46672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/>
              <a:t>Place Your Picture Here</a:t>
            </a:r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55760104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A8672015-9EB8-4432-88B6-7F04596A16A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903383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8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Place Your Picture Here And Send To Back</a:t>
            </a:r>
            <a:endParaRPr lang="ko-KR" altLang="en-US"/>
          </a:p>
        </p:txBody>
      </p:sp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23B902C7-8AEF-4A99-A35E-C4E754D4ECD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29376" y="4031265"/>
            <a:ext cx="5235438" cy="229536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sz="120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/>
              <a:t>Insert Your Image</a:t>
            </a:r>
            <a:endParaRPr lang="ko-KR" altLang="en-US"/>
          </a:p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9163869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0516864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216796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1343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20963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ángulo 8">
            <a:extLst>
              <a:ext uri="{FF2B5EF4-FFF2-40B4-BE49-F238E27FC236}">
                <a16:creationId xmlns:a16="http://schemas.microsoft.com/office/drawing/2014/main" id="{13CBC89A-F58C-4712-9116-4793A11B538D}"/>
              </a:ext>
            </a:extLst>
          </p:cNvPr>
          <p:cNvSpPr/>
          <p:nvPr userDrawn="1"/>
        </p:nvSpPr>
        <p:spPr>
          <a:xfrm>
            <a:off x="-11789" y="6521450"/>
            <a:ext cx="8637996" cy="33655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10" name="Forma libre: forma 9">
            <a:extLst>
              <a:ext uri="{FF2B5EF4-FFF2-40B4-BE49-F238E27FC236}">
                <a16:creationId xmlns:a16="http://schemas.microsoft.com/office/drawing/2014/main" id="{180DEC8F-53A2-4A80-8917-B338B63F3B49}"/>
              </a:ext>
            </a:extLst>
          </p:cNvPr>
          <p:cNvSpPr/>
          <p:nvPr userDrawn="1"/>
        </p:nvSpPr>
        <p:spPr bwMode="auto">
          <a:xfrm>
            <a:off x="11389808" y="5674862"/>
            <a:ext cx="802193" cy="846588"/>
          </a:xfrm>
          <a:custGeom>
            <a:avLst/>
            <a:gdLst>
              <a:gd name="connsiteX0" fmla="*/ 802193 w 802193"/>
              <a:gd name="connsiteY0" fmla="*/ 0 h 846588"/>
              <a:gd name="connsiteX1" fmla="*/ 802193 w 802193"/>
              <a:gd name="connsiteY1" fmla="*/ 220414 h 846588"/>
              <a:gd name="connsiteX2" fmla="*/ 702841 w 802193"/>
              <a:gd name="connsiteY2" fmla="*/ 230429 h 846588"/>
              <a:gd name="connsiteX3" fmla="*/ 236885 w 802193"/>
              <a:gd name="connsiteY3" fmla="*/ 802138 h 846588"/>
              <a:gd name="connsiteX4" fmla="*/ 241366 w 802193"/>
              <a:gd name="connsiteY4" fmla="*/ 846588 h 846588"/>
              <a:gd name="connsiteX5" fmla="*/ 1923 w 802193"/>
              <a:gd name="connsiteY5" fmla="*/ 846588 h 846588"/>
              <a:gd name="connsiteX6" fmla="*/ 69 w 802193"/>
              <a:gd name="connsiteY6" fmla="*/ 819967 h 846588"/>
              <a:gd name="connsiteX7" fmla="*/ 723478 w 802193"/>
              <a:gd name="connsiteY7" fmla="*/ 6308 h 846588"/>
              <a:gd name="connsiteX8" fmla="*/ 802193 w 802193"/>
              <a:gd name="connsiteY8" fmla="*/ 0 h 84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2193" h="846588">
                <a:moveTo>
                  <a:pt x="802193" y="0"/>
                </a:moveTo>
                <a:lnTo>
                  <a:pt x="802193" y="220414"/>
                </a:lnTo>
                <a:lnTo>
                  <a:pt x="702841" y="230429"/>
                </a:lnTo>
                <a:cubicBezTo>
                  <a:pt x="436921" y="284844"/>
                  <a:pt x="236885" y="520131"/>
                  <a:pt x="236885" y="802138"/>
                </a:cubicBezTo>
                <a:lnTo>
                  <a:pt x="241366" y="846588"/>
                </a:lnTo>
                <a:lnTo>
                  <a:pt x="1923" y="846588"/>
                </a:lnTo>
                <a:lnTo>
                  <a:pt x="69" y="819967"/>
                </a:lnTo>
                <a:cubicBezTo>
                  <a:pt x="-5474" y="418818"/>
                  <a:pt x="324168" y="59456"/>
                  <a:pt x="723478" y="6308"/>
                </a:cubicBezTo>
                <a:lnTo>
                  <a:pt x="802193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sp>
        <p:nvSpPr>
          <p:cNvPr id="11" name="Forma libre: forma 10">
            <a:extLst>
              <a:ext uri="{FF2B5EF4-FFF2-40B4-BE49-F238E27FC236}">
                <a16:creationId xmlns:a16="http://schemas.microsoft.com/office/drawing/2014/main" id="{4601E669-7A3B-40DF-B0D7-4C6A90B6B0AB}"/>
              </a:ext>
            </a:extLst>
          </p:cNvPr>
          <p:cNvSpPr/>
          <p:nvPr userDrawn="1"/>
        </p:nvSpPr>
        <p:spPr bwMode="auto">
          <a:xfrm>
            <a:off x="8361802" y="6521450"/>
            <a:ext cx="3134139" cy="336550"/>
          </a:xfrm>
          <a:custGeom>
            <a:avLst/>
            <a:gdLst>
              <a:gd name="connsiteX0" fmla="*/ 0 w 3134139"/>
              <a:gd name="connsiteY0" fmla="*/ 0 h 336550"/>
              <a:gd name="connsiteX1" fmla="*/ 3029928 w 3134139"/>
              <a:gd name="connsiteY1" fmla="*/ 0 h 336550"/>
              <a:gd name="connsiteX2" fmla="*/ 3033570 w 3134139"/>
              <a:gd name="connsiteY2" fmla="*/ 52313 h 336550"/>
              <a:gd name="connsiteX3" fmla="*/ 3098795 w 3134139"/>
              <a:gd name="connsiteY3" fmla="*/ 276562 h 336550"/>
              <a:gd name="connsiteX4" fmla="*/ 3134139 w 3134139"/>
              <a:gd name="connsiteY4" fmla="*/ 336550 h 336550"/>
              <a:gd name="connsiteX5" fmla="*/ 0 w 3134139"/>
              <a:gd name="connsiteY5" fmla="*/ 336550 h 336550"/>
              <a:gd name="connsiteX6" fmla="*/ 0 w 3134139"/>
              <a:gd name="connsiteY6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4139" h="336550">
                <a:moveTo>
                  <a:pt x="0" y="0"/>
                </a:moveTo>
                <a:lnTo>
                  <a:pt x="3029928" y="0"/>
                </a:lnTo>
                <a:lnTo>
                  <a:pt x="3033570" y="52313"/>
                </a:lnTo>
                <a:cubicBezTo>
                  <a:pt x="3043372" y="130432"/>
                  <a:pt x="3065848" y="205874"/>
                  <a:pt x="3098795" y="276562"/>
                </a:cubicBezTo>
                <a:lnTo>
                  <a:pt x="3134139" y="336550"/>
                </a:lnTo>
                <a:lnTo>
                  <a:pt x="0" y="33655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sp>
        <p:nvSpPr>
          <p:cNvPr id="12" name="Forma libre: forma 11">
            <a:extLst>
              <a:ext uri="{FF2B5EF4-FFF2-40B4-BE49-F238E27FC236}">
                <a16:creationId xmlns:a16="http://schemas.microsoft.com/office/drawing/2014/main" id="{8A788F76-73D1-43BB-9DB3-B7FD70CE20EA}"/>
              </a:ext>
            </a:extLst>
          </p:cNvPr>
          <p:cNvSpPr/>
          <p:nvPr userDrawn="1"/>
        </p:nvSpPr>
        <p:spPr bwMode="auto">
          <a:xfrm>
            <a:off x="11495941" y="6858000"/>
            <a:ext cx="287354" cy="14288"/>
          </a:xfrm>
          <a:custGeom>
            <a:avLst/>
            <a:gdLst>
              <a:gd name="connsiteX0" fmla="*/ 0 w 287354"/>
              <a:gd name="connsiteY0" fmla="*/ 0 h 14288"/>
              <a:gd name="connsiteX1" fmla="*/ 275565 w 287354"/>
              <a:gd name="connsiteY1" fmla="*/ 0 h 14288"/>
              <a:gd name="connsiteX2" fmla="*/ 287354 w 287354"/>
              <a:gd name="connsiteY2" fmla="*/ 14288 h 14288"/>
              <a:gd name="connsiteX3" fmla="*/ 8419 w 287354"/>
              <a:gd name="connsiteY3" fmla="*/ 14288 h 14288"/>
              <a:gd name="connsiteX4" fmla="*/ 0 w 287354"/>
              <a:gd name="connsiteY4" fmla="*/ 0 h 1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354" h="14288">
                <a:moveTo>
                  <a:pt x="0" y="0"/>
                </a:moveTo>
                <a:lnTo>
                  <a:pt x="275565" y="0"/>
                </a:lnTo>
                <a:lnTo>
                  <a:pt x="287354" y="14288"/>
                </a:lnTo>
                <a:lnTo>
                  <a:pt x="8419" y="1428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74FCF950-F6A4-4D20-B0A3-8CED3C2893D7}"/>
              </a:ext>
            </a:extLst>
          </p:cNvPr>
          <p:cNvGrpSpPr/>
          <p:nvPr userDrawn="1"/>
        </p:nvGrpSpPr>
        <p:grpSpPr>
          <a:xfrm>
            <a:off x="11730022" y="6031815"/>
            <a:ext cx="467873" cy="796790"/>
            <a:chOff x="11626692" y="5895276"/>
            <a:chExt cx="565309" cy="962724"/>
          </a:xfrm>
        </p:grpSpPr>
        <p:sp>
          <p:nvSpPr>
            <p:cNvPr id="14" name="Forma libre: forma 13">
              <a:extLst>
                <a:ext uri="{FF2B5EF4-FFF2-40B4-BE49-F238E27FC236}">
                  <a16:creationId xmlns:a16="http://schemas.microsoft.com/office/drawing/2014/main" id="{9E89BA47-84C6-4FE6-B678-5FB77242BAE1}"/>
                </a:ext>
              </a:extLst>
            </p:cNvPr>
            <p:cNvSpPr/>
            <p:nvPr userDrawn="1"/>
          </p:nvSpPr>
          <p:spPr bwMode="auto">
            <a:xfrm>
              <a:off x="11631174" y="6521450"/>
              <a:ext cx="560827" cy="336550"/>
            </a:xfrm>
            <a:custGeom>
              <a:avLst/>
              <a:gdLst>
                <a:gd name="connsiteX0" fmla="*/ 0 w 560827"/>
                <a:gd name="connsiteY0" fmla="*/ 0 h 336550"/>
                <a:gd name="connsiteX1" fmla="*/ 560827 w 560827"/>
                <a:gd name="connsiteY1" fmla="*/ 0 h 336550"/>
                <a:gd name="connsiteX2" fmla="*/ 560827 w 560827"/>
                <a:gd name="connsiteY2" fmla="*/ 336550 h 336550"/>
                <a:gd name="connsiteX3" fmla="*/ 140333 w 560827"/>
                <a:gd name="connsiteY3" fmla="*/ 336550 h 336550"/>
                <a:gd name="connsiteX4" fmla="*/ 95183 w 560827"/>
                <a:gd name="connsiteY4" fmla="*/ 281827 h 336550"/>
                <a:gd name="connsiteX5" fmla="*/ 7375 w 560827"/>
                <a:gd name="connsiteY5" fmla="*/ 73159 h 336550"/>
                <a:gd name="connsiteX6" fmla="*/ 0 w 560827"/>
                <a:gd name="connsiteY6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827" h="336550">
                  <a:moveTo>
                    <a:pt x="0" y="0"/>
                  </a:moveTo>
                  <a:lnTo>
                    <a:pt x="560827" y="0"/>
                  </a:lnTo>
                  <a:lnTo>
                    <a:pt x="560827" y="336550"/>
                  </a:lnTo>
                  <a:lnTo>
                    <a:pt x="140333" y="336550"/>
                  </a:lnTo>
                  <a:lnTo>
                    <a:pt x="95183" y="281827"/>
                  </a:lnTo>
                  <a:cubicBezTo>
                    <a:pt x="53234" y="219735"/>
                    <a:pt x="22922" y="149136"/>
                    <a:pt x="7375" y="731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s-AR"/>
            </a:p>
          </p:txBody>
        </p:sp>
        <p:sp>
          <p:nvSpPr>
            <p:cNvPr id="15" name="Forma libre: forma 14">
              <a:extLst>
                <a:ext uri="{FF2B5EF4-FFF2-40B4-BE49-F238E27FC236}">
                  <a16:creationId xmlns:a16="http://schemas.microsoft.com/office/drawing/2014/main" id="{6C5E8C2C-3D16-4338-998B-C3604AEDD6A0}"/>
                </a:ext>
              </a:extLst>
            </p:cNvPr>
            <p:cNvSpPr/>
            <p:nvPr userDrawn="1"/>
          </p:nvSpPr>
          <p:spPr bwMode="auto">
            <a:xfrm>
              <a:off x="11626692" y="5895276"/>
              <a:ext cx="565308" cy="626174"/>
            </a:xfrm>
            <a:custGeom>
              <a:avLst/>
              <a:gdLst>
                <a:gd name="connsiteX0" fmla="*/ 565308 w 565308"/>
                <a:gd name="connsiteY0" fmla="*/ 0 h 626174"/>
                <a:gd name="connsiteX1" fmla="*/ 565308 w 565308"/>
                <a:gd name="connsiteY1" fmla="*/ 626174 h 626174"/>
                <a:gd name="connsiteX2" fmla="*/ 4481 w 565308"/>
                <a:gd name="connsiteY2" fmla="*/ 626174 h 626174"/>
                <a:gd name="connsiteX3" fmla="*/ 0 w 565308"/>
                <a:gd name="connsiteY3" fmla="*/ 581724 h 626174"/>
                <a:gd name="connsiteX4" fmla="*/ 465956 w 565308"/>
                <a:gd name="connsiteY4" fmla="*/ 10015 h 626174"/>
                <a:gd name="connsiteX5" fmla="*/ 565308 w 565308"/>
                <a:gd name="connsiteY5" fmla="*/ 0 h 62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308" h="626174">
                  <a:moveTo>
                    <a:pt x="565308" y="0"/>
                  </a:moveTo>
                  <a:lnTo>
                    <a:pt x="565308" y="626174"/>
                  </a:lnTo>
                  <a:lnTo>
                    <a:pt x="4481" y="626174"/>
                  </a:lnTo>
                  <a:lnTo>
                    <a:pt x="0" y="581724"/>
                  </a:lnTo>
                  <a:cubicBezTo>
                    <a:pt x="0" y="299717"/>
                    <a:pt x="200036" y="64430"/>
                    <a:pt x="465956" y="10015"/>
                  </a:cubicBezTo>
                  <a:lnTo>
                    <a:pt x="56530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s-AR"/>
            </a:p>
          </p:txBody>
        </p:sp>
      </p:grpSp>
      <p:sp>
        <p:nvSpPr>
          <p:cNvPr id="16" name="Forma libre: forma 15">
            <a:extLst>
              <a:ext uri="{FF2B5EF4-FFF2-40B4-BE49-F238E27FC236}">
                <a16:creationId xmlns:a16="http://schemas.microsoft.com/office/drawing/2014/main" id="{38EAE9A4-6D16-4F26-9786-A9944468A46A}"/>
              </a:ext>
            </a:extLst>
          </p:cNvPr>
          <p:cNvSpPr/>
          <p:nvPr userDrawn="1"/>
        </p:nvSpPr>
        <p:spPr bwMode="auto">
          <a:xfrm>
            <a:off x="11391730" y="6521450"/>
            <a:ext cx="379776" cy="336550"/>
          </a:xfrm>
          <a:custGeom>
            <a:avLst/>
            <a:gdLst>
              <a:gd name="connsiteX0" fmla="*/ 0 w 379776"/>
              <a:gd name="connsiteY0" fmla="*/ 0 h 336550"/>
              <a:gd name="connsiteX1" fmla="*/ 239443 w 379776"/>
              <a:gd name="connsiteY1" fmla="*/ 0 h 336550"/>
              <a:gd name="connsiteX2" fmla="*/ 246818 w 379776"/>
              <a:gd name="connsiteY2" fmla="*/ 73159 h 336550"/>
              <a:gd name="connsiteX3" fmla="*/ 334626 w 379776"/>
              <a:gd name="connsiteY3" fmla="*/ 281827 h 336550"/>
              <a:gd name="connsiteX4" fmla="*/ 379776 w 379776"/>
              <a:gd name="connsiteY4" fmla="*/ 336550 h 336550"/>
              <a:gd name="connsiteX5" fmla="*/ 104211 w 379776"/>
              <a:gd name="connsiteY5" fmla="*/ 336550 h 336550"/>
              <a:gd name="connsiteX6" fmla="*/ 68867 w 379776"/>
              <a:gd name="connsiteY6" fmla="*/ 276562 h 336550"/>
              <a:gd name="connsiteX7" fmla="*/ 3642 w 379776"/>
              <a:gd name="connsiteY7" fmla="*/ 52313 h 336550"/>
              <a:gd name="connsiteX8" fmla="*/ 0 w 379776"/>
              <a:gd name="connsiteY8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776" h="336550">
                <a:moveTo>
                  <a:pt x="0" y="0"/>
                </a:moveTo>
                <a:lnTo>
                  <a:pt x="239443" y="0"/>
                </a:lnTo>
                <a:lnTo>
                  <a:pt x="246818" y="73159"/>
                </a:lnTo>
                <a:cubicBezTo>
                  <a:pt x="262365" y="149136"/>
                  <a:pt x="292677" y="219735"/>
                  <a:pt x="334626" y="281827"/>
                </a:cubicBezTo>
                <a:lnTo>
                  <a:pt x="379776" y="336550"/>
                </a:lnTo>
                <a:lnTo>
                  <a:pt x="104211" y="336550"/>
                </a:lnTo>
                <a:lnTo>
                  <a:pt x="68867" y="276562"/>
                </a:lnTo>
                <a:cubicBezTo>
                  <a:pt x="35920" y="205874"/>
                  <a:pt x="13444" y="130432"/>
                  <a:pt x="3642" y="5231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543859874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rapecio 4"/>
          <p:cNvSpPr/>
          <p:nvPr userDrawn="1"/>
        </p:nvSpPr>
        <p:spPr>
          <a:xfrm rot="16200000">
            <a:off x="2092663" y="-2103783"/>
            <a:ext cx="775660" cy="498638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Trapecio 4"/>
          <p:cNvSpPr/>
          <p:nvPr userDrawn="1"/>
        </p:nvSpPr>
        <p:spPr>
          <a:xfrm rot="16200000" flipV="1">
            <a:off x="9135296" y="-2232167"/>
            <a:ext cx="822959" cy="5290449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787941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/>
          <p:cNvSpPr/>
          <p:nvPr userDrawn="1"/>
        </p:nvSpPr>
        <p:spPr>
          <a:xfrm>
            <a:off x="108520" y="6134100"/>
            <a:ext cx="11931080" cy="622468"/>
          </a:xfrm>
          <a:custGeom>
            <a:avLst/>
            <a:gdLst>
              <a:gd name="connsiteX0" fmla="*/ 285180 w 11105580"/>
              <a:gd name="connsiteY0" fmla="*/ 787546 h 1575115"/>
              <a:gd name="connsiteX1" fmla="*/ 1072580 w 11105580"/>
              <a:gd name="connsiteY1" fmla="*/ 146 h 1575115"/>
              <a:gd name="connsiteX2" fmla="*/ 11105580 w 11105580"/>
              <a:gd name="connsiteY2" fmla="*/ 838346 h 1575115"/>
              <a:gd name="connsiteX3" fmla="*/ 1072580 w 11105580"/>
              <a:gd name="connsiteY3" fmla="*/ 1574946 h 1575115"/>
              <a:gd name="connsiteX4" fmla="*/ 285180 w 11105580"/>
              <a:gd name="connsiteY4" fmla="*/ 787546 h 1575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05580" h="1575115">
                <a:moveTo>
                  <a:pt x="285180" y="787546"/>
                </a:moveTo>
                <a:cubicBezTo>
                  <a:pt x="285180" y="352677"/>
                  <a:pt x="-730820" y="-8321"/>
                  <a:pt x="1072580" y="146"/>
                </a:cubicBezTo>
                <a:cubicBezTo>
                  <a:pt x="2875980" y="8613"/>
                  <a:pt x="11105580" y="403477"/>
                  <a:pt x="11105580" y="838346"/>
                </a:cubicBezTo>
                <a:cubicBezTo>
                  <a:pt x="11105580" y="1273215"/>
                  <a:pt x="2875980" y="1583413"/>
                  <a:pt x="1072580" y="1574946"/>
                </a:cubicBezTo>
                <a:cubicBezTo>
                  <a:pt x="-730820" y="1566479"/>
                  <a:pt x="285180" y="1222415"/>
                  <a:pt x="285180" y="787546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927007213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0C1E970C-51F5-4285-B528-AD0A93857BD1}"/>
              </a:ext>
            </a:extLst>
          </p:cNvPr>
          <p:cNvSpPr/>
          <p:nvPr userDrawn="1"/>
        </p:nvSpPr>
        <p:spPr>
          <a:xfrm>
            <a:off x="-11789" y="6521450"/>
            <a:ext cx="8637996" cy="33655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67E63818-FBCF-4364-88AB-B989CD9CF928}"/>
              </a:ext>
            </a:extLst>
          </p:cNvPr>
          <p:cNvSpPr/>
          <p:nvPr userDrawn="1"/>
        </p:nvSpPr>
        <p:spPr bwMode="auto">
          <a:xfrm>
            <a:off x="11389808" y="5674862"/>
            <a:ext cx="802193" cy="846588"/>
          </a:xfrm>
          <a:custGeom>
            <a:avLst/>
            <a:gdLst>
              <a:gd name="connsiteX0" fmla="*/ 802193 w 802193"/>
              <a:gd name="connsiteY0" fmla="*/ 0 h 846588"/>
              <a:gd name="connsiteX1" fmla="*/ 802193 w 802193"/>
              <a:gd name="connsiteY1" fmla="*/ 220414 h 846588"/>
              <a:gd name="connsiteX2" fmla="*/ 702841 w 802193"/>
              <a:gd name="connsiteY2" fmla="*/ 230429 h 846588"/>
              <a:gd name="connsiteX3" fmla="*/ 236885 w 802193"/>
              <a:gd name="connsiteY3" fmla="*/ 802138 h 846588"/>
              <a:gd name="connsiteX4" fmla="*/ 241366 w 802193"/>
              <a:gd name="connsiteY4" fmla="*/ 846588 h 846588"/>
              <a:gd name="connsiteX5" fmla="*/ 1923 w 802193"/>
              <a:gd name="connsiteY5" fmla="*/ 846588 h 846588"/>
              <a:gd name="connsiteX6" fmla="*/ 69 w 802193"/>
              <a:gd name="connsiteY6" fmla="*/ 819967 h 846588"/>
              <a:gd name="connsiteX7" fmla="*/ 723478 w 802193"/>
              <a:gd name="connsiteY7" fmla="*/ 6308 h 846588"/>
              <a:gd name="connsiteX8" fmla="*/ 802193 w 802193"/>
              <a:gd name="connsiteY8" fmla="*/ 0 h 84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2193" h="846588">
                <a:moveTo>
                  <a:pt x="802193" y="0"/>
                </a:moveTo>
                <a:lnTo>
                  <a:pt x="802193" y="220414"/>
                </a:lnTo>
                <a:lnTo>
                  <a:pt x="702841" y="230429"/>
                </a:lnTo>
                <a:cubicBezTo>
                  <a:pt x="436921" y="284844"/>
                  <a:pt x="236885" y="520131"/>
                  <a:pt x="236885" y="802138"/>
                </a:cubicBezTo>
                <a:lnTo>
                  <a:pt x="241366" y="846588"/>
                </a:lnTo>
                <a:lnTo>
                  <a:pt x="1923" y="846588"/>
                </a:lnTo>
                <a:lnTo>
                  <a:pt x="69" y="819967"/>
                </a:lnTo>
                <a:cubicBezTo>
                  <a:pt x="-5474" y="418818"/>
                  <a:pt x="324168" y="59456"/>
                  <a:pt x="723478" y="6308"/>
                </a:cubicBezTo>
                <a:lnTo>
                  <a:pt x="802193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778D8F23-34D5-41B3-BC12-E7F5092055FD}"/>
              </a:ext>
            </a:extLst>
          </p:cNvPr>
          <p:cNvSpPr/>
          <p:nvPr userDrawn="1"/>
        </p:nvSpPr>
        <p:spPr bwMode="auto">
          <a:xfrm>
            <a:off x="8361802" y="6521450"/>
            <a:ext cx="3134139" cy="336550"/>
          </a:xfrm>
          <a:custGeom>
            <a:avLst/>
            <a:gdLst>
              <a:gd name="connsiteX0" fmla="*/ 0 w 3134139"/>
              <a:gd name="connsiteY0" fmla="*/ 0 h 336550"/>
              <a:gd name="connsiteX1" fmla="*/ 3029928 w 3134139"/>
              <a:gd name="connsiteY1" fmla="*/ 0 h 336550"/>
              <a:gd name="connsiteX2" fmla="*/ 3033570 w 3134139"/>
              <a:gd name="connsiteY2" fmla="*/ 52313 h 336550"/>
              <a:gd name="connsiteX3" fmla="*/ 3098795 w 3134139"/>
              <a:gd name="connsiteY3" fmla="*/ 276562 h 336550"/>
              <a:gd name="connsiteX4" fmla="*/ 3134139 w 3134139"/>
              <a:gd name="connsiteY4" fmla="*/ 336550 h 336550"/>
              <a:gd name="connsiteX5" fmla="*/ 0 w 3134139"/>
              <a:gd name="connsiteY5" fmla="*/ 336550 h 336550"/>
              <a:gd name="connsiteX6" fmla="*/ 0 w 3134139"/>
              <a:gd name="connsiteY6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4139" h="336550">
                <a:moveTo>
                  <a:pt x="0" y="0"/>
                </a:moveTo>
                <a:lnTo>
                  <a:pt x="3029928" y="0"/>
                </a:lnTo>
                <a:lnTo>
                  <a:pt x="3033570" y="52313"/>
                </a:lnTo>
                <a:cubicBezTo>
                  <a:pt x="3043372" y="130432"/>
                  <a:pt x="3065848" y="205874"/>
                  <a:pt x="3098795" y="276562"/>
                </a:cubicBezTo>
                <a:lnTo>
                  <a:pt x="3134139" y="336550"/>
                </a:lnTo>
                <a:lnTo>
                  <a:pt x="0" y="33655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61345C25-7C7E-4F53-AA08-F9773B025815}"/>
              </a:ext>
            </a:extLst>
          </p:cNvPr>
          <p:cNvSpPr/>
          <p:nvPr userDrawn="1"/>
        </p:nvSpPr>
        <p:spPr bwMode="auto">
          <a:xfrm>
            <a:off x="11495941" y="6858000"/>
            <a:ext cx="287354" cy="14288"/>
          </a:xfrm>
          <a:custGeom>
            <a:avLst/>
            <a:gdLst>
              <a:gd name="connsiteX0" fmla="*/ 0 w 287354"/>
              <a:gd name="connsiteY0" fmla="*/ 0 h 14288"/>
              <a:gd name="connsiteX1" fmla="*/ 275565 w 287354"/>
              <a:gd name="connsiteY1" fmla="*/ 0 h 14288"/>
              <a:gd name="connsiteX2" fmla="*/ 287354 w 287354"/>
              <a:gd name="connsiteY2" fmla="*/ 14288 h 14288"/>
              <a:gd name="connsiteX3" fmla="*/ 8419 w 287354"/>
              <a:gd name="connsiteY3" fmla="*/ 14288 h 14288"/>
              <a:gd name="connsiteX4" fmla="*/ 0 w 287354"/>
              <a:gd name="connsiteY4" fmla="*/ 0 h 14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354" h="14288">
                <a:moveTo>
                  <a:pt x="0" y="0"/>
                </a:moveTo>
                <a:lnTo>
                  <a:pt x="275565" y="0"/>
                </a:lnTo>
                <a:lnTo>
                  <a:pt x="287354" y="14288"/>
                </a:lnTo>
                <a:lnTo>
                  <a:pt x="8419" y="14288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id="{9D4BF539-DFA0-4333-8151-CEDA6A61214A}"/>
              </a:ext>
            </a:extLst>
          </p:cNvPr>
          <p:cNvGrpSpPr/>
          <p:nvPr userDrawn="1"/>
        </p:nvGrpSpPr>
        <p:grpSpPr>
          <a:xfrm>
            <a:off x="11730022" y="6031815"/>
            <a:ext cx="467873" cy="796790"/>
            <a:chOff x="11626692" y="5895276"/>
            <a:chExt cx="565309" cy="962724"/>
          </a:xfrm>
        </p:grpSpPr>
        <p:sp>
          <p:nvSpPr>
            <p:cNvPr id="20" name="Forma libre: forma 19">
              <a:extLst>
                <a:ext uri="{FF2B5EF4-FFF2-40B4-BE49-F238E27FC236}">
                  <a16:creationId xmlns:a16="http://schemas.microsoft.com/office/drawing/2014/main" id="{303C559A-4D4F-4FD7-99AB-F79A6DCED1D1}"/>
                </a:ext>
              </a:extLst>
            </p:cNvPr>
            <p:cNvSpPr/>
            <p:nvPr userDrawn="1"/>
          </p:nvSpPr>
          <p:spPr bwMode="auto">
            <a:xfrm>
              <a:off x="11631174" y="6521450"/>
              <a:ext cx="560827" cy="336550"/>
            </a:xfrm>
            <a:custGeom>
              <a:avLst/>
              <a:gdLst>
                <a:gd name="connsiteX0" fmla="*/ 0 w 560827"/>
                <a:gd name="connsiteY0" fmla="*/ 0 h 336550"/>
                <a:gd name="connsiteX1" fmla="*/ 560827 w 560827"/>
                <a:gd name="connsiteY1" fmla="*/ 0 h 336550"/>
                <a:gd name="connsiteX2" fmla="*/ 560827 w 560827"/>
                <a:gd name="connsiteY2" fmla="*/ 336550 h 336550"/>
                <a:gd name="connsiteX3" fmla="*/ 140333 w 560827"/>
                <a:gd name="connsiteY3" fmla="*/ 336550 h 336550"/>
                <a:gd name="connsiteX4" fmla="*/ 95183 w 560827"/>
                <a:gd name="connsiteY4" fmla="*/ 281827 h 336550"/>
                <a:gd name="connsiteX5" fmla="*/ 7375 w 560827"/>
                <a:gd name="connsiteY5" fmla="*/ 73159 h 336550"/>
                <a:gd name="connsiteX6" fmla="*/ 0 w 560827"/>
                <a:gd name="connsiteY6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0827" h="336550">
                  <a:moveTo>
                    <a:pt x="0" y="0"/>
                  </a:moveTo>
                  <a:lnTo>
                    <a:pt x="560827" y="0"/>
                  </a:lnTo>
                  <a:lnTo>
                    <a:pt x="560827" y="336550"/>
                  </a:lnTo>
                  <a:lnTo>
                    <a:pt x="140333" y="336550"/>
                  </a:lnTo>
                  <a:lnTo>
                    <a:pt x="95183" y="281827"/>
                  </a:lnTo>
                  <a:cubicBezTo>
                    <a:pt x="53234" y="219735"/>
                    <a:pt x="22922" y="149136"/>
                    <a:pt x="7375" y="731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s-AR"/>
            </a:p>
          </p:txBody>
        </p:sp>
        <p:sp>
          <p:nvSpPr>
            <p:cNvPr id="16" name="Forma libre: forma 15">
              <a:extLst>
                <a:ext uri="{FF2B5EF4-FFF2-40B4-BE49-F238E27FC236}">
                  <a16:creationId xmlns:a16="http://schemas.microsoft.com/office/drawing/2014/main" id="{7A78CBD6-24A1-41F8-AF0F-A1553E64B3C6}"/>
                </a:ext>
              </a:extLst>
            </p:cNvPr>
            <p:cNvSpPr/>
            <p:nvPr userDrawn="1"/>
          </p:nvSpPr>
          <p:spPr bwMode="auto">
            <a:xfrm>
              <a:off x="11626692" y="5895276"/>
              <a:ext cx="565308" cy="626174"/>
            </a:xfrm>
            <a:custGeom>
              <a:avLst/>
              <a:gdLst>
                <a:gd name="connsiteX0" fmla="*/ 565308 w 565308"/>
                <a:gd name="connsiteY0" fmla="*/ 0 h 626174"/>
                <a:gd name="connsiteX1" fmla="*/ 565308 w 565308"/>
                <a:gd name="connsiteY1" fmla="*/ 626174 h 626174"/>
                <a:gd name="connsiteX2" fmla="*/ 4481 w 565308"/>
                <a:gd name="connsiteY2" fmla="*/ 626174 h 626174"/>
                <a:gd name="connsiteX3" fmla="*/ 0 w 565308"/>
                <a:gd name="connsiteY3" fmla="*/ 581724 h 626174"/>
                <a:gd name="connsiteX4" fmla="*/ 465956 w 565308"/>
                <a:gd name="connsiteY4" fmla="*/ 10015 h 626174"/>
                <a:gd name="connsiteX5" fmla="*/ 565308 w 565308"/>
                <a:gd name="connsiteY5" fmla="*/ 0 h 62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308" h="626174">
                  <a:moveTo>
                    <a:pt x="565308" y="0"/>
                  </a:moveTo>
                  <a:lnTo>
                    <a:pt x="565308" y="626174"/>
                  </a:lnTo>
                  <a:lnTo>
                    <a:pt x="4481" y="626174"/>
                  </a:lnTo>
                  <a:lnTo>
                    <a:pt x="0" y="581724"/>
                  </a:lnTo>
                  <a:cubicBezTo>
                    <a:pt x="0" y="299717"/>
                    <a:pt x="200036" y="64430"/>
                    <a:pt x="465956" y="10015"/>
                  </a:cubicBezTo>
                  <a:lnTo>
                    <a:pt x="56530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s-AR"/>
            </a:p>
          </p:txBody>
        </p:sp>
      </p:grpSp>
      <p:sp>
        <p:nvSpPr>
          <p:cNvPr id="14" name="Forma libre: forma 13">
            <a:extLst>
              <a:ext uri="{FF2B5EF4-FFF2-40B4-BE49-F238E27FC236}">
                <a16:creationId xmlns:a16="http://schemas.microsoft.com/office/drawing/2014/main" id="{3A1E0A83-ED86-40B4-BAE1-3968B68B8EBB}"/>
              </a:ext>
            </a:extLst>
          </p:cNvPr>
          <p:cNvSpPr/>
          <p:nvPr userDrawn="1"/>
        </p:nvSpPr>
        <p:spPr bwMode="auto">
          <a:xfrm>
            <a:off x="11391730" y="6521450"/>
            <a:ext cx="379776" cy="336550"/>
          </a:xfrm>
          <a:custGeom>
            <a:avLst/>
            <a:gdLst>
              <a:gd name="connsiteX0" fmla="*/ 0 w 379776"/>
              <a:gd name="connsiteY0" fmla="*/ 0 h 336550"/>
              <a:gd name="connsiteX1" fmla="*/ 239443 w 379776"/>
              <a:gd name="connsiteY1" fmla="*/ 0 h 336550"/>
              <a:gd name="connsiteX2" fmla="*/ 246818 w 379776"/>
              <a:gd name="connsiteY2" fmla="*/ 73159 h 336550"/>
              <a:gd name="connsiteX3" fmla="*/ 334626 w 379776"/>
              <a:gd name="connsiteY3" fmla="*/ 281827 h 336550"/>
              <a:gd name="connsiteX4" fmla="*/ 379776 w 379776"/>
              <a:gd name="connsiteY4" fmla="*/ 336550 h 336550"/>
              <a:gd name="connsiteX5" fmla="*/ 104211 w 379776"/>
              <a:gd name="connsiteY5" fmla="*/ 336550 h 336550"/>
              <a:gd name="connsiteX6" fmla="*/ 68867 w 379776"/>
              <a:gd name="connsiteY6" fmla="*/ 276562 h 336550"/>
              <a:gd name="connsiteX7" fmla="*/ 3642 w 379776"/>
              <a:gd name="connsiteY7" fmla="*/ 52313 h 336550"/>
              <a:gd name="connsiteX8" fmla="*/ 0 w 379776"/>
              <a:gd name="connsiteY8" fmla="*/ 0 h 336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776" h="336550">
                <a:moveTo>
                  <a:pt x="0" y="0"/>
                </a:moveTo>
                <a:lnTo>
                  <a:pt x="239443" y="0"/>
                </a:lnTo>
                <a:lnTo>
                  <a:pt x="246818" y="73159"/>
                </a:lnTo>
                <a:cubicBezTo>
                  <a:pt x="262365" y="149136"/>
                  <a:pt x="292677" y="219735"/>
                  <a:pt x="334626" y="281827"/>
                </a:cubicBezTo>
                <a:lnTo>
                  <a:pt x="379776" y="336550"/>
                </a:lnTo>
                <a:lnTo>
                  <a:pt x="104211" y="336550"/>
                </a:lnTo>
                <a:lnTo>
                  <a:pt x="68867" y="276562"/>
                </a:lnTo>
                <a:cubicBezTo>
                  <a:pt x="35920" y="205874"/>
                  <a:pt x="13444" y="130432"/>
                  <a:pt x="3642" y="5231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294743135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 userDrawn="1"/>
        </p:nvSpPr>
        <p:spPr bwMode="auto">
          <a:xfrm rot="10800000">
            <a:off x="0" y="-1"/>
            <a:ext cx="12192000" cy="637445"/>
          </a:xfrm>
          <a:custGeom>
            <a:avLst/>
            <a:gdLst>
              <a:gd name="T0" fmla="*/ 418 w 418"/>
              <a:gd name="T1" fmla="*/ 16 h 16"/>
              <a:gd name="T2" fmla="*/ 418 w 418"/>
              <a:gd name="T3" fmla="*/ 10 h 16"/>
              <a:gd name="T4" fmla="*/ 387 w 418"/>
              <a:gd name="T5" fmla="*/ 0 h 16"/>
              <a:gd name="T6" fmla="*/ 31 w 418"/>
              <a:gd name="T7" fmla="*/ 0 h 16"/>
              <a:gd name="T8" fmla="*/ 0 w 418"/>
              <a:gd name="T9" fmla="*/ 10 h 16"/>
              <a:gd name="T10" fmla="*/ 0 w 418"/>
              <a:gd name="T11" fmla="*/ 16 h 16"/>
              <a:gd name="T12" fmla="*/ 418 w 418"/>
              <a:gd name="T13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16">
                <a:moveTo>
                  <a:pt x="418" y="16"/>
                </a:moveTo>
                <a:cubicBezTo>
                  <a:pt x="418" y="10"/>
                  <a:pt x="418" y="10"/>
                  <a:pt x="418" y="10"/>
                </a:cubicBezTo>
                <a:cubicBezTo>
                  <a:pt x="418" y="4"/>
                  <a:pt x="404" y="0"/>
                  <a:pt x="387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4" y="0"/>
                  <a:pt x="0" y="4"/>
                  <a:pt x="0" y="10"/>
                </a:cubicBezTo>
                <a:cubicBezTo>
                  <a:pt x="0" y="16"/>
                  <a:pt x="0" y="16"/>
                  <a:pt x="0" y="16"/>
                </a:cubicBezTo>
                <a:lnTo>
                  <a:pt x="418" y="16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Oval 6"/>
          <p:cNvSpPr>
            <a:spLocks noChangeArrowheads="1"/>
          </p:cNvSpPr>
          <p:nvPr userDrawn="1"/>
        </p:nvSpPr>
        <p:spPr bwMode="auto">
          <a:xfrm>
            <a:off x="10943528" y="217612"/>
            <a:ext cx="961222" cy="994503"/>
          </a:xfrm>
          <a:prstGeom prst="ellipse">
            <a:avLst/>
          </a:prstGeom>
          <a:solidFill>
            <a:schemeClr val="accent4">
              <a:lumMod val="20000"/>
              <a:lumOff val="80000"/>
            </a:schemeClr>
          </a:solidFill>
          <a:ln w="793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905082221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0202536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3440" y="888548"/>
            <a:ext cx="11573197" cy="840230"/>
          </a:xfrm>
          <a:prstGeom prst="rect">
            <a:avLst/>
          </a:prstGeom>
          <a:noFill/>
          <a:effectLst/>
        </p:spPr>
        <p:txBody>
          <a:bodyPr wrap="square" rtlCol="0" anchor="ctr">
            <a:spAutoFit/>
          </a:bodyPr>
          <a:lstStyle>
            <a:lvl1pPr marL="0" indent="0" algn="ctr">
              <a:buFontTx/>
              <a:buNone/>
              <a:defRPr lang="en-US" altLang="ko-KR" sz="5400">
                <a:solidFill>
                  <a:schemeClr val="tx1"/>
                </a:solidFill>
                <a:effectLst/>
                <a:latin typeface="+mj-lt"/>
              </a:defRPr>
            </a:lvl1pPr>
          </a:lstStyle>
          <a:p>
            <a:pPr marL="0" lvl="0"/>
            <a:r>
              <a:rPr lang="en-US" altLang="ko-KR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5146700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6" r:id="rId2"/>
    <p:sldLayoutId id="2147483708" r:id="rId3"/>
    <p:sldLayoutId id="2147483704" r:id="rId4"/>
    <p:sldLayoutId id="2147483712" r:id="rId5"/>
    <p:sldLayoutId id="2147483702" r:id="rId6"/>
    <p:sldLayoutId id="2147483703" r:id="rId7"/>
    <p:sldLayoutId id="2147483657" r:id="rId8"/>
    <p:sldLayoutId id="2147483694" r:id="rId9"/>
    <p:sldLayoutId id="2147483692" r:id="rId10"/>
    <p:sldLayoutId id="2147483678" r:id="rId11"/>
    <p:sldLayoutId id="2147483680" r:id="rId12"/>
    <p:sldLayoutId id="2147483681" r:id="rId13"/>
    <p:sldLayoutId id="2147483682" r:id="rId14"/>
    <p:sldLayoutId id="2147483713" r:id="rId15"/>
    <p:sldLayoutId id="2147483714" r:id="rId16"/>
    <p:sldLayoutId id="2147483715" r:id="rId17"/>
    <p:sldLayoutId id="2147483716" r:id="rId18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.png"/><Relationship Id="rId4" Type="http://schemas.openxmlformats.org/officeDocument/2006/relationships/image" Target="../media/image31.sv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riángulo isósceles 4">
            <a:extLst>
              <a:ext uri="{FF2B5EF4-FFF2-40B4-BE49-F238E27FC236}">
                <a16:creationId xmlns:a16="http://schemas.microsoft.com/office/drawing/2014/main" id="{1B56C288-FC95-41AD-B8F2-FCC3D38FE694}"/>
              </a:ext>
            </a:extLst>
          </p:cNvPr>
          <p:cNvSpPr/>
          <p:nvPr/>
        </p:nvSpPr>
        <p:spPr>
          <a:xfrm>
            <a:off x="127000" y="1689100"/>
            <a:ext cx="11950700" cy="2765364"/>
          </a:xfrm>
          <a:prstGeom prst="triangle">
            <a:avLst/>
          </a:prstGeom>
          <a:solidFill>
            <a:srgbClr val="F2F2EF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498B7FF7-E695-4C8B-A9E1-1BB4584A81CE}"/>
              </a:ext>
            </a:extLst>
          </p:cNvPr>
          <p:cNvSpPr/>
          <p:nvPr/>
        </p:nvSpPr>
        <p:spPr>
          <a:xfrm>
            <a:off x="0" y="4406747"/>
            <a:ext cx="12192000" cy="200946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" name="Triángulo isósceles 12">
            <a:extLst>
              <a:ext uri="{FF2B5EF4-FFF2-40B4-BE49-F238E27FC236}">
                <a16:creationId xmlns:a16="http://schemas.microsoft.com/office/drawing/2014/main" id="{782AFA17-9695-45FB-9EE4-6CAECDEB20D2}"/>
              </a:ext>
            </a:extLst>
          </p:cNvPr>
          <p:cNvSpPr/>
          <p:nvPr/>
        </p:nvSpPr>
        <p:spPr>
          <a:xfrm>
            <a:off x="5338166" y="1790701"/>
            <a:ext cx="1545234" cy="4625515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96BAA712-EEE9-4527-9BAC-BD14001378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743" y="153"/>
            <a:ext cx="11001375" cy="5500688"/>
          </a:xfrm>
          <a:prstGeom prst="rect">
            <a:avLst/>
          </a:prstGeom>
        </p:spPr>
      </p:pic>
      <p:grpSp>
        <p:nvGrpSpPr>
          <p:cNvPr id="6" name="Grupo 5">
            <a:extLst>
              <a:ext uri="{FF2B5EF4-FFF2-40B4-BE49-F238E27FC236}">
                <a16:creationId xmlns:a16="http://schemas.microsoft.com/office/drawing/2014/main" id="{B05D14DA-1DCB-44D0-BE31-6A59DBF26EA5}"/>
              </a:ext>
            </a:extLst>
          </p:cNvPr>
          <p:cNvGrpSpPr/>
          <p:nvPr/>
        </p:nvGrpSpPr>
        <p:grpSpPr>
          <a:xfrm>
            <a:off x="1366795" y="4464905"/>
            <a:ext cx="9701789" cy="1955666"/>
            <a:chOff x="1366795" y="4013214"/>
            <a:chExt cx="9701789" cy="1955666"/>
          </a:xfrm>
        </p:grpSpPr>
        <p:sp>
          <p:nvSpPr>
            <p:cNvPr id="14" name="TextBox 20">
              <a:extLst>
                <a:ext uri="{FF2B5EF4-FFF2-40B4-BE49-F238E27FC236}">
                  <a16:creationId xmlns:a16="http://schemas.microsoft.com/office/drawing/2014/main" id="{93AEA043-746F-4334-A00A-A4587B060237}"/>
                </a:ext>
              </a:extLst>
            </p:cNvPr>
            <p:cNvSpPr txBox="1"/>
            <p:nvPr/>
          </p:nvSpPr>
          <p:spPr>
            <a:xfrm>
              <a:off x="4435819" y="4811898"/>
              <a:ext cx="6632765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sz="4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j-lt"/>
                  <a:cs typeface="B Nazanin" panose="00000700000000000000" pitchFamily="2" charset="-78"/>
                </a:rPr>
                <a:t>تم: مسابقات اتومبیل رانی</a:t>
              </a:r>
              <a:endParaRPr lang="ko-KR" altLang="en-US" sz="4000" b="1" dirty="0">
                <a:solidFill>
                  <a:srgbClr val="C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93AEA043-746F-4334-A00A-A4587B060237}"/>
                </a:ext>
              </a:extLst>
            </p:cNvPr>
            <p:cNvSpPr txBox="1"/>
            <p:nvPr/>
          </p:nvSpPr>
          <p:spPr>
            <a:xfrm>
              <a:off x="1366795" y="4013214"/>
              <a:ext cx="4259431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sz="40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j-lt"/>
                  <a:cs typeface="B Nazanin" panose="00000700000000000000" pitchFamily="2" charset="-78"/>
                </a:rPr>
                <a:t>قالب پاورپوینت خودرو</a:t>
              </a:r>
              <a:endParaRPr lang="ko-KR" altLang="en-US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DC83D12-1353-440F-A5DC-1ACD4C118187}"/>
                </a:ext>
              </a:extLst>
            </p:cNvPr>
            <p:cNvSpPr txBox="1"/>
            <p:nvPr/>
          </p:nvSpPr>
          <p:spPr>
            <a:xfrm>
              <a:off x="5740684" y="5630326"/>
              <a:ext cx="4325059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en-US"/>
              </a:defPPr>
              <a:lvl1pPr algn="ctr">
                <a:defRPr sz="5400">
                  <a:solidFill>
                    <a:schemeClr val="bg1"/>
                  </a:solidFill>
                  <a:effectLst>
                    <a:outerShdw blurRad="12700" dist="88900" dir="3000000" algn="tl" rotWithShape="0">
                      <a:schemeClr val="accent2">
                        <a:alpha val="40000"/>
                      </a:schemeClr>
                    </a:outerShdw>
                  </a:effectLst>
                  <a:latin typeface="+mj-lt"/>
                </a:defRPr>
              </a:lvl1pPr>
            </a:lstStyle>
            <a:p>
              <a:pPr rtl="1"/>
              <a:r>
                <a:rPr lang="fa-IR" altLang="ko-KR" sz="1600" dirty="0">
                  <a:solidFill>
                    <a:srgbClr val="595757"/>
                  </a:solidFill>
                  <a:effectLst/>
                  <a:latin typeface="+mn-lt"/>
                  <a:cs typeface="B Nazanin" panose="00000700000000000000" pitchFamily="2" charset="-78"/>
                </a:rPr>
                <a:t>عنوان فرعی ارائه خود را وارد کنید</a:t>
              </a:r>
              <a:endParaRPr lang="ko-KR" altLang="en-US" sz="1600" dirty="0">
                <a:solidFill>
                  <a:srgbClr val="595757"/>
                </a:solidFill>
                <a:effectLst/>
                <a:latin typeface="+mn-lt"/>
                <a:cs typeface="B Nazanin" panose="00000700000000000000" pitchFamily="2" charset="-78"/>
              </a:endParaRPr>
            </a:p>
          </p:txBody>
        </p:sp>
        <p:cxnSp>
          <p:nvCxnSpPr>
            <p:cNvPr id="3" name="Conector recto 2">
              <a:extLst>
                <a:ext uri="{FF2B5EF4-FFF2-40B4-BE49-F238E27FC236}">
                  <a16:creationId xmlns:a16="http://schemas.microsoft.com/office/drawing/2014/main" id="{74802AC7-6200-4B20-A466-D2721A711697}"/>
                </a:ext>
              </a:extLst>
            </p:cNvPr>
            <p:cNvCxnSpPr/>
            <p:nvPr/>
          </p:nvCxnSpPr>
          <p:spPr>
            <a:xfrm>
              <a:off x="1897231" y="4838295"/>
              <a:ext cx="3440935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Conector recto 35">
              <a:extLst>
                <a:ext uri="{FF2B5EF4-FFF2-40B4-BE49-F238E27FC236}">
                  <a16:creationId xmlns:a16="http://schemas.microsoft.com/office/drawing/2014/main" id="{CBBC8899-D735-49AF-8E3A-2BCF7703B559}"/>
                </a:ext>
              </a:extLst>
            </p:cNvPr>
            <p:cNvCxnSpPr/>
            <p:nvPr/>
          </p:nvCxnSpPr>
          <p:spPr>
            <a:xfrm>
              <a:off x="6096000" y="5642630"/>
              <a:ext cx="3312405" cy="0"/>
            </a:xfrm>
            <a:prstGeom prst="line">
              <a:avLst/>
            </a:prstGeom>
            <a:ln w="381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623920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06273" y="582893"/>
            <a:ext cx="8428014" cy="83978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6000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60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2789F4-5014-4988-8C21-B5715F3AB7FF}"/>
              </a:ext>
            </a:extLst>
          </p:cNvPr>
          <p:cNvGrpSpPr/>
          <p:nvPr/>
        </p:nvGrpSpPr>
        <p:grpSpPr>
          <a:xfrm>
            <a:off x="0" y="3675185"/>
            <a:ext cx="8641143" cy="2430270"/>
            <a:chOff x="-2224453" y="3596782"/>
            <a:chExt cx="8641143" cy="2430270"/>
          </a:xfrm>
          <a:solidFill>
            <a:srgbClr val="C00000"/>
          </a:solidFill>
        </p:grpSpPr>
        <p:sp>
          <p:nvSpPr>
            <p:cNvPr id="4" name="직사각형 36">
              <a:extLst>
                <a:ext uri="{FF2B5EF4-FFF2-40B4-BE49-F238E27FC236}">
                  <a16:creationId xmlns:a16="http://schemas.microsoft.com/office/drawing/2014/main" id="{69E5EEB4-F69F-427B-89A0-DCB50AEBF2ED}"/>
                </a:ext>
              </a:extLst>
            </p:cNvPr>
            <p:cNvSpPr/>
            <p:nvPr/>
          </p:nvSpPr>
          <p:spPr>
            <a:xfrm>
              <a:off x="-2224453" y="3596782"/>
              <a:ext cx="7520353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5" name="Down Arrow 3">
              <a:extLst>
                <a:ext uri="{FF2B5EF4-FFF2-40B4-BE49-F238E27FC236}">
                  <a16:creationId xmlns:a16="http://schemas.microsoft.com/office/drawing/2014/main" id="{4A92B039-6845-4D0F-AA29-19F09371AB0E}"/>
                </a:ext>
              </a:extLst>
            </p:cNvPr>
            <p:cNvSpPr/>
            <p:nvPr/>
          </p:nvSpPr>
          <p:spPr>
            <a:xfrm rot="10800000" flipH="1" flipV="1">
              <a:off x="4904522" y="3596782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C1948CC-6C6C-456F-B717-AFEEF344B3DC}"/>
              </a:ext>
            </a:extLst>
          </p:cNvPr>
          <p:cNvGrpSpPr/>
          <p:nvPr/>
        </p:nvGrpSpPr>
        <p:grpSpPr>
          <a:xfrm>
            <a:off x="8875051" y="2754439"/>
            <a:ext cx="2304256" cy="682224"/>
            <a:chOff x="6631768" y="2037152"/>
            <a:chExt cx="2304256" cy="68222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7717ECB-56F3-477E-AD94-0D99B0370F16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29C166C-80F0-4355-996A-CECE29AC72A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261FFE1-136E-4C50-8196-E3A7391CACE1}"/>
              </a:ext>
            </a:extLst>
          </p:cNvPr>
          <p:cNvGrpSpPr/>
          <p:nvPr/>
        </p:nvGrpSpPr>
        <p:grpSpPr>
          <a:xfrm>
            <a:off x="7551355" y="1898953"/>
            <a:ext cx="4640644" cy="2430270"/>
            <a:chOff x="5775310" y="1820550"/>
            <a:chExt cx="4640644" cy="2430270"/>
          </a:xfrm>
          <a:solidFill>
            <a:schemeClr val="tx1"/>
          </a:solidFill>
        </p:grpSpPr>
        <p:sp>
          <p:nvSpPr>
            <p:cNvPr id="17" name="직사각형 5">
              <a:extLst>
                <a:ext uri="{FF2B5EF4-FFF2-40B4-BE49-F238E27FC236}">
                  <a16:creationId xmlns:a16="http://schemas.microsoft.com/office/drawing/2014/main" id="{4E7A041A-2D73-42D0-821E-659B8B222C2E}"/>
                </a:ext>
              </a:extLst>
            </p:cNvPr>
            <p:cNvSpPr/>
            <p:nvPr/>
          </p:nvSpPr>
          <p:spPr>
            <a:xfrm>
              <a:off x="6896099" y="3484019"/>
              <a:ext cx="3519855" cy="7668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18" name="Down Arrow 3">
              <a:extLst>
                <a:ext uri="{FF2B5EF4-FFF2-40B4-BE49-F238E27FC236}">
                  <a16:creationId xmlns:a16="http://schemas.microsoft.com/office/drawing/2014/main" id="{E790A5A8-B6CF-4E6A-B85D-996FC658C17E}"/>
                </a:ext>
              </a:extLst>
            </p:cNvPr>
            <p:cNvSpPr/>
            <p:nvPr/>
          </p:nvSpPr>
          <p:spPr>
            <a:xfrm rot="10800000">
              <a:off x="5775310" y="1820550"/>
              <a:ext cx="1512168" cy="2430270"/>
            </a:xfrm>
            <a:custGeom>
              <a:avLst/>
              <a:gdLst/>
              <a:ahLst/>
              <a:cxnLst/>
              <a:rect l="l" t="t" r="r" b="b"/>
              <a:pathLst>
                <a:path w="1512168" h="2430270">
                  <a:moveTo>
                    <a:pt x="756084" y="2430270"/>
                  </a:moveTo>
                  <a:lnTo>
                    <a:pt x="0" y="1674186"/>
                  </a:lnTo>
                  <a:lnTo>
                    <a:pt x="378042" y="1674186"/>
                  </a:lnTo>
                  <a:lnTo>
                    <a:pt x="378042" y="0"/>
                  </a:lnTo>
                  <a:lnTo>
                    <a:pt x="1134126" y="756084"/>
                  </a:lnTo>
                  <a:lnTo>
                    <a:pt x="1134126" y="1674186"/>
                  </a:lnTo>
                  <a:lnTo>
                    <a:pt x="1512168" y="1674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F6FF1B4-762F-4E2A-9096-6A0186615B32}"/>
              </a:ext>
            </a:extLst>
          </p:cNvPr>
          <p:cNvSpPr txBox="1"/>
          <p:nvPr/>
        </p:nvSpPr>
        <p:spPr>
          <a:xfrm>
            <a:off x="4143989" y="3874520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E299720-8E6A-4E3F-979C-44FCF2CA1C34}"/>
              </a:ext>
            </a:extLst>
          </p:cNvPr>
          <p:cNvSpPr txBox="1"/>
          <p:nvPr/>
        </p:nvSpPr>
        <p:spPr>
          <a:xfrm>
            <a:off x="9168189" y="3760825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F0F8497-4180-471F-AAE4-A644C8C54C06}"/>
              </a:ext>
            </a:extLst>
          </p:cNvPr>
          <p:cNvSpPr txBox="1"/>
          <p:nvPr/>
        </p:nvSpPr>
        <p:spPr>
          <a:xfrm>
            <a:off x="1006272" y="2546213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A5DE18C-255F-43A7-A75C-AE5819CC8B92}"/>
              </a:ext>
            </a:extLst>
          </p:cNvPr>
          <p:cNvSpPr txBox="1"/>
          <p:nvPr/>
        </p:nvSpPr>
        <p:spPr>
          <a:xfrm>
            <a:off x="1006272" y="1899228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232AEC66-5F7E-4050-AB7D-075145ACFDDE}"/>
              </a:ext>
            </a:extLst>
          </p:cNvPr>
          <p:cNvSpPr txBox="1"/>
          <p:nvPr/>
        </p:nvSpPr>
        <p:spPr>
          <a:xfrm>
            <a:off x="1006272" y="5188219"/>
            <a:ext cx="593387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017FEB6-0CFB-456C-ACFF-1E570EEC4269}"/>
              </a:ext>
            </a:extLst>
          </p:cNvPr>
          <p:cNvSpPr txBox="1"/>
          <p:nvPr/>
        </p:nvSpPr>
        <p:spPr>
          <a:xfrm>
            <a:off x="1006272" y="4541234"/>
            <a:ext cx="593387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C8C89FF-1DE5-41DA-9079-4D7395D3B819}"/>
              </a:ext>
            </a:extLst>
          </p:cNvPr>
          <p:cNvGrpSpPr/>
          <p:nvPr/>
        </p:nvGrpSpPr>
        <p:grpSpPr>
          <a:xfrm>
            <a:off x="8377775" y="4576402"/>
            <a:ext cx="2304256" cy="682224"/>
            <a:chOff x="6631768" y="2037152"/>
            <a:chExt cx="2304256" cy="68222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04FE71-FB62-49FE-B4DF-70DF7E10623B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8B3E8A8-4A91-4BDC-9751-52B499B2B9CD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eeform 45">
            <a:extLst>
              <a:ext uri="{FF2B5EF4-FFF2-40B4-BE49-F238E27FC236}">
                <a16:creationId xmlns:a16="http://schemas.microsoft.com/office/drawing/2014/main" id="{D61785F7-CCBF-45B4-B86F-3931D0BA80CC}"/>
              </a:ext>
            </a:extLst>
          </p:cNvPr>
          <p:cNvSpPr>
            <a:spLocks noEditPoints="1"/>
          </p:cNvSpPr>
          <p:nvPr/>
        </p:nvSpPr>
        <p:spPr bwMode="auto">
          <a:xfrm>
            <a:off x="9812421" y="297799"/>
            <a:ext cx="1739219" cy="2134496"/>
          </a:xfrm>
          <a:custGeom>
            <a:avLst/>
            <a:gdLst>
              <a:gd name="T0" fmla="*/ 38 w 72"/>
              <a:gd name="T1" fmla="*/ 0 h 87"/>
              <a:gd name="T2" fmla="*/ 71 w 72"/>
              <a:gd name="T3" fmla="*/ 37 h 87"/>
              <a:gd name="T4" fmla="*/ 51 w 72"/>
              <a:gd name="T5" fmla="*/ 79 h 87"/>
              <a:gd name="T6" fmla="*/ 25 w 72"/>
              <a:gd name="T7" fmla="*/ 79 h 87"/>
              <a:gd name="T8" fmla="*/ 8 w 72"/>
              <a:gd name="T9" fmla="*/ 21 h 87"/>
              <a:gd name="T10" fmla="*/ 38 w 72"/>
              <a:gd name="T11" fmla="*/ 0 h 87"/>
              <a:gd name="T12" fmla="*/ 14 w 72"/>
              <a:gd name="T13" fmla="*/ 34 h 87"/>
              <a:gd name="T14" fmla="*/ 13 w 72"/>
              <a:gd name="T15" fmla="*/ 42 h 87"/>
              <a:gd name="T16" fmla="*/ 30 w 72"/>
              <a:gd name="T17" fmla="*/ 53 h 87"/>
              <a:gd name="T18" fmla="*/ 45 w 72"/>
              <a:gd name="T19" fmla="*/ 53 h 87"/>
              <a:gd name="T20" fmla="*/ 62 w 72"/>
              <a:gd name="T21" fmla="*/ 48 h 87"/>
              <a:gd name="T22" fmla="*/ 62 w 72"/>
              <a:gd name="T23" fmla="*/ 34 h 87"/>
              <a:gd name="T24" fmla="*/ 14 w 72"/>
              <a:gd name="T25" fmla="*/ 34 h 87"/>
              <a:gd name="T26" fmla="*/ 44 w 72"/>
              <a:gd name="T27" fmla="*/ 3 h 87"/>
              <a:gd name="T28" fmla="*/ 32 w 72"/>
              <a:gd name="T29" fmla="*/ 3 h 87"/>
              <a:gd name="T30" fmla="*/ 37 w 72"/>
              <a:gd name="T31" fmla="*/ 30 h 87"/>
              <a:gd name="T32" fmla="*/ 39 w 72"/>
              <a:gd name="T33" fmla="*/ 30 h 87"/>
              <a:gd name="T34" fmla="*/ 44 w 72"/>
              <a:gd name="T35" fmla="*/ 3 h 87"/>
              <a:gd name="T36" fmla="*/ 48 w 72"/>
              <a:gd name="T37" fmla="*/ 30 h 87"/>
              <a:gd name="T38" fmla="*/ 58 w 72"/>
              <a:gd name="T39" fmla="*/ 27 h 87"/>
              <a:gd name="T40" fmla="*/ 60 w 72"/>
              <a:gd name="T41" fmla="*/ 24 h 87"/>
              <a:gd name="T42" fmla="*/ 50 w 72"/>
              <a:gd name="T43" fmla="*/ 6 h 87"/>
              <a:gd name="T44" fmla="*/ 48 w 72"/>
              <a:gd name="T45" fmla="*/ 30 h 87"/>
              <a:gd name="T46" fmla="*/ 28 w 72"/>
              <a:gd name="T47" fmla="*/ 29 h 87"/>
              <a:gd name="T48" fmla="*/ 26 w 72"/>
              <a:gd name="T49" fmla="*/ 7 h 87"/>
              <a:gd name="T50" fmla="*/ 25 w 72"/>
              <a:gd name="T51" fmla="*/ 6 h 87"/>
              <a:gd name="T52" fmla="*/ 19 w 72"/>
              <a:gd name="T53" fmla="*/ 16 h 87"/>
              <a:gd name="T54" fmla="*/ 27 w 72"/>
              <a:gd name="T55" fmla="*/ 29 h 87"/>
              <a:gd name="T56" fmla="*/ 28 w 72"/>
              <a:gd name="T57" fmla="*/ 29 h 87"/>
              <a:gd name="T58" fmla="*/ 32 w 72"/>
              <a:gd name="T59" fmla="*/ 82 h 87"/>
              <a:gd name="T60" fmla="*/ 33 w 72"/>
              <a:gd name="T61" fmla="*/ 81 h 87"/>
              <a:gd name="T62" fmla="*/ 16 w 72"/>
              <a:gd name="T63" fmla="*/ 63 h 87"/>
              <a:gd name="T64" fmla="*/ 27 w 72"/>
              <a:gd name="T65" fmla="*/ 77 h 87"/>
              <a:gd name="T66" fmla="*/ 32 w 72"/>
              <a:gd name="T67" fmla="*/ 82 h 87"/>
              <a:gd name="T68" fmla="*/ 59 w 72"/>
              <a:gd name="T69" fmla="*/ 64 h 87"/>
              <a:gd name="T70" fmla="*/ 58 w 72"/>
              <a:gd name="T71" fmla="*/ 63 h 87"/>
              <a:gd name="T72" fmla="*/ 48 w 72"/>
              <a:gd name="T73" fmla="*/ 66 h 87"/>
              <a:gd name="T74" fmla="*/ 43 w 72"/>
              <a:gd name="T75" fmla="*/ 81 h 87"/>
              <a:gd name="T76" fmla="*/ 44 w 72"/>
              <a:gd name="T77" fmla="*/ 82 h 87"/>
              <a:gd name="T78" fmla="*/ 49 w 72"/>
              <a:gd name="T79" fmla="*/ 75 h 87"/>
              <a:gd name="T80" fmla="*/ 59 w 72"/>
              <a:gd name="T81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87">
                <a:moveTo>
                  <a:pt x="38" y="0"/>
                </a:moveTo>
                <a:cubicBezTo>
                  <a:pt x="57" y="0"/>
                  <a:pt x="72" y="17"/>
                  <a:pt x="71" y="37"/>
                </a:cubicBezTo>
                <a:cubicBezTo>
                  <a:pt x="70" y="54"/>
                  <a:pt x="64" y="68"/>
                  <a:pt x="51" y="79"/>
                </a:cubicBezTo>
                <a:cubicBezTo>
                  <a:pt x="41" y="87"/>
                  <a:pt x="35" y="87"/>
                  <a:pt x="25" y="79"/>
                </a:cubicBezTo>
                <a:cubicBezTo>
                  <a:pt x="8" y="66"/>
                  <a:pt x="0" y="39"/>
                  <a:pt x="8" y="21"/>
                </a:cubicBezTo>
                <a:cubicBezTo>
                  <a:pt x="13" y="9"/>
                  <a:pt x="25" y="0"/>
                  <a:pt x="38" y="0"/>
                </a:cubicBezTo>
                <a:close/>
                <a:moveTo>
                  <a:pt x="14" y="34"/>
                </a:moveTo>
                <a:cubicBezTo>
                  <a:pt x="14" y="37"/>
                  <a:pt x="13" y="39"/>
                  <a:pt x="13" y="42"/>
                </a:cubicBezTo>
                <a:cubicBezTo>
                  <a:pt x="13" y="52"/>
                  <a:pt x="21" y="58"/>
                  <a:pt x="30" y="53"/>
                </a:cubicBezTo>
                <a:cubicBezTo>
                  <a:pt x="36" y="50"/>
                  <a:pt x="40" y="49"/>
                  <a:pt x="45" y="53"/>
                </a:cubicBezTo>
                <a:cubicBezTo>
                  <a:pt x="52" y="57"/>
                  <a:pt x="61" y="54"/>
                  <a:pt x="62" y="48"/>
                </a:cubicBezTo>
                <a:cubicBezTo>
                  <a:pt x="63" y="43"/>
                  <a:pt x="62" y="39"/>
                  <a:pt x="62" y="34"/>
                </a:cubicBezTo>
                <a:cubicBezTo>
                  <a:pt x="46" y="39"/>
                  <a:pt x="30" y="39"/>
                  <a:pt x="14" y="34"/>
                </a:cubicBezTo>
                <a:close/>
                <a:moveTo>
                  <a:pt x="44" y="3"/>
                </a:moveTo>
                <a:cubicBezTo>
                  <a:pt x="40" y="3"/>
                  <a:pt x="36" y="3"/>
                  <a:pt x="32" y="3"/>
                </a:cubicBezTo>
                <a:cubicBezTo>
                  <a:pt x="34" y="13"/>
                  <a:pt x="36" y="21"/>
                  <a:pt x="37" y="30"/>
                </a:cubicBezTo>
                <a:cubicBezTo>
                  <a:pt x="38" y="30"/>
                  <a:pt x="38" y="30"/>
                  <a:pt x="39" y="30"/>
                </a:cubicBezTo>
                <a:cubicBezTo>
                  <a:pt x="41" y="21"/>
                  <a:pt x="42" y="12"/>
                  <a:pt x="44" y="3"/>
                </a:cubicBezTo>
                <a:close/>
                <a:moveTo>
                  <a:pt x="48" y="30"/>
                </a:moveTo>
                <a:cubicBezTo>
                  <a:pt x="52" y="29"/>
                  <a:pt x="55" y="28"/>
                  <a:pt x="58" y="27"/>
                </a:cubicBezTo>
                <a:cubicBezTo>
                  <a:pt x="59" y="26"/>
                  <a:pt x="60" y="25"/>
                  <a:pt x="60" y="24"/>
                </a:cubicBezTo>
                <a:cubicBezTo>
                  <a:pt x="59" y="17"/>
                  <a:pt x="56" y="11"/>
                  <a:pt x="50" y="6"/>
                </a:cubicBezTo>
                <a:cubicBezTo>
                  <a:pt x="49" y="14"/>
                  <a:pt x="48" y="21"/>
                  <a:pt x="48" y="30"/>
                </a:cubicBezTo>
                <a:close/>
                <a:moveTo>
                  <a:pt x="28" y="29"/>
                </a:moveTo>
                <a:cubicBezTo>
                  <a:pt x="28" y="21"/>
                  <a:pt x="27" y="14"/>
                  <a:pt x="26" y="7"/>
                </a:cubicBezTo>
                <a:cubicBezTo>
                  <a:pt x="26" y="6"/>
                  <a:pt x="25" y="6"/>
                  <a:pt x="25" y="6"/>
                </a:cubicBezTo>
                <a:cubicBezTo>
                  <a:pt x="23" y="9"/>
                  <a:pt x="20" y="13"/>
                  <a:pt x="19" y="16"/>
                </a:cubicBezTo>
                <a:cubicBezTo>
                  <a:pt x="14" y="25"/>
                  <a:pt x="17" y="29"/>
                  <a:pt x="27" y="29"/>
                </a:cubicBezTo>
                <a:cubicBezTo>
                  <a:pt x="27" y="29"/>
                  <a:pt x="27" y="29"/>
                  <a:pt x="28" y="29"/>
                </a:cubicBezTo>
                <a:close/>
                <a:moveTo>
                  <a:pt x="32" y="82"/>
                </a:moveTo>
                <a:cubicBezTo>
                  <a:pt x="33" y="82"/>
                  <a:pt x="33" y="81"/>
                  <a:pt x="33" y="81"/>
                </a:cubicBezTo>
                <a:cubicBezTo>
                  <a:pt x="30" y="66"/>
                  <a:pt x="28" y="64"/>
                  <a:pt x="16" y="63"/>
                </a:cubicBezTo>
                <a:cubicBezTo>
                  <a:pt x="24" y="64"/>
                  <a:pt x="26" y="70"/>
                  <a:pt x="27" y="77"/>
                </a:cubicBezTo>
                <a:cubicBezTo>
                  <a:pt x="27" y="79"/>
                  <a:pt x="31" y="80"/>
                  <a:pt x="32" y="82"/>
                </a:cubicBezTo>
                <a:close/>
                <a:moveTo>
                  <a:pt x="59" y="64"/>
                </a:moveTo>
                <a:cubicBezTo>
                  <a:pt x="58" y="63"/>
                  <a:pt x="58" y="63"/>
                  <a:pt x="58" y="63"/>
                </a:cubicBezTo>
                <a:cubicBezTo>
                  <a:pt x="55" y="64"/>
                  <a:pt x="50" y="64"/>
                  <a:pt x="48" y="66"/>
                </a:cubicBezTo>
                <a:cubicBezTo>
                  <a:pt x="46" y="70"/>
                  <a:pt x="45" y="76"/>
                  <a:pt x="43" y="81"/>
                </a:cubicBezTo>
                <a:cubicBezTo>
                  <a:pt x="43" y="81"/>
                  <a:pt x="44" y="82"/>
                  <a:pt x="44" y="82"/>
                </a:cubicBezTo>
                <a:cubicBezTo>
                  <a:pt x="46" y="80"/>
                  <a:pt x="49" y="78"/>
                  <a:pt x="49" y="75"/>
                </a:cubicBezTo>
                <a:cubicBezTo>
                  <a:pt x="51" y="70"/>
                  <a:pt x="51" y="65"/>
                  <a:pt x="59" y="6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002853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lipse 2">
            <a:extLst>
              <a:ext uri="{FF2B5EF4-FFF2-40B4-BE49-F238E27FC236}">
                <a16:creationId xmlns:a16="http://schemas.microsoft.com/office/drawing/2014/main" id="{DCB8AE47-182A-459A-AF20-F8464EB354F7}"/>
              </a:ext>
            </a:extLst>
          </p:cNvPr>
          <p:cNvSpPr/>
          <p:nvPr/>
        </p:nvSpPr>
        <p:spPr>
          <a:xfrm>
            <a:off x="6096000" y="3171860"/>
            <a:ext cx="5479915" cy="297602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933787" y="316884"/>
            <a:ext cx="4840557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8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8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B259230-9D30-4DD1-85EE-404F565C9A34}"/>
              </a:ext>
            </a:extLst>
          </p:cNvPr>
          <p:cNvGrpSpPr/>
          <p:nvPr/>
        </p:nvGrpSpPr>
        <p:grpSpPr>
          <a:xfrm>
            <a:off x="674425" y="1382062"/>
            <a:ext cx="3434878" cy="693904"/>
            <a:chOff x="4355975" y="1331342"/>
            <a:chExt cx="3012728" cy="693904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E5042C5-83D2-4D08-901A-11CB61390FB3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88BBD4B7-3192-429E-8AA9-E411374ACACA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8F561D3-B120-48B2-944F-1387DF500F16}"/>
              </a:ext>
            </a:extLst>
          </p:cNvPr>
          <p:cNvGrpSpPr/>
          <p:nvPr/>
        </p:nvGrpSpPr>
        <p:grpSpPr>
          <a:xfrm>
            <a:off x="674425" y="2540386"/>
            <a:ext cx="3434878" cy="693904"/>
            <a:chOff x="4355975" y="1331342"/>
            <a:chExt cx="3012728" cy="693904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FEC3CB39-68C3-4A04-A156-D8DA3CCA34AD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3D7E1446-869F-48A2-BD9E-15D4090A5238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6EAB1F10-2FB2-4A86-9539-EA1185F4321D}"/>
              </a:ext>
            </a:extLst>
          </p:cNvPr>
          <p:cNvGrpSpPr/>
          <p:nvPr/>
        </p:nvGrpSpPr>
        <p:grpSpPr>
          <a:xfrm>
            <a:off x="674425" y="3714099"/>
            <a:ext cx="3434878" cy="678515"/>
            <a:chOff x="4355975" y="1346731"/>
            <a:chExt cx="3012728" cy="678515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520185F-9735-4F4F-98E0-C52B119054FD}"/>
                </a:ext>
              </a:extLst>
            </p:cNvPr>
            <p:cNvSpPr txBox="1"/>
            <p:nvPr/>
          </p:nvSpPr>
          <p:spPr>
            <a:xfrm>
              <a:off x="4355975" y="1346731"/>
              <a:ext cx="30127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1CB96F63-66A1-4392-B880-EF881E6C5069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095F2169-FB54-4D74-92BF-3DA63C75626E}"/>
              </a:ext>
            </a:extLst>
          </p:cNvPr>
          <p:cNvGrpSpPr/>
          <p:nvPr/>
        </p:nvGrpSpPr>
        <p:grpSpPr>
          <a:xfrm>
            <a:off x="674425" y="4857032"/>
            <a:ext cx="3434878" cy="693904"/>
            <a:chOff x="4355975" y="1331342"/>
            <a:chExt cx="3012728" cy="693904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A4E7AED5-3CF4-4130-8C04-B4DD9D391CF5}"/>
                </a:ext>
              </a:extLst>
            </p:cNvPr>
            <p:cNvSpPr txBox="1"/>
            <p:nvPr/>
          </p:nvSpPr>
          <p:spPr>
            <a:xfrm>
              <a:off x="4355975" y="1331342"/>
              <a:ext cx="30127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C66E3376-E74A-409B-8C21-93CC29572CBF}"/>
                </a:ext>
              </a:extLst>
            </p:cNvPr>
            <p:cNvSpPr txBox="1"/>
            <p:nvPr/>
          </p:nvSpPr>
          <p:spPr>
            <a:xfrm>
              <a:off x="4355977" y="1563581"/>
              <a:ext cx="30127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DE4BEDFA-CE97-43FE-8B35-257A3EE60E7B}"/>
              </a:ext>
            </a:extLst>
          </p:cNvPr>
          <p:cNvSpPr txBox="1"/>
          <p:nvPr/>
        </p:nvSpPr>
        <p:spPr>
          <a:xfrm>
            <a:off x="7615003" y="600518"/>
            <a:ext cx="4334340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3600" dirty="0">
                <a:solidFill>
                  <a:srgbClr val="C00000"/>
                </a:solidFill>
                <a:cs typeface="B Nazanin" panose="00000700000000000000" pitchFamily="2" charset="-78"/>
              </a:rPr>
              <a:t>طرح ارائه اسلاید</a:t>
            </a:r>
          </a:p>
          <a:p>
            <a:pPr algn="r"/>
            <a:r>
              <a:rPr lang="fa-IR" altLang="ko-KR" sz="3600" dirty="0">
                <a:solidFill>
                  <a:srgbClr val="C00000"/>
                </a:solidFill>
                <a:cs typeface="B Nazanin" panose="00000700000000000000" pitchFamily="2" charset="-78"/>
              </a:rPr>
              <a:t> متن را پاک کنید</a:t>
            </a:r>
          </a:p>
          <a:p>
            <a:pPr algn="r"/>
            <a:r>
              <a:rPr lang="fa-IR" altLang="ko-KR" sz="3600" dirty="0">
                <a:solidFill>
                  <a:srgbClr val="C00000"/>
                </a:solidFill>
                <a:cs typeface="B Nazanin" panose="00000700000000000000" pitchFamily="2" charset="-78"/>
              </a:rPr>
              <a:t>برای شماارائه</a:t>
            </a:r>
            <a:endParaRPr lang="ko-KR" altLang="en-US" sz="3600" dirty="0"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pic>
        <p:nvPicPr>
          <p:cNvPr id="39" name="Imagen 38">
            <a:extLst>
              <a:ext uri="{FF2B5EF4-FFF2-40B4-BE49-F238E27FC236}">
                <a16:creationId xmlns:a16="http://schemas.microsoft.com/office/drawing/2014/main" id="{00A966F6-9EA4-4A31-873D-C9F0141449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92902" y="1903064"/>
            <a:ext cx="6720938" cy="537219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BE83DFF-711B-45BE-DFDC-F4929B1B72B3}"/>
              </a:ext>
            </a:extLst>
          </p:cNvPr>
          <p:cNvSpPr txBox="1"/>
          <p:nvPr/>
        </p:nvSpPr>
        <p:spPr>
          <a:xfrm>
            <a:off x="4360974" y="1303412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C00000"/>
                </a:solidFill>
                <a:cs typeface="B Nazanin" panose="00000700000000000000" pitchFamily="2" charset="-78"/>
              </a:rPr>
              <a:t>1</a:t>
            </a:r>
            <a:endParaRPr lang="ko-KR" altLang="en-US" sz="5400" b="1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ACCF08B-5E80-89F1-F3F4-6D664B0F560E}"/>
              </a:ext>
            </a:extLst>
          </p:cNvPr>
          <p:cNvSpPr/>
          <p:nvPr/>
        </p:nvSpPr>
        <p:spPr>
          <a:xfrm>
            <a:off x="4893310" y="1448902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375EE69-1C82-E3A0-EEE0-4C0F405694A3}"/>
              </a:ext>
            </a:extLst>
          </p:cNvPr>
          <p:cNvSpPr txBox="1"/>
          <p:nvPr/>
        </p:nvSpPr>
        <p:spPr>
          <a:xfrm>
            <a:off x="4360974" y="2461736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C00000"/>
                </a:solidFill>
                <a:cs typeface="B Nazanin" panose="00000700000000000000" pitchFamily="2" charset="-78"/>
              </a:rPr>
              <a:t>2</a:t>
            </a:r>
            <a:endParaRPr lang="ko-KR" altLang="en-US" sz="5400" b="1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D99AEE7-E567-3431-46B1-AABCDC046FD5}"/>
              </a:ext>
            </a:extLst>
          </p:cNvPr>
          <p:cNvSpPr/>
          <p:nvPr/>
        </p:nvSpPr>
        <p:spPr>
          <a:xfrm>
            <a:off x="4893310" y="2607226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3A2ACE4-2242-0AAB-5F1B-3FE9B3995BB6}"/>
              </a:ext>
            </a:extLst>
          </p:cNvPr>
          <p:cNvSpPr txBox="1"/>
          <p:nvPr/>
        </p:nvSpPr>
        <p:spPr>
          <a:xfrm>
            <a:off x="4360974" y="3620060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C00000"/>
                </a:solidFill>
                <a:cs typeface="B Nazanin" panose="00000700000000000000" pitchFamily="2" charset="-78"/>
              </a:rPr>
              <a:t>3</a:t>
            </a:r>
            <a:endParaRPr lang="ko-KR" altLang="en-US" sz="5400" b="1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C278328-371D-F25F-B68E-3FF4E9F08FC3}"/>
              </a:ext>
            </a:extLst>
          </p:cNvPr>
          <p:cNvSpPr/>
          <p:nvPr/>
        </p:nvSpPr>
        <p:spPr>
          <a:xfrm>
            <a:off x="4893310" y="3765550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70C0B8E-FB58-E1C4-1D76-267E330FCB99}"/>
              </a:ext>
            </a:extLst>
          </p:cNvPr>
          <p:cNvSpPr txBox="1"/>
          <p:nvPr/>
        </p:nvSpPr>
        <p:spPr>
          <a:xfrm>
            <a:off x="4360974" y="4778382"/>
            <a:ext cx="432048" cy="830997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 rtl="1"/>
            <a:r>
              <a:rPr lang="en-US" altLang="ko-KR" sz="5400" b="1">
                <a:solidFill>
                  <a:srgbClr val="C00000"/>
                </a:solidFill>
                <a:cs typeface="B Nazanin" panose="00000700000000000000" pitchFamily="2" charset="-78"/>
              </a:rPr>
              <a:t>4</a:t>
            </a:r>
            <a:endParaRPr lang="ko-KR" altLang="en-US" sz="5400" b="1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34EA4BE-C693-709D-001F-D974A88803D2}"/>
              </a:ext>
            </a:extLst>
          </p:cNvPr>
          <p:cNvSpPr/>
          <p:nvPr/>
        </p:nvSpPr>
        <p:spPr>
          <a:xfrm>
            <a:off x="4893310" y="4923872"/>
            <a:ext cx="54000" cy="54001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69082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D3A5695C-BF8D-484C-ABC7-7C2433BE3F8A}"/>
              </a:ext>
            </a:extLst>
          </p:cNvPr>
          <p:cNvSpPr/>
          <p:nvPr/>
        </p:nvSpPr>
        <p:spPr>
          <a:xfrm>
            <a:off x="255494" y="201706"/>
            <a:ext cx="11936506" cy="6637521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FD5A2BD-B6EA-41AD-84EB-E80E7C6ACE66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r="27493"/>
          <a:stretch>
            <a:fillRect/>
          </a:stretch>
        </p:blipFill>
        <p:spPr>
          <a:xfrm>
            <a:off x="3630707" y="2671657"/>
            <a:ext cx="8561294" cy="4186344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-295275" y="562948"/>
            <a:ext cx="7261061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5400" b="1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5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그룹 15">
            <a:extLst>
              <a:ext uri="{FF2B5EF4-FFF2-40B4-BE49-F238E27FC236}">
                <a16:creationId xmlns:a16="http://schemas.microsoft.com/office/drawing/2014/main" id="{8FEB4C1F-B771-46CC-A291-F7815B8B9B99}"/>
              </a:ext>
            </a:extLst>
          </p:cNvPr>
          <p:cNvGrpSpPr/>
          <p:nvPr/>
        </p:nvGrpSpPr>
        <p:grpSpPr>
          <a:xfrm>
            <a:off x="1545416" y="1729032"/>
            <a:ext cx="5420370" cy="839461"/>
            <a:chOff x="467544" y="1934588"/>
            <a:chExt cx="4248200" cy="839461"/>
          </a:xfrm>
        </p:grpSpPr>
        <p:sp>
          <p:nvSpPr>
            <p:cNvPr id="39" name="Rectangle 25">
              <a:extLst>
                <a:ext uri="{FF2B5EF4-FFF2-40B4-BE49-F238E27FC236}">
                  <a16:creationId xmlns:a16="http://schemas.microsoft.com/office/drawing/2014/main" id="{20668BA7-4575-4B1A-9089-8D2C2D5E13B9}"/>
                </a:ext>
              </a:extLst>
            </p:cNvPr>
            <p:cNvSpPr/>
            <p:nvPr/>
          </p:nvSpPr>
          <p:spPr>
            <a:xfrm>
              <a:off x="797293" y="2312384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Rectangle 26">
              <a:extLst>
                <a:ext uri="{FF2B5EF4-FFF2-40B4-BE49-F238E27FC236}">
                  <a16:creationId xmlns:a16="http://schemas.microsoft.com/office/drawing/2014/main" id="{12696CFB-8F51-4E5D-A845-5512504FC93F}"/>
                </a:ext>
              </a:extLst>
            </p:cNvPr>
            <p:cNvSpPr/>
            <p:nvPr/>
          </p:nvSpPr>
          <p:spPr>
            <a:xfrm>
              <a:off x="467544" y="1934588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1. </a:t>
              </a:r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A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그룹 18">
            <a:extLst>
              <a:ext uri="{FF2B5EF4-FFF2-40B4-BE49-F238E27FC236}">
                <a16:creationId xmlns:a16="http://schemas.microsoft.com/office/drawing/2014/main" id="{FD11AF29-722F-4A4E-B94D-B0DEB1257E5B}"/>
              </a:ext>
            </a:extLst>
          </p:cNvPr>
          <p:cNvGrpSpPr/>
          <p:nvPr/>
        </p:nvGrpSpPr>
        <p:grpSpPr>
          <a:xfrm>
            <a:off x="1545416" y="2697539"/>
            <a:ext cx="5420370" cy="839461"/>
            <a:chOff x="467544" y="2816016"/>
            <a:chExt cx="4248200" cy="839461"/>
          </a:xfrm>
        </p:grpSpPr>
        <p:sp>
          <p:nvSpPr>
            <p:cNvPr id="42" name="Rectangle 27">
              <a:extLst>
                <a:ext uri="{FF2B5EF4-FFF2-40B4-BE49-F238E27FC236}">
                  <a16:creationId xmlns:a16="http://schemas.microsoft.com/office/drawing/2014/main" id="{B317C1AE-D8F9-4D62-B6DE-C8B9228A2E44}"/>
                </a:ext>
              </a:extLst>
            </p:cNvPr>
            <p:cNvSpPr/>
            <p:nvPr/>
          </p:nvSpPr>
          <p:spPr>
            <a:xfrm>
              <a:off x="797293" y="3193812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Rectangle 28">
              <a:extLst>
                <a:ext uri="{FF2B5EF4-FFF2-40B4-BE49-F238E27FC236}">
                  <a16:creationId xmlns:a16="http://schemas.microsoft.com/office/drawing/2014/main" id="{BFF3D541-5BCE-4317-842C-C4091674BA4A}"/>
                </a:ext>
              </a:extLst>
            </p:cNvPr>
            <p:cNvSpPr/>
            <p:nvPr/>
          </p:nvSpPr>
          <p:spPr>
            <a:xfrm>
              <a:off x="467544" y="2816016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2. </a:t>
              </a:r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B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그룹 21">
            <a:extLst>
              <a:ext uri="{FF2B5EF4-FFF2-40B4-BE49-F238E27FC236}">
                <a16:creationId xmlns:a16="http://schemas.microsoft.com/office/drawing/2014/main" id="{ECE87088-27F4-41A8-B496-C94F23476F9D}"/>
              </a:ext>
            </a:extLst>
          </p:cNvPr>
          <p:cNvGrpSpPr/>
          <p:nvPr/>
        </p:nvGrpSpPr>
        <p:grpSpPr>
          <a:xfrm>
            <a:off x="1545416" y="3666046"/>
            <a:ext cx="5420370" cy="839461"/>
            <a:chOff x="467544" y="3697444"/>
            <a:chExt cx="4248200" cy="839461"/>
          </a:xfrm>
        </p:grpSpPr>
        <p:sp>
          <p:nvSpPr>
            <p:cNvPr id="45" name="Rectangle 29">
              <a:extLst>
                <a:ext uri="{FF2B5EF4-FFF2-40B4-BE49-F238E27FC236}">
                  <a16:creationId xmlns:a16="http://schemas.microsoft.com/office/drawing/2014/main" id="{AF44F9FE-DAA1-4EB5-BB5B-DAAF7FD22CAD}"/>
                </a:ext>
              </a:extLst>
            </p:cNvPr>
            <p:cNvSpPr/>
            <p:nvPr/>
          </p:nvSpPr>
          <p:spPr>
            <a:xfrm>
              <a:off x="797293" y="4075240"/>
              <a:ext cx="3918451" cy="461665"/>
            </a:xfrm>
            <a:prstGeom prst="rect">
              <a:avLst/>
            </a:prstGeom>
          </p:spPr>
          <p:txBody>
            <a:bodyPr wrap="square" lIns="72000" rIns="7200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Rectangle 30">
              <a:extLst>
                <a:ext uri="{FF2B5EF4-FFF2-40B4-BE49-F238E27FC236}">
                  <a16:creationId xmlns:a16="http://schemas.microsoft.com/office/drawing/2014/main" id="{A827031E-8587-44EF-8D38-784A4B750579}"/>
                </a:ext>
              </a:extLst>
            </p:cNvPr>
            <p:cNvSpPr/>
            <p:nvPr/>
          </p:nvSpPr>
          <p:spPr>
            <a:xfrm>
              <a:off x="467544" y="3697444"/>
              <a:ext cx="4248200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3. </a:t>
              </a:r>
              <a:r>
                <a:rPr lang="fa-IR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مطالب در اینجا </a:t>
              </a:r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C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0F80EECB-8A4A-4BC2-8C7B-D085589AAA54}"/>
              </a:ext>
            </a:extLst>
          </p:cNvPr>
          <p:cNvSpPr txBox="1"/>
          <p:nvPr/>
        </p:nvSpPr>
        <p:spPr>
          <a:xfrm>
            <a:off x="1540748" y="5004858"/>
            <a:ext cx="361060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NO.1 </a:t>
            </a:r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E009A0F-C35F-4D8B-B774-3C6EFBE511CC}"/>
              </a:ext>
            </a:extLst>
          </p:cNvPr>
          <p:cNvSpPr txBox="1"/>
          <p:nvPr/>
        </p:nvSpPr>
        <p:spPr>
          <a:xfrm>
            <a:off x="1540748" y="4688179"/>
            <a:ext cx="36106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20" name="Imagen 19">
            <a:extLst>
              <a:ext uri="{FF2B5EF4-FFF2-40B4-BE49-F238E27FC236}">
                <a16:creationId xmlns:a16="http://schemas.microsoft.com/office/drawing/2014/main" id="{FE2ECBD2-094D-47A7-97FF-7168ACCE751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7942"/>
          <a:stretch>
            <a:fillRect/>
          </a:stretch>
        </p:blipFill>
        <p:spPr>
          <a:xfrm>
            <a:off x="4136521" y="2875684"/>
            <a:ext cx="8055479" cy="39635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5889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ángulo 50"/>
          <p:cNvSpPr/>
          <p:nvPr/>
        </p:nvSpPr>
        <p:spPr>
          <a:xfrm>
            <a:off x="0" y="6754961"/>
            <a:ext cx="12192000" cy="11564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76326" y="380404"/>
            <a:ext cx="9940018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52476EF-A415-494C-8C85-187CAAF2FB29}"/>
              </a:ext>
            </a:extLst>
          </p:cNvPr>
          <p:cNvGrpSpPr/>
          <p:nvPr/>
        </p:nvGrpSpPr>
        <p:grpSpPr>
          <a:xfrm>
            <a:off x="7841413" y="1731568"/>
            <a:ext cx="3732743" cy="3366496"/>
            <a:chOff x="7779869" y="1986542"/>
            <a:chExt cx="3732743" cy="33664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6D338A-6BBD-4D9C-80E6-C3BE60EAC7A1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D4D3C9B2-1EB5-4FF8-A0A1-8036066A227E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C404D00-2932-4C0D-BE81-7CC6ABDDF668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0220E21-2351-413C-B892-F480C665B89D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0A1C1CA-1E1A-41BF-834A-4FF306C1F0E8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D2D82D7-9739-4FEF-8503-AE11EFC72347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5059772-1DDE-4C20-8821-9DADCE69F226}"/>
              </a:ext>
            </a:extLst>
          </p:cNvPr>
          <p:cNvGrpSpPr/>
          <p:nvPr/>
        </p:nvGrpSpPr>
        <p:grpSpPr>
          <a:xfrm flipH="1">
            <a:off x="621986" y="1731568"/>
            <a:ext cx="3732743" cy="3366496"/>
            <a:chOff x="7779869" y="1986542"/>
            <a:chExt cx="3732743" cy="336649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6249EF-7A3C-4739-B0C0-875035A65190}"/>
                </a:ext>
              </a:extLst>
            </p:cNvPr>
            <p:cNvSpPr txBox="1"/>
            <p:nvPr/>
          </p:nvSpPr>
          <p:spPr>
            <a:xfrm>
              <a:off x="7779869" y="1986542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ارائه نمونه کارها ساده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3E21B2-92DE-44DD-9ED0-443A490C569C}"/>
                </a:ext>
              </a:extLst>
            </p:cNvPr>
            <p:cNvSpPr txBox="1"/>
            <p:nvPr/>
          </p:nvSpPr>
          <p:spPr>
            <a:xfrm>
              <a:off x="7779869" y="4398566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ارائه نمونه کارها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25B020C-1043-4CE8-8035-42AAD1BDE434}"/>
                </a:ext>
              </a:extLst>
            </p:cNvPr>
            <p:cNvSpPr txBox="1"/>
            <p:nvPr/>
          </p:nvSpPr>
          <p:spPr>
            <a:xfrm>
              <a:off x="7779869" y="3192554"/>
              <a:ext cx="3732743" cy="3277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80000"/>
                </a:lnSpc>
              </a:pPr>
              <a:r>
                <a:rPr lang="fa-IR" altLang="ko-KR" dirty="0">
                  <a:solidFill>
                    <a:srgbClr val="C00000"/>
                  </a:solidFill>
                  <a:cs typeface="B Nazanin" panose="00000700000000000000" pitchFamily="2" charset="-78"/>
                </a:rPr>
                <a:t>نمونه کارها ساده</a:t>
              </a:r>
              <a:endParaRPr lang="en-US" altLang="ko-KR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F064F95-46CE-49AF-8199-DC38A0C3D6CA}"/>
                </a:ext>
              </a:extLst>
            </p:cNvPr>
            <p:cNvSpPr txBox="1"/>
            <p:nvPr/>
          </p:nvSpPr>
          <p:spPr>
            <a:xfrm>
              <a:off x="8586171" y="2300474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ED00B42-03BA-45E4-ADE2-E0738863B03F}"/>
                </a:ext>
              </a:extLst>
            </p:cNvPr>
            <p:cNvSpPr txBox="1"/>
            <p:nvPr/>
          </p:nvSpPr>
          <p:spPr>
            <a:xfrm>
              <a:off x="8586171" y="3503591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DDF0ADF-2E90-4F7F-9C39-F7F56C53DDD4}"/>
                </a:ext>
              </a:extLst>
            </p:cNvPr>
            <p:cNvSpPr txBox="1"/>
            <p:nvPr/>
          </p:nvSpPr>
          <p:spPr>
            <a:xfrm>
              <a:off x="8586171" y="4706707"/>
              <a:ext cx="292644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C861C87-81AE-4C8E-8377-3E01E2F015F8}"/>
              </a:ext>
            </a:extLst>
          </p:cNvPr>
          <p:cNvGrpSpPr/>
          <p:nvPr/>
        </p:nvGrpSpPr>
        <p:grpSpPr>
          <a:xfrm>
            <a:off x="621985" y="5793657"/>
            <a:ext cx="3933092" cy="793957"/>
            <a:chOff x="1985513" y="4307149"/>
            <a:chExt cx="2380861" cy="79395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C4D812-2431-4E2F-B548-5C05DA26656C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DBC3F2-E9FB-4200-93CB-9DA4164A1887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solidFill>
                    <a:srgbClr val="C00000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F85A14CF-6D71-4FEC-A000-5D5FEBF98C32}"/>
              </a:ext>
            </a:extLst>
          </p:cNvPr>
          <p:cNvGrpSpPr/>
          <p:nvPr/>
        </p:nvGrpSpPr>
        <p:grpSpPr>
          <a:xfrm>
            <a:off x="7636923" y="5793657"/>
            <a:ext cx="3933092" cy="793957"/>
            <a:chOff x="1985513" y="4307149"/>
            <a:chExt cx="2380861" cy="793957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F832811-AE94-413A-8FFB-C45693A9A179}"/>
                </a:ext>
              </a:extLst>
            </p:cNvPr>
            <p:cNvSpPr txBox="1"/>
            <p:nvPr/>
          </p:nvSpPr>
          <p:spPr>
            <a:xfrm>
              <a:off x="2004348" y="4639441"/>
              <a:ext cx="23466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en-US" altLang="ko-KR" sz="1200">
                  <a:solidFill>
                    <a:schemeClr val="bg1"/>
                  </a:solidFill>
                  <a:cs typeface="B Nazanin" panose="00000700000000000000" pitchFamily="2" charset="-78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95A4D4B-9E52-4462-AAAA-6A2ADF427C51}"/>
                </a:ext>
              </a:extLst>
            </p:cNvPr>
            <p:cNvSpPr txBox="1"/>
            <p:nvPr/>
          </p:nvSpPr>
          <p:spPr>
            <a:xfrm>
              <a:off x="1985513" y="4307149"/>
              <a:ext cx="23808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solidFill>
                    <a:srgbClr val="C00000"/>
                  </a:solidFill>
                  <a:ea typeface="FZShuTi" pitchFamily="2" charset="-122"/>
                  <a:cs typeface="B Nazanin" panose="00000700000000000000" pitchFamily="2" charset="-78"/>
                </a:rPr>
                <a:t>آسان برای تغییر رنگ، عکس.</a:t>
              </a:r>
              <a:endParaRPr lang="ko-KR" altLang="en-US" sz="1600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" name="AutoShape 3"/>
          <p:cNvSpPr>
            <a:spLocks noChangeAspect="1" noChangeArrowheads="1" noTextEdit="1"/>
          </p:cNvSpPr>
          <p:nvPr/>
        </p:nvSpPr>
        <p:spPr bwMode="auto">
          <a:xfrm>
            <a:off x="4813300" y="1676400"/>
            <a:ext cx="2160588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cxnSp>
        <p:nvCxnSpPr>
          <p:cNvPr id="5" name="Conector recto de flecha 4"/>
          <p:cNvCxnSpPr/>
          <p:nvPr/>
        </p:nvCxnSpPr>
        <p:spPr>
          <a:xfrm>
            <a:off x="4555077" y="1872343"/>
            <a:ext cx="914400" cy="914400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de flecha 7"/>
          <p:cNvCxnSpPr/>
          <p:nvPr/>
        </p:nvCxnSpPr>
        <p:spPr>
          <a:xfrm>
            <a:off x="4354729" y="3248617"/>
            <a:ext cx="602146" cy="330153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de flecha 9"/>
          <p:cNvCxnSpPr/>
          <p:nvPr/>
        </p:nvCxnSpPr>
        <p:spPr>
          <a:xfrm>
            <a:off x="4354729" y="4451733"/>
            <a:ext cx="681728" cy="17832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Conector recto de flecha 11"/>
          <p:cNvCxnSpPr>
            <a:stCxn id="33" idx="3"/>
          </p:cNvCxnSpPr>
          <p:nvPr/>
        </p:nvCxnSpPr>
        <p:spPr>
          <a:xfrm flipV="1">
            <a:off x="4555077" y="5793657"/>
            <a:ext cx="466866" cy="16927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recto de flecha 36"/>
          <p:cNvCxnSpPr/>
          <p:nvPr/>
        </p:nvCxnSpPr>
        <p:spPr>
          <a:xfrm flipH="1">
            <a:off x="6703653" y="2017696"/>
            <a:ext cx="810731" cy="754744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Conector recto de flecha 37"/>
          <p:cNvCxnSpPr/>
          <p:nvPr/>
        </p:nvCxnSpPr>
        <p:spPr>
          <a:xfrm flipH="1">
            <a:off x="7255340" y="3269754"/>
            <a:ext cx="397146" cy="287212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ector recto de flecha 38"/>
          <p:cNvCxnSpPr/>
          <p:nvPr/>
        </p:nvCxnSpPr>
        <p:spPr>
          <a:xfrm flipH="1">
            <a:off x="7113520" y="4451733"/>
            <a:ext cx="568360" cy="158092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Conector recto de flecha 39"/>
          <p:cNvCxnSpPr/>
          <p:nvPr/>
        </p:nvCxnSpPr>
        <p:spPr>
          <a:xfrm flipH="1" flipV="1">
            <a:off x="7077008" y="5825143"/>
            <a:ext cx="332011" cy="10405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" name="Imagen 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1801" y="2383743"/>
            <a:ext cx="2211998" cy="4466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91817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326777" y="707491"/>
            <a:ext cx="5094100" cy="839788"/>
          </a:xfrm>
          <a:prstGeom prst="rect">
            <a:avLst/>
          </a:prstGeom>
        </p:spPr>
        <p:txBody>
          <a:bodyPr/>
          <a:lstStyle/>
          <a:p>
            <a:pPr marL="0" indent="0" algn="ctr" rtl="1">
              <a:buNone/>
            </a:pPr>
            <a:r>
              <a:rPr lang="fa-IR" sz="44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C3338C3-FA48-4259-B41F-A92E19744C88}"/>
              </a:ext>
            </a:extLst>
          </p:cNvPr>
          <p:cNvSpPr txBox="1"/>
          <p:nvPr/>
        </p:nvSpPr>
        <p:spPr>
          <a:xfrm>
            <a:off x="4108057" y="2762258"/>
            <a:ext cx="2506103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 rtl="1"/>
            <a:r>
              <a:rPr lang="en-US" altLang="ko-KR" sz="2400" b="1">
                <a:cs typeface="B Nazanin" panose="00000700000000000000" pitchFamily="2" charset="-78"/>
              </a:rPr>
              <a:t>40%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3C00F46-9C6D-4992-84AB-141249C78AB7}"/>
              </a:ext>
            </a:extLst>
          </p:cNvPr>
          <p:cNvSpPr txBox="1"/>
          <p:nvPr/>
        </p:nvSpPr>
        <p:spPr>
          <a:xfrm>
            <a:off x="4108057" y="3209272"/>
            <a:ext cx="2506103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B1A1CF4-BFCC-4840-A382-A1C6AE1B7391}"/>
              </a:ext>
            </a:extLst>
          </p:cNvPr>
          <p:cNvSpPr txBox="1"/>
          <p:nvPr/>
        </p:nvSpPr>
        <p:spPr>
          <a:xfrm>
            <a:off x="1492210" y="2762952"/>
            <a:ext cx="2506103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 rtl="1"/>
            <a:r>
              <a:rPr lang="en-US" altLang="ko-KR" sz="2400" b="1">
                <a:cs typeface="B Nazanin" panose="00000700000000000000" pitchFamily="2" charset="-78"/>
              </a:rPr>
              <a:t>20%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FF6D81-423F-440D-989E-5045476CD532}"/>
              </a:ext>
            </a:extLst>
          </p:cNvPr>
          <p:cNvSpPr txBox="1"/>
          <p:nvPr/>
        </p:nvSpPr>
        <p:spPr>
          <a:xfrm>
            <a:off x="1492210" y="3209966"/>
            <a:ext cx="2506103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6AFFFC4-E668-4842-9F3D-A41F0E98572C}"/>
              </a:ext>
            </a:extLst>
          </p:cNvPr>
          <p:cNvSpPr txBox="1"/>
          <p:nvPr/>
        </p:nvSpPr>
        <p:spPr>
          <a:xfrm>
            <a:off x="4108057" y="5021677"/>
            <a:ext cx="2506103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 rtl="1"/>
            <a:r>
              <a:rPr lang="en-US" altLang="ko-KR" sz="2400" b="1">
                <a:cs typeface="B Nazanin" panose="00000700000000000000" pitchFamily="2" charset="-78"/>
              </a:rPr>
              <a:t>80%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BF631BD-338D-455C-8FB3-03D45E5A03FB}"/>
              </a:ext>
            </a:extLst>
          </p:cNvPr>
          <p:cNvSpPr txBox="1"/>
          <p:nvPr/>
        </p:nvSpPr>
        <p:spPr>
          <a:xfrm>
            <a:off x="4108057" y="5468691"/>
            <a:ext cx="2506103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F99CABA-4F59-4D9A-B3C0-94F0536A11FA}"/>
              </a:ext>
            </a:extLst>
          </p:cNvPr>
          <p:cNvSpPr txBox="1"/>
          <p:nvPr/>
        </p:nvSpPr>
        <p:spPr>
          <a:xfrm>
            <a:off x="1492210" y="5022371"/>
            <a:ext cx="2506103" cy="461665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pPr algn="ctr" rtl="1"/>
            <a:r>
              <a:rPr lang="en-US" altLang="ko-KR" sz="2400" b="1">
                <a:cs typeface="B Nazanin" panose="00000700000000000000" pitchFamily="2" charset="-78"/>
              </a:rPr>
              <a:t>60%</a:t>
            </a:r>
            <a:endParaRPr lang="ko-KR" altLang="en-US" sz="2400" b="1"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B4D83FB-ADA6-4B3E-BC0D-C1DB91A9F111}"/>
              </a:ext>
            </a:extLst>
          </p:cNvPr>
          <p:cNvSpPr txBox="1"/>
          <p:nvPr/>
        </p:nvSpPr>
        <p:spPr>
          <a:xfrm>
            <a:off x="1492210" y="5469385"/>
            <a:ext cx="2506103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cs typeface="B Nazanin" panose="00000700000000000000" pitchFamily="2" charset="-78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AB2F687-830D-4455-A008-C5E28D3DC6E2}"/>
              </a:ext>
            </a:extLst>
          </p:cNvPr>
          <p:cNvGrpSpPr/>
          <p:nvPr/>
        </p:nvGrpSpPr>
        <p:grpSpPr>
          <a:xfrm>
            <a:off x="7422950" y="1833515"/>
            <a:ext cx="1843006" cy="1655335"/>
            <a:chOff x="302738" y="4401667"/>
            <a:chExt cx="1492734" cy="1655335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A970D5E5-430C-4027-8596-E5973E2DFE46}"/>
                </a:ext>
              </a:extLst>
            </p:cNvPr>
            <p:cNvSpPr txBox="1"/>
            <p:nvPr/>
          </p:nvSpPr>
          <p:spPr>
            <a:xfrm>
              <a:off x="302738" y="4401667"/>
              <a:ext cx="1492734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36FC640-A9FD-4E26-82F3-36465D475426}"/>
                </a:ext>
              </a:extLst>
            </p:cNvPr>
            <p:cNvSpPr txBox="1"/>
            <p:nvPr/>
          </p:nvSpPr>
          <p:spPr>
            <a:xfrm>
              <a:off x="302738" y="4672007"/>
              <a:ext cx="1492734" cy="138499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r>
                <a:rPr lang="en-US" altLang="ko-KR" sz="1200" dirty="0">
                  <a:cs typeface="B Nazanin" panose="00000700000000000000" pitchFamily="2" charset="-78"/>
                </a:rPr>
                <a:t> </a:t>
              </a:r>
            </a:p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2C0372E-E03E-4072-B61A-45515AD472FF}"/>
              </a:ext>
            </a:extLst>
          </p:cNvPr>
          <p:cNvGrpSpPr/>
          <p:nvPr/>
        </p:nvGrpSpPr>
        <p:grpSpPr>
          <a:xfrm>
            <a:off x="9893106" y="1844878"/>
            <a:ext cx="1843006" cy="1655335"/>
            <a:chOff x="302738" y="4401667"/>
            <a:chExt cx="1492734" cy="165533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2797580-A209-4CC5-9781-721A266F2FA5}"/>
                </a:ext>
              </a:extLst>
            </p:cNvPr>
            <p:cNvSpPr txBox="1"/>
            <p:nvPr/>
          </p:nvSpPr>
          <p:spPr>
            <a:xfrm>
              <a:off x="302738" y="4401667"/>
              <a:ext cx="1492734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18799CE-96B5-41A7-86ED-3C57A061A2C3}"/>
                </a:ext>
              </a:extLst>
            </p:cNvPr>
            <p:cNvSpPr txBox="1"/>
            <p:nvPr/>
          </p:nvSpPr>
          <p:spPr>
            <a:xfrm>
              <a:off x="302738" y="4672007"/>
              <a:ext cx="1492734" cy="138499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r>
                <a:rPr lang="en-US" altLang="ko-KR" sz="1200" dirty="0">
                  <a:cs typeface="B Nazanin" panose="00000700000000000000" pitchFamily="2" charset="-78"/>
                </a:rPr>
                <a:t> </a:t>
              </a:r>
            </a:p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CB1E2CC-1363-418F-9E5B-363E2FDD9DE0}"/>
              </a:ext>
            </a:extLst>
          </p:cNvPr>
          <p:cNvGrpSpPr/>
          <p:nvPr/>
        </p:nvGrpSpPr>
        <p:grpSpPr>
          <a:xfrm>
            <a:off x="7433836" y="4276010"/>
            <a:ext cx="1843006" cy="1655335"/>
            <a:chOff x="302738" y="4401667"/>
            <a:chExt cx="1492734" cy="1655335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ED2F7B8-9FA3-486E-B3D9-6F7C8FCF8A51}"/>
                </a:ext>
              </a:extLst>
            </p:cNvPr>
            <p:cNvSpPr txBox="1"/>
            <p:nvPr/>
          </p:nvSpPr>
          <p:spPr>
            <a:xfrm>
              <a:off x="302738" y="4401667"/>
              <a:ext cx="1492734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502E453-9BC4-4327-9131-A0FBD2F5B016}"/>
                </a:ext>
              </a:extLst>
            </p:cNvPr>
            <p:cNvSpPr txBox="1"/>
            <p:nvPr/>
          </p:nvSpPr>
          <p:spPr>
            <a:xfrm>
              <a:off x="302738" y="4672007"/>
              <a:ext cx="1492734" cy="138499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85D0B8E-2D48-4E14-8023-88D6A1F7FB1F}"/>
              </a:ext>
            </a:extLst>
          </p:cNvPr>
          <p:cNvGrpSpPr/>
          <p:nvPr/>
        </p:nvGrpSpPr>
        <p:grpSpPr>
          <a:xfrm>
            <a:off x="9903992" y="4287373"/>
            <a:ext cx="1843006" cy="1655335"/>
            <a:chOff x="302738" y="4401667"/>
            <a:chExt cx="1492734" cy="1655335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887DA3B-93E7-4682-AF33-F75B0A4FF50A}"/>
                </a:ext>
              </a:extLst>
            </p:cNvPr>
            <p:cNvSpPr txBox="1"/>
            <p:nvPr/>
          </p:nvSpPr>
          <p:spPr>
            <a:xfrm>
              <a:off x="302738" y="4401667"/>
              <a:ext cx="1492734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A23A1C60-19F5-4E63-8B95-EEF0BBFA9C28}"/>
                </a:ext>
              </a:extLst>
            </p:cNvPr>
            <p:cNvSpPr txBox="1"/>
            <p:nvPr/>
          </p:nvSpPr>
          <p:spPr>
            <a:xfrm>
              <a:off x="302738" y="4672007"/>
              <a:ext cx="1492734" cy="1384995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sp>
        <p:nvSpPr>
          <p:cNvPr id="68" name="Teardrop 6">
            <a:extLst>
              <a:ext uri="{FF2B5EF4-FFF2-40B4-BE49-F238E27FC236}">
                <a16:creationId xmlns:a16="http://schemas.microsoft.com/office/drawing/2014/main" id="{93914594-4FA5-45B4-ABFD-67F2AC65A2F5}"/>
              </a:ext>
            </a:extLst>
          </p:cNvPr>
          <p:cNvSpPr/>
          <p:nvPr/>
        </p:nvSpPr>
        <p:spPr>
          <a:xfrm rot="8100000">
            <a:off x="6739845" y="1865193"/>
            <a:ext cx="574920" cy="574922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Teardrop 6">
            <a:extLst>
              <a:ext uri="{FF2B5EF4-FFF2-40B4-BE49-F238E27FC236}">
                <a16:creationId xmlns:a16="http://schemas.microsoft.com/office/drawing/2014/main" id="{93914594-4FA5-45B4-ABFD-67F2AC65A2F5}"/>
              </a:ext>
            </a:extLst>
          </p:cNvPr>
          <p:cNvSpPr/>
          <p:nvPr/>
        </p:nvSpPr>
        <p:spPr>
          <a:xfrm rot="8100000">
            <a:off x="6813371" y="4336939"/>
            <a:ext cx="574920" cy="574922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0" name="Teardrop 6">
            <a:extLst>
              <a:ext uri="{FF2B5EF4-FFF2-40B4-BE49-F238E27FC236}">
                <a16:creationId xmlns:a16="http://schemas.microsoft.com/office/drawing/2014/main" id="{93914594-4FA5-45B4-ABFD-67F2AC65A2F5}"/>
              </a:ext>
            </a:extLst>
          </p:cNvPr>
          <p:cNvSpPr/>
          <p:nvPr/>
        </p:nvSpPr>
        <p:spPr>
          <a:xfrm rot="8100000">
            <a:off x="9295108" y="1800377"/>
            <a:ext cx="574920" cy="574922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1" name="Teardrop 6">
            <a:extLst>
              <a:ext uri="{FF2B5EF4-FFF2-40B4-BE49-F238E27FC236}">
                <a16:creationId xmlns:a16="http://schemas.microsoft.com/office/drawing/2014/main" id="{93914594-4FA5-45B4-ABFD-67F2AC65A2F5}"/>
              </a:ext>
            </a:extLst>
          </p:cNvPr>
          <p:cNvSpPr/>
          <p:nvPr/>
        </p:nvSpPr>
        <p:spPr>
          <a:xfrm rot="8100000">
            <a:off x="9302958" y="4305223"/>
            <a:ext cx="574920" cy="574922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pic>
        <p:nvPicPr>
          <p:cNvPr id="6" name="Imagen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10516" y="1894549"/>
            <a:ext cx="937632" cy="789585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15918" y="1894550"/>
            <a:ext cx="937632" cy="789585"/>
          </a:xfrm>
          <a:prstGeom prst="rect">
            <a:avLst/>
          </a:prstGeom>
        </p:spPr>
      </p:pic>
      <p:pic>
        <p:nvPicPr>
          <p:cNvPr id="38" name="Imagen 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48278" y="4162920"/>
            <a:ext cx="937632" cy="789585"/>
          </a:xfrm>
          <a:prstGeom prst="rect">
            <a:avLst/>
          </a:prstGeom>
        </p:spPr>
      </p:pic>
      <p:pic>
        <p:nvPicPr>
          <p:cNvPr id="39" name="Imagen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78443" y="4229607"/>
            <a:ext cx="937632" cy="789585"/>
          </a:xfrm>
          <a:prstGeom prst="rect">
            <a:avLst/>
          </a:prstGeom>
        </p:spPr>
      </p:pic>
      <p:grpSp>
        <p:nvGrpSpPr>
          <p:cNvPr id="5" name="Grupo 4">
            <a:extLst>
              <a:ext uri="{FF2B5EF4-FFF2-40B4-BE49-F238E27FC236}">
                <a16:creationId xmlns:a16="http://schemas.microsoft.com/office/drawing/2014/main" id="{E02DD69C-729A-42C6-92A7-E577C816BC11}"/>
              </a:ext>
            </a:extLst>
          </p:cNvPr>
          <p:cNvGrpSpPr/>
          <p:nvPr/>
        </p:nvGrpSpPr>
        <p:grpSpPr>
          <a:xfrm>
            <a:off x="11055525" y="360455"/>
            <a:ext cx="741350" cy="740344"/>
            <a:chOff x="7722786" y="-968139"/>
            <a:chExt cx="1169988" cy="1168400"/>
          </a:xfrm>
          <a:solidFill>
            <a:schemeClr val="bg1"/>
          </a:solidFill>
        </p:grpSpPr>
        <p:sp>
          <p:nvSpPr>
            <p:cNvPr id="33" name="Freeform 9">
              <a:extLst>
                <a:ext uri="{FF2B5EF4-FFF2-40B4-BE49-F238E27FC236}">
                  <a16:creationId xmlns:a16="http://schemas.microsoft.com/office/drawing/2014/main" id="{75185B82-EAE8-4857-92D0-8128A9CFE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2786" y="-968139"/>
              <a:ext cx="1169988" cy="1168400"/>
            </a:xfrm>
            <a:custGeom>
              <a:avLst/>
              <a:gdLst>
                <a:gd name="T0" fmla="*/ 93 w 186"/>
                <a:gd name="T1" fmla="*/ 185 h 186"/>
                <a:gd name="T2" fmla="*/ 0 w 186"/>
                <a:gd name="T3" fmla="*/ 93 h 186"/>
                <a:gd name="T4" fmla="*/ 93 w 186"/>
                <a:gd name="T5" fmla="*/ 0 h 186"/>
                <a:gd name="T6" fmla="*/ 186 w 186"/>
                <a:gd name="T7" fmla="*/ 92 h 186"/>
                <a:gd name="T8" fmla="*/ 93 w 186"/>
                <a:gd name="T9" fmla="*/ 185 h 186"/>
                <a:gd name="T10" fmla="*/ 93 w 186"/>
                <a:gd name="T11" fmla="*/ 163 h 186"/>
                <a:gd name="T12" fmla="*/ 164 w 186"/>
                <a:gd name="T13" fmla="*/ 93 h 186"/>
                <a:gd name="T14" fmla="*/ 93 w 186"/>
                <a:gd name="T15" fmla="*/ 22 h 186"/>
                <a:gd name="T16" fmla="*/ 23 w 186"/>
                <a:gd name="T17" fmla="*/ 93 h 186"/>
                <a:gd name="T18" fmla="*/ 93 w 186"/>
                <a:gd name="T19" fmla="*/ 16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86">
                  <a:moveTo>
                    <a:pt x="93" y="185"/>
                  </a:moveTo>
                  <a:cubicBezTo>
                    <a:pt x="43" y="186"/>
                    <a:pt x="0" y="143"/>
                    <a:pt x="0" y="93"/>
                  </a:cubicBezTo>
                  <a:cubicBezTo>
                    <a:pt x="0" y="42"/>
                    <a:pt x="43" y="0"/>
                    <a:pt x="93" y="0"/>
                  </a:cubicBezTo>
                  <a:cubicBezTo>
                    <a:pt x="144" y="0"/>
                    <a:pt x="186" y="41"/>
                    <a:pt x="186" y="92"/>
                  </a:cubicBezTo>
                  <a:cubicBezTo>
                    <a:pt x="186" y="144"/>
                    <a:pt x="144" y="186"/>
                    <a:pt x="93" y="185"/>
                  </a:cubicBezTo>
                  <a:close/>
                  <a:moveTo>
                    <a:pt x="93" y="163"/>
                  </a:moveTo>
                  <a:cubicBezTo>
                    <a:pt x="132" y="162"/>
                    <a:pt x="163" y="134"/>
                    <a:pt x="164" y="93"/>
                  </a:cubicBezTo>
                  <a:cubicBezTo>
                    <a:pt x="164" y="54"/>
                    <a:pt x="134" y="22"/>
                    <a:pt x="93" y="22"/>
                  </a:cubicBezTo>
                  <a:cubicBezTo>
                    <a:pt x="54" y="22"/>
                    <a:pt x="23" y="53"/>
                    <a:pt x="23" y="93"/>
                  </a:cubicBezTo>
                  <a:cubicBezTo>
                    <a:pt x="23" y="132"/>
                    <a:pt x="53" y="162"/>
                    <a:pt x="93" y="16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6C96E28E-3322-45E3-AC86-D04580FD8A35}"/>
                </a:ext>
              </a:extLst>
            </p:cNvPr>
            <p:cNvSpPr/>
            <p:nvPr/>
          </p:nvSpPr>
          <p:spPr bwMode="auto">
            <a:xfrm>
              <a:off x="7924399" y="-445851"/>
              <a:ext cx="762000" cy="433388"/>
            </a:xfrm>
            <a:custGeom>
              <a:avLst/>
              <a:gdLst>
                <a:gd name="T0" fmla="*/ 51 w 121"/>
                <a:gd name="T1" fmla="*/ 55 h 69"/>
                <a:gd name="T2" fmla="*/ 46 w 121"/>
                <a:gd name="T3" fmla="*/ 33 h 69"/>
                <a:gd name="T4" fmla="*/ 27 w 121"/>
                <a:gd name="T5" fmla="*/ 21 h 69"/>
                <a:gd name="T6" fmla="*/ 8 w 121"/>
                <a:gd name="T7" fmla="*/ 26 h 69"/>
                <a:gd name="T8" fmla="*/ 3 w 121"/>
                <a:gd name="T9" fmla="*/ 24 h 69"/>
                <a:gd name="T10" fmla="*/ 14 w 121"/>
                <a:gd name="T11" fmla="*/ 5 h 69"/>
                <a:gd name="T12" fmla="*/ 38 w 121"/>
                <a:gd name="T13" fmla="*/ 0 h 69"/>
                <a:gd name="T14" fmla="*/ 42 w 121"/>
                <a:gd name="T15" fmla="*/ 3 h 69"/>
                <a:gd name="T16" fmla="*/ 61 w 121"/>
                <a:gd name="T17" fmla="*/ 15 h 69"/>
                <a:gd name="T18" fmla="*/ 80 w 121"/>
                <a:gd name="T19" fmla="*/ 3 h 69"/>
                <a:gd name="T20" fmla="*/ 85 w 121"/>
                <a:gd name="T21" fmla="*/ 0 h 69"/>
                <a:gd name="T22" fmla="*/ 116 w 121"/>
                <a:gd name="T23" fmla="*/ 7 h 69"/>
                <a:gd name="T24" fmla="*/ 120 w 121"/>
                <a:gd name="T25" fmla="*/ 14 h 69"/>
                <a:gd name="T26" fmla="*/ 119 w 121"/>
                <a:gd name="T27" fmla="*/ 24 h 69"/>
                <a:gd name="T28" fmla="*/ 114 w 121"/>
                <a:gd name="T29" fmla="*/ 26 h 69"/>
                <a:gd name="T30" fmla="*/ 98 w 121"/>
                <a:gd name="T31" fmla="*/ 21 h 69"/>
                <a:gd name="T32" fmla="*/ 74 w 121"/>
                <a:gd name="T33" fmla="*/ 39 h 69"/>
                <a:gd name="T34" fmla="*/ 72 w 121"/>
                <a:gd name="T35" fmla="*/ 64 h 69"/>
                <a:gd name="T36" fmla="*/ 67 w 121"/>
                <a:gd name="T37" fmla="*/ 69 h 69"/>
                <a:gd name="T38" fmla="*/ 54 w 121"/>
                <a:gd name="T39" fmla="*/ 69 h 69"/>
                <a:gd name="T40" fmla="*/ 50 w 121"/>
                <a:gd name="T41" fmla="*/ 65 h 69"/>
                <a:gd name="T42" fmla="*/ 50 w 121"/>
                <a:gd name="T43" fmla="*/ 55 h 69"/>
                <a:gd name="T44" fmla="*/ 51 w 121"/>
                <a:gd name="T45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69">
                  <a:moveTo>
                    <a:pt x="51" y="55"/>
                  </a:moveTo>
                  <a:cubicBezTo>
                    <a:pt x="49" y="48"/>
                    <a:pt x="48" y="40"/>
                    <a:pt x="46" y="33"/>
                  </a:cubicBezTo>
                  <a:cubicBezTo>
                    <a:pt x="44" y="25"/>
                    <a:pt x="36" y="20"/>
                    <a:pt x="27" y="21"/>
                  </a:cubicBezTo>
                  <a:cubicBezTo>
                    <a:pt x="20" y="22"/>
                    <a:pt x="14" y="24"/>
                    <a:pt x="8" y="26"/>
                  </a:cubicBezTo>
                  <a:cubicBezTo>
                    <a:pt x="5" y="27"/>
                    <a:pt x="4" y="27"/>
                    <a:pt x="3" y="24"/>
                  </a:cubicBezTo>
                  <a:cubicBezTo>
                    <a:pt x="0" y="10"/>
                    <a:pt x="1" y="8"/>
                    <a:pt x="14" y="5"/>
                  </a:cubicBezTo>
                  <a:cubicBezTo>
                    <a:pt x="22" y="3"/>
                    <a:pt x="30" y="2"/>
                    <a:pt x="38" y="0"/>
                  </a:cubicBezTo>
                  <a:cubicBezTo>
                    <a:pt x="39" y="0"/>
                    <a:pt x="41" y="1"/>
                    <a:pt x="42" y="3"/>
                  </a:cubicBezTo>
                  <a:cubicBezTo>
                    <a:pt x="46" y="10"/>
                    <a:pt x="52" y="15"/>
                    <a:pt x="61" y="15"/>
                  </a:cubicBezTo>
                  <a:cubicBezTo>
                    <a:pt x="69" y="15"/>
                    <a:pt x="76" y="11"/>
                    <a:pt x="80" y="3"/>
                  </a:cubicBezTo>
                  <a:cubicBezTo>
                    <a:pt x="81" y="1"/>
                    <a:pt x="83" y="0"/>
                    <a:pt x="85" y="0"/>
                  </a:cubicBezTo>
                  <a:cubicBezTo>
                    <a:pt x="95" y="2"/>
                    <a:pt x="105" y="5"/>
                    <a:pt x="116" y="7"/>
                  </a:cubicBezTo>
                  <a:cubicBezTo>
                    <a:pt x="119" y="8"/>
                    <a:pt x="121" y="10"/>
                    <a:pt x="120" y="14"/>
                  </a:cubicBezTo>
                  <a:cubicBezTo>
                    <a:pt x="120" y="17"/>
                    <a:pt x="120" y="21"/>
                    <a:pt x="119" y="24"/>
                  </a:cubicBezTo>
                  <a:cubicBezTo>
                    <a:pt x="119" y="27"/>
                    <a:pt x="117" y="27"/>
                    <a:pt x="114" y="26"/>
                  </a:cubicBezTo>
                  <a:cubicBezTo>
                    <a:pt x="109" y="24"/>
                    <a:pt x="104" y="22"/>
                    <a:pt x="98" y="21"/>
                  </a:cubicBezTo>
                  <a:cubicBezTo>
                    <a:pt x="84" y="20"/>
                    <a:pt x="77" y="25"/>
                    <a:pt x="74" y="39"/>
                  </a:cubicBezTo>
                  <a:cubicBezTo>
                    <a:pt x="73" y="47"/>
                    <a:pt x="73" y="55"/>
                    <a:pt x="72" y="64"/>
                  </a:cubicBezTo>
                  <a:cubicBezTo>
                    <a:pt x="72" y="67"/>
                    <a:pt x="71" y="69"/>
                    <a:pt x="67" y="69"/>
                  </a:cubicBezTo>
                  <a:cubicBezTo>
                    <a:pt x="63" y="69"/>
                    <a:pt x="58" y="69"/>
                    <a:pt x="54" y="69"/>
                  </a:cubicBezTo>
                  <a:cubicBezTo>
                    <a:pt x="51" y="69"/>
                    <a:pt x="50" y="68"/>
                    <a:pt x="50" y="65"/>
                  </a:cubicBezTo>
                  <a:cubicBezTo>
                    <a:pt x="50" y="61"/>
                    <a:pt x="50" y="58"/>
                    <a:pt x="50" y="55"/>
                  </a:cubicBezTo>
                  <a:cubicBezTo>
                    <a:pt x="50" y="55"/>
                    <a:pt x="50" y="55"/>
                    <a:pt x="51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D9C775C7-3DF0-4C57-AB3C-B6B2ED05B2E7}"/>
                </a:ext>
              </a:extLst>
            </p:cNvPr>
            <p:cNvSpPr/>
            <p:nvPr/>
          </p:nvSpPr>
          <p:spPr bwMode="auto">
            <a:xfrm>
              <a:off x="8238724" y="-560151"/>
              <a:ext cx="138113" cy="139700"/>
            </a:xfrm>
            <a:custGeom>
              <a:avLst/>
              <a:gdLst>
                <a:gd name="T0" fmla="*/ 22 w 22"/>
                <a:gd name="T1" fmla="*/ 11 h 22"/>
                <a:gd name="T2" fmla="*/ 11 w 22"/>
                <a:gd name="T3" fmla="*/ 22 h 22"/>
                <a:gd name="T4" fmla="*/ 0 w 22"/>
                <a:gd name="T5" fmla="*/ 11 h 22"/>
                <a:gd name="T6" fmla="*/ 11 w 22"/>
                <a:gd name="T7" fmla="*/ 0 h 22"/>
                <a:gd name="T8" fmla="*/ 22 w 22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cubicBezTo>
                    <a:pt x="22" y="17"/>
                    <a:pt x="17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6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54162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Triángulo isósceles 61"/>
          <p:cNvSpPr/>
          <p:nvPr/>
        </p:nvSpPr>
        <p:spPr>
          <a:xfrm rot="5400000">
            <a:off x="-1915814" y="2799733"/>
            <a:ext cx="5182843" cy="1351217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63" name="Triángulo isósceles 62"/>
          <p:cNvSpPr/>
          <p:nvPr/>
        </p:nvSpPr>
        <p:spPr>
          <a:xfrm rot="16200000">
            <a:off x="6828210" y="1513044"/>
            <a:ext cx="6827987" cy="3894579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79DDB77-EDA2-4AB5-94A0-9007E46D023C}"/>
              </a:ext>
            </a:extLst>
          </p:cNvPr>
          <p:cNvSpPr txBox="1"/>
          <p:nvPr/>
        </p:nvSpPr>
        <p:spPr>
          <a:xfrm>
            <a:off x="926109" y="708145"/>
            <a:ext cx="6204164" cy="123110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 rtl="1"/>
            <a:r>
              <a:rPr lang="fa-IR" altLang="ko-KR" sz="4000" b="1" dirty="0">
                <a:latin typeface="+mj-lt"/>
                <a:cs typeface="B Nazanin" panose="00000700000000000000" pitchFamily="2" charset="-78"/>
              </a:rPr>
              <a:t>ما ارائه حرفه ای</a:t>
            </a:r>
          </a:p>
          <a:p>
            <a:pPr algn="ctr" rtl="1"/>
            <a:r>
              <a:rPr lang="fa-IR" altLang="ko-KR" sz="4000" b="1" dirty="0">
                <a:latin typeface="+mj-lt"/>
                <a:cs typeface="B Nazanin" panose="00000700000000000000" pitchFamily="2" charset="-78"/>
              </a:rPr>
              <a:t> طراحی شده ایجاد می کنیم</a:t>
            </a:r>
            <a:endParaRPr lang="ko-KR" altLang="en-US" sz="40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" name="직사각형 31">
            <a:extLst>
              <a:ext uri="{FF2B5EF4-FFF2-40B4-BE49-F238E27FC236}">
                <a16:creationId xmlns:a16="http://schemas.microsoft.com/office/drawing/2014/main" id="{CCAEB733-A5EF-4188-9CA1-24A0C4CEFF71}"/>
              </a:ext>
            </a:extLst>
          </p:cNvPr>
          <p:cNvSpPr/>
          <p:nvPr/>
        </p:nvSpPr>
        <p:spPr>
          <a:xfrm flipH="1">
            <a:off x="1612784" y="5037622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5" name="직사각형 32">
            <a:extLst>
              <a:ext uri="{FF2B5EF4-FFF2-40B4-BE49-F238E27FC236}">
                <a16:creationId xmlns:a16="http://schemas.microsoft.com/office/drawing/2014/main" id="{9BDEE5BC-8034-48F8-8E93-3DCD3142C605}"/>
              </a:ext>
            </a:extLst>
          </p:cNvPr>
          <p:cNvSpPr/>
          <p:nvPr/>
        </p:nvSpPr>
        <p:spPr>
          <a:xfrm flipH="1">
            <a:off x="1612784" y="5413692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6" name="직사각형 33">
            <a:extLst>
              <a:ext uri="{FF2B5EF4-FFF2-40B4-BE49-F238E27FC236}">
                <a16:creationId xmlns:a16="http://schemas.microsoft.com/office/drawing/2014/main" id="{3CEAAFC2-DD37-455F-AAB2-BB682A5E0831}"/>
              </a:ext>
            </a:extLst>
          </p:cNvPr>
          <p:cNvSpPr/>
          <p:nvPr/>
        </p:nvSpPr>
        <p:spPr>
          <a:xfrm flipH="1">
            <a:off x="1612784" y="5789764"/>
            <a:ext cx="4830814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1"/>
            <a:r>
              <a:rPr lang="fa-IR" altLang="ko-KR" sz="1200" b="1" dirty="0">
                <a:cs typeface="B Nazanin" panose="00000700000000000000" pitchFamily="2" charset="-78"/>
              </a:rPr>
              <a:t>محتوا در اینجا: امیدوارم و معتقدم که این الگو وقت شما را خواهد گرفت.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8227135-02AC-4A46-8145-60E33ADCA169}"/>
              </a:ext>
            </a:extLst>
          </p:cNvPr>
          <p:cNvSpPr txBox="1"/>
          <p:nvPr/>
        </p:nvSpPr>
        <p:spPr>
          <a:xfrm>
            <a:off x="1612784" y="2409371"/>
            <a:ext cx="4852522" cy="2123658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fa-IR" altLang="ko-KR" sz="1200" dirty="0">
              <a:cs typeface="B Nazanin" panose="00000700000000000000" pitchFamily="2" charset="-78"/>
            </a:endParaRPr>
          </a:p>
          <a:p>
            <a:pPr marL="171450" indent="-171450" algn="r" rtl="1">
              <a:buFont typeface="Wingdings" pitchFamily="2" charset="2"/>
              <a:buChar char="ü"/>
            </a:pPr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</a:p>
          <a:p>
            <a:pPr marL="171450" indent="-171450" algn="r" rtl="1">
              <a:buFont typeface="Wingdings" pitchFamily="2" charset="2"/>
              <a:buChar char="ü"/>
            </a:pPr>
            <a:endParaRPr lang="en-US" altLang="ko-KR" sz="1200" dirty="0"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2D37BE71-6B86-4A65-A228-079990D71D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40199" y="46341"/>
            <a:ext cx="512064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7608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n 11">
            <a:extLst>
              <a:ext uri="{FF2B5EF4-FFF2-40B4-BE49-F238E27FC236}">
                <a16:creationId xmlns:a16="http://schemas.microsoft.com/office/drawing/2014/main" id="{AD0830C9-3D62-4077-8E95-BF061B739A4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9576" y="1219962"/>
            <a:ext cx="6734898" cy="5638038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F0536745-9ABB-468F-93E5-9DF7D45E88A1}"/>
              </a:ext>
            </a:extLst>
          </p:cNvPr>
          <p:cNvGrpSpPr/>
          <p:nvPr/>
        </p:nvGrpSpPr>
        <p:grpSpPr>
          <a:xfrm>
            <a:off x="6800850" y="3806816"/>
            <a:ext cx="4346312" cy="2124848"/>
            <a:chOff x="546760" y="2061666"/>
            <a:chExt cx="5152102" cy="2124848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AF3D33BA-C39A-46D4-8293-7CF345CE665F}"/>
                </a:ext>
              </a:extLst>
            </p:cNvPr>
            <p:cNvSpPr txBox="1"/>
            <p:nvPr/>
          </p:nvSpPr>
          <p:spPr>
            <a:xfrm>
              <a:off x="546760" y="3170851"/>
              <a:ext cx="51521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146399C1-AD75-440C-A1B7-D66EC103F3D7}"/>
                </a:ext>
              </a:extLst>
            </p:cNvPr>
            <p:cNvSpPr txBox="1"/>
            <p:nvPr/>
          </p:nvSpPr>
          <p:spPr>
            <a:xfrm>
              <a:off x="546760" y="2061666"/>
              <a:ext cx="331236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32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B Nazanin" panose="00000700000000000000" pitchFamily="2" charset="-78"/>
                </a:rPr>
                <a:t>ارائه قدرت</a:t>
              </a:r>
              <a:endParaRPr lang="ko-KR" alt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7B359E36-8F05-478E-BEE1-33A5BEFF7EE4}"/>
              </a:ext>
            </a:extLst>
          </p:cNvPr>
          <p:cNvSpPr txBox="1"/>
          <p:nvPr/>
        </p:nvSpPr>
        <p:spPr>
          <a:xfrm>
            <a:off x="6800850" y="3098930"/>
            <a:ext cx="3017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000" b="1">
                <a:solidFill>
                  <a:srgbClr val="FF0000"/>
                </a:solidFill>
                <a:cs typeface="B Nazanin" panose="00000700000000000000" pitchFamily="2" charset="-78"/>
              </a:rPr>
              <a:t>$3,800,000</a:t>
            </a:r>
            <a:endParaRPr lang="ko-KR" altLang="en-US" sz="4000" b="1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32">
            <a:extLst>
              <a:ext uri="{FF2B5EF4-FFF2-40B4-BE49-F238E27FC236}">
                <a16:creationId xmlns:a16="http://schemas.microsoft.com/office/drawing/2014/main" id="{5F0F8497-4180-471F-AAE4-A644C8C54C06}"/>
              </a:ext>
            </a:extLst>
          </p:cNvPr>
          <p:cNvSpPr txBox="1"/>
          <p:nvPr/>
        </p:nvSpPr>
        <p:spPr>
          <a:xfrm>
            <a:off x="6800850" y="1605337"/>
            <a:ext cx="539115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33">
            <a:extLst>
              <a:ext uri="{FF2B5EF4-FFF2-40B4-BE49-F238E27FC236}">
                <a16:creationId xmlns:a16="http://schemas.microsoft.com/office/drawing/2014/main" id="{5A5DE18C-255F-43A7-A75C-AE5819CC8B92}"/>
              </a:ext>
            </a:extLst>
          </p:cNvPr>
          <p:cNvSpPr txBox="1"/>
          <p:nvPr/>
        </p:nvSpPr>
        <p:spPr>
          <a:xfrm>
            <a:off x="6800850" y="958352"/>
            <a:ext cx="53911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/>
          <p:nvPr/>
        </p:nvSpPr>
        <p:spPr>
          <a:xfrm>
            <a:off x="1025280" y="538458"/>
            <a:ext cx="4505187" cy="8397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400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47491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A3A10FF-ED7F-46D3-92EB-86F120AF7B6B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D97AED9-919A-4C7C-84D7-0100ABA90E7A}"/>
              </a:ext>
            </a:extLst>
          </p:cNvPr>
          <p:cNvSpPr/>
          <p:nvPr/>
        </p:nvSpPr>
        <p:spPr>
          <a:xfrm>
            <a:off x="2" y="0"/>
            <a:ext cx="6090488" cy="68580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800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34104" y="360304"/>
            <a:ext cx="11573197" cy="861005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DB81133-5486-4F75-8F49-C4D052E5CD7B}"/>
              </a:ext>
            </a:extLst>
          </p:cNvPr>
          <p:cNvGrpSpPr/>
          <p:nvPr/>
        </p:nvGrpSpPr>
        <p:grpSpPr>
          <a:xfrm>
            <a:off x="3757705" y="1555981"/>
            <a:ext cx="4676590" cy="4813076"/>
            <a:chOff x="2585991" y="2445792"/>
            <a:chExt cx="2830016" cy="2912611"/>
          </a:xfrm>
          <a:solidFill>
            <a:srgbClr val="595757"/>
          </a:solidFill>
        </p:grpSpPr>
        <p:sp>
          <p:nvSpPr>
            <p:cNvPr id="13" name="Block Arc 12">
              <a:extLst>
                <a:ext uri="{FF2B5EF4-FFF2-40B4-BE49-F238E27FC236}">
                  <a16:creationId xmlns:a16="http://schemas.microsoft.com/office/drawing/2014/main" id="{BFBECD06-BD23-4BD3-8DB2-A76C468F2247}"/>
                </a:ext>
              </a:extLst>
            </p:cNvPr>
            <p:cNvSpPr/>
            <p:nvPr/>
          </p:nvSpPr>
          <p:spPr>
            <a:xfrm>
              <a:off x="2585991" y="2445792"/>
              <a:ext cx="2830016" cy="2830016"/>
            </a:xfrm>
            <a:prstGeom prst="blockArc">
              <a:avLst>
                <a:gd name="adj1" fmla="val 5749470"/>
                <a:gd name="adj2" fmla="val 16195660"/>
                <a:gd name="adj3" fmla="val 470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EDBE078D-021D-4C85-956E-CC119E4B8B68}"/>
                </a:ext>
              </a:extLst>
            </p:cNvPr>
            <p:cNvSpPr/>
            <p:nvPr/>
          </p:nvSpPr>
          <p:spPr>
            <a:xfrm rot="5400000">
              <a:off x="3761449" y="5104467"/>
              <a:ext cx="309057" cy="198816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5766B9-32F2-4E6B-A1F4-110C3E1D1275}"/>
              </a:ext>
            </a:extLst>
          </p:cNvPr>
          <p:cNvGrpSpPr/>
          <p:nvPr/>
        </p:nvGrpSpPr>
        <p:grpSpPr>
          <a:xfrm rot="10800000">
            <a:off x="3757705" y="1403266"/>
            <a:ext cx="4676590" cy="4813076"/>
            <a:chOff x="2585991" y="2445792"/>
            <a:chExt cx="2830016" cy="2912611"/>
          </a:xfrm>
          <a:solidFill>
            <a:srgbClr val="C00000"/>
          </a:solidFill>
        </p:grpSpPr>
        <p:sp>
          <p:nvSpPr>
            <p:cNvPr id="16" name="Block Arc 15">
              <a:extLst>
                <a:ext uri="{FF2B5EF4-FFF2-40B4-BE49-F238E27FC236}">
                  <a16:creationId xmlns:a16="http://schemas.microsoft.com/office/drawing/2014/main" id="{4C21DADD-798A-4791-B64C-4CB5472221B5}"/>
                </a:ext>
              </a:extLst>
            </p:cNvPr>
            <p:cNvSpPr/>
            <p:nvPr/>
          </p:nvSpPr>
          <p:spPr>
            <a:xfrm>
              <a:off x="2585991" y="2445792"/>
              <a:ext cx="2830016" cy="2830016"/>
            </a:xfrm>
            <a:prstGeom prst="blockArc">
              <a:avLst>
                <a:gd name="adj1" fmla="val 5749470"/>
                <a:gd name="adj2" fmla="val 16195660"/>
                <a:gd name="adj3" fmla="val 470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84809ED9-655F-4F35-8794-04ABBBF97687}"/>
                </a:ext>
              </a:extLst>
            </p:cNvPr>
            <p:cNvSpPr/>
            <p:nvPr/>
          </p:nvSpPr>
          <p:spPr>
            <a:xfrm rot="5400000">
              <a:off x="3761449" y="5104467"/>
              <a:ext cx="309057" cy="19881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F2177A6-8FE9-453C-B87F-7A1B1933570E}"/>
              </a:ext>
            </a:extLst>
          </p:cNvPr>
          <p:cNvGrpSpPr/>
          <p:nvPr/>
        </p:nvGrpSpPr>
        <p:grpSpPr>
          <a:xfrm>
            <a:off x="586210" y="4101067"/>
            <a:ext cx="2102633" cy="493983"/>
            <a:chOff x="3233964" y="1954419"/>
            <a:chExt cx="1410044" cy="49398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78FCAB5-AE63-45EC-9CDF-1BAFB5BED0C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0156DF0-19F3-4386-B455-18A47BD9B74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8DB458C-A5E1-48F9-AAAA-6DCB11C24C47}"/>
              </a:ext>
            </a:extLst>
          </p:cNvPr>
          <p:cNvGrpSpPr/>
          <p:nvPr/>
        </p:nvGrpSpPr>
        <p:grpSpPr>
          <a:xfrm>
            <a:off x="9520958" y="4101067"/>
            <a:ext cx="2084832" cy="493983"/>
            <a:chOff x="3233964" y="1954419"/>
            <a:chExt cx="1410044" cy="49398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AC9E4AF-088F-4EDF-8312-040D4CB83CD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E71A5B1-FB19-4B8A-BA0C-17CE64B0A3F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6B20B73-8D07-46E3-9E4B-2BF118623F20}"/>
              </a:ext>
            </a:extLst>
          </p:cNvPr>
          <p:cNvGrpSpPr/>
          <p:nvPr/>
        </p:nvGrpSpPr>
        <p:grpSpPr>
          <a:xfrm>
            <a:off x="586210" y="4886787"/>
            <a:ext cx="2102633" cy="493983"/>
            <a:chOff x="3233964" y="1954419"/>
            <a:chExt cx="1410044" cy="49398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B6EF1DF-A8C3-4837-8CA3-BEB09D5FE008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793505-8F69-4A11-A3EA-AB7617FC1B5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3934B04-C45E-4AA4-A430-11476F31D5C6}"/>
              </a:ext>
            </a:extLst>
          </p:cNvPr>
          <p:cNvGrpSpPr/>
          <p:nvPr/>
        </p:nvGrpSpPr>
        <p:grpSpPr>
          <a:xfrm>
            <a:off x="9520958" y="4886787"/>
            <a:ext cx="2084832" cy="493983"/>
            <a:chOff x="3233964" y="1954419"/>
            <a:chExt cx="1410044" cy="49398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90F2DB-C520-4B8C-AF12-FD387FDA036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34252CA-23DE-408B-8B63-D2F56B498BC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7F8991B-43CA-4499-BD86-B698F7221285}"/>
              </a:ext>
            </a:extLst>
          </p:cNvPr>
          <p:cNvGrpSpPr/>
          <p:nvPr/>
        </p:nvGrpSpPr>
        <p:grpSpPr>
          <a:xfrm>
            <a:off x="586210" y="5672505"/>
            <a:ext cx="2102633" cy="493983"/>
            <a:chOff x="3233964" y="1954419"/>
            <a:chExt cx="1410044" cy="493983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76F71A-2DFC-4120-BEFB-E70EC25F4F8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815BAB7-0D3D-4BDB-A5BD-9EE8FD5808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9033D5F-CCC8-4630-A30F-9B57A1596DD7}"/>
              </a:ext>
            </a:extLst>
          </p:cNvPr>
          <p:cNvGrpSpPr/>
          <p:nvPr/>
        </p:nvGrpSpPr>
        <p:grpSpPr>
          <a:xfrm>
            <a:off x="9520958" y="5672505"/>
            <a:ext cx="2084832" cy="493983"/>
            <a:chOff x="3233964" y="1954419"/>
            <a:chExt cx="1410044" cy="4939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793176D-1A3B-4EDC-B1A5-FBAF247CA8C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D31414E-1EA8-49D8-A765-126D8BD5865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E64B7AA1-3E81-4552-A33C-5A3630EC6991}"/>
              </a:ext>
            </a:extLst>
          </p:cNvPr>
          <p:cNvSpPr/>
          <p:nvPr/>
        </p:nvSpPr>
        <p:spPr>
          <a:xfrm flipH="1">
            <a:off x="2819880" y="5889489"/>
            <a:ext cx="391682" cy="323114"/>
          </a:xfrm>
          <a:custGeom>
            <a:avLst/>
            <a:gdLst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9AC1103A-17AE-4664-8DF7-0E2AAEF69785}"/>
              </a:ext>
            </a:extLst>
          </p:cNvPr>
          <p:cNvSpPr/>
          <p:nvPr/>
        </p:nvSpPr>
        <p:spPr>
          <a:xfrm rot="18805992">
            <a:off x="8945708" y="58777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11">
            <a:extLst>
              <a:ext uri="{FF2B5EF4-FFF2-40B4-BE49-F238E27FC236}">
                <a16:creationId xmlns:a16="http://schemas.microsoft.com/office/drawing/2014/main" id="{87F62E99-C660-4DED-A946-02B0EA0D2778}"/>
              </a:ext>
            </a:extLst>
          </p:cNvPr>
          <p:cNvSpPr>
            <a:spLocks noChangeAspect="1"/>
          </p:cNvSpPr>
          <p:nvPr/>
        </p:nvSpPr>
        <p:spPr>
          <a:xfrm rot="9900000">
            <a:off x="8905962" y="5086191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77CC82A2-7BE0-4526-A9AE-D5276C8B2EA7}"/>
              </a:ext>
            </a:extLst>
          </p:cNvPr>
          <p:cNvSpPr/>
          <p:nvPr/>
        </p:nvSpPr>
        <p:spPr>
          <a:xfrm>
            <a:off x="2865166" y="510377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91C825AE-F814-4A12-9B03-B57F359E6EC6}"/>
              </a:ext>
            </a:extLst>
          </p:cNvPr>
          <p:cNvSpPr/>
          <p:nvPr/>
        </p:nvSpPr>
        <p:spPr>
          <a:xfrm>
            <a:off x="2844778" y="4272066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10">
            <a:extLst>
              <a:ext uri="{FF2B5EF4-FFF2-40B4-BE49-F238E27FC236}">
                <a16:creationId xmlns:a16="http://schemas.microsoft.com/office/drawing/2014/main" id="{8043A168-0F1F-4948-B255-A9E80923A81A}"/>
              </a:ext>
            </a:extLst>
          </p:cNvPr>
          <p:cNvSpPr/>
          <p:nvPr/>
        </p:nvSpPr>
        <p:spPr>
          <a:xfrm>
            <a:off x="8886050" y="4318051"/>
            <a:ext cx="435826" cy="29520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CDAE23F-14E7-44F6-8592-530987124B1D}"/>
              </a:ext>
            </a:extLst>
          </p:cNvPr>
          <p:cNvGrpSpPr/>
          <p:nvPr/>
        </p:nvGrpSpPr>
        <p:grpSpPr>
          <a:xfrm>
            <a:off x="829568" y="1566281"/>
            <a:ext cx="2734154" cy="2022191"/>
            <a:chOff x="829568" y="1566281"/>
            <a:chExt cx="2734154" cy="2022191"/>
          </a:xfrm>
        </p:grpSpPr>
        <p:sp>
          <p:nvSpPr>
            <p:cNvPr id="44" name="Right Arrow 7">
              <a:extLst>
                <a:ext uri="{FF2B5EF4-FFF2-40B4-BE49-F238E27FC236}">
                  <a16:creationId xmlns:a16="http://schemas.microsoft.com/office/drawing/2014/main" id="{78FB5DA1-6A0B-457F-867F-59D83859AE68}"/>
                </a:ext>
              </a:extLst>
            </p:cNvPr>
            <p:cNvSpPr/>
            <p:nvPr/>
          </p:nvSpPr>
          <p:spPr>
            <a:xfrm rot="16200000">
              <a:off x="2608811" y="2753216"/>
              <a:ext cx="859106" cy="811405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5729A8B-68C8-4156-9967-614D072A465A}"/>
                </a:ext>
              </a:extLst>
            </p:cNvPr>
            <p:cNvGrpSpPr/>
            <p:nvPr/>
          </p:nvGrpSpPr>
          <p:grpSpPr>
            <a:xfrm>
              <a:off x="829568" y="1566281"/>
              <a:ext cx="2734154" cy="1068786"/>
              <a:chOff x="270023" y="1671304"/>
              <a:chExt cx="2279585" cy="1079474"/>
            </a:xfrm>
          </p:grpSpPr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1D51C740-6293-4D06-9D8D-8B5645895D6C}"/>
                  </a:ext>
                </a:extLst>
              </p:cNvPr>
              <p:cNvSpPr txBox="1"/>
              <p:nvPr/>
            </p:nvSpPr>
            <p:spPr>
              <a:xfrm>
                <a:off x="270024" y="1911471"/>
                <a:ext cx="2279584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E0347E57-2B46-4ABA-A0CD-89AC3BE17B9F}"/>
                  </a:ext>
                </a:extLst>
              </p:cNvPr>
              <p:cNvSpPr txBox="1"/>
              <p:nvPr/>
            </p:nvSpPr>
            <p:spPr>
              <a:xfrm>
                <a:off x="270023" y="1671304"/>
                <a:ext cx="2279584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عنوان اضافه کن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350F7BDE-A684-4D71-AECB-3B91FBCB6582}"/>
              </a:ext>
            </a:extLst>
          </p:cNvPr>
          <p:cNvGrpSpPr/>
          <p:nvPr/>
        </p:nvGrpSpPr>
        <p:grpSpPr>
          <a:xfrm flipH="1">
            <a:off x="8639716" y="1566281"/>
            <a:ext cx="2734154" cy="2022191"/>
            <a:chOff x="981968" y="1718681"/>
            <a:chExt cx="2734154" cy="2022191"/>
          </a:xfrm>
        </p:grpSpPr>
        <p:sp>
          <p:nvSpPr>
            <p:cNvPr id="48" name="Right Arrow 7">
              <a:extLst>
                <a:ext uri="{FF2B5EF4-FFF2-40B4-BE49-F238E27FC236}">
                  <a16:creationId xmlns:a16="http://schemas.microsoft.com/office/drawing/2014/main" id="{5F3B5ABF-3276-4A3B-82ED-24C0F48986B0}"/>
                </a:ext>
              </a:extLst>
            </p:cNvPr>
            <p:cNvSpPr/>
            <p:nvPr/>
          </p:nvSpPr>
          <p:spPr>
            <a:xfrm rot="5400000">
              <a:off x="2761211" y="2905616"/>
              <a:ext cx="859106" cy="811405"/>
            </a:xfrm>
            <a:prstGeom prst="right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D2B399EC-B282-4116-BC18-0144C3FEFD5D}"/>
                </a:ext>
              </a:extLst>
            </p:cNvPr>
            <p:cNvGrpSpPr/>
            <p:nvPr/>
          </p:nvGrpSpPr>
          <p:grpSpPr>
            <a:xfrm>
              <a:off x="981968" y="1718681"/>
              <a:ext cx="2734154" cy="1068786"/>
              <a:chOff x="270023" y="1671304"/>
              <a:chExt cx="2279585" cy="1079474"/>
            </a:xfrm>
          </p:grpSpPr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921DB05D-C061-43EE-8FA9-FAF29F740477}"/>
                  </a:ext>
                </a:extLst>
              </p:cNvPr>
              <p:cNvSpPr txBox="1"/>
              <p:nvPr/>
            </p:nvSpPr>
            <p:spPr>
              <a:xfrm>
                <a:off x="270024" y="1911471"/>
                <a:ext cx="2279584" cy="8393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D67C2826-3D99-4C07-9EBD-512167C518E5}"/>
                  </a:ext>
                </a:extLst>
              </p:cNvPr>
              <p:cNvSpPr txBox="1"/>
              <p:nvPr/>
            </p:nvSpPr>
            <p:spPr>
              <a:xfrm>
                <a:off x="270023" y="1671304"/>
                <a:ext cx="2279584" cy="31085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عنوان اضافه کن</a:t>
                </a:r>
                <a:endParaRPr lang="ko-KR" altLang="en-US" sz="14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5971497F-5D49-4E59-9CD7-C01EA41E69D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5505" y="2179819"/>
            <a:ext cx="3458135" cy="30546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013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693322" y="822178"/>
            <a:ext cx="5955128" cy="711200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82"/>
          <p:cNvGrpSpPr/>
          <p:nvPr/>
        </p:nvGrpSpPr>
        <p:grpSpPr>
          <a:xfrm>
            <a:off x="697117" y="1567420"/>
            <a:ext cx="5767057" cy="2158499"/>
            <a:chOff x="623091" y="2383435"/>
            <a:chExt cx="6301148" cy="2158499"/>
          </a:xfrm>
        </p:grpSpPr>
        <p:sp>
          <p:nvSpPr>
            <p:cNvPr id="8" name="TextBox 7"/>
            <p:cNvSpPr txBox="1"/>
            <p:nvPr/>
          </p:nvSpPr>
          <p:spPr>
            <a:xfrm>
              <a:off x="623091" y="3341605"/>
              <a:ext cx="630114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623092" y="2383435"/>
              <a:ext cx="4820598" cy="5328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ts val="3300"/>
                </a:lnSpc>
              </a:pPr>
              <a:r>
                <a:rPr lang="fa-IR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قدرت ارائه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655614" y="5060700"/>
            <a:ext cx="763624" cy="553998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3322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37659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75367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19704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57412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001750" y="5060700"/>
            <a:ext cx="763624" cy="55399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3600" b="1">
                <a:solidFill>
                  <a:srgbClr val="FF6565"/>
                </a:solidFill>
                <a:cs typeface="B Nazanin" panose="00000700000000000000" pitchFamily="2" charset="-78"/>
              </a:rPr>
              <a:t>04</a:t>
            </a:r>
            <a:endParaRPr lang="ko-KR" altLang="en-US" sz="3600" b="1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39458" y="5578748"/>
            <a:ext cx="24697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>
                    <a:lumMod val="9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C147F7D-06A9-4F38-BC9F-2D1C15451C81}"/>
              </a:ext>
            </a:extLst>
          </p:cNvPr>
          <p:cNvSpPr txBox="1"/>
          <p:nvPr/>
        </p:nvSpPr>
        <p:spPr>
          <a:xfrm>
            <a:off x="1419238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8851F5F6-1C73-4E89-AC7A-D3DEC205D2E8}"/>
              </a:ext>
            </a:extLst>
          </p:cNvPr>
          <p:cNvSpPr txBox="1"/>
          <p:nvPr/>
        </p:nvSpPr>
        <p:spPr>
          <a:xfrm>
            <a:off x="4201283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05BB4E3-DB4E-4D9B-912D-94C7F13C68DE}"/>
              </a:ext>
            </a:extLst>
          </p:cNvPr>
          <p:cNvSpPr txBox="1"/>
          <p:nvPr/>
        </p:nvSpPr>
        <p:spPr>
          <a:xfrm>
            <a:off x="7052264" y="5183810"/>
            <a:ext cx="1674866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5447F96-417E-4ACA-AEAB-B2BB2BD8A3EB}"/>
              </a:ext>
            </a:extLst>
          </p:cNvPr>
          <p:cNvSpPr txBox="1"/>
          <p:nvPr/>
        </p:nvSpPr>
        <p:spPr>
          <a:xfrm>
            <a:off x="9834310" y="5183810"/>
            <a:ext cx="1635099" cy="307777"/>
          </a:xfrm>
          <a:prstGeom prst="rect">
            <a:avLst/>
          </a:prstGeom>
          <a:noFill/>
        </p:spPr>
        <p:txBody>
          <a:bodyPr wrap="square" lIns="108000" rIns="108000" rtlCol="0" anchor="ctr">
            <a:spAutoFit/>
          </a:bodyPr>
          <a:lstStyle/>
          <a:p>
            <a:pPr algn="r" rtl="1"/>
            <a:r>
              <a:rPr lang="fa-IR" altLang="ko-KR" sz="1400" b="1" dirty="0">
                <a:solidFill>
                  <a:srgbClr val="FF6565"/>
                </a:solidFill>
                <a:cs typeface="B Nazanin" panose="00000700000000000000" pitchFamily="2" charset="-78"/>
              </a:rPr>
              <a:t>مطالب در اینجا</a:t>
            </a:r>
            <a:endParaRPr lang="ko-KR" altLang="en-US" sz="1400" b="1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89697" y="940562"/>
            <a:ext cx="3113008" cy="27177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336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17602" y="701214"/>
            <a:ext cx="9183969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6000" b="1" dirty="0">
                <a:cs typeface="B Nazanin" panose="00000700000000000000" pitchFamily="2" charset="-78"/>
              </a:rPr>
              <a:t>سبک اینفوگرافیک</a:t>
            </a:r>
            <a:endParaRPr lang="en-US" sz="6000" b="1" dirty="0">
              <a:cs typeface="B Nazanin" panose="00000700000000000000" pitchFamily="2" charset="-78"/>
            </a:endParaRPr>
          </a:p>
        </p:txBody>
      </p:sp>
      <p:graphicFrame>
        <p:nvGraphicFramePr>
          <p:cNvPr id="427" name="차트 4">
            <a:extLst>
              <a:ext uri="{FF2B5EF4-FFF2-40B4-BE49-F238E27FC236}">
                <a16:creationId xmlns:a16="http://schemas.microsoft.com/office/drawing/2014/main" id="{04DAC58E-5422-4561-A845-CAD1EE4214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5213823"/>
              </p:ext>
            </p:extLst>
          </p:nvPr>
        </p:nvGraphicFramePr>
        <p:xfrm>
          <a:off x="898979" y="4543318"/>
          <a:ext cx="1619855" cy="1612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28" name="차트 301">
            <a:extLst>
              <a:ext uri="{FF2B5EF4-FFF2-40B4-BE49-F238E27FC236}">
                <a16:creationId xmlns:a16="http://schemas.microsoft.com/office/drawing/2014/main" id="{BF1E5C3B-3B69-4285-9271-7E6B53DC0F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83377856"/>
              </p:ext>
            </p:extLst>
          </p:nvPr>
        </p:nvGraphicFramePr>
        <p:xfrm>
          <a:off x="2975935" y="4545634"/>
          <a:ext cx="1619855" cy="1612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06" name="TextBox 705">
            <a:extLst>
              <a:ext uri="{FF2B5EF4-FFF2-40B4-BE49-F238E27FC236}">
                <a16:creationId xmlns:a16="http://schemas.microsoft.com/office/drawing/2014/main" id="{F9C07FCA-EDF4-4E49-B35A-CD2B2853C342}"/>
              </a:ext>
            </a:extLst>
          </p:cNvPr>
          <p:cNvSpPr txBox="1"/>
          <p:nvPr/>
        </p:nvSpPr>
        <p:spPr>
          <a:xfrm>
            <a:off x="685825" y="2263782"/>
            <a:ext cx="14570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cs typeface="B Nazanin" panose="00000700000000000000" pitchFamily="2" charset="-78"/>
              </a:rPr>
              <a:t>70%</a:t>
            </a:r>
            <a:endParaRPr lang="ko-KR" altLang="en-US" sz="4400" b="1">
              <a:cs typeface="B Nazanin" panose="00000700000000000000" pitchFamily="2" charset="-78"/>
            </a:endParaRPr>
          </a:p>
        </p:txBody>
      </p:sp>
      <p:sp>
        <p:nvSpPr>
          <p:cNvPr id="707" name="TextBox 706">
            <a:extLst>
              <a:ext uri="{FF2B5EF4-FFF2-40B4-BE49-F238E27FC236}">
                <a16:creationId xmlns:a16="http://schemas.microsoft.com/office/drawing/2014/main" id="{091FC2E0-2589-4BF0-8BE0-276EAA245245}"/>
              </a:ext>
            </a:extLst>
          </p:cNvPr>
          <p:cNvSpPr txBox="1"/>
          <p:nvPr/>
        </p:nvSpPr>
        <p:spPr>
          <a:xfrm>
            <a:off x="764281" y="1853552"/>
            <a:ext cx="27572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b="1" dirty="0"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08" name="TextBox 707">
            <a:extLst>
              <a:ext uri="{FF2B5EF4-FFF2-40B4-BE49-F238E27FC236}">
                <a16:creationId xmlns:a16="http://schemas.microsoft.com/office/drawing/2014/main" id="{E774F195-A2FE-4606-BACA-BC05EA7C1D7C}"/>
              </a:ext>
            </a:extLst>
          </p:cNvPr>
          <p:cNvSpPr txBox="1"/>
          <p:nvPr/>
        </p:nvSpPr>
        <p:spPr>
          <a:xfrm>
            <a:off x="2058587" y="2202226"/>
            <a:ext cx="30480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09" name="TextBox 708">
            <a:extLst>
              <a:ext uri="{FF2B5EF4-FFF2-40B4-BE49-F238E27FC236}">
                <a16:creationId xmlns:a16="http://schemas.microsoft.com/office/drawing/2014/main" id="{3E9C0FEB-F7BC-462C-8217-2723245597E1}"/>
              </a:ext>
            </a:extLst>
          </p:cNvPr>
          <p:cNvSpPr txBox="1"/>
          <p:nvPr/>
        </p:nvSpPr>
        <p:spPr>
          <a:xfrm>
            <a:off x="721069" y="2947887"/>
            <a:ext cx="43855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0" name="TextBox 709">
            <a:extLst>
              <a:ext uri="{FF2B5EF4-FFF2-40B4-BE49-F238E27FC236}">
                <a16:creationId xmlns:a16="http://schemas.microsoft.com/office/drawing/2014/main" id="{F8821A7C-990D-403A-ACD1-557592E0D845}"/>
              </a:ext>
            </a:extLst>
          </p:cNvPr>
          <p:cNvSpPr txBox="1"/>
          <p:nvPr/>
        </p:nvSpPr>
        <p:spPr>
          <a:xfrm>
            <a:off x="959878" y="4193593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A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1" name="TextBox 710">
            <a:extLst>
              <a:ext uri="{FF2B5EF4-FFF2-40B4-BE49-F238E27FC236}">
                <a16:creationId xmlns:a16="http://schemas.microsoft.com/office/drawing/2014/main" id="{49695BBE-0855-4C2C-94BC-674DE6550F58}"/>
              </a:ext>
            </a:extLst>
          </p:cNvPr>
          <p:cNvSpPr txBox="1"/>
          <p:nvPr/>
        </p:nvSpPr>
        <p:spPr>
          <a:xfrm>
            <a:off x="3036834" y="4193593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B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2" name="TextBox 711">
            <a:extLst>
              <a:ext uri="{FF2B5EF4-FFF2-40B4-BE49-F238E27FC236}">
                <a16:creationId xmlns:a16="http://schemas.microsoft.com/office/drawing/2014/main" id="{A360EBE5-B801-4363-B14C-7C2D8F0D2A1D}"/>
              </a:ext>
            </a:extLst>
          </p:cNvPr>
          <p:cNvSpPr txBox="1"/>
          <p:nvPr/>
        </p:nvSpPr>
        <p:spPr>
          <a:xfrm>
            <a:off x="3352543" y="5121159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:a16="http://schemas.microsoft.com/office/drawing/2014/main" id="{BA18EB22-857B-499C-88B4-4009A53FEF5D}"/>
              </a:ext>
            </a:extLst>
          </p:cNvPr>
          <p:cNvSpPr txBox="1"/>
          <p:nvPr/>
        </p:nvSpPr>
        <p:spPr>
          <a:xfrm>
            <a:off x="1275587" y="5118843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70%</a:t>
            </a:r>
            <a:endParaRPr lang="ko-KR" altLang="en-US" sz="2400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98657485-84D0-4310-AAA0-0BBAAED814AF}"/>
              </a:ext>
            </a:extLst>
          </p:cNvPr>
          <p:cNvGrpSpPr/>
          <p:nvPr/>
        </p:nvGrpSpPr>
        <p:grpSpPr>
          <a:xfrm>
            <a:off x="5355857" y="5520398"/>
            <a:ext cx="1640631" cy="540524"/>
            <a:chOff x="3633543" y="1538722"/>
            <a:chExt cx="1640631" cy="540524"/>
          </a:xfrm>
        </p:grpSpPr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3F77957A-D5C5-44BB-BED2-3E3184B948CC}"/>
                </a:ext>
              </a:extLst>
            </p:cNvPr>
            <p:cNvGrpSpPr/>
            <p:nvPr/>
          </p:nvGrpSpPr>
          <p:grpSpPr>
            <a:xfrm>
              <a:off x="3633543" y="1538722"/>
              <a:ext cx="1640631" cy="276999"/>
              <a:chOff x="5117136" y="2124311"/>
              <a:chExt cx="1640631" cy="276999"/>
            </a:xfrm>
          </p:grpSpPr>
          <p:sp>
            <p:nvSpPr>
              <p:cNvPr id="719" name="Rectangle 718">
                <a:extLst>
                  <a:ext uri="{FF2B5EF4-FFF2-40B4-BE49-F238E27FC236}">
                    <a16:creationId xmlns:a16="http://schemas.microsoft.com/office/drawing/2014/main" id="{E9FFEC51-1265-47EA-84BC-92CA508446DD}"/>
                  </a:ext>
                </a:extLst>
              </p:cNvPr>
              <p:cNvSpPr/>
              <p:nvPr/>
            </p:nvSpPr>
            <p:spPr>
              <a:xfrm>
                <a:off x="5117136" y="2202984"/>
                <a:ext cx="152039" cy="143201"/>
              </a:xfrm>
              <a:prstGeom prst="rect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20" name="TextBox 719">
                <a:extLst>
                  <a:ext uri="{FF2B5EF4-FFF2-40B4-BE49-F238E27FC236}">
                    <a16:creationId xmlns:a16="http://schemas.microsoft.com/office/drawing/2014/main" id="{3C2B805D-0D7B-4614-91B9-362AC3F51423}"/>
                  </a:ext>
                </a:extLst>
              </p:cNvPr>
              <p:cNvSpPr txBox="1"/>
              <p:nvPr/>
            </p:nvSpPr>
            <p:spPr>
              <a:xfrm>
                <a:off x="5267955" y="2124311"/>
                <a:ext cx="1489812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محتویات _ نوع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716" name="Group 715">
              <a:extLst>
                <a:ext uri="{FF2B5EF4-FFF2-40B4-BE49-F238E27FC236}">
                  <a16:creationId xmlns:a16="http://schemas.microsoft.com/office/drawing/2014/main" id="{2ABFC01D-2D0D-4314-8F6A-9812AF36506D}"/>
                </a:ext>
              </a:extLst>
            </p:cNvPr>
            <p:cNvGrpSpPr/>
            <p:nvPr/>
          </p:nvGrpSpPr>
          <p:grpSpPr>
            <a:xfrm>
              <a:off x="3633543" y="1802247"/>
              <a:ext cx="1640631" cy="276999"/>
              <a:chOff x="3429013" y="2387836"/>
              <a:chExt cx="1640631" cy="276999"/>
            </a:xfrm>
          </p:grpSpPr>
          <p:sp>
            <p:nvSpPr>
              <p:cNvPr id="717" name="Rectangle 716">
                <a:extLst>
                  <a:ext uri="{FF2B5EF4-FFF2-40B4-BE49-F238E27FC236}">
                    <a16:creationId xmlns:a16="http://schemas.microsoft.com/office/drawing/2014/main" id="{9D0A43B8-1D68-4E07-8398-A6C36B111914}"/>
                  </a:ext>
                </a:extLst>
              </p:cNvPr>
              <p:cNvSpPr/>
              <p:nvPr/>
            </p:nvSpPr>
            <p:spPr>
              <a:xfrm>
                <a:off x="3429013" y="2466509"/>
                <a:ext cx="152039" cy="143201"/>
              </a:xfrm>
              <a:prstGeom prst="rect">
                <a:avLst/>
              </a:prstGeom>
              <a:solidFill>
                <a:srgbClr val="D9D9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18" name="TextBox 717">
                <a:extLst>
                  <a:ext uri="{FF2B5EF4-FFF2-40B4-BE49-F238E27FC236}">
                    <a16:creationId xmlns:a16="http://schemas.microsoft.com/office/drawing/2014/main" id="{E19813BD-4739-4969-A8A1-0D1AC9C1E4C6}"/>
                  </a:ext>
                </a:extLst>
              </p:cNvPr>
              <p:cNvSpPr txBox="1"/>
              <p:nvPr/>
            </p:nvSpPr>
            <p:spPr>
              <a:xfrm>
                <a:off x="3579832" y="2387836"/>
                <a:ext cx="1489812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محتویات _ نوع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21" name="Rectangle 720">
            <a:extLst>
              <a:ext uri="{FF2B5EF4-FFF2-40B4-BE49-F238E27FC236}">
                <a16:creationId xmlns:a16="http://schemas.microsoft.com/office/drawing/2014/main" id="{3305FE73-B480-44CF-82AD-D71F61EFE384}"/>
              </a:ext>
            </a:extLst>
          </p:cNvPr>
          <p:cNvSpPr/>
          <p:nvPr/>
        </p:nvSpPr>
        <p:spPr>
          <a:xfrm>
            <a:off x="6804000" y="5532172"/>
            <a:ext cx="476668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9B8674EA-E85C-4B5B-812E-5D4D0B0119C6}"/>
              </a:ext>
            </a:extLst>
          </p:cNvPr>
          <p:cNvSpPr/>
          <p:nvPr/>
        </p:nvSpPr>
        <p:spPr>
          <a:xfrm>
            <a:off x="6804000" y="5786533"/>
            <a:ext cx="4766685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grpSp>
        <p:nvGrpSpPr>
          <p:cNvPr id="723" name="Graphic 17">
            <a:extLst>
              <a:ext uri="{FF2B5EF4-FFF2-40B4-BE49-F238E27FC236}">
                <a16:creationId xmlns:a16="http://schemas.microsoft.com/office/drawing/2014/main" id="{FF655BB0-E7AA-419A-BC3D-99009C269780}"/>
              </a:ext>
            </a:extLst>
          </p:cNvPr>
          <p:cNvGrpSpPr/>
          <p:nvPr/>
        </p:nvGrpSpPr>
        <p:grpSpPr>
          <a:xfrm>
            <a:off x="5584234" y="2023315"/>
            <a:ext cx="5843485" cy="3429360"/>
            <a:chOff x="2687161" y="3731096"/>
            <a:chExt cx="5158677" cy="3027467"/>
          </a:xfrm>
          <a:solidFill>
            <a:schemeClr val="tx1"/>
          </a:solidFill>
        </p:grpSpPr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6D01087B-8CC1-4AC6-B868-AB23E17A04B3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E037A2BF-FA6A-42D2-B7CB-E0E76F28665D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92B6F3B-F8A2-4FEE-864F-EDC6518D8419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1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61D4AF4F-D6C1-4E4F-9BFD-CE2D73485163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1B3E79F-B422-47AF-8D5A-4937700DD480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9EB50482-8CA2-434F-A66F-FD1C21A070EC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F437450E-0C7B-4646-B088-835506008F1B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88CB0315-402B-43D6-BBAC-298032AA50F7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4D8EA247-84DC-4793-8D44-030F4D10E6F6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CF35DD6C-C0CA-4E96-8AAC-5F1688DAA34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D29E5305-F663-4C5B-8BBE-693BF38C7E74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F011227E-16B1-4544-9104-76327DBEDE2E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64E6B40A-C13B-42F8-99BE-4466165B6939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1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0727E99-A1C6-4914-88DD-F259567FC0ED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1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9B142DC2-4D7C-40A1-9323-D8EF7792A349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7631A0BD-2B4E-4EBB-8A0F-34C5BEA7C96D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55B433AF-16BF-491E-B730-C9C0AED7FE0E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C0C673B0-6DF3-40A1-8189-5FF3375487C9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5503F7A2-435E-4653-9FC7-27C2B9C43593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1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0C2CCB48-19DB-4BA0-83CB-66327EAE1A51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1688123-3E0C-42A7-BFE7-48644C9FC769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D31F8F48-5EE6-4C78-95D6-8A0BDE2E00C1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1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5EF12A9D-5A93-4B01-9DFB-7C817E5C0729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6270B67E-65C9-4ECD-9C9B-48EF09E3683B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DFD254DB-9AE6-4CB7-B7BA-7F8580B6D661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ECA7FAA-F325-4865-AD55-28F5989740B0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8DE388-3982-43EE-AF54-1E31A80FAA82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DD3F18C0-47EB-4911-8793-2C4A8EB77EC5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51B838CC-5517-4C20-917A-386531D86466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2BD6B50-97D8-4F26-929D-4279A05B5303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95F7B857-00C7-4098-8732-D7AFC8B6A8B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B5B18D10-8D91-44D5-A58E-1DCB737F8EF1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7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96C73D96-CE9D-4878-8109-129F7ADF9E9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D23B0D91-B55D-4A06-B09B-E3C3D97FFA5E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E72C9184-EB92-47DA-B959-D1C0B7A7B5D2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A6D556D-F533-4188-8048-50C6ADDECEB6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1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FA291351-76B9-4BCF-8F8E-4BA7D1674E85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3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4EEE5C90-7A39-4D27-8AA5-E644E12B419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1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D848FD6-E480-4CB3-BCB2-D77C7D3F2406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98A9DC2D-7689-4CEB-976B-EFE5E5096967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4EC0FF8F-65AE-47CD-9E4C-D9FEA38E15FD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1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2D811EAE-4BA5-4861-9292-2568309DB657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1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400A1B4-997B-4043-8159-B1C4AC1AE0CA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1B45ECB2-47EC-44FF-9BBF-14057389CA15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9A55403-8A79-4877-8521-18D4FCD6AC0C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1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BEE4D90F-FDA3-4D0F-A14A-331C4D181571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3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5E3A15C3-4D5B-4BA3-B267-7F42D9BD51A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6482250-F433-43B2-9C45-754EF3489A94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E927557A-3C9B-4FF1-B53F-6CFFA074F310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8F51DF23-3108-4732-865C-9EB0918D2031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3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202BE4B-3F36-4687-AEF6-1863420DDEE0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D3E3F54C-1E07-4E82-96EB-5FABEFDD0345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1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A3A0C9B0-54F5-472C-92C6-F9568BE129A1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6902DFF1-02CE-41B3-92CD-88C56F8B3CC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1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47A4637B-EDCE-423D-8C95-D56D943E140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974EAEA6-F7DB-4017-A75D-2527A8125FC8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0C84A615-9883-44B0-94DB-7B3D4FA491FB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B2F4F798-08F0-4C00-B2B6-6190C62A1A3B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1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45EED1FF-8959-48F1-8A62-5E9FF03034F5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D93E8B5A-BBAC-4F14-9ECF-351993E02E57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816CC49D-4083-4459-BD11-4ECCD78B8345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60C8DDA-06A5-4CC7-A45B-377B40DAEAD5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117352A0-A987-463C-9BC1-0734D9C75AF9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1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2EE7857-3F06-4BAD-AA3A-22CB82450E3E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F13AFE9-E627-4759-87EE-7F2CA88BF39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CBDF1BBF-E73E-4BCE-8F92-161C8E34145D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EA9C4075-D46D-4506-ACB6-AD1DF0EE0340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E126DCF-4805-47E2-A3BB-953C8C735E9A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8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2DC66719-62B1-477F-9D4B-30649C636040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ACAB820D-E8A5-4A0F-B6EC-E8481F8275C1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FF2912AB-8F84-49F9-BE8A-3DB984F835C1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1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BFCB384C-BB93-4DAF-94BA-349746C71874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65FC7C5E-4563-4E52-AF13-EB6C4CFC54BD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723B217-DE56-49CC-AC0B-F9140EB21AF1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61304AF0-6D28-485B-B0F6-1A172E3FA6EE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F7847E98-E479-4337-84D4-54C15E84F25A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C5FDAAE8-7BA1-49BB-A563-6B964082BA50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01459430-FC7D-4825-9727-98DE719E9764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1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0DAB75D7-397B-4963-AAEF-04D2F36F9369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D10F27E4-3070-4059-A430-DA5879C07216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3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B2B0D09E-39E9-456D-9EB6-EAB6263A8D8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3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9534D9F7-CE96-49AA-9BDD-D899FFB45987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DD53A6D1-B49F-474E-B7CB-ECCCFC525421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F236429C-ECF4-44B7-BA06-FD0F0E194FF5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1069BDA7-8461-44EF-8ABC-27F364CAE710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547270C-8B31-4597-BE31-39B059662003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1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8A326C3-7E8B-4395-9F8C-BA36FE412E1E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CE03A7BE-9316-4B25-9FC1-EF306E62CB99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D7E186C7-37CE-47BC-931F-B74FC3AAB6A1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3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65140289-1E0E-426C-ADEE-C732DAC6C5B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2F5A675F-C22C-4D2D-A2DD-A3D507DCC1C8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3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2DB5211-265A-4A68-8738-57E734059885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E5139EF2-85A3-45AC-AA23-4EB4A5A29687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8FE73F67-36F2-452F-ABA2-6DF0B049007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6FD3EACF-7677-47E7-BA13-37C1383A705D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7BB5766D-C55B-478F-8909-D968922FCAF2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02B5E911-E842-4F3B-A7B4-F7432118F93B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1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0A2EE89-ECF4-4E54-8177-4B3795CFD020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8613F821-F67E-46A7-8543-24AB6BCC2197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1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7E9D69A0-5123-4931-BE9D-B8F0DE1CF9AD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049D1C98-1D3A-4869-8BC7-C7B00D39D84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9FD68C65-4962-4E22-86F8-C369BFCB59C7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2F89ACB2-7613-4B3F-962F-3E2C0942768E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1D7CEE7B-0D2B-4E76-8663-DB825D4F968D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8B364B5-BB9C-47BB-AA69-832DC72C5A2B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2EB0760A-4187-48D4-8944-4F67BD74B344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5D3322A-605E-45C8-AFB6-FE7D9583A23A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1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F7885DC6-860C-4D06-B595-7CC71E31C2A5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2E85FA96-BA2E-483B-9225-DA01A18804DA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C232D5AB-48CB-4E6A-9C5C-4FF770AC634F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BEAA40B9-602C-4B47-9D70-011555815C74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3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C8F86451-B529-4A91-84FB-11306C84AF49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8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" name="Forma libre: forma 7">
            <a:extLst>
              <a:ext uri="{FF2B5EF4-FFF2-40B4-BE49-F238E27FC236}">
                <a16:creationId xmlns:a16="http://schemas.microsoft.com/office/drawing/2014/main" id="{C0C4B511-0FC8-4873-B18B-469786E090F3}"/>
              </a:ext>
            </a:extLst>
          </p:cNvPr>
          <p:cNvSpPr/>
          <p:nvPr/>
        </p:nvSpPr>
        <p:spPr>
          <a:xfrm>
            <a:off x="11150964" y="445258"/>
            <a:ext cx="525206" cy="511911"/>
          </a:xfrm>
          <a:custGeom>
            <a:avLst/>
            <a:gdLst>
              <a:gd name="connsiteX0" fmla="*/ 78485 w 525206"/>
              <a:gd name="connsiteY0" fmla="*/ 242411 h 511911"/>
              <a:gd name="connsiteX1" fmla="*/ 25431 w 525206"/>
              <a:gd name="connsiteY1" fmla="*/ 245745 h 511911"/>
              <a:gd name="connsiteX2" fmla="*/ 2190 w 525206"/>
              <a:gd name="connsiteY2" fmla="*/ 225838 h 511911"/>
              <a:gd name="connsiteX3" fmla="*/ 5524 w 525206"/>
              <a:gd name="connsiteY3" fmla="*/ 192596 h 511911"/>
              <a:gd name="connsiteX4" fmla="*/ 71913 w 525206"/>
              <a:gd name="connsiteY4" fmla="*/ 116205 h 511911"/>
              <a:gd name="connsiteX5" fmla="*/ 108394 w 525206"/>
              <a:gd name="connsiteY5" fmla="*/ 92964 h 511911"/>
              <a:gd name="connsiteX6" fmla="*/ 124967 w 525206"/>
              <a:gd name="connsiteY6" fmla="*/ 86297 h 511911"/>
              <a:gd name="connsiteX7" fmla="*/ 307371 w 525206"/>
              <a:gd name="connsiteY7" fmla="*/ 0 h 511911"/>
              <a:gd name="connsiteX8" fmla="*/ 393667 w 525206"/>
              <a:gd name="connsiteY8" fmla="*/ 10001 h 511911"/>
              <a:gd name="connsiteX9" fmla="*/ 450055 w 525206"/>
              <a:gd name="connsiteY9" fmla="*/ 16669 h 511911"/>
              <a:gd name="connsiteX10" fmla="*/ 506443 w 525206"/>
              <a:gd name="connsiteY10" fmla="*/ 66485 h 511911"/>
              <a:gd name="connsiteX11" fmla="*/ 506443 w 525206"/>
              <a:gd name="connsiteY11" fmla="*/ 86392 h 511911"/>
              <a:gd name="connsiteX12" fmla="*/ 516349 w 525206"/>
              <a:gd name="connsiteY12" fmla="*/ 189357 h 511911"/>
              <a:gd name="connsiteX13" fmla="*/ 516349 w 525206"/>
              <a:gd name="connsiteY13" fmla="*/ 272320 h 511911"/>
              <a:gd name="connsiteX14" fmla="*/ 519683 w 525206"/>
              <a:gd name="connsiteY14" fmla="*/ 298895 h 511911"/>
              <a:gd name="connsiteX15" fmla="*/ 523017 w 525206"/>
              <a:gd name="connsiteY15" fmla="*/ 325469 h 511911"/>
              <a:gd name="connsiteX16" fmla="*/ 506443 w 525206"/>
              <a:gd name="connsiteY16" fmla="*/ 365284 h 511911"/>
              <a:gd name="connsiteX17" fmla="*/ 436816 w 525206"/>
              <a:gd name="connsiteY17" fmla="*/ 431673 h 511911"/>
              <a:gd name="connsiteX18" fmla="*/ 304132 w 525206"/>
              <a:gd name="connsiteY18" fmla="*/ 484823 h 511911"/>
              <a:gd name="connsiteX19" fmla="*/ 181355 w 525206"/>
              <a:gd name="connsiteY19" fmla="*/ 511397 h 511911"/>
              <a:gd name="connsiteX20" fmla="*/ 148208 w 525206"/>
              <a:gd name="connsiteY20" fmla="*/ 508064 h 511911"/>
              <a:gd name="connsiteX21" fmla="*/ 138302 w 525206"/>
              <a:gd name="connsiteY21" fmla="*/ 484823 h 511911"/>
              <a:gd name="connsiteX22" fmla="*/ 134968 w 525206"/>
              <a:gd name="connsiteY22" fmla="*/ 458248 h 511911"/>
              <a:gd name="connsiteX23" fmla="*/ 108394 w 525206"/>
              <a:gd name="connsiteY23" fmla="*/ 411766 h 511911"/>
              <a:gd name="connsiteX24" fmla="*/ 105060 w 525206"/>
              <a:gd name="connsiteY24" fmla="*/ 352044 h 511911"/>
              <a:gd name="connsiteX25" fmla="*/ 98392 w 525206"/>
              <a:gd name="connsiteY25" fmla="*/ 269081 h 511911"/>
              <a:gd name="connsiteX26" fmla="*/ 78485 w 525206"/>
              <a:gd name="connsiteY26" fmla="*/ 242506 h 511911"/>
              <a:gd name="connsiteX27" fmla="*/ 78485 w 525206"/>
              <a:gd name="connsiteY27" fmla="*/ 242506 h 511911"/>
              <a:gd name="connsiteX28" fmla="*/ 124967 w 525206"/>
              <a:gd name="connsiteY28" fmla="*/ 415100 h 511911"/>
              <a:gd name="connsiteX29" fmla="*/ 124967 w 525206"/>
              <a:gd name="connsiteY29" fmla="*/ 415100 h 511911"/>
              <a:gd name="connsiteX30" fmla="*/ 148208 w 525206"/>
              <a:gd name="connsiteY30" fmla="*/ 458248 h 511911"/>
              <a:gd name="connsiteX31" fmla="*/ 148208 w 525206"/>
              <a:gd name="connsiteY31" fmla="*/ 494729 h 511911"/>
              <a:gd name="connsiteX32" fmla="*/ 207930 w 525206"/>
              <a:gd name="connsiteY32" fmla="*/ 498062 h 511911"/>
              <a:gd name="connsiteX33" fmla="*/ 317372 w 525206"/>
              <a:gd name="connsiteY33" fmla="*/ 461582 h 511911"/>
              <a:gd name="connsiteX34" fmla="*/ 443483 w 525206"/>
              <a:gd name="connsiteY34" fmla="*/ 408432 h 511911"/>
              <a:gd name="connsiteX35" fmla="*/ 450151 w 525206"/>
              <a:gd name="connsiteY35" fmla="*/ 405098 h 511911"/>
              <a:gd name="connsiteX36" fmla="*/ 486631 w 525206"/>
              <a:gd name="connsiteY36" fmla="*/ 345376 h 511911"/>
              <a:gd name="connsiteX37" fmla="*/ 479964 w 525206"/>
              <a:gd name="connsiteY37" fmla="*/ 335375 h 511911"/>
              <a:gd name="connsiteX38" fmla="*/ 383761 w 525206"/>
              <a:gd name="connsiteY38" fmla="*/ 415100 h 511911"/>
              <a:gd name="connsiteX39" fmla="*/ 211264 w 525206"/>
              <a:gd name="connsiteY39" fmla="*/ 478155 h 511911"/>
              <a:gd name="connsiteX40" fmla="*/ 184689 w 525206"/>
              <a:gd name="connsiteY40" fmla="*/ 481489 h 511911"/>
              <a:gd name="connsiteX41" fmla="*/ 227837 w 525206"/>
              <a:gd name="connsiteY41" fmla="*/ 464915 h 511911"/>
              <a:gd name="connsiteX42" fmla="*/ 397001 w 525206"/>
              <a:gd name="connsiteY42" fmla="*/ 371951 h 511911"/>
              <a:gd name="connsiteX43" fmla="*/ 486536 w 525206"/>
              <a:gd name="connsiteY43" fmla="*/ 285655 h 511911"/>
              <a:gd name="connsiteX44" fmla="*/ 493204 w 525206"/>
              <a:gd name="connsiteY44" fmla="*/ 196025 h 511911"/>
              <a:gd name="connsiteX45" fmla="*/ 483298 w 525206"/>
              <a:gd name="connsiteY45" fmla="*/ 229267 h 511911"/>
              <a:gd name="connsiteX46" fmla="*/ 387095 w 525206"/>
              <a:gd name="connsiteY46" fmla="*/ 332232 h 511911"/>
              <a:gd name="connsiteX47" fmla="*/ 370522 w 525206"/>
              <a:gd name="connsiteY47" fmla="*/ 342233 h 511911"/>
              <a:gd name="connsiteX48" fmla="*/ 483298 w 525206"/>
              <a:gd name="connsiteY48" fmla="*/ 196120 h 511911"/>
              <a:gd name="connsiteX49" fmla="*/ 460057 w 525206"/>
              <a:gd name="connsiteY49" fmla="*/ 209360 h 511911"/>
              <a:gd name="connsiteX50" fmla="*/ 456723 w 525206"/>
              <a:gd name="connsiteY50" fmla="*/ 206026 h 511911"/>
              <a:gd name="connsiteX51" fmla="*/ 460057 w 525206"/>
              <a:gd name="connsiteY51" fmla="*/ 196025 h 511911"/>
              <a:gd name="connsiteX52" fmla="*/ 446817 w 525206"/>
              <a:gd name="connsiteY52" fmla="*/ 172784 h 511911"/>
              <a:gd name="connsiteX53" fmla="*/ 413670 w 525206"/>
              <a:gd name="connsiteY53" fmla="*/ 202692 h 511911"/>
              <a:gd name="connsiteX54" fmla="*/ 370522 w 525206"/>
              <a:gd name="connsiteY54" fmla="*/ 235934 h 511911"/>
              <a:gd name="connsiteX55" fmla="*/ 327373 w 525206"/>
              <a:gd name="connsiteY55" fmla="*/ 249174 h 511911"/>
              <a:gd name="connsiteX56" fmla="*/ 337279 w 525206"/>
              <a:gd name="connsiteY56" fmla="*/ 295656 h 511911"/>
              <a:gd name="connsiteX57" fmla="*/ 287559 w 525206"/>
              <a:gd name="connsiteY57" fmla="*/ 362045 h 511911"/>
              <a:gd name="connsiteX58" fmla="*/ 111727 w 525206"/>
              <a:gd name="connsiteY58" fmla="*/ 391954 h 511911"/>
              <a:gd name="connsiteX59" fmla="*/ 124967 w 525206"/>
              <a:gd name="connsiteY59" fmla="*/ 415195 h 511911"/>
              <a:gd name="connsiteX60" fmla="*/ 124967 w 525206"/>
              <a:gd name="connsiteY60" fmla="*/ 415195 h 511911"/>
              <a:gd name="connsiteX61" fmla="*/ 410241 w 525206"/>
              <a:gd name="connsiteY61" fmla="*/ 122873 h 511911"/>
              <a:gd name="connsiteX62" fmla="*/ 406907 w 525206"/>
              <a:gd name="connsiteY62" fmla="*/ 119539 h 511911"/>
              <a:gd name="connsiteX63" fmla="*/ 416813 w 525206"/>
              <a:gd name="connsiteY63" fmla="*/ 73057 h 511911"/>
              <a:gd name="connsiteX64" fmla="*/ 357091 w 525206"/>
              <a:gd name="connsiteY64" fmla="*/ 13335 h 511911"/>
              <a:gd name="connsiteX65" fmla="*/ 148113 w 525206"/>
              <a:gd name="connsiteY65" fmla="*/ 73057 h 511911"/>
              <a:gd name="connsiteX66" fmla="*/ 134873 w 525206"/>
              <a:gd name="connsiteY66" fmla="*/ 86297 h 511911"/>
              <a:gd name="connsiteX67" fmla="*/ 327278 w 525206"/>
              <a:gd name="connsiteY67" fmla="*/ 129445 h 511911"/>
              <a:gd name="connsiteX68" fmla="*/ 367093 w 525206"/>
              <a:gd name="connsiteY68" fmla="*/ 126111 h 511911"/>
              <a:gd name="connsiteX69" fmla="*/ 373760 w 525206"/>
              <a:gd name="connsiteY69" fmla="*/ 126111 h 511911"/>
              <a:gd name="connsiteX70" fmla="*/ 360520 w 525206"/>
              <a:gd name="connsiteY70" fmla="*/ 146018 h 511911"/>
              <a:gd name="connsiteX71" fmla="*/ 383761 w 525206"/>
              <a:gd name="connsiteY71" fmla="*/ 146018 h 511911"/>
              <a:gd name="connsiteX72" fmla="*/ 400335 w 525206"/>
              <a:gd name="connsiteY72" fmla="*/ 129445 h 511911"/>
              <a:gd name="connsiteX73" fmla="*/ 393667 w 525206"/>
              <a:gd name="connsiteY73" fmla="*/ 146018 h 511911"/>
              <a:gd name="connsiteX74" fmla="*/ 380428 w 525206"/>
              <a:gd name="connsiteY74" fmla="*/ 159258 h 511911"/>
              <a:gd name="connsiteX75" fmla="*/ 393667 w 525206"/>
              <a:gd name="connsiteY75" fmla="*/ 169259 h 511911"/>
              <a:gd name="connsiteX76" fmla="*/ 423481 w 525206"/>
              <a:gd name="connsiteY76" fmla="*/ 109538 h 511911"/>
              <a:gd name="connsiteX77" fmla="*/ 410241 w 525206"/>
              <a:gd name="connsiteY77" fmla="*/ 122777 h 511911"/>
              <a:gd name="connsiteX78" fmla="*/ 410241 w 525206"/>
              <a:gd name="connsiteY78" fmla="*/ 122777 h 511911"/>
              <a:gd name="connsiteX79" fmla="*/ 406907 w 525206"/>
              <a:gd name="connsiteY79" fmla="*/ 23241 h 511911"/>
              <a:gd name="connsiteX80" fmla="*/ 420147 w 525206"/>
              <a:gd name="connsiteY80" fmla="*/ 56483 h 511911"/>
              <a:gd name="connsiteX81" fmla="*/ 463295 w 525206"/>
              <a:gd name="connsiteY81" fmla="*/ 159449 h 511911"/>
              <a:gd name="connsiteX82" fmla="*/ 473201 w 525206"/>
              <a:gd name="connsiteY82" fmla="*/ 169450 h 511911"/>
              <a:gd name="connsiteX83" fmla="*/ 486441 w 525206"/>
              <a:gd name="connsiteY83" fmla="*/ 152876 h 511911"/>
              <a:gd name="connsiteX84" fmla="*/ 489775 w 525206"/>
              <a:gd name="connsiteY84" fmla="*/ 106394 h 511911"/>
              <a:gd name="connsiteX85" fmla="*/ 483107 w 525206"/>
              <a:gd name="connsiteY85" fmla="*/ 49911 h 511911"/>
              <a:gd name="connsiteX86" fmla="*/ 463200 w 525206"/>
              <a:gd name="connsiteY86" fmla="*/ 30004 h 511911"/>
              <a:gd name="connsiteX87" fmla="*/ 406812 w 525206"/>
              <a:gd name="connsiteY87" fmla="*/ 23336 h 511911"/>
              <a:gd name="connsiteX88" fmla="*/ 406812 w 525206"/>
              <a:gd name="connsiteY88" fmla="*/ 23336 h 511911"/>
              <a:gd name="connsiteX89" fmla="*/ 5524 w 525206"/>
              <a:gd name="connsiteY89" fmla="*/ 199263 h 511911"/>
              <a:gd name="connsiteX90" fmla="*/ 5524 w 525206"/>
              <a:gd name="connsiteY90" fmla="*/ 199263 h 511911"/>
              <a:gd name="connsiteX91" fmla="*/ 58578 w 525206"/>
              <a:gd name="connsiteY91" fmla="*/ 195929 h 511911"/>
              <a:gd name="connsiteX92" fmla="*/ 141541 w 525206"/>
              <a:gd name="connsiteY92" fmla="*/ 209169 h 511911"/>
              <a:gd name="connsiteX93" fmla="*/ 260984 w 525206"/>
              <a:gd name="connsiteY93" fmla="*/ 239078 h 511911"/>
              <a:gd name="connsiteX94" fmla="*/ 300799 w 525206"/>
              <a:gd name="connsiteY94" fmla="*/ 242411 h 511911"/>
              <a:gd name="connsiteX95" fmla="*/ 300799 w 525206"/>
              <a:gd name="connsiteY95" fmla="*/ 242411 h 511911"/>
              <a:gd name="connsiteX96" fmla="*/ 71913 w 525206"/>
              <a:gd name="connsiteY96" fmla="*/ 179356 h 511911"/>
              <a:gd name="connsiteX97" fmla="*/ 111727 w 525206"/>
              <a:gd name="connsiteY97" fmla="*/ 119634 h 511911"/>
              <a:gd name="connsiteX98" fmla="*/ 88486 w 525206"/>
              <a:gd name="connsiteY98" fmla="*/ 129635 h 511911"/>
              <a:gd name="connsiteX99" fmla="*/ 48672 w 525206"/>
              <a:gd name="connsiteY99" fmla="*/ 176117 h 511911"/>
              <a:gd name="connsiteX100" fmla="*/ 32098 w 525206"/>
              <a:gd name="connsiteY100" fmla="*/ 186119 h 511911"/>
              <a:gd name="connsiteX101" fmla="*/ 5524 w 525206"/>
              <a:gd name="connsiteY101" fmla="*/ 199358 h 511911"/>
              <a:gd name="connsiteX102" fmla="*/ 5524 w 525206"/>
              <a:gd name="connsiteY102" fmla="*/ 199358 h 511911"/>
              <a:gd name="connsiteX103" fmla="*/ 370426 w 525206"/>
              <a:gd name="connsiteY103" fmla="*/ 166021 h 511911"/>
              <a:gd name="connsiteX104" fmla="*/ 357187 w 525206"/>
              <a:gd name="connsiteY104" fmla="*/ 159353 h 511911"/>
              <a:gd name="connsiteX105" fmla="*/ 211168 w 525206"/>
              <a:gd name="connsiteY105" fmla="*/ 102870 h 511911"/>
              <a:gd name="connsiteX106" fmla="*/ 95059 w 525206"/>
              <a:gd name="connsiteY106" fmla="*/ 102870 h 511911"/>
              <a:gd name="connsiteX107" fmla="*/ 78485 w 525206"/>
              <a:gd name="connsiteY107" fmla="*/ 116110 h 511911"/>
              <a:gd name="connsiteX108" fmla="*/ 360520 w 525206"/>
              <a:gd name="connsiteY108" fmla="*/ 175831 h 511911"/>
              <a:gd name="connsiteX109" fmla="*/ 370426 w 525206"/>
              <a:gd name="connsiteY109" fmla="*/ 165830 h 511911"/>
              <a:gd name="connsiteX110" fmla="*/ 370426 w 525206"/>
              <a:gd name="connsiteY110" fmla="*/ 165830 h 511911"/>
              <a:gd name="connsiteX111" fmla="*/ 111632 w 525206"/>
              <a:gd name="connsiteY111" fmla="*/ 375190 h 511911"/>
              <a:gd name="connsiteX112" fmla="*/ 108298 w 525206"/>
              <a:gd name="connsiteY112" fmla="*/ 378524 h 511911"/>
              <a:gd name="connsiteX113" fmla="*/ 128206 w 525206"/>
              <a:gd name="connsiteY113" fmla="*/ 388525 h 511911"/>
              <a:gd name="connsiteX114" fmla="*/ 221074 w 525206"/>
              <a:gd name="connsiteY114" fmla="*/ 378524 h 511911"/>
              <a:gd name="connsiteX115" fmla="*/ 290702 w 525206"/>
              <a:gd name="connsiteY115" fmla="*/ 348615 h 511911"/>
              <a:gd name="connsiteX116" fmla="*/ 317277 w 525206"/>
              <a:gd name="connsiteY116" fmla="*/ 258985 h 511911"/>
              <a:gd name="connsiteX117" fmla="*/ 304037 w 525206"/>
              <a:gd name="connsiteY117" fmla="*/ 252317 h 511911"/>
              <a:gd name="connsiteX118" fmla="*/ 307371 w 525206"/>
              <a:gd name="connsiteY118" fmla="*/ 255651 h 511911"/>
              <a:gd name="connsiteX119" fmla="*/ 284130 w 525206"/>
              <a:gd name="connsiteY119" fmla="*/ 341948 h 511911"/>
              <a:gd name="connsiteX120" fmla="*/ 187927 w 525206"/>
              <a:gd name="connsiteY120" fmla="*/ 375190 h 511911"/>
              <a:gd name="connsiteX121" fmla="*/ 111632 w 525206"/>
              <a:gd name="connsiteY121" fmla="*/ 375190 h 511911"/>
              <a:gd name="connsiteX122" fmla="*/ 111632 w 525206"/>
              <a:gd name="connsiteY122" fmla="*/ 375190 h 511911"/>
              <a:gd name="connsiteX123" fmla="*/ 181260 w 525206"/>
              <a:gd name="connsiteY123" fmla="*/ 239078 h 511911"/>
              <a:gd name="connsiteX124" fmla="*/ 181260 w 525206"/>
              <a:gd name="connsiteY124" fmla="*/ 235744 h 511911"/>
              <a:gd name="connsiteX125" fmla="*/ 114871 w 525206"/>
              <a:gd name="connsiteY125" fmla="*/ 215837 h 511911"/>
              <a:gd name="connsiteX126" fmla="*/ 101631 w 525206"/>
              <a:gd name="connsiteY126" fmla="*/ 219170 h 511911"/>
              <a:gd name="connsiteX127" fmla="*/ 91725 w 525206"/>
              <a:gd name="connsiteY127" fmla="*/ 239078 h 511911"/>
              <a:gd name="connsiteX128" fmla="*/ 114966 w 525206"/>
              <a:gd name="connsiteY128" fmla="*/ 252317 h 511911"/>
              <a:gd name="connsiteX129" fmla="*/ 181355 w 525206"/>
              <a:gd name="connsiteY129" fmla="*/ 239078 h 511911"/>
              <a:gd name="connsiteX130" fmla="*/ 181355 w 525206"/>
              <a:gd name="connsiteY130" fmla="*/ 239078 h 511911"/>
              <a:gd name="connsiteX131" fmla="*/ 287464 w 525206"/>
              <a:gd name="connsiteY131" fmla="*/ 298799 h 511911"/>
              <a:gd name="connsiteX132" fmla="*/ 237743 w 525206"/>
              <a:gd name="connsiteY132" fmla="*/ 335280 h 511911"/>
              <a:gd name="connsiteX133" fmla="*/ 174688 w 525206"/>
              <a:gd name="connsiteY133" fmla="*/ 345281 h 511911"/>
              <a:gd name="connsiteX134" fmla="*/ 144874 w 525206"/>
              <a:gd name="connsiteY134" fmla="*/ 351949 h 511911"/>
              <a:gd name="connsiteX135" fmla="*/ 128301 w 525206"/>
              <a:gd name="connsiteY135" fmla="*/ 341948 h 511911"/>
              <a:gd name="connsiteX136" fmla="*/ 144874 w 525206"/>
              <a:gd name="connsiteY136" fmla="*/ 361855 h 511911"/>
              <a:gd name="connsiteX137" fmla="*/ 181355 w 525206"/>
              <a:gd name="connsiteY137" fmla="*/ 358521 h 511911"/>
              <a:gd name="connsiteX138" fmla="*/ 247744 w 525206"/>
              <a:gd name="connsiteY138" fmla="*/ 341948 h 511911"/>
              <a:gd name="connsiteX139" fmla="*/ 287559 w 525206"/>
              <a:gd name="connsiteY139" fmla="*/ 298799 h 511911"/>
              <a:gd name="connsiteX140" fmla="*/ 287559 w 525206"/>
              <a:gd name="connsiteY140" fmla="*/ 298799 h 511911"/>
              <a:gd name="connsiteX141" fmla="*/ 396906 w 525206"/>
              <a:gd name="connsiteY141" fmla="*/ 192500 h 511911"/>
              <a:gd name="connsiteX142" fmla="*/ 380332 w 525206"/>
              <a:gd name="connsiteY142" fmla="*/ 172593 h 511911"/>
              <a:gd name="connsiteX143" fmla="*/ 363759 w 525206"/>
              <a:gd name="connsiteY143" fmla="*/ 192500 h 511911"/>
              <a:gd name="connsiteX144" fmla="*/ 380332 w 525206"/>
              <a:gd name="connsiteY144" fmla="*/ 212408 h 511911"/>
              <a:gd name="connsiteX145" fmla="*/ 396906 w 525206"/>
              <a:gd name="connsiteY145" fmla="*/ 192500 h 511911"/>
              <a:gd name="connsiteX146" fmla="*/ 396906 w 525206"/>
              <a:gd name="connsiteY146" fmla="*/ 192500 h 511911"/>
              <a:gd name="connsiteX147" fmla="*/ 413479 w 525206"/>
              <a:gd name="connsiteY147" fmla="*/ 189167 h 511911"/>
              <a:gd name="connsiteX148" fmla="*/ 433387 w 525206"/>
              <a:gd name="connsiteY148" fmla="*/ 139351 h 511911"/>
              <a:gd name="connsiteX149" fmla="*/ 406812 w 525206"/>
              <a:gd name="connsiteY149" fmla="*/ 179165 h 511911"/>
              <a:gd name="connsiteX150" fmla="*/ 413479 w 525206"/>
              <a:gd name="connsiteY150" fmla="*/ 189167 h 511911"/>
              <a:gd name="connsiteX151" fmla="*/ 413479 w 525206"/>
              <a:gd name="connsiteY151" fmla="*/ 189167 h 511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525206" h="511911">
                <a:moveTo>
                  <a:pt x="78485" y="242411"/>
                </a:moveTo>
                <a:cubicBezTo>
                  <a:pt x="61912" y="242411"/>
                  <a:pt x="42004" y="245745"/>
                  <a:pt x="25431" y="245745"/>
                </a:cubicBezTo>
                <a:cubicBezTo>
                  <a:pt x="15525" y="245745"/>
                  <a:pt x="5524" y="239078"/>
                  <a:pt x="2190" y="225838"/>
                </a:cubicBezTo>
                <a:cubicBezTo>
                  <a:pt x="-1144" y="215837"/>
                  <a:pt x="-1144" y="202597"/>
                  <a:pt x="5524" y="192596"/>
                </a:cubicBezTo>
                <a:cubicBezTo>
                  <a:pt x="28765" y="169355"/>
                  <a:pt x="52006" y="142780"/>
                  <a:pt x="71913" y="116205"/>
                </a:cubicBezTo>
                <a:cubicBezTo>
                  <a:pt x="81819" y="106204"/>
                  <a:pt x="95154" y="99632"/>
                  <a:pt x="108394" y="92964"/>
                </a:cubicBezTo>
                <a:cubicBezTo>
                  <a:pt x="115061" y="92964"/>
                  <a:pt x="121633" y="89630"/>
                  <a:pt x="124967" y="86297"/>
                </a:cubicBezTo>
                <a:cubicBezTo>
                  <a:pt x="171354" y="26575"/>
                  <a:pt x="234409" y="0"/>
                  <a:pt x="307371" y="0"/>
                </a:cubicBezTo>
                <a:cubicBezTo>
                  <a:pt x="337184" y="0"/>
                  <a:pt x="363759" y="6668"/>
                  <a:pt x="393667" y="10001"/>
                </a:cubicBezTo>
                <a:cubicBezTo>
                  <a:pt x="410241" y="13335"/>
                  <a:pt x="430148" y="16669"/>
                  <a:pt x="450055" y="16669"/>
                </a:cubicBezTo>
                <a:cubicBezTo>
                  <a:pt x="483202" y="16669"/>
                  <a:pt x="503110" y="33242"/>
                  <a:pt x="506443" y="66485"/>
                </a:cubicBezTo>
                <a:cubicBezTo>
                  <a:pt x="506443" y="73152"/>
                  <a:pt x="509777" y="79724"/>
                  <a:pt x="506443" y="86392"/>
                </a:cubicBezTo>
                <a:cubicBezTo>
                  <a:pt x="503110" y="119634"/>
                  <a:pt x="513111" y="152781"/>
                  <a:pt x="516349" y="189357"/>
                </a:cubicBezTo>
                <a:cubicBezTo>
                  <a:pt x="519683" y="215932"/>
                  <a:pt x="516349" y="245840"/>
                  <a:pt x="516349" y="272320"/>
                </a:cubicBezTo>
                <a:cubicBezTo>
                  <a:pt x="516349" y="282321"/>
                  <a:pt x="516349" y="292227"/>
                  <a:pt x="519683" y="298895"/>
                </a:cubicBezTo>
                <a:cubicBezTo>
                  <a:pt x="526351" y="308896"/>
                  <a:pt x="526351" y="315468"/>
                  <a:pt x="523017" y="325469"/>
                </a:cubicBezTo>
                <a:cubicBezTo>
                  <a:pt x="516349" y="338709"/>
                  <a:pt x="513111" y="352044"/>
                  <a:pt x="506443" y="365284"/>
                </a:cubicBezTo>
                <a:cubicBezTo>
                  <a:pt x="496537" y="398526"/>
                  <a:pt x="473296" y="421767"/>
                  <a:pt x="436816" y="431673"/>
                </a:cubicBezTo>
                <a:cubicBezTo>
                  <a:pt x="393667" y="448247"/>
                  <a:pt x="350519" y="464915"/>
                  <a:pt x="304132" y="484823"/>
                </a:cubicBezTo>
                <a:cubicBezTo>
                  <a:pt x="264318" y="501396"/>
                  <a:pt x="224503" y="514731"/>
                  <a:pt x="181355" y="511397"/>
                </a:cubicBezTo>
                <a:cubicBezTo>
                  <a:pt x="168115" y="511397"/>
                  <a:pt x="158114" y="508064"/>
                  <a:pt x="148208" y="508064"/>
                </a:cubicBezTo>
                <a:cubicBezTo>
                  <a:pt x="134968" y="504730"/>
                  <a:pt x="131635" y="498062"/>
                  <a:pt x="138302" y="484823"/>
                </a:cubicBezTo>
                <a:cubicBezTo>
                  <a:pt x="141636" y="474821"/>
                  <a:pt x="141636" y="468249"/>
                  <a:pt x="134968" y="458248"/>
                </a:cubicBezTo>
                <a:cubicBezTo>
                  <a:pt x="125062" y="441674"/>
                  <a:pt x="115061" y="428339"/>
                  <a:pt x="108394" y="411766"/>
                </a:cubicBezTo>
                <a:cubicBezTo>
                  <a:pt x="95154" y="391859"/>
                  <a:pt x="95154" y="371951"/>
                  <a:pt x="105060" y="352044"/>
                </a:cubicBezTo>
                <a:cubicBezTo>
                  <a:pt x="121633" y="322136"/>
                  <a:pt x="111727" y="295561"/>
                  <a:pt x="98392" y="269081"/>
                </a:cubicBezTo>
                <a:cubicBezTo>
                  <a:pt x="91725" y="259080"/>
                  <a:pt x="85153" y="249174"/>
                  <a:pt x="78485" y="242506"/>
                </a:cubicBezTo>
                <a:lnTo>
                  <a:pt x="78485" y="242506"/>
                </a:lnTo>
                <a:close/>
                <a:moveTo>
                  <a:pt x="124967" y="415100"/>
                </a:moveTo>
                <a:lnTo>
                  <a:pt x="124967" y="415100"/>
                </a:lnTo>
                <a:cubicBezTo>
                  <a:pt x="131635" y="431673"/>
                  <a:pt x="138207" y="445008"/>
                  <a:pt x="148208" y="458248"/>
                </a:cubicBezTo>
                <a:cubicBezTo>
                  <a:pt x="154876" y="471488"/>
                  <a:pt x="161448" y="481489"/>
                  <a:pt x="148208" y="494729"/>
                </a:cubicBezTo>
                <a:cubicBezTo>
                  <a:pt x="168115" y="501396"/>
                  <a:pt x="188023" y="504730"/>
                  <a:pt x="207930" y="498062"/>
                </a:cubicBezTo>
                <a:cubicBezTo>
                  <a:pt x="244411" y="488061"/>
                  <a:pt x="280891" y="474821"/>
                  <a:pt x="317372" y="461582"/>
                </a:cubicBezTo>
                <a:cubicBezTo>
                  <a:pt x="360520" y="448342"/>
                  <a:pt x="397001" y="418433"/>
                  <a:pt x="443483" y="408432"/>
                </a:cubicBezTo>
                <a:cubicBezTo>
                  <a:pt x="445705" y="408432"/>
                  <a:pt x="447928" y="407320"/>
                  <a:pt x="450151" y="405098"/>
                </a:cubicBezTo>
                <a:cubicBezTo>
                  <a:pt x="476725" y="395097"/>
                  <a:pt x="479964" y="368618"/>
                  <a:pt x="486631" y="345376"/>
                </a:cubicBezTo>
                <a:cubicBezTo>
                  <a:pt x="486631" y="342043"/>
                  <a:pt x="483298" y="338709"/>
                  <a:pt x="479964" y="335375"/>
                </a:cubicBezTo>
                <a:cubicBezTo>
                  <a:pt x="456723" y="371856"/>
                  <a:pt x="423576" y="395097"/>
                  <a:pt x="383761" y="415100"/>
                </a:cubicBezTo>
                <a:cubicBezTo>
                  <a:pt x="330707" y="441674"/>
                  <a:pt x="270985" y="458248"/>
                  <a:pt x="211264" y="478155"/>
                </a:cubicBezTo>
                <a:cubicBezTo>
                  <a:pt x="201358" y="478155"/>
                  <a:pt x="194690" y="478155"/>
                  <a:pt x="184689" y="481489"/>
                </a:cubicBezTo>
                <a:cubicBezTo>
                  <a:pt x="201262" y="474821"/>
                  <a:pt x="214502" y="471488"/>
                  <a:pt x="227837" y="464915"/>
                </a:cubicBezTo>
                <a:cubicBezTo>
                  <a:pt x="290893" y="445008"/>
                  <a:pt x="347281" y="411766"/>
                  <a:pt x="397001" y="371951"/>
                </a:cubicBezTo>
                <a:cubicBezTo>
                  <a:pt x="430148" y="348710"/>
                  <a:pt x="463390" y="322136"/>
                  <a:pt x="486536" y="285655"/>
                </a:cubicBezTo>
                <a:cubicBezTo>
                  <a:pt x="499776" y="255746"/>
                  <a:pt x="493204" y="225933"/>
                  <a:pt x="493204" y="196025"/>
                </a:cubicBezTo>
                <a:cubicBezTo>
                  <a:pt x="489870" y="206026"/>
                  <a:pt x="489870" y="219266"/>
                  <a:pt x="483298" y="229267"/>
                </a:cubicBezTo>
                <a:cubicBezTo>
                  <a:pt x="456723" y="269081"/>
                  <a:pt x="423576" y="302324"/>
                  <a:pt x="387095" y="332232"/>
                </a:cubicBezTo>
                <a:cubicBezTo>
                  <a:pt x="380428" y="338900"/>
                  <a:pt x="373855" y="338900"/>
                  <a:pt x="370522" y="342233"/>
                </a:cubicBezTo>
                <a:cubicBezTo>
                  <a:pt x="410336" y="299085"/>
                  <a:pt x="450151" y="252603"/>
                  <a:pt x="483298" y="196120"/>
                </a:cubicBezTo>
                <a:cubicBezTo>
                  <a:pt x="473392" y="202787"/>
                  <a:pt x="466724" y="206121"/>
                  <a:pt x="460057" y="209360"/>
                </a:cubicBezTo>
                <a:cubicBezTo>
                  <a:pt x="456723" y="209360"/>
                  <a:pt x="456723" y="206026"/>
                  <a:pt x="456723" y="206026"/>
                </a:cubicBezTo>
                <a:cubicBezTo>
                  <a:pt x="460057" y="202692"/>
                  <a:pt x="460057" y="199358"/>
                  <a:pt x="460057" y="196025"/>
                </a:cubicBezTo>
                <a:cubicBezTo>
                  <a:pt x="456723" y="186023"/>
                  <a:pt x="450151" y="179451"/>
                  <a:pt x="446817" y="172784"/>
                </a:cubicBezTo>
                <a:cubicBezTo>
                  <a:pt x="433577" y="182785"/>
                  <a:pt x="420242" y="189357"/>
                  <a:pt x="413670" y="202692"/>
                </a:cubicBezTo>
                <a:cubicBezTo>
                  <a:pt x="403764" y="219266"/>
                  <a:pt x="390429" y="229267"/>
                  <a:pt x="370522" y="235934"/>
                </a:cubicBezTo>
                <a:cubicBezTo>
                  <a:pt x="357282" y="239268"/>
                  <a:pt x="343947" y="245936"/>
                  <a:pt x="327373" y="249174"/>
                </a:cubicBezTo>
                <a:cubicBezTo>
                  <a:pt x="337279" y="262414"/>
                  <a:pt x="340613" y="279083"/>
                  <a:pt x="337279" y="295656"/>
                </a:cubicBezTo>
                <a:cubicBezTo>
                  <a:pt x="330612" y="325565"/>
                  <a:pt x="314038" y="348806"/>
                  <a:pt x="287559" y="362045"/>
                </a:cubicBezTo>
                <a:cubicBezTo>
                  <a:pt x="231171" y="388620"/>
                  <a:pt x="174783" y="398526"/>
                  <a:pt x="111727" y="391954"/>
                </a:cubicBezTo>
                <a:cubicBezTo>
                  <a:pt x="115061" y="398621"/>
                  <a:pt x="118395" y="408527"/>
                  <a:pt x="124967" y="415195"/>
                </a:cubicBezTo>
                <a:lnTo>
                  <a:pt x="124967" y="415195"/>
                </a:lnTo>
                <a:close/>
                <a:moveTo>
                  <a:pt x="410241" y="122873"/>
                </a:moveTo>
                <a:lnTo>
                  <a:pt x="406907" y="119539"/>
                </a:lnTo>
                <a:cubicBezTo>
                  <a:pt x="423481" y="106299"/>
                  <a:pt x="423481" y="89630"/>
                  <a:pt x="416813" y="73057"/>
                </a:cubicBezTo>
                <a:cubicBezTo>
                  <a:pt x="410146" y="36576"/>
                  <a:pt x="390238" y="19907"/>
                  <a:pt x="357091" y="13335"/>
                </a:cubicBezTo>
                <a:cubicBezTo>
                  <a:pt x="277462" y="-3239"/>
                  <a:pt x="207835" y="16669"/>
                  <a:pt x="148113" y="73057"/>
                </a:cubicBezTo>
                <a:cubicBezTo>
                  <a:pt x="144779" y="76391"/>
                  <a:pt x="141445" y="83058"/>
                  <a:pt x="134873" y="86297"/>
                </a:cubicBezTo>
                <a:cubicBezTo>
                  <a:pt x="221170" y="89630"/>
                  <a:pt x="257650" y="96298"/>
                  <a:pt x="327278" y="129445"/>
                </a:cubicBezTo>
                <a:cubicBezTo>
                  <a:pt x="340518" y="136112"/>
                  <a:pt x="353853" y="142685"/>
                  <a:pt x="367093" y="126111"/>
                </a:cubicBezTo>
                <a:lnTo>
                  <a:pt x="373760" y="126111"/>
                </a:lnTo>
                <a:cubicBezTo>
                  <a:pt x="367093" y="132779"/>
                  <a:pt x="363854" y="139351"/>
                  <a:pt x="360520" y="146018"/>
                </a:cubicBezTo>
                <a:cubicBezTo>
                  <a:pt x="367188" y="156019"/>
                  <a:pt x="377094" y="152686"/>
                  <a:pt x="383761" y="146018"/>
                </a:cubicBezTo>
                <a:cubicBezTo>
                  <a:pt x="387095" y="139351"/>
                  <a:pt x="393667" y="132779"/>
                  <a:pt x="400335" y="129445"/>
                </a:cubicBezTo>
                <a:cubicBezTo>
                  <a:pt x="400335" y="136112"/>
                  <a:pt x="397001" y="139446"/>
                  <a:pt x="393667" y="146018"/>
                </a:cubicBezTo>
                <a:cubicBezTo>
                  <a:pt x="387000" y="149352"/>
                  <a:pt x="383761" y="152686"/>
                  <a:pt x="380428" y="159258"/>
                </a:cubicBezTo>
                <a:cubicBezTo>
                  <a:pt x="387095" y="162592"/>
                  <a:pt x="390334" y="165926"/>
                  <a:pt x="393667" y="169259"/>
                </a:cubicBezTo>
                <a:cubicBezTo>
                  <a:pt x="436816" y="122777"/>
                  <a:pt x="433482" y="126111"/>
                  <a:pt x="423481" y="109538"/>
                </a:cubicBezTo>
                <a:cubicBezTo>
                  <a:pt x="420147" y="112871"/>
                  <a:pt x="413575" y="116205"/>
                  <a:pt x="410241" y="122777"/>
                </a:cubicBezTo>
                <a:lnTo>
                  <a:pt x="410241" y="122777"/>
                </a:lnTo>
                <a:close/>
                <a:moveTo>
                  <a:pt x="406907" y="23241"/>
                </a:moveTo>
                <a:cubicBezTo>
                  <a:pt x="413575" y="36481"/>
                  <a:pt x="416813" y="46482"/>
                  <a:pt x="420147" y="56483"/>
                </a:cubicBezTo>
                <a:cubicBezTo>
                  <a:pt x="433387" y="89726"/>
                  <a:pt x="446722" y="126206"/>
                  <a:pt x="463295" y="159449"/>
                </a:cubicBezTo>
                <a:cubicBezTo>
                  <a:pt x="463295" y="162782"/>
                  <a:pt x="469963" y="169450"/>
                  <a:pt x="473201" y="169450"/>
                </a:cubicBezTo>
                <a:cubicBezTo>
                  <a:pt x="483107" y="166116"/>
                  <a:pt x="486441" y="162782"/>
                  <a:pt x="486441" y="152876"/>
                </a:cubicBezTo>
                <a:cubicBezTo>
                  <a:pt x="486441" y="136303"/>
                  <a:pt x="489775" y="122968"/>
                  <a:pt x="489775" y="106394"/>
                </a:cubicBezTo>
                <a:cubicBezTo>
                  <a:pt x="486441" y="89821"/>
                  <a:pt x="486441" y="69914"/>
                  <a:pt x="483107" y="49911"/>
                </a:cubicBezTo>
                <a:cubicBezTo>
                  <a:pt x="479773" y="39910"/>
                  <a:pt x="473201" y="33338"/>
                  <a:pt x="463200" y="30004"/>
                </a:cubicBezTo>
                <a:cubicBezTo>
                  <a:pt x="443293" y="30004"/>
                  <a:pt x="426719" y="26670"/>
                  <a:pt x="406812" y="23336"/>
                </a:cubicBezTo>
                <a:lnTo>
                  <a:pt x="406812" y="23336"/>
                </a:lnTo>
                <a:close/>
                <a:moveTo>
                  <a:pt x="5524" y="199263"/>
                </a:moveTo>
                <a:lnTo>
                  <a:pt x="5524" y="199263"/>
                </a:lnTo>
                <a:cubicBezTo>
                  <a:pt x="25431" y="195929"/>
                  <a:pt x="42004" y="192596"/>
                  <a:pt x="58578" y="195929"/>
                </a:cubicBezTo>
                <a:cubicBezTo>
                  <a:pt x="85153" y="199263"/>
                  <a:pt x="114966" y="205931"/>
                  <a:pt x="141541" y="209169"/>
                </a:cubicBezTo>
                <a:cubicBezTo>
                  <a:pt x="181355" y="219170"/>
                  <a:pt x="221170" y="229076"/>
                  <a:pt x="260984" y="239078"/>
                </a:cubicBezTo>
                <a:cubicBezTo>
                  <a:pt x="274224" y="242411"/>
                  <a:pt x="287559" y="242411"/>
                  <a:pt x="300799" y="242411"/>
                </a:cubicBezTo>
                <a:lnTo>
                  <a:pt x="300799" y="242411"/>
                </a:lnTo>
                <a:cubicBezTo>
                  <a:pt x="224503" y="222504"/>
                  <a:pt x="148208" y="202597"/>
                  <a:pt x="71913" y="179356"/>
                </a:cubicBezTo>
                <a:cubicBezTo>
                  <a:pt x="85153" y="159449"/>
                  <a:pt x="98488" y="139541"/>
                  <a:pt x="111727" y="119634"/>
                </a:cubicBezTo>
                <a:cubicBezTo>
                  <a:pt x="98488" y="116300"/>
                  <a:pt x="91820" y="119634"/>
                  <a:pt x="88486" y="129635"/>
                </a:cubicBezTo>
                <a:cubicBezTo>
                  <a:pt x="75247" y="146209"/>
                  <a:pt x="61912" y="162878"/>
                  <a:pt x="48672" y="176117"/>
                </a:cubicBezTo>
                <a:cubicBezTo>
                  <a:pt x="45338" y="182785"/>
                  <a:pt x="38766" y="182785"/>
                  <a:pt x="32098" y="186119"/>
                </a:cubicBezTo>
                <a:cubicBezTo>
                  <a:pt x="22192" y="189452"/>
                  <a:pt x="15525" y="192786"/>
                  <a:pt x="5524" y="199358"/>
                </a:cubicBezTo>
                <a:lnTo>
                  <a:pt x="5524" y="199358"/>
                </a:lnTo>
                <a:close/>
                <a:moveTo>
                  <a:pt x="370426" y="166021"/>
                </a:moveTo>
                <a:cubicBezTo>
                  <a:pt x="367093" y="162687"/>
                  <a:pt x="363759" y="162687"/>
                  <a:pt x="357187" y="159353"/>
                </a:cubicBezTo>
                <a:cubicBezTo>
                  <a:pt x="310705" y="132779"/>
                  <a:pt x="264318" y="112871"/>
                  <a:pt x="211168" y="102870"/>
                </a:cubicBezTo>
                <a:cubicBezTo>
                  <a:pt x="171354" y="92869"/>
                  <a:pt x="134873" y="92869"/>
                  <a:pt x="95059" y="102870"/>
                </a:cubicBezTo>
                <a:cubicBezTo>
                  <a:pt x="88391" y="106204"/>
                  <a:pt x="85153" y="109538"/>
                  <a:pt x="78485" y="116110"/>
                </a:cubicBezTo>
                <a:cubicBezTo>
                  <a:pt x="184689" y="92869"/>
                  <a:pt x="270890" y="129350"/>
                  <a:pt x="360520" y="175831"/>
                </a:cubicBezTo>
                <a:cubicBezTo>
                  <a:pt x="363854" y="175831"/>
                  <a:pt x="367188" y="172498"/>
                  <a:pt x="370426" y="165830"/>
                </a:cubicBezTo>
                <a:lnTo>
                  <a:pt x="370426" y="165830"/>
                </a:lnTo>
                <a:close/>
                <a:moveTo>
                  <a:pt x="111632" y="375190"/>
                </a:moveTo>
                <a:cubicBezTo>
                  <a:pt x="111632" y="375190"/>
                  <a:pt x="111632" y="378524"/>
                  <a:pt x="108298" y="378524"/>
                </a:cubicBezTo>
                <a:cubicBezTo>
                  <a:pt x="114966" y="381857"/>
                  <a:pt x="121538" y="385191"/>
                  <a:pt x="128206" y="388525"/>
                </a:cubicBezTo>
                <a:cubicBezTo>
                  <a:pt x="161353" y="391859"/>
                  <a:pt x="191261" y="385191"/>
                  <a:pt x="221074" y="378524"/>
                </a:cubicBezTo>
                <a:cubicBezTo>
                  <a:pt x="244315" y="371856"/>
                  <a:pt x="270795" y="365284"/>
                  <a:pt x="290702" y="348615"/>
                </a:cubicBezTo>
                <a:cubicBezTo>
                  <a:pt x="323849" y="325374"/>
                  <a:pt x="333850" y="292132"/>
                  <a:pt x="317277" y="258985"/>
                </a:cubicBezTo>
                <a:cubicBezTo>
                  <a:pt x="317277" y="248984"/>
                  <a:pt x="310609" y="248984"/>
                  <a:pt x="304037" y="252317"/>
                </a:cubicBezTo>
                <a:cubicBezTo>
                  <a:pt x="304037" y="255651"/>
                  <a:pt x="307371" y="255651"/>
                  <a:pt x="307371" y="255651"/>
                </a:cubicBezTo>
                <a:cubicBezTo>
                  <a:pt x="323944" y="292132"/>
                  <a:pt x="317277" y="322040"/>
                  <a:pt x="284130" y="341948"/>
                </a:cubicBezTo>
                <a:cubicBezTo>
                  <a:pt x="254317" y="361855"/>
                  <a:pt x="221074" y="368522"/>
                  <a:pt x="187927" y="375190"/>
                </a:cubicBezTo>
                <a:cubicBezTo>
                  <a:pt x="161353" y="378524"/>
                  <a:pt x="138207" y="385191"/>
                  <a:pt x="111632" y="375190"/>
                </a:cubicBezTo>
                <a:lnTo>
                  <a:pt x="111632" y="375190"/>
                </a:lnTo>
                <a:close/>
                <a:moveTo>
                  <a:pt x="181260" y="239078"/>
                </a:moveTo>
                <a:lnTo>
                  <a:pt x="181260" y="235744"/>
                </a:lnTo>
                <a:cubicBezTo>
                  <a:pt x="161353" y="229076"/>
                  <a:pt x="138112" y="222504"/>
                  <a:pt x="114871" y="215837"/>
                </a:cubicBezTo>
                <a:cubicBezTo>
                  <a:pt x="111537" y="212503"/>
                  <a:pt x="104965" y="215837"/>
                  <a:pt x="101631" y="219170"/>
                </a:cubicBezTo>
                <a:cubicBezTo>
                  <a:pt x="94963" y="222504"/>
                  <a:pt x="88391" y="229172"/>
                  <a:pt x="91725" y="239078"/>
                </a:cubicBezTo>
                <a:cubicBezTo>
                  <a:pt x="98392" y="249079"/>
                  <a:pt x="104965" y="252317"/>
                  <a:pt x="114966" y="252317"/>
                </a:cubicBezTo>
                <a:cubicBezTo>
                  <a:pt x="138207" y="248984"/>
                  <a:pt x="161448" y="245650"/>
                  <a:pt x="181355" y="239078"/>
                </a:cubicBezTo>
                <a:lnTo>
                  <a:pt x="181355" y="239078"/>
                </a:lnTo>
                <a:close/>
                <a:moveTo>
                  <a:pt x="287464" y="298799"/>
                </a:moveTo>
                <a:cubicBezTo>
                  <a:pt x="274224" y="318707"/>
                  <a:pt x="257650" y="332042"/>
                  <a:pt x="237743" y="335280"/>
                </a:cubicBezTo>
                <a:cubicBezTo>
                  <a:pt x="217836" y="341948"/>
                  <a:pt x="194595" y="341948"/>
                  <a:pt x="174688" y="345281"/>
                </a:cubicBezTo>
                <a:cubicBezTo>
                  <a:pt x="164782" y="348615"/>
                  <a:pt x="154780" y="348615"/>
                  <a:pt x="144874" y="351949"/>
                </a:cubicBezTo>
                <a:cubicBezTo>
                  <a:pt x="134968" y="355283"/>
                  <a:pt x="128301" y="355283"/>
                  <a:pt x="128301" y="341948"/>
                </a:cubicBezTo>
                <a:cubicBezTo>
                  <a:pt x="124967" y="361855"/>
                  <a:pt x="128301" y="365189"/>
                  <a:pt x="144874" y="361855"/>
                </a:cubicBezTo>
                <a:cubicBezTo>
                  <a:pt x="158114" y="358521"/>
                  <a:pt x="168115" y="358521"/>
                  <a:pt x="181355" y="358521"/>
                </a:cubicBezTo>
                <a:cubicBezTo>
                  <a:pt x="204596" y="351854"/>
                  <a:pt x="227837" y="348520"/>
                  <a:pt x="247744" y="341948"/>
                </a:cubicBezTo>
                <a:cubicBezTo>
                  <a:pt x="267652" y="335280"/>
                  <a:pt x="280891" y="318707"/>
                  <a:pt x="287559" y="298799"/>
                </a:cubicBezTo>
                <a:lnTo>
                  <a:pt x="287559" y="298799"/>
                </a:lnTo>
                <a:close/>
                <a:moveTo>
                  <a:pt x="396906" y="192500"/>
                </a:moveTo>
                <a:cubicBezTo>
                  <a:pt x="396906" y="182499"/>
                  <a:pt x="390238" y="172593"/>
                  <a:pt x="380332" y="172593"/>
                </a:cubicBezTo>
                <a:cubicBezTo>
                  <a:pt x="370426" y="172593"/>
                  <a:pt x="363759" y="182594"/>
                  <a:pt x="363759" y="192500"/>
                </a:cubicBezTo>
                <a:cubicBezTo>
                  <a:pt x="363759" y="202406"/>
                  <a:pt x="373665" y="212408"/>
                  <a:pt x="380332" y="212408"/>
                </a:cubicBezTo>
                <a:cubicBezTo>
                  <a:pt x="390238" y="209074"/>
                  <a:pt x="396906" y="202406"/>
                  <a:pt x="396906" y="192500"/>
                </a:cubicBezTo>
                <a:lnTo>
                  <a:pt x="396906" y="192500"/>
                </a:lnTo>
                <a:close/>
                <a:moveTo>
                  <a:pt x="413479" y="189167"/>
                </a:moveTo>
                <a:cubicBezTo>
                  <a:pt x="420147" y="172593"/>
                  <a:pt x="446626" y="165926"/>
                  <a:pt x="433387" y="139351"/>
                </a:cubicBezTo>
                <a:cubicBezTo>
                  <a:pt x="423481" y="152591"/>
                  <a:pt x="413479" y="165926"/>
                  <a:pt x="406812" y="179165"/>
                </a:cubicBezTo>
                <a:cubicBezTo>
                  <a:pt x="406812" y="182499"/>
                  <a:pt x="410146" y="185833"/>
                  <a:pt x="413479" y="189167"/>
                </a:cubicBezTo>
                <a:lnTo>
                  <a:pt x="413479" y="18916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9" name="Forma libre: forma 8">
            <a:extLst>
              <a:ext uri="{FF2B5EF4-FFF2-40B4-BE49-F238E27FC236}">
                <a16:creationId xmlns:a16="http://schemas.microsoft.com/office/drawing/2014/main" id="{CD37C15A-48CA-4A6C-B80B-17D9714AE8E8}"/>
              </a:ext>
            </a:extLst>
          </p:cNvPr>
          <p:cNvSpPr/>
          <p:nvPr/>
        </p:nvSpPr>
        <p:spPr>
          <a:xfrm>
            <a:off x="11455129" y="628898"/>
            <a:ext cx="184492" cy="182594"/>
          </a:xfrm>
          <a:custGeom>
            <a:avLst/>
            <a:gdLst>
              <a:gd name="connsiteX0" fmla="*/ 182499 w 184492"/>
              <a:gd name="connsiteY0" fmla="*/ 0 h 182594"/>
              <a:gd name="connsiteX1" fmla="*/ 175831 w 184492"/>
              <a:gd name="connsiteY1" fmla="*/ 39815 h 182594"/>
              <a:gd name="connsiteX2" fmla="*/ 16573 w 184492"/>
              <a:gd name="connsiteY2" fmla="*/ 175927 h 182594"/>
              <a:gd name="connsiteX3" fmla="*/ 0 w 184492"/>
              <a:gd name="connsiteY3" fmla="*/ 182594 h 182594"/>
              <a:gd name="connsiteX4" fmla="*/ 182499 w 184492"/>
              <a:gd name="connsiteY4" fmla="*/ 0 h 182594"/>
              <a:gd name="connsiteX5" fmla="*/ 182499 w 184492"/>
              <a:gd name="connsiteY5" fmla="*/ 0 h 182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492" h="182594">
                <a:moveTo>
                  <a:pt x="182499" y="0"/>
                </a:moveTo>
                <a:cubicBezTo>
                  <a:pt x="185833" y="16574"/>
                  <a:pt x="185833" y="29909"/>
                  <a:pt x="175831" y="39815"/>
                </a:cubicBezTo>
                <a:cubicBezTo>
                  <a:pt x="132683" y="92964"/>
                  <a:pt x="79629" y="139446"/>
                  <a:pt x="16573" y="175927"/>
                </a:cubicBezTo>
                <a:cubicBezTo>
                  <a:pt x="13240" y="179261"/>
                  <a:pt x="6668" y="179261"/>
                  <a:pt x="0" y="182594"/>
                </a:cubicBezTo>
                <a:cubicBezTo>
                  <a:pt x="69628" y="132779"/>
                  <a:pt x="129349" y="73057"/>
                  <a:pt x="182499" y="0"/>
                </a:cubicBezTo>
                <a:lnTo>
                  <a:pt x="182499" y="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" name="Forma libre: forma 9">
            <a:extLst>
              <a:ext uri="{FF2B5EF4-FFF2-40B4-BE49-F238E27FC236}">
                <a16:creationId xmlns:a16="http://schemas.microsoft.com/office/drawing/2014/main" id="{33895BCB-20AA-4D02-9FD4-79F4A84F1E02}"/>
              </a:ext>
            </a:extLst>
          </p:cNvPr>
          <p:cNvSpPr/>
          <p:nvPr/>
        </p:nvSpPr>
        <p:spPr>
          <a:xfrm>
            <a:off x="11528091" y="612229"/>
            <a:ext cx="76295" cy="89725"/>
          </a:xfrm>
          <a:custGeom>
            <a:avLst/>
            <a:gdLst>
              <a:gd name="connsiteX0" fmla="*/ 0 w 76295"/>
              <a:gd name="connsiteY0" fmla="*/ 89726 h 89725"/>
              <a:gd name="connsiteX1" fmla="*/ 3334 w 76295"/>
              <a:gd name="connsiteY1" fmla="*/ 79724 h 89725"/>
              <a:gd name="connsiteX2" fmla="*/ 63055 w 76295"/>
              <a:gd name="connsiteY2" fmla="*/ 6668 h 89725"/>
              <a:gd name="connsiteX3" fmla="*/ 76295 w 76295"/>
              <a:gd name="connsiteY3" fmla="*/ 0 h 89725"/>
              <a:gd name="connsiteX4" fmla="*/ 72962 w 76295"/>
              <a:gd name="connsiteY4" fmla="*/ 13240 h 89725"/>
              <a:gd name="connsiteX5" fmla="*/ 13240 w 76295"/>
              <a:gd name="connsiteY5" fmla="*/ 79629 h 89725"/>
              <a:gd name="connsiteX6" fmla="*/ 3334 w 76295"/>
              <a:gd name="connsiteY6" fmla="*/ 89630 h 89725"/>
              <a:gd name="connsiteX7" fmla="*/ 0 w 76295"/>
              <a:gd name="connsiteY7" fmla="*/ 89630 h 8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295" h="89725">
                <a:moveTo>
                  <a:pt x="0" y="89726"/>
                </a:moveTo>
                <a:cubicBezTo>
                  <a:pt x="3334" y="86392"/>
                  <a:pt x="3334" y="83058"/>
                  <a:pt x="3334" y="79724"/>
                </a:cubicBezTo>
                <a:cubicBezTo>
                  <a:pt x="23241" y="56483"/>
                  <a:pt x="43148" y="29909"/>
                  <a:pt x="63055" y="6668"/>
                </a:cubicBezTo>
                <a:cubicBezTo>
                  <a:pt x="66389" y="3334"/>
                  <a:pt x="72962" y="3334"/>
                  <a:pt x="76295" y="0"/>
                </a:cubicBezTo>
                <a:cubicBezTo>
                  <a:pt x="76295" y="3334"/>
                  <a:pt x="76295" y="10001"/>
                  <a:pt x="72962" y="13240"/>
                </a:cubicBezTo>
                <a:cubicBezTo>
                  <a:pt x="53054" y="36481"/>
                  <a:pt x="33147" y="59722"/>
                  <a:pt x="13240" y="79629"/>
                </a:cubicBezTo>
                <a:cubicBezTo>
                  <a:pt x="9906" y="86297"/>
                  <a:pt x="6572" y="86297"/>
                  <a:pt x="3334" y="89630"/>
                </a:cubicBezTo>
                <a:lnTo>
                  <a:pt x="0" y="89630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" name="Forma libre: forma 10">
            <a:extLst>
              <a:ext uri="{FF2B5EF4-FFF2-40B4-BE49-F238E27FC236}">
                <a16:creationId xmlns:a16="http://schemas.microsoft.com/office/drawing/2014/main" id="{DA65E812-D927-4327-8E02-D0E3E8235940}"/>
              </a:ext>
            </a:extLst>
          </p:cNvPr>
          <p:cNvSpPr/>
          <p:nvPr/>
        </p:nvSpPr>
        <p:spPr>
          <a:xfrm>
            <a:off x="11322446" y="801586"/>
            <a:ext cx="49720" cy="19097"/>
          </a:xfrm>
          <a:custGeom>
            <a:avLst/>
            <a:gdLst>
              <a:gd name="connsiteX0" fmla="*/ 0 w 49720"/>
              <a:gd name="connsiteY0" fmla="*/ 6668 h 19097"/>
              <a:gd name="connsiteX1" fmla="*/ 36481 w 49720"/>
              <a:gd name="connsiteY1" fmla="*/ 0 h 19097"/>
              <a:gd name="connsiteX2" fmla="*/ 49720 w 49720"/>
              <a:gd name="connsiteY2" fmla="*/ 6668 h 19097"/>
              <a:gd name="connsiteX3" fmla="*/ 0 w 49720"/>
              <a:gd name="connsiteY3" fmla="*/ 6668 h 19097"/>
              <a:gd name="connsiteX4" fmla="*/ 0 w 49720"/>
              <a:gd name="connsiteY4" fmla="*/ 6668 h 19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720" h="19097">
                <a:moveTo>
                  <a:pt x="0" y="6668"/>
                </a:moveTo>
                <a:cubicBezTo>
                  <a:pt x="13240" y="3334"/>
                  <a:pt x="26575" y="0"/>
                  <a:pt x="36481" y="0"/>
                </a:cubicBezTo>
                <a:cubicBezTo>
                  <a:pt x="43148" y="0"/>
                  <a:pt x="46387" y="3334"/>
                  <a:pt x="49720" y="6668"/>
                </a:cubicBezTo>
                <a:cubicBezTo>
                  <a:pt x="26480" y="23241"/>
                  <a:pt x="6572" y="23241"/>
                  <a:pt x="0" y="6668"/>
                </a:cubicBezTo>
                <a:lnTo>
                  <a:pt x="0" y="6668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2" name="Forma libre: forma 11">
            <a:extLst>
              <a:ext uri="{FF2B5EF4-FFF2-40B4-BE49-F238E27FC236}">
                <a16:creationId xmlns:a16="http://schemas.microsoft.com/office/drawing/2014/main" id="{CDCE6548-6E25-4D51-8EFF-28F9C6ABA3A9}"/>
              </a:ext>
            </a:extLst>
          </p:cNvPr>
          <p:cNvSpPr/>
          <p:nvPr/>
        </p:nvSpPr>
        <p:spPr>
          <a:xfrm>
            <a:off x="11272725" y="804920"/>
            <a:ext cx="26574" cy="16668"/>
          </a:xfrm>
          <a:custGeom>
            <a:avLst/>
            <a:gdLst>
              <a:gd name="connsiteX0" fmla="*/ 0 w 26574"/>
              <a:gd name="connsiteY0" fmla="*/ 10001 h 16668"/>
              <a:gd name="connsiteX1" fmla="*/ 0 w 26574"/>
              <a:gd name="connsiteY1" fmla="*/ 0 h 16668"/>
              <a:gd name="connsiteX2" fmla="*/ 26575 w 26574"/>
              <a:gd name="connsiteY2" fmla="*/ 10001 h 16668"/>
              <a:gd name="connsiteX3" fmla="*/ 23241 w 26574"/>
              <a:gd name="connsiteY3" fmla="*/ 16669 h 16668"/>
              <a:gd name="connsiteX4" fmla="*/ 0 w 26574"/>
              <a:gd name="connsiteY4" fmla="*/ 10001 h 16668"/>
              <a:gd name="connsiteX5" fmla="*/ 0 w 26574"/>
              <a:gd name="connsiteY5" fmla="*/ 10001 h 16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4" h="16668">
                <a:moveTo>
                  <a:pt x="0" y="10001"/>
                </a:moveTo>
                <a:lnTo>
                  <a:pt x="0" y="0"/>
                </a:lnTo>
                <a:cubicBezTo>
                  <a:pt x="6667" y="6668"/>
                  <a:pt x="23241" y="-3334"/>
                  <a:pt x="26575" y="10001"/>
                </a:cubicBezTo>
                <a:cubicBezTo>
                  <a:pt x="23241" y="13335"/>
                  <a:pt x="23241" y="16669"/>
                  <a:pt x="23241" y="16669"/>
                </a:cubicBezTo>
                <a:cubicBezTo>
                  <a:pt x="13335" y="16669"/>
                  <a:pt x="6667" y="13335"/>
                  <a:pt x="0" y="10001"/>
                </a:cubicBezTo>
                <a:lnTo>
                  <a:pt x="0" y="10001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3" name="Forma libre: forma 12">
            <a:extLst>
              <a:ext uri="{FF2B5EF4-FFF2-40B4-BE49-F238E27FC236}">
                <a16:creationId xmlns:a16="http://schemas.microsoft.com/office/drawing/2014/main" id="{636C94A0-8CD9-46FD-8587-97883B6AF85C}"/>
              </a:ext>
            </a:extLst>
          </p:cNvPr>
          <p:cNvSpPr/>
          <p:nvPr/>
        </p:nvSpPr>
        <p:spPr>
          <a:xfrm>
            <a:off x="11524852" y="582416"/>
            <a:ext cx="16573" cy="23241"/>
          </a:xfrm>
          <a:custGeom>
            <a:avLst/>
            <a:gdLst>
              <a:gd name="connsiteX0" fmla="*/ 0 w 16573"/>
              <a:gd name="connsiteY0" fmla="*/ 19907 h 23241"/>
              <a:gd name="connsiteX1" fmla="*/ 13240 w 16573"/>
              <a:gd name="connsiteY1" fmla="*/ 0 h 23241"/>
              <a:gd name="connsiteX2" fmla="*/ 16574 w 16573"/>
              <a:gd name="connsiteY2" fmla="*/ 0 h 23241"/>
              <a:gd name="connsiteX3" fmla="*/ 9906 w 16573"/>
              <a:gd name="connsiteY3" fmla="*/ 19907 h 23241"/>
              <a:gd name="connsiteX4" fmla="*/ 0 w 16573"/>
              <a:gd name="connsiteY4" fmla="*/ 23241 h 23241"/>
              <a:gd name="connsiteX5" fmla="*/ 0 w 16573"/>
              <a:gd name="connsiteY5" fmla="*/ 19907 h 23241"/>
              <a:gd name="connsiteX6" fmla="*/ 0 w 16573"/>
              <a:gd name="connsiteY6" fmla="*/ 19907 h 23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73" h="23241">
                <a:moveTo>
                  <a:pt x="0" y="19907"/>
                </a:moveTo>
                <a:cubicBezTo>
                  <a:pt x="3334" y="13240"/>
                  <a:pt x="9906" y="6668"/>
                  <a:pt x="13240" y="0"/>
                </a:cubicBezTo>
                <a:lnTo>
                  <a:pt x="16574" y="0"/>
                </a:lnTo>
                <a:cubicBezTo>
                  <a:pt x="16574" y="6668"/>
                  <a:pt x="13240" y="13240"/>
                  <a:pt x="9906" y="19907"/>
                </a:cubicBezTo>
                <a:cubicBezTo>
                  <a:pt x="9906" y="19907"/>
                  <a:pt x="3239" y="19907"/>
                  <a:pt x="0" y="23241"/>
                </a:cubicBezTo>
                <a:lnTo>
                  <a:pt x="0" y="19907"/>
                </a:lnTo>
                <a:lnTo>
                  <a:pt x="0" y="19907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329902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mbo 1">
            <a:extLst>
              <a:ext uri="{FF2B5EF4-FFF2-40B4-BE49-F238E27FC236}">
                <a16:creationId xmlns:a16="http://schemas.microsoft.com/office/drawing/2014/main" id="{C9025310-15AA-4D3A-AA6F-6FD6BF7EA9D9}"/>
              </a:ext>
            </a:extLst>
          </p:cNvPr>
          <p:cNvSpPr/>
          <p:nvPr/>
        </p:nvSpPr>
        <p:spPr>
          <a:xfrm>
            <a:off x="2166900" y="163286"/>
            <a:ext cx="8088085" cy="6547757"/>
          </a:xfrm>
          <a:prstGeom prst="diamond">
            <a:avLst/>
          </a:prstGeom>
          <a:noFill/>
          <a:ln w="76200">
            <a:solidFill>
              <a:srgbClr val="FF0000">
                <a:alpha val="12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22EACE2C-F0BB-4B26-BDA0-E1B66FC049A7}"/>
              </a:ext>
            </a:extLst>
          </p:cNvPr>
          <p:cNvSpPr txBox="1"/>
          <p:nvPr/>
        </p:nvSpPr>
        <p:spPr>
          <a:xfrm>
            <a:off x="3463346" y="4203206"/>
            <a:ext cx="549519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l" rtl="1"/>
            <a:r>
              <a:rPr lang="fa-IR" altLang="ko-KR" sz="660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cs typeface="B Nazanin" panose="00000700000000000000" pitchFamily="2" charset="-78"/>
              </a:rPr>
              <a:t>شکستن بخش</a:t>
            </a:r>
            <a:endParaRPr lang="ko-KR" altLang="en-US" sz="6600" dirty="0">
              <a:solidFill>
                <a:schemeClr val="tx1">
                  <a:lumMod val="85000"/>
                  <a:lumOff val="15000"/>
                </a:schemeClr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F7CD60F-31E5-47BD-825E-DF5FFB019C06}"/>
              </a:ext>
            </a:extLst>
          </p:cNvPr>
          <p:cNvSpPr txBox="1"/>
          <p:nvPr/>
        </p:nvSpPr>
        <p:spPr>
          <a:xfrm>
            <a:off x="4764933" y="5461744"/>
            <a:ext cx="2892018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54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  <a:latin typeface="+mj-lt"/>
              </a:defRPr>
            </a:lvl1pPr>
          </a:lstStyle>
          <a:p>
            <a:pPr algn="ctr" rtl="1"/>
            <a:r>
              <a:rPr lang="fa-IR" altLang="ko-KR" sz="160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1600" dirty="0">
              <a:solidFill>
                <a:schemeClr val="tx1">
                  <a:lumMod val="85000"/>
                  <a:lumOff val="15000"/>
                </a:schemeClr>
              </a:solidFill>
              <a:effectLst/>
              <a:latin typeface="+mn-lt"/>
              <a:cs typeface="B Nazanin" panose="00000700000000000000" pitchFamily="2" charset="-78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99AAD850-C220-4115-93DC-DF8A67A9575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68735" y="380782"/>
            <a:ext cx="5189772" cy="4038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03144" y="303482"/>
            <a:ext cx="7676400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400" b="1" dirty="0">
                <a:cs typeface="B Nazanin" panose="00000700000000000000" pitchFamily="2" charset="-78"/>
              </a:rPr>
              <a:t>سبک اینفوگرافیک</a:t>
            </a:r>
            <a:endParaRPr lang="en-US" sz="4400" b="1" dirty="0">
              <a:cs typeface="B Nazanin" panose="00000700000000000000" pitchFamily="2" charset="-78"/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740A0AB-EB6B-43A5-A522-795216BC9C8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16887003"/>
              </p:ext>
            </p:extLst>
          </p:nvPr>
        </p:nvGraphicFramePr>
        <p:xfrm>
          <a:off x="2130383" y="1763581"/>
          <a:ext cx="4659197" cy="14351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6C4478E-86B4-454C-AE10-DA5C51E6A44B}"/>
              </a:ext>
            </a:extLst>
          </p:cNvPr>
          <p:cNvSpPr txBox="1"/>
          <p:nvPr/>
        </p:nvSpPr>
        <p:spPr>
          <a:xfrm>
            <a:off x="5892391" y="1903622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82%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3758537-88E4-44E7-802F-2D97CE741BF2}"/>
              </a:ext>
            </a:extLst>
          </p:cNvPr>
          <p:cNvSpPr txBox="1"/>
          <p:nvPr/>
        </p:nvSpPr>
        <p:spPr>
          <a:xfrm>
            <a:off x="5143247" y="2294600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65%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29E86CD-C3C2-4AD6-938A-3C95E4D37366}"/>
              </a:ext>
            </a:extLst>
          </p:cNvPr>
          <p:cNvSpPr/>
          <p:nvPr/>
        </p:nvSpPr>
        <p:spPr>
          <a:xfrm>
            <a:off x="1033989" y="1486583"/>
            <a:ext cx="4408405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7826CE2-D2EB-4067-98BE-9FD5DD052CD6}"/>
              </a:ext>
            </a:extLst>
          </p:cNvPr>
          <p:cNvSpPr txBox="1"/>
          <p:nvPr/>
        </p:nvSpPr>
        <p:spPr>
          <a:xfrm>
            <a:off x="4703840" y="2685578"/>
            <a:ext cx="65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55%</a:t>
            </a:r>
            <a:endParaRPr lang="ko-KR" altLang="en-US" b="1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1BBF3CA-1772-4FAF-A6C1-82DA8F7B5206}"/>
              </a:ext>
            </a:extLst>
          </p:cNvPr>
          <p:cNvSpPr txBox="1"/>
          <p:nvPr/>
        </p:nvSpPr>
        <p:spPr>
          <a:xfrm>
            <a:off x="1147417" y="1934400"/>
            <a:ext cx="102624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A856BA0-5EA0-495E-9279-78B689B0DEF4}"/>
              </a:ext>
            </a:extLst>
          </p:cNvPr>
          <p:cNvSpPr txBox="1"/>
          <p:nvPr/>
        </p:nvSpPr>
        <p:spPr>
          <a:xfrm>
            <a:off x="1147418" y="2325378"/>
            <a:ext cx="102624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7B0A4CD-0A6E-46C8-8078-23C24DA48BDF}"/>
              </a:ext>
            </a:extLst>
          </p:cNvPr>
          <p:cNvSpPr txBox="1"/>
          <p:nvPr/>
        </p:nvSpPr>
        <p:spPr>
          <a:xfrm>
            <a:off x="1147417" y="2608635"/>
            <a:ext cx="1026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2" name="Chart 7">
            <a:extLst>
              <a:ext uri="{FF2B5EF4-FFF2-40B4-BE49-F238E27FC236}">
                <a16:creationId xmlns:a16="http://schemas.microsoft.com/office/drawing/2014/main" id="{186F5AAB-CEC2-4A8F-AC9C-C0D6DDFD8BA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51648866"/>
              </p:ext>
            </p:extLst>
          </p:nvPr>
        </p:nvGraphicFramePr>
        <p:xfrm>
          <a:off x="1415724" y="3970045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Chart 7">
            <a:extLst>
              <a:ext uri="{FF2B5EF4-FFF2-40B4-BE49-F238E27FC236}">
                <a16:creationId xmlns:a16="http://schemas.microsoft.com/office/drawing/2014/main" id="{2C4C76F4-8B91-414B-BC47-3C1C21459E4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4701949"/>
              </p:ext>
            </p:extLst>
          </p:nvPr>
        </p:nvGraphicFramePr>
        <p:xfrm>
          <a:off x="3276483" y="3959872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Chart 7">
            <a:extLst>
              <a:ext uri="{FF2B5EF4-FFF2-40B4-BE49-F238E27FC236}">
                <a16:creationId xmlns:a16="http://schemas.microsoft.com/office/drawing/2014/main" id="{4ADFABD8-1143-4360-AB28-D9E891F768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8423189"/>
              </p:ext>
            </p:extLst>
          </p:nvPr>
        </p:nvGraphicFramePr>
        <p:xfrm>
          <a:off x="5137242" y="3949517"/>
          <a:ext cx="1161941" cy="11618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72A8A6C7-2849-4344-8240-7846B7C0D1CA}"/>
              </a:ext>
            </a:extLst>
          </p:cNvPr>
          <p:cNvSpPr txBox="1"/>
          <p:nvPr/>
        </p:nvSpPr>
        <p:spPr>
          <a:xfrm>
            <a:off x="3448855" y="51873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50%</a:t>
            </a:r>
            <a:endParaRPr lang="ko-KR" altLang="en-US" sz="2400" b="1">
              <a:solidFill>
                <a:schemeClr val="tx1">
                  <a:lumMod val="65000"/>
                  <a:lumOff val="35000"/>
                </a:schemeClr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ED201CC-134A-4AD2-A58B-3828B0A0947A}"/>
              </a:ext>
            </a:extLst>
          </p:cNvPr>
          <p:cNvSpPr txBox="1"/>
          <p:nvPr/>
        </p:nvSpPr>
        <p:spPr>
          <a:xfrm>
            <a:off x="1612817" y="5187320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30%</a:t>
            </a:r>
            <a:endParaRPr lang="ko-KR" altLang="en-US" sz="2400" b="1" dirty="0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01A86D6-EDA3-42D3-AEC9-C6881497ABE9}"/>
              </a:ext>
            </a:extLst>
          </p:cNvPr>
          <p:cNvSpPr txBox="1"/>
          <p:nvPr/>
        </p:nvSpPr>
        <p:spPr>
          <a:xfrm>
            <a:off x="5284893" y="51873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25%</a:t>
            </a:r>
            <a:endParaRPr lang="ko-KR" altLang="en-US" sz="2400" b="1">
              <a:solidFill>
                <a:schemeClr val="tx1">
                  <a:lumMod val="65000"/>
                  <a:lumOff val="35000"/>
                </a:schemeClr>
              </a:solidFill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7947FE8-9D5E-40B5-A263-B6519E44B243}"/>
              </a:ext>
            </a:extLst>
          </p:cNvPr>
          <p:cNvSpPr txBox="1"/>
          <p:nvPr/>
        </p:nvSpPr>
        <p:spPr>
          <a:xfrm>
            <a:off x="1266581" y="3493574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 A</a:t>
            </a:r>
            <a:endParaRPr lang="ko-KR" altLang="en-US" sz="1600" b="1" dirty="0"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A90EFB8-6EE6-431F-853D-99FEF7E0FCFE}"/>
              </a:ext>
            </a:extLst>
          </p:cNvPr>
          <p:cNvSpPr txBox="1"/>
          <p:nvPr/>
        </p:nvSpPr>
        <p:spPr>
          <a:xfrm>
            <a:off x="3117883" y="3493574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 B</a:t>
            </a:r>
            <a:endParaRPr lang="ko-KR" altLang="en-US" sz="1600" b="1" dirty="0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3D5912-F1A5-4776-8BFE-3FAEB81E1A43}"/>
              </a:ext>
            </a:extLst>
          </p:cNvPr>
          <p:cNvSpPr txBox="1"/>
          <p:nvPr/>
        </p:nvSpPr>
        <p:spPr>
          <a:xfrm>
            <a:off x="4969184" y="3493574"/>
            <a:ext cx="14980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latin typeface="Arial" panose="020B0604020202020204" pitchFamily="34" charset="0"/>
                <a:cs typeface="B Nazanin" panose="00000700000000000000" pitchFamily="2" charset="-78"/>
              </a:rPr>
              <a:t> C</a:t>
            </a:r>
            <a:endParaRPr lang="ko-KR" altLang="en-US" sz="1600" b="1" dirty="0">
              <a:latin typeface="Arial" panose="020B0604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26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5579147" y="4312936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4B1D729-213F-490A-ABB3-B063AB6BC85A}"/>
              </a:ext>
            </a:extLst>
          </p:cNvPr>
          <p:cNvGrpSpPr/>
          <p:nvPr/>
        </p:nvGrpSpPr>
        <p:grpSpPr>
          <a:xfrm>
            <a:off x="1266581" y="5667266"/>
            <a:ext cx="1737360" cy="715025"/>
            <a:chOff x="4473971" y="3861048"/>
            <a:chExt cx="1399112" cy="715025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2278C6-563E-4917-B0AA-AA0B06CB14F1}"/>
                </a:ext>
              </a:extLst>
            </p:cNvPr>
            <p:cNvSpPr txBox="1"/>
            <p:nvPr/>
          </p:nvSpPr>
          <p:spPr>
            <a:xfrm>
              <a:off x="4473972" y="4114408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D018A74-60AD-4F1B-8C31-5C3957D94262}"/>
                </a:ext>
              </a:extLst>
            </p:cNvPr>
            <p:cNvSpPr txBox="1"/>
            <p:nvPr/>
          </p:nvSpPr>
          <p:spPr>
            <a:xfrm>
              <a:off x="4473971" y="3861048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3F8B6BE-5DB4-44C1-A607-4518FC5F05F6}"/>
              </a:ext>
            </a:extLst>
          </p:cNvPr>
          <p:cNvGrpSpPr/>
          <p:nvPr/>
        </p:nvGrpSpPr>
        <p:grpSpPr>
          <a:xfrm>
            <a:off x="3117295" y="5667266"/>
            <a:ext cx="1737360" cy="715025"/>
            <a:chOff x="5786611" y="3871669"/>
            <a:chExt cx="1399112" cy="715025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B33ABB3-DBF1-4244-B555-A800C95194D9}"/>
                </a:ext>
              </a:extLst>
            </p:cNvPr>
            <p:cNvSpPr txBox="1"/>
            <p:nvPr/>
          </p:nvSpPr>
          <p:spPr>
            <a:xfrm>
              <a:off x="5786612" y="4125029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1928DF9-EC01-4EF2-B031-EB4D2E274200}"/>
                </a:ext>
              </a:extLst>
            </p:cNvPr>
            <p:cNvSpPr txBox="1"/>
            <p:nvPr/>
          </p:nvSpPr>
          <p:spPr>
            <a:xfrm>
              <a:off x="5786611" y="3871669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E75AF28-ED2F-4BE0-9ADC-35BD74D4F931}"/>
              </a:ext>
            </a:extLst>
          </p:cNvPr>
          <p:cNvGrpSpPr/>
          <p:nvPr/>
        </p:nvGrpSpPr>
        <p:grpSpPr>
          <a:xfrm>
            <a:off x="4968010" y="5667266"/>
            <a:ext cx="1737360" cy="715025"/>
            <a:chOff x="7190264" y="3882290"/>
            <a:chExt cx="1399112" cy="715025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A9BF98F-3F68-4C46-B874-B21D22893E0F}"/>
                </a:ext>
              </a:extLst>
            </p:cNvPr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2891E98-51A8-4F93-8A1D-C6A0F4AE0EE9}"/>
                </a:ext>
              </a:extLst>
            </p:cNvPr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3705736" y="4348658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49" name="Teardrop 6">
            <a:extLst>
              <a:ext uri="{FF2B5EF4-FFF2-40B4-BE49-F238E27FC236}">
                <a16:creationId xmlns:a16="http://schemas.microsoft.com/office/drawing/2014/main" id="{1AE62415-D537-4D47-92D7-745733A0D188}"/>
              </a:ext>
            </a:extLst>
          </p:cNvPr>
          <p:cNvSpPr/>
          <p:nvPr/>
        </p:nvSpPr>
        <p:spPr>
          <a:xfrm rot="8100000">
            <a:off x="1832327" y="4342247"/>
            <a:ext cx="364082" cy="3640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cs typeface="B Nazanin" panose="00000700000000000000" pitchFamily="2" charset="-78"/>
            </a:endParaRPr>
          </a:p>
        </p:txBody>
      </p:sp>
      <p:pic>
        <p:nvPicPr>
          <p:cNvPr id="42" name="Imagen 4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89581" y="1486583"/>
            <a:ext cx="4552000" cy="4383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ángulo isósceles 15"/>
          <p:cNvSpPr/>
          <p:nvPr/>
        </p:nvSpPr>
        <p:spPr>
          <a:xfrm rot="5400000">
            <a:off x="-1915814" y="2799733"/>
            <a:ext cx="5182843" cy="1351217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17" name="Triángulo isósceles 16"/>
          <p:cNvSpPr/>
          <p:nvPr/>
        </p:nvSpPr>
        <p:spPr>
          <a:xfrm rot="16200000">
            <a:off x="8922462" y="2799733"/>
            <a:ext cx="5182843" cy="1351217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32486" y="412612"/>
            <a:ext cx="10005790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D0F97EE-D060-4543-8F05-CE30B56B2DEA}"/>
              </a:ext>
            </a:extLst>
          </p:cNvPr>
          <p:cNvGrpSpPr/>
          <p:nvPr/>
        </p:nvGrpSpPr>
        <p:grpSpPr>
          <a:xfrm>
            <a:off x="1614062" y="2091483"/>
            <a:ext cx="2833242" cy="1294245"/>
            <a:chOff x="803640" y="3362835"/>
            <a:chExt cx="2059657" cy="129424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01C1760-D45C-479D-8FDF-207B264E65F9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6081771-3BBC-4761-948F-253E3A89C5EF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6E6479F-41F1-4718-867B-9711B044103B}"/>
              </a:ext>
            </a:extLst>
          </p:cNvPr>
          <p:cNvGrpSpPr/>
          <p:nvPr/>
        </p:nvGrpSpPr>
        <p:grpSpPr>
          <a:xfrm>
            <a:off x="1524512" y="5063729"/>
            <a:ext cx="2833242" cy="1294245"/>
            <a:chOff x="803640" y="3362835"/>
            <a:chExt cx="2059657" cy="12942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26909A6-5A40-4138-915B-6E8C7DCA920B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BC27144-992F-42F6-8E7F-8B05F7CBBEE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6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70A6A78A-0B49-43F2-A542-75A3D83C3374}"/>
              </a:ext>
            </a:extLst>
          </p:cNvPr>
          <p:cNvGrpSpPr/>
          <p:nvPr/>
        </p:nvGrpSpPr>
        <p:grpSpPr>
          <a:xfrm>
            <a:off x="7742147" y="2091483"/>
            <a:ext cx="2816974" cy="1294245"/>
            <a:chOff x="803640" y="3362835"/>
            <a:chExt cx="2059657" cy="129424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B5CD86D-C365-4604-9FEC-77FED6F94B5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C99DC45-1EBB-4F87-A96E-B428AD5ECC4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21363AA-473B-454A-8B2A-879301CC0A20}"/>
              </a:ext>
            </a:extLst>
          </p:cNvPr>
          <p:cNvGrpSpPr/>
          <p:nvPr/>
        </p:nvGrpSpPr>
        <p:grpSpPr>
          <a:xfrm>
            <a:off x="7805433" y="5063729"/>
            <a:ext cx="2816974" cy="1294245"/>
            <a:chOff x="803640" y="3362835"/>
            <a:chExt cx="2059657" cy="1294245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46CF30D-882D-4CC4-854D-3578230490D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600" dirty="0"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047B484-D330-4225-A329-B247D13F6B4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6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600" b="1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6" name="Conector recto de flecha 5"/>
          <p:cNvCxnSpPr/>
          <p:nvPr/>
        </p:nvCxnSpPr>
        <p:spPr>
          <a:xfrm flipH="1">
            <a:off x="6903720" y="2308510"/>
            <a:ext cx="622559" cy="37373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recto de flecha 20"/>
          <p:cNvCxnSpPr/>
          <p:nvPr/>
        </p:nvCxnSpPr>
        <p:spPr>
          <a:xfrm>
            <a:off x="4643348" y="2308510"/>
            <a:ext cx="597620" cy="373730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recto de flecha 22"/>
          <p:cNvCxnSpPr/>
          <p:nvPr/>
        </p:nvCxnSpPr>
        <p:spPr>
          <a:xfrm flipV="1">
            <a:off x="4449154" y="4980447"/>
            <a:ext cx="762886" cy="834521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recto de flecha 25"/>
          <p:cNvCxnSpPr/>
          <p:nvPr/>
        </p:nvCxnSpPr>
        <p:spPr>
          <a:xfrm flipH="1" flipV="1">
            <a:off x="7095858" y="4958046"/>
            <a:ext cx="493707" cy="970314"/>
          </a:xfrm>
          <a:prstGeom prst="straightConnector1">
            <a:avLst/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0427" y="1786354"/>
            <a:ext cx="2187044" cy="48757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88107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B1FBBFC1-6282-4F44-91FD-A3056FFF0BDE}"/>
              </a:ext>
            </a:extLst>
          </p:cNvPr>
          <p:cNvSpPr txBox="1"/>
          <p:nvPr/>
        </p:nvSpPr>
        <p:spPr>
          <a:xfrm>
            <a:off x="2008434" y="457158"/>
            <a:ext cx="82793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4400" b="1" dirty="0">
                <a:solidFill>
                  <a:srgbClr val="595757"/>
                </a:solidFill>
                <a:latin typeface="+mj-lt"/>
                <a:cs typeface="B Nazanin" panose="00000700000000000000" pitchFamily="2" charset="-78"/>
              </a:rPr>
              <a:t>ارائه عالی</a:t>
            </a:r>
            <a:endParaRPr lang="en-US" altLang="ko-KR" sz="4400" b="1" dirty="0">
              <a:solidFill>
                <a:srgbClr val="595757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0D85391-F95E-454F-9D02-E88AD60057DE}"/>
              </a:ext>
            </a:extLst>
          </p:cNvPr>
          <p:cNvSpPr txBox="1"/>
          <p:nvPr/>
        </p:nvSpPr>
        <p:spPr>
          <a:xfrm>
            <a:off x="2008434" y="1182493"/>
            <a:ext cx="8279346" cy="369332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ctr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ما ارائه حرفه ای ایجاد می کنیم</a:t>
            </a:r>
            <a:endParaRPr lang="ko-KR" altLang="en-US" sz="2400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3C1FA85-A159-4BE3-A296-491F64209B4A}"/>
              </a:ext>
            </a:extLst>
          </p:cNvPr>
          <p:cNvSpPr txBox="1"/>
          <p:nvPr/>
        </p:nvSpPr>
        <p:spPr>
          <a:xfrm>
            <a:off x="2008434" y="1650821"/>
            <a:ext cx="81217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D08E8C7-28F4-4A2B-91B6-A4940A63426D}"/>
              </a:ext>
            </a:extLst>
          </p:cNvPr>
          <p:cNvSpPr/>
          <p:nvPr/>
        </p:nvSpPr>
        <p:spPr>
          <a:xfrm>
            <a:off x="9175190" y="4401796"/>
            <a:ext cx="3016810" cy="464234"/>
          </a:xfrm>
          <a:custGeom>
            <a:avLst/>
            <a:gdLst>
              <a:gd name="connsiteX0" fmla="*/ 538089 w 3016810"/>
              <a:gd name="connsiteY0" fmla="*/ 0 h 464234"/>
              <a:gd name="connsiteX1" fmla="*/ 3016810 w 3016810"/>
              <a:gd name="connsiteY1" fmla="*/ 0 h 464234"/>
              <a:gd name="connsiteX2" fmla="*/ 3016810 w 3016810"/>
              <a:gd name="connsiteY2" fmla="*/ 464234 h 464234"/>
              <a:gd name="connsiteX3" fmla="*/ 0 w 3016810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16810" h="464234">
                <a:moveTo>
                  <a:pt x="538089" y="0"/>
                </a:moveTo>
                <a:lnTo>
                  <a:pt x="3016810" y="0"/>
                </a:lnTo>
                <a:lnTo>
                  <a:pt x="3016810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BEFA5F7-1CBA-441D-AD70-6DCA0E0AFC62}"/>
              </a:ext>
            </a:extLst>
          </p:cNvPr>
          <p:cNvSpPr/>
          <p:nvPr/>
        </p:nvSpPr>
        <p:spPr>
          <a:xfrm>
            <a:off x="10020126" y="3267570"/>
            <a:ext cx="2413246" cy="464234"/>
          </a:xfrm>
          <a:custGeom>
            <a:avLst/>
            <a:gdLst>
              <a:gd name="connsiteX0" fmla="*/ 538089 w 2413246"/>
              <a:gd name="connsiteY0" fmla="*/ 0 h 464234"/>
              <a:gd name="connsiteX1" fmla="*/ 2413246 w 2413246"/>
              <a:gd name="connsiteY1" fmla="*/ 0 h 464234"/>
              <a:gd name="connsiteX2" fmla="*/ 2413246 w 2413246"/>
              <a:gd name="connsiteY2" fmla="*/ 464234 h 464234"/>
              <a:gd name="connsiteX3" fmla="*/ 0 w 2413246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13246" h="464234">
                <a:moveTo>
                  <a:pt x="538089" y="0"/>
                </a:moveTo>
                <a:lnTo>
                  <a:pt x="2413246" y="0"/>
                </a:lnTo>
                <a:lnTo>
                  <a:pt x="2413246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945A4F55-D3B0-4905-AD90-B2DDA84797A9}"/>
              </a:ext>
            </a:extLst>
          </p:cNvPr>
          <p:cNvSpPr/>
          <p:nvPr/>
        </p:nvSpPr>
        <p:spPr>
          <a:xfrm>
            <a:off x="-117546" y="3822115"/>
            <a:ext cx="3156441" cy="464234"/>
          </a:xfrm>
          <a:custGeom>
            <a:avLst/>
            <a:gdLst>
              <a:gd name="connsiteX0" fmla="*/ 0 w 3156441"/>
              <a:gd name="connsiteY0" fmla="*/ 0 h 464234"/>
              <a:gd name="connsiteX1" fmla="*/ 3156441 w 3156441"/>
              <a:gd name="connsiteY1" fmla="*/ 0 h 464234"/>
              <a:gd name="connsiteX2" fmla="*/ 2618352 w 3156441"/>
              <a:gd name="connsiteY2" fmla="*/ 464234 h 464234"/>
              <a:gd name="connsiteX3" fmla="*/ 0 w 315644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6441" h="464234">
                <a:moveTo>
                  <a:pt x="0" y="0"/>
                </a:moveTo>
                <a:lnTo>
                  <a:pt x="3156441" y="0"/>
                </a:lnTo>
                <a:lnTo>
                  <a:pt x="261835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25AE2EB-2487-4A95-B4D8-56477979EB1A}"/>
              </a:ext>
            </a:extLst>
          </p:cNvPr>
          <p:cNvSpPr/>
          <p:nvPr/>
        </p:nvSpPr>
        <p:spPr>
          <a:xfrm>
            <a:off x="-108021" y="5517285"/>
            <a:ext cx="2534561" cy="464234"/>
          </a:xfrm>
          <a:custGeom>
            <a:avLst/>
            <a:gdLst>
              <a:gd name="connsiteX0" fmla="*/ 0 w 2534561"/>
              <a:gd name="connsiteY0" fmla="*/ 0 h 464234"/>
              <a:gd name="connsiteX1" fmla="*/ 2534561 w 2534561"/>
              <a:gd name="connsiteY1" fmla="*/ 0 h 464234"/>
              <a:gd name="connsiteX2" fmla="*/ 1996472 w 2534561"/>
              <a:gd name="connsiteY2" fmla="*/ 464234 h 464234"/>
              <a:gd name="connsiteX3" fmla="*/ 0 w 253456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4561" h="464234">
                <a:moveTo>
                  <a:pt x="0" y="0"/>
                </a:moveTo>
                <a:lnTo>
                  <a:pt x="2534561" y="0"/>
                </a:lnTo>
                <a:lnTo>
                  <a:pt x="199647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BF212EB-249D-4DDF-AEDE-CB5AEDAB4EE3}"/>
              </a:ext>
            </a:extLst>
          </p:cNvPr>
          <p:cNvSpPr/>
          <p:nvPr/>
        </p:nvSpPr>
        <p:spPr>
          <a:xfrm flipH="1" flipV="1">
            <a:off x="9770853" y="6088966"/>
            <a:ext cx="2534561" cy="464234"/>
          </a:xfrm>
          <a:custGeom>
            <a:avLst/>
            <a:gdLst>
              <a:gd name="connsiteX0" fmla="*/ 0 w 2534561"/>
              <a:gd name="connsiteY0" fmla="*/ 0 h 464234"/>
              <a:gd name="connsiteX1" fmla="*/ 2534561 w 2534561"/>
              <a:gd name="connsiteY1" fmla="*/ 0 h 464234"/>
              <a:gd name="connsiteX2" fmla="*/ 1996472 w 2534561"/>
              <a:gd name="connsiteY2" fmla="*/ 464234 h 464234"/>
              <a:gd name="connsiteX3" fmla="*/ 0 w 2534561"/>
              <a:gd name="connsiteY3" fmla="*/ 464234 h 46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34561" h="464234">
                <a:moveTo>
                  <a:pt x="0" y="0"/>
                </a:moveTo>
                <a:lnTo>
                  <a:pt x="2534561" y="0"/>
                </a:lnTo>
                <a:lnTo>
                  <a:pt x="1996472" y="464234"/>
                </a:lnTo>
                <a:lnTo>
                  <a:pt x="0" y="464234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pic>
        <p:nvPicPr>
          <p:cNvPr id="5" name="Marcador de posición de imagen 4">
            <a:extLst>
              <a:ext uri="{FF2B5EF4-FFF2-40B4-BE49-F238E27FC236}">
                <a16:creationId xmlns:a16="http://schemas.microsoft.com/office/drawing/2014/main" id="{251E9B79-0127-4843-BF86-BFC22EC2696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sp>
        <p:nvSpPr>
          <p:cNvPr id="47" name="Trapecio 4"/>
          <p:cNvSpPr/>
          <p:nvPr/>
        </p:nvSpPr>
        <p:spPr>
          <a:xfrm rot="16200000">
            <a:off x="1163924" y="-1175043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48" name="Trapecio 4"/>
          <p:cNvSpPr/>
          <p:nvPr/>
        </p:nvSpPr>
        <p:spPr>
          <a:xfrm rot="16200000" flipV="1">
            <a:off x="10291635" y="-1407497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0503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66C6570-BF3A-4A26-B827-EE79262D9425}"/>
              </a:ext>
            </a:extLst>
          </p:cNvPr>
          <p:cNvGrpSpPr/>
          <p:nvPr/>
        </p:nvGrpSpPr>
        <p:grpSpPr>
          <a:xfrm>
            <a:off x="7001675" y="5188174"/>
            <a:ext cx="1873519" cy="1107996"/>
            <a:chOff x="668191" y="4889034"/>
            <a:chExt cx="1873519" cy="1107996"/>
          </a:xfrm>
          <a:solidFill>
            <a:schemeClr val="bg1"/>
          </a:solidFill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CC7C7-737C-4137-8365-8BC861A00BB6}"/>
                </a:ext>
              </a:extLst>
            </p:cNvPr>
            <p:cNvSpPr txBox="1"/>
            <p:nvPr userDrawn="1"/>
          </p:nvSpPr>
          <p:spPr>
            <a:xfrm>
              <a:off x="668191" y="4889034"/>
              <a:ext cx="187351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rgbClr val="76717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rgbClr val="76717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CD5ED0-CF4D-47E2-87C7-550D717CEF0A}"/>
                </a:ext>
              </a:extLst>
            </p:cNvPr>
            <p:cNvSpPr txBox="1"/>
            <p:nvPr/>
          </p:nvSpPr>
          <p:spPr>
            <a:xfrm>
              <a:off x="668191" y="5166033"/>
              <a:ext cx="1873519" cy="83099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rgbClr val="76717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rgbClr val="76717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95BD052-A41E-4659-BDA4-C1ABA9D935AC}"/>
              </a:ext>
            </a:extLst>
          </p:cNvPr>
          <p:cNvGrpSpPr/>
          <p:nvPr/>
        </p:nvGrpSpPr>
        <p:grpSpPr>
          <a:xfrm>
            <a:off x="9849648" y="5188174"/>
            <a:ext cx="1873519" cy="1107996"/>
            <a:chOff x="2860414" y="4889034"/>
            <a:chExt cx="1873519" cy="1107996"/>
          </a:xfrm>
          <a:solidFill>
            <a:schemeClr val="bg1"/>
          </a:solidFill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6E4721A-0F73-4658-9647-AA86F414A628}"/>
                </a:ext>
              </a:extLst>
            </p:cNvPr>
            <p:cNvSpPr txBox="1"/>
            <p:nvPr/>
          </p:nvSpPr>
          <p:spPr>
            <a:xfrm>
              <a:off x="2860414" y="4889034"/>
              <a:ext cx="1873518" cy="276999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rgbClr val="76717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rgbClr val="76717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98045D4-49FF-4EFE-8E7E-FE6CA483900C}"/>
                </a:ext>
              </a:extLst>
            </p:cNvPr>
            <p:cNvSpPr txBox="1"/>
            <p:nvPr/>
          </p:nvSpPr>
          <p:spPr>
            <a:xfrm>
              <a:off x="2860414" y="5166033"/>
              <a:ext cx="1873519" cy="830997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rgbClr val="76717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rgbClr val="76717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B3CF8989-6FFC-4EE1-BD57-6FAB0ABDFCF0}"/>
              </a:ext>
            </a:extLst>
          </p:cNvPr>
          <p:cNvSpPr txBox="1"/>
          <p:nvPr/>
        </p:nvSpPr>
        <p:spPr>
          <a:xfrm>
            <a:off x="6554783" y="3666429"/>
            <a:ext cx="5214511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solidFill>
                  <a:srgbClr val="FF6565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</a:t>
            </a:r>
            <a:endParaRPr lang="en-US" altLang="ko-KR" sz="1400" dirty="0">
              <a:solidFill>
                <a:srgbClr val="FF6565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56A8CC9-FF04-4AFC-980B-484193265357}"/>
              </a:ext>
            </a:extLst>
          </p:cNvPr>
          <p:cNvSpPr txBox="1"/>
          <p:nvPr/>
        </p:nvSpPr>
        <p:spPr>
          <a:xfrm>
            <a:off x="6554782" y="2490932"/>
            <a:ext cx="5214511" cy="1292662"/>
          </a:xfrm>
          <a:prstGeom prst="rect">
            <a:avLst/>
          </a:prstGeom>
          <a:solidFill>
            <a:schemeClr val="bg1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fa-IR" altLang="ko-KR" sz="2800" dirty="0">
                <a:solidFill>
                  <a:srgbClr val="C00000"/>
                </a:solidFill>
                <a:cs typeface="B Nazanin" panose="00000700000000000000" pitchFamily="2" charset="-78"/>
              </a:rPr>
              <a:t>ما کیفیت ایجاد می کنیم </a:t>
            </a:r>
          </a:p>
          <a:p>
            <a:pPr algn="r"/>
            <a:r>
              <a:rPr lang="fa-IR" altLang="ko-KR" sz="2800" dirty="0">
                <a:solidFill>
                  <a:srgbClr val="C00000"/>
                </a:solidFill>
                <a:cs typeface="B Nazanin" panose="00000700000000000000" pitchFamily="2" charset="-78"/>
              </a:rPr>
              <a:t>ارائه حرفه ای</a:t>
            </a:r>
          </a:p>
          <a:p>
            <a:pPr algn="r"/>
            <a:r>
              <a:rPr lang="fa-IR" altLang="ko-KR" sz="2800" dirty="0">
                <a:solidFill>
                  <a:srgbClr val="C00000"/>
                </a:solidFill>
                <a:cs typeface="B Nazanin" panose="00000700000000000000" pitchFamily="2" charset="-78"/>
              </a:rPr>
              <a:t> </a:t>
            </a:r>
            <a:r>
              <a:rPr lang="en-US" altLang="ko-KR" sz="2800" dirty="0">
                <a:solidFill>
                  <a:srgbClr val="C00000"/>
                </a:solidFill>
                <a:cs typeface="B Nazanin" panose="00000700000000000000" pitchFamily="2" charset="-78"/>
              </a:rPr>
              <a:t>PPT</a:t>
            </a:r>
            <a:endParaRPr lang="ko-KR" altLang="en-US" sz="28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E0B338F1-F1AE-4E5E-A167-7DAE25381E0A}"/>
              </a:ext>
            </a:extLst>
          </p:cNvPr>
          <p:cNvGrpSpPr/>
          <p:nvPr/>
        </p:nvGrpSpPr>
        <p:grpSpPr>
          <a:xfrm>
            <a:off x="6977486" y="759689"/>
            <a:ext cx="4791806" cy="1946687"/>
            <a:chOff x="4651035" y="1650268"/>
            <a:chExt cx="4791806" cy="1946687"/>
          </a:xfrm>
          <a:solidFill>
            <a:schemeClr val="bg1"/>
          </a:solidFill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3BB04BB-202D-40ED-B8F1-59AFB43A77D1}"/>
                </a:ext>
              </a:extLst>
            </p:cNvPr>
            <p:cNvSpPr txBox="1"/>
            <p:nvPr/>
          </p:nvSpPr>
          <p:spPr>
            <a:xfrm>
              <a:off x="5611984" y="1650268"/>
              <a:ext cx="3830857" cy="1015663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6000" b="1" dirty="0">
                  <a:solidFill>
                    <a:srgbClr val="C00000"/>
                  </a:solidFill>
                  <a:cs typeface="B Nazanin" panose="00000700000000000000" pitchFamily="2" charset="-78"/>
                </a:rPr>
                <a:t>عالی</a:t>
              </a:r>
              <a:endParaRPr lang="en-US" altLang="ko-KR" sz="6000" b="1" dirty="0">
                <a:solidFill>
                  <a:srgbClr val="C00000"/>
                </a:solidFill>
                <a:latin typeface="Arial Black" panose="020B0A04020102020204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32A2D9A-00E6-40B6-B7DD-A4C4FC867B16}"/>
                </a:ext>
              </a:extLst>
            </p:cNvPr>
            <p:cNvSpPr txBox="1"/>
            <p:nvPr/>
          </p:nvSpPr>
          <p:spPr>
            <a:xfrm>
              <a:off x="5666752" y="2619733"/>
              <a:ext cx="3776089" cy="830997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4800" dirty="0">
                  <a:solidFill>
                    <a:srgbClr val="C00000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sz="4800" dirty="0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E32211-235D-4562-B15E-5E1B1F301B4D}"/>
                </a:ext>
              </a:extLst>
            </p:cNvPr>
            <p:cNvSpPr txBox="1"/>
            <p:nvPr/>
          </p:nvSpPr>
          <p:spPr>
            <a:xfrm>
              <a:off x="4651035" y="1734907"/>
              <a:ext cx="1021196" cy="1862048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en-US" altLang="ko-KR" sz="11500" b="1">
                  <a:solidFill>
                    <a:srgbClr val="C00000"/>
                  </a:solidFill>
                  <a:cs typeface="B Nazanin" panose="00000700000000000000" pitchFamily="2" charset="-78"/>
                </a:rPr>
                <a:t>A</a:t>
              </a:r>
            </a:p>
          </p:txBody>
        </p:sp>
      </p:grpSp>
      <p:pic>
        <p:nvPicPr>
          <p:cNvPr id="14" name="Imagen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5142" y="548718"/>
            <a:ext cx="4583411" cy="574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7502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243005" y="860077"/>
            <a:ext cx="11572875" cy="839787"/>
          </a:xfrm>
          <a:prstGeom prst="rect">
            <a:avLst/>
          </a:prstGeom>
        </p:spPr>
        <p:txBody>
          <a:bodyPr/>
          <a:lstStyle/>
          <a:p>
            <a:pPr marL="0" indent="0" algn="ctr" rtl="1">
              <a:buNone/>
            </a:pPr>
            <a:r>
              <a:rPr lang="fa-IR" sz="4000" b="1" dirty="0">
                <a:cs typeface="B Nazanin" panose="00000700000000000000" pitchFamily="2" charset="-78"/>
              </a:rPr>
              <a:t>سبک اینفوگرافیک</a:t>
            </a:r>
            <a:endParaRPr lang="en-US" sz="4000" b="1" dirty="0">
              <a:cs typeface="B Nazanin" panose="00000700000000000000" pitchFamily="2" charset="-78"/>
            </a:endParaRPr>
          </a:p>
        </p:txBody>
      </p:sp>
      <p:grpSp>
        <p:nvGrpSpPr>
          <p:cNvPr id="29" name="Grupo 28"/>
          <p:cNvGrpSpPr/>
          <p:nvPr/>
        </p:nvGrpSpPr>
        <p:grpSpPr>
          <a:xfrm>
            <a:off x="4067067" y="3111694"/>
            <a:ext cx="7748813" cy="2856736"/>
            <a:chOff x="2758233" y="2195314"/>
            <a:chExt cx="8527991" cy="3143994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973C7C5-B3DB-4A21-A820-7ADB398FCD5C}"/>
                </a:ext>
              </a:extLst>
            </p:cNvPr>
            <p:cNvSpPr/>
            <p:nvPr/>
          </p:nvSpPr>
          <p:spPr>
            <a:xfrm>
              <a:off x="2758233" y="2195314"/>
              <a:ext cx="8527991" cy="98375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A3C5CBE-A699-4A4E-967A-72D11504D3D6}"/>
                </a:ext>
              </a:extLst>
            </p:cNvPr>
            <p:cNvSpPr/>
            <p:nvPr/>
          </p:nvSpPr>
          <p:spPr>
            <a:xfrm>
              <a:off x="3294270" y="3275434"/>
              <a:ext cx="7991954" cy="983754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7A45EB3-2D74-4ABE-A32D-3DBB3C3D0BF9}"/>
                </a:ext>
              </a:extLst>
            </p:cNvPr>
            <p:cNvSpPr/>
            <p:nvPr/>
          </p:nvSpPr>
          <p:spPr>
            <a:xfrm>
              <a:off x="3663426" y="4355554"/>
              <a:ext cx="7622798" cy="98375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anose="00000700000000000000" pitchFamily="2" charset="-78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9B6C751-F668-43C8-9987-8F3C01A43B3E}"/>
                </a:ext>
              </a:extLst>
            </p:cNvPr>
            <p:cNvGrpSpPr/>
            <p:nvPr/>
          </p:nvGrpSpPr>
          <p:grpSpPr>
            <a:xfrm>
              <a:off x="4770102" y="2248878"/>
              <a:ext cx="5781459" cy="724300"/>
              <a:chOff x="4139952" y="2279699"/>
              <a:chExt cx="4032448" cy="724300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85F43C6-8E35-4045-A55D-B275CDDBD465}"/>
                  </a:ext>
                </a:extLst>
              </p:cNvPr>
              <p:cNvSpPr txBox="1"/>
              <p:nvPr/>
            </p:nvSpPr>
            <p:spPr>
              <a:xfrm>
                <a:off x="4145035" y="2495912"/>
                <a:ext cx="4027365" cy="5080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429C927E-5201-43EA-93CB-DB7827AE7C97}"/>
                  </a:ext>
                </a:extLst>
              </p:cNvPr>
              <p:cNvSpPr txBox="1"/>
              <p:nvPr/>
            </p:nvSpPr>
            <p:spPr>
              <a:xfrm>
                <a:off x="4139952" y="2279699"/>
                <a:ext cx="1714550" cy="304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مطالب_اینجا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0571749-B3A0-4672-BF54-7FD1C73DCAE5}"/>
                </a:ext>
              </a:extLst>
            </p:cNvPr>
            <p:cNvGrpSpPr/>
            <p:nvPr/>
          </p:nvGrpSpPr>
          <p:grpSpPr>
            <a:xfrm>
              <a:off x="4770102" y="3334948"/>
              <a:ext cx="5781459" cy="724300"/>
              <a:chOff x="4145035" y="3376042"/>
              <a:chExt cx="4032448" cy="724300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C70BC805-84B3-462E-860C-949464B13C26}"/>
                  </a:ext>
                </a:extLst>
              </p:cNvPr>
              <p:cNvSpPr txBox="1"/>
              <p:nvPr/>
            </p:nvSpPr>
            <p:spPr>
              <a:xfrm>
                <a:off x="4150118" y="3592255"/>
                <a:ext cx="4027365" cy="5080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A9FDA5EA-62C9-43E6-A863-60D78B311E9D}"/>
                  </a:ext>
                </a:extLst>
              </p:cNvPr>
              <p:cNvSpPr txBox="1"/>
              <p:nvPr/>
            </p:nvSpPr>
            <p:spPr>
              <a:xfrm>
                <a:off x="4145035" y="3376042"/>
                <a:ext cx="1714550" cy="304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مطالب_اینجا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79C9267-31F6-435B-981C-0B59679E52E6}"/>
                </a:ext>
              </a:extLst>
            </p:cNvPr>
            <p:cNvGrpSpPr/>
            <p:nvPr/>
          </p:nvGrpSpPr>
          <p:grpSpPr>
            <a:xfrm>
              <a:off x="4770102" y="4421016"/>
              <a:ext cx="5781459" cy="724300"/>
              <a:chOff x="4150118" y="4472385"/>
              <a:chExt cx="4032448" cy="724300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F0982FAE-708E-48FA-87EE-FF5D659C6EBC}"/>
                  </a:ext>
                </a:extLst>
              </p:cNvPr>
              <p:cNvSpPr txBox="1"/>
              <p:nvPr/>
            </p:nvSpPr>
            <p:spPr>
              <a:xfrm>
                <a:off x="4155201" y="4688598"/>
                <a:ext cx="4027365" cy="5080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عکس..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8D6D2559-6565-4A03-866B-6A276F126644}"/>
                  </a:ext>
                </a:extLst>
              </p:cNvPr>
              <p:cNvSpPr txBox="1"/>
              <p:nvPr/>
            </p:nvSpPr>
            <p:spPr>
              <a:xfrm>
                <a:off x="4150118" y="4472385"/>
                <a:ext cx="1714550" cy="3048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مطالب_اینجا</a:t>
                </a:r>
                <a:endParaRPr lang="ko-KR" altLang="en-US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31" name="Lágrima 30"/>
          <p:cNvSpPr/>
          <p:nvPr/>
        </p:nvSpPr>
        <p:spPr>
          <a:xfrm rot="10800000">
            <a:off x="388101" y="2875265"/>
            <a:ext cx="3678966" cy="3678966"/>
          </a:xfrm>
          <a:prstGeom prst="teardrop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7973C7C5-B3DB-4A21-A820-7ADB398FCD5C}"/>
              </a:ext>
            </a:extLst>
          </p:cNvPr>
          <p:cNvSpPr/>
          <p:nvPr/>
        </p:nvSpPr>
        <p:spPr>
          <a:xfrm>
            <a:off x="3467101" y="2119999"/>
            <a:ext cx="8348780" cy="893871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23" name="TextBox 13">
            <a:extLst>
              <a:ext uri="{FF2B5EF4-FFF2-40B4-BE49-F238E27FC236}">
                <a16:creationId xmlns:a16="http://schemas.microsoft.com/office/drawing/2014/main" id="{C85F43C6-8E35-4045-A55D-B275CDDBD465}"/>
              </a:ext>
            </a:extLst>
          </p:cNvPr>
          <p:cNvSpPr txBox="1"/>
          <p:nvPr/>
        </p:nvSpPr>
        <p:spPr>
          <a:xfrm>
            <a:off x="5901739" y="2365127"/>
            <a:ext cx="52466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14">
            <a:extLst>
              <a:ext uri="{FF2B5EF4-FFF2-40B4-BE49-F238E27FC236}">
                <a16:creationId xmlns:a16="http://schemas.microsoft.com/office/drawing/2014/main" id="{429C927E-5201-43EA-93CB-DB7827AE7C97}"/>
              </a:ext>
            </a:extLst>
          </p:cNvPr>
          <p:cNvSpPr txBox="1"/>
          <p:nvPr/>
        </p:nvSpPr>
        <p:spPr>
          <a:xfrm>
            <a:off x="5895117" y="2168669"/>
            <a:ext cx="223361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مطالب_اینجا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Freeform 5"/>
          <p:cNvSpPr>
            <a:spLocks noEditPoints="1"/>
          </p:cNvSpPr>
          <p:nvPr/>
        </p:nvSpPr>
        <p:spPr bwMode="auto">
          <a:xfrm>
            <a:off x="550863" y="3022600"/>
            <a:ext cx="3422649" cy="3403600"/>
          </a:xfrm>
          <a:custGeom>
            <a:avLst/>
            <a:gdLst>
              <a:gd name="T0" fmla="*/ 0 w 186"/>
              <a:gd name="T1" fmla="*/ 93 h 185"/>
              <a:gd name="T2" fmla="*/ 93 w 186"/>
              <a:gd name="T3" fmla="*/ 0 h 185"/>
              <a:gd name="T4" fmla="*/ 186 w 186"/>
              <a:gd name="T5" fmla="*/ 92 h 185"/>
              <a:gd name="T6" fmla="*/ 93 w 186"/>
              <a:gd name="T7" fmla="*/ 185 h 185"/>
              <a:gd name="T8" fmla="*/ 0 w 186"/>
              <a:gd name="T9" fmla="*/ 93 h 185"/>
              <a:gd name="T10" fmla="*/ 93 w 186"/>
              <a:gd name="T11" fmla="*/ 35 h 185"/>
              <a:gd name="T12" fmla="*/ 36 w 186"/>
              <a:gd name="T13" fmla="*/ 93 h 185"/>
              <a:gd name="T14" fmla="*/ 93 w 186"/>
              <a:gd name="T15" fmla="*/ 150 h 185"/>
              <a:gd name="T16" fmla="*/ 150 w 186"/>
              <a:gd name="T17" fmla="*/ 92 h 185"/>
              <a:gd name="T18" fmla="*/ 93 w 186"/>
              <a:gd name="T19" fmla="*/ 3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85">
                <a:moveTo>
                  <a:pt x="0" y="93"/>
                </a:moveTo>
                <a:cubicBezTo>
                  <a:pt x="0" y="42"/>
                  <a:pt x="42" y="0"/>
                  <a:pt x="93" y="0"/>
                </a:cubicBezTo>
                <a:cubicBezTo>
                  <a:pt x="144" y="0"/>
                  <a:pt x="186" y="41"/>
                  <a:pt x="186" y="92"/>
                </a:cubicBezTo>
                <a:cubicBezTo>
                  <a:pt x="186" y="143"/>
                  <a:pt x="145" y="185"/>
                  <a:pt x="93" y="185"/>
                </a:cubicBezTo>
                <a:cubicBezTo>
                  <a:pt x="42" y="185"/>
                  <a:pt x="0" y="144"/>
                  <a:pt x="0" y="93"/>
                </a:cubicBezTo>
                <a:close/>
                <a:moveTo>
                  <a:pt x="93" y="35"/>
                </a:moveTo>
                <a:cubicBezTo>
                  <a:pt x="60" y="36"/>
                  <a:pt x="36" y="61"/>
                  <a:pt x="36" y="93"/>
                </a:cubicBezTo>
                <a:cubicBezTo>
                  <a:pt x="36" y="125"/>
                  <a:pt x="61" y="150"/>
                  <a:pt x="93" y="150"/>
                </a:cubicBezTo>
                <a:cubicBezTo>
                  <a:pt x="126" y="150"/>
                  <a:pt x="151" y="124"/>
                  <a:pt x="150" y="92"/>
                </a:cubicBezTo>
                <a:cubicBezTo>
                  <a:pt x="150" y="59"/>
                  <a:pt x="124" y="36"/>
                  <a:pt x="93" y="3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11" name="Freeform 6"/>
          <p:cNvSpPr/>
          <p:nvPr/>
        </p:nvSpPr>
        <p:spPr bwMode="auto">
          <a:xfrm>
            <a:off x="1379538" y="4384675"/>
            <a:ext cx="477837" cy="679450"/>
          </a:xfrm>
          <a:custGeom>
            <a:avLst/>
            <a:gdLst>
              <a:gd name="T0" fmla="*/ 5 w 26"/>
              <a:gd name="T1" fmla="*/ 37 h 37"/>
              <a:gd name="T2" fmla="*/ 5 w 26"/>
              <a:gd name="T3" fmla="*/ 0 h 37"/>
              <a:gd name="T4" fmla="*/ 25 w 26"/>
              <a:gd name="T5" fmla="*/ 12 h 37"/>
              <a:gd name="T6" fmla="*/ 26 w 26"/>
              <a:gd name="T7" fmla="*/ 14 h 37"/>
              <a:gd name="T8" fmla="*/ 26 w 26"/>
              <a:gd name="T9" fmla="*/ 23 h 37"/>
              <a:gd name="T10" fmla="*/ 25 w 26"/>
              <a:gd name="T11" fmla="*/ 26 h 37"/>
              <a:gd name="T12" fmla="*/ 5 w 26"/>
              <a:gd name="T1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37">
                <a:moveTo>
                  <a:pt x="5" y="37"/>
                </a:moveTo>
                <a:cubicBezTo>
                  <a:pt x="0" y="24"/>
                  <a:pt x="0" y="13"/>
                  <a:pt x="5" y="0"/>
                </a:cubicBezTo>
                <a:cubicBezTo>
                  <a:pt x="12" y="4"/>
                  <a:pt x="19" y="8"/>
                  <a:pt x="25" y="12"/>
                </a:cubicBezTo>
                <a:cubicBezTo>
                  <a:pt x="26" y="12"/>
                  <a:pt x="26" y="13"/>
                  <a:pt x="26" y="14"/>
                </a:cubicBezTo>
                <a:cubicBezTo>
                  <a:pt x="26" y="17"/>
                  <a:pt x="26" y="20"/>
                  <a:pt x="26" y="23"/>
                </a:cubicBezTo>
                <a:cubicBezTo>
                  <a:pt x="26" y="24"/>
                  <a:pt x="25" y="25"/>
                  <a:pt x="25" y="26"/>
                </a:cubicBezTo>
                <a:cubicBezTo>
                  <a:pt x="18" y="29"/>
                  <a:pt x="12" y="33"/>
                  <a:pt x="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12" name="Freeform 7"/>
          <p:cNvSpPr/>
          <p:nvPr/>
        </p:nvSpPr>
        <p:spPr bwMode="auto">
          <a:xfrm>
            <a:off x="2667000" y="4384675"/>
            <a:ext cx="477837" cy="679450"/>
          </a:xfrm>
          <a:custGeom>
            <a:avLst/>
            <a:gdLst>
              <a:gd name="T0" fmla="*/ 21 w 26"/>
              <a:gd name="T1" fmla="*/ 0 h 37"/>
              <a:gd name="T2" fmla="*/ 21 w 26"/>
              <a:gd name="T3" fmla="*/ 37 h 37"/>
              <a:gd name="T4" fmla="*/ 7 w 26"/>
              <a:gd name="T5" fmla="*/ 29 h 37"/>
              <a:gd name="T6" fmla="*/ 2 w 26"/>
              <a:gd name="T7" fmla="*/ 26 h 37"/>
              <a:gd name="T8" fmla="*/ 0 w 26"/>
              <a:gd name="T9" fmla="*/ 23 h 37"/>
              <a:gd name="T10" fmla="*/ 0 w 26"/>
              <a:gd name="T11" fmla="*/ 14 h 37"/>
              <a:gd name="T12" fmla="*/ 1 w 26"/>
              <a:gd name="T13" fmla="*/ 12 h 37"/>
              <a:gd name="T14" fmla="*/ 21 w 26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37">
                <a:moveTo>
                  <a:pt x="21" y="0"/>
                </a:moveTo>
                <a:cubicBezTo>
                  <a:pt x="26" y="13"/>
                  <a:pt x="26" y="24"/>
                  <a:pt x="21" y="37"/>
                </a:cubicBezTo>
                <a:cubicBezTo>
                  <a:pt x="16" y="34"/>
                  <a:pt x="11" y="32"/>
                  <a:pt x="7" y="29"/>
                </a:cubicBezTo>
                <a:cubicBezTo>
                  <a:pt x="5" y="28"/>
                  <a:pt x="3" y="27"/>
                  <a:pt x="2" y="26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0"/>
                  <a:pt x="0" y="17"/>
                  <a:pt x="0" y="14"/>
                </a:cubicBezTo>
                <a:cubicBezTo>
                  <a:pt x="0" y="13"/>
                  <a:pt x="0" y="12"/>
                  <a:pt x="1" y="12"/>
                </a:cubicBezTo>
                <a:cubicBezTo>
                  <a:pt x="7" y="8"/>
                  <a:pt x="14" y="4"/>
                  <a:pt x="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5" name="Freeform 8"/>
          <p:cNvSpPr/>
          <p:nvPr/>
        </p:nvSpPr>
        <p:spPr bwMode="auto">
          <a:xfrm>
            <a:off x="2371725" y="3868738"/>
            <a:ext cx="571500" cy="552450"/>
          </a:xfrm>
          <a:custGeom>
            <a:avLst/>
            <a:gdLst>
              <a:gd name="T0" fmla="*/ 0 w 31"/>
              <a:gd name="T1" fmla="*/ 24 h 30"/>
              <a:gd name="T2" fmla="*/ 0 w 31"/>
              <a:gd name="T3" fmla="*/ 0 h 30"/>
              <a:gd name="T4" fmla="*/ 29 w 31"/>
              <a:gd name="T5" fmla="*/ 16 h 30"/>
              <a:gd name="T6" fmla="*/ 28 w 31"/>
              <a:gd name="T7" fmla="*/ 20 h 30"/>
              <a:gd name="T8" fmla="*/ 13 w 31"/>
              <a:gd name="T9" fmla="*/ 29 h 30"/>
              <a:gd name="T10" fmla="*/ 8 w 31"/>
              <a:gd name="T11" fmla="*/ 29 h 30"/>
              <a:gd name="T12" fmla="*/ 0 w 31"/>
              <a:gd name="T13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0">
                <a:moveTo>
                  <a:pt x="0" y="24"/>
                </a:moveTo>
                <a:cubicBezTo>
                  <a:pt x="0" y="16"/>
                  <a:pt x="0" y="9"/>
                  <a:pt x="0" y="0"/>
                </a:cubicBezTo>
                <a:cubicBezTo>
                  <a:pt x="12" y="2"/>
                  <a:pt x="21" y="7"/>
                  <a:pt x="29" y="16"/>
                </a:cubicBezTo>
                <a:cubicBezTo>
                  <a:pt x="31" y="18"/>
                  <a:pt x="31" y="19"/>
                  <a:pt x="28" y="20"/>
                </a:cubicBezTo>
                <a:cubicBezTo>
                  <a:pt x="23" y="23"/>
                  <a:pt x="18" y="27"/>
                  <a:pt x="13" y="29"/>
                </a:cubicBezTo>
                <a:cubicBezTo>
                  <a:pt x="12" y="30"/>
                  <a:pt x="10" y="30"/>
                  <a:pt x="8" y="29"/>
                </a:cubicBezTo>
                <a:cubicBezTo>
                  <a:pt x="5" y="28"/>
                  <a:pt x="3" y="26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6" name="Freeform 9"/>
          <p:cNvSpPr/>
          <p:nvPr/>
        </p:nvSpPr>
        <p:spPr bwMode="auto">
          <a:xfrm>
            <a:off x="1581150" y="3868738"/>
            <a:ext cx="588962" cy="569913"/>
          </a:xfrm>
          <a:custGeom>
            <a:avLst/>
            <a:gdLst>
              <a:gd name="T0" fmla="*/ 0 w 32"/>
              <a:gd name="T1" fmla="*/ 19 h 31"/>
              <a:gd name="T2" fmla="*/ 32 w 32"/>
              <a:gd name="T3" fmla="*/ 0 h 31"/>
              <a:gd name="T4" fmla="*/ 32 w 32"/>
              <a:gd name="T5" fmla="*/ 18 h 31"/>
              <a:gd name="T6" fmla="*/ 31 w 32"/>
              <a:gd name="T7" fmla="*/ 24 h 31"/>
              <a:gd name="T8" fmla="*/ 21 w 32"/>
              <a:gd name="T9" fmla="*/ 30 h 31"/>
              <a:gd name="T10" fmla="*/ 19 w 32"/>
              <a:gd name="T11" fmla="*/ 30 h 31"/>
              <a:gd name="T12" fmla="*/ 0 w 32"/>
              <a:gd name="T13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31">
                <a:moveTo>
                  <a:pt x="0" y="19"/>
                </a:moveTo>
                <a:cubicBezTo>
                  <a:pt x="8" y="8"/>
                  <a:pt x="18" y="3"/>
                  <a:pt x="32" y="0"/>
                </a:cubicBezTo>
                <a:cubicBezTo>
                  <a:pt x="32" y="6"/>
                  <a:pt x="32" y="12"/>
                  <a:pt x="32" y="18"/>
                </a:cubicBezTo>
                <a:cubicBezTo>
                  <a:pt x="31" y="20"/>
                  <a:pt x="32" y="23"/>
                  <a:pt x="31" y="24"/>
                </a:cubicBezTo>
                <a:cubicBezTo>
                  <a:pt x="28" y="27"/>
                  <a:pt x="24" y="28"/>
                  <a:pt x="21" y="30"/>
                </a:cubicBezTo>
                <a:cubicBezTo>
                  <a:pt x="20" y="31"/>
                  <a:pt x="20" y="30"/>
                  <a:pt x="19" y="30"/>
                </a:cubicBezTo>
                <a:cubicBezTo>
                  <a:pt x="13" y="26"/>
                  <a:pt x="7" y="23"/>
                  <a:pt x="0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7" name="Freeform 10"/>
          <p:cNvSpPr/>
          <p:nvPr/>
        </p:nvSpPr>
        <p:spPr bwMode="auto">
          <a:xfrm>
            <a:off x="2371725" y="4991100"/>
            <a:ext cx="571500" cy="588963"/>
          </a:xfrm>
          <a:custGeom>
            <a:avLst/>
            <a:gdLst>
              <a:gd name="T0" fmla="*/ 0 w 31"/>
              <a:gd name="T1" fmla="*/ 32 h 32"/>
              <a:gd name="T2" fmla="*/ 0 w 31"/>
              <a:gd name="T3" fmla="*/ 10 h 32"/>
              <a:gd name="T4" fmla="*/ 2 w 31"/>
              <a:gd name="T5" fmla="*/ 7 h 32"/>
              <a:gd name="T6" fmla="*/ 5 w 31"/>
              <a:gd name="T7" fmla="*/ 5 h 32"/>
              <a:gd name="T8" fmla="*/ 18 w 31"/>
              <a:gd name="T9" fmla="*/ 5 h 32"/>
              <a:gd name="T10" fmla="*/ 28 w 31"/>
              <a:gd name="T11" fmla="*/ 11 h 32"/>
              <a:gd name="T12" fmla="*/ 29 w 31"/>
              <a:gd name="T13" fmla="*/ 16 h 32"/>
              <a:gd name="T14" fmla="*/ 0 w 31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2">
                <a:moveTo>
                  <a:pt x="0" y="32"/>
                </a:moveTo>
                <a:cubicBezTo>
                  <a:pt x="0" y="24"/>
                  <a:pt x="0" y="17"/>
                  <a:pt x="0" y="10"/>
                </a:cubicBezTo>
                <a:cubicBezTo>
                  <a:pt x="0" y="9"/>
                  <a:pt x="1" y="8"/>
                  <a:pt x="2" y="7"/>
                </a:cubicBezTo>
                <a:cubicBezTo>
                  <a:pt x="3" y="6"/>
                  <a:pt x="4" y="6"/>
                  <a:pt x="5" y="5"/>
                </a:cubicBezTo>
                <a:cubicBezTo>
                  <a:pt x="9" y="0"/>
                  <a:pt x="13" y="2"/>
                  <a:pt x="18" y="5"/>
                </a:cubicBezTo>
                <a:cubicBezTo>
                  <a:pt x="21" y="7"/>
                  <a:pt x="25" y="10"/>
                  <a:pt x="28" y="11"/>
                </a:cubicBezTo>
                <a:cubicBezTo>
                  <a:pt x="31" y="13"/>
                  <a:pt x="31" y="14"/>
                  <a:pt x="29" y="16"/>
                </a:cubicBezTo>
                <a:cubicBezTo>
                  <a:pt x="21" y="25"/>
                  <a:pt x="12" y="30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28" name="Freeform 11"/>
          <p:cNvSpPr/>
          <p:nvPr/>
        </p:nvSpPr>
        <p:spPr bwMode="auto">
          <a:xfrm>
            <a:off x="1581150" y="5027613"/>
            <a:ext cx="588962" cy="552450"/>
          </a:xfrm>
          <a:custGeom>
            <a:avLst/>
            <a:gdLst>
              <a:gd name="T0" fmla="*/ 31 w 32"/>
              <a:gd name="T1" fmla="*/ 30 h 30"/>
              <a:gd name="T2" fmla="*/ 2 w 32"/>
              <a:gd name="T3" fmla="*/ 14 h 30"/>
              <a:gd name="T4" fmla="*/ 3 w 32"/>
              <a:gd name="T5" fmla="*/ 9 h 30"/>
              <a:gd name="T6" fmla="*/ 18 w 32"/>
              <a:gd name="T7" fmla="*/ 1 h 30"/>
              <a:gd name="T8" fmla="*/ 23 w 32"/>
              <a:gd name="T9" fmla="*/ 1 h 30"/>
              <a:gd name="T10" fmla="*/ 26 w 32"/>
              <a:gd name="T11" fmla="*/ 3 h 30"/>
              <a:gd name="T12" fmla="*/ 32 w 32"/>
              <a:gd name="T13" fmla="*/ 12 h 30"/>
              <a:gd name="T14" fmla="*/ 31 w 32"/>
              <a:gd name="T1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0">
                <a:moveTo>
                  <a:pt x="31" y="30"/>
                </a:moveTo>
                <a:cubicBezTo>
                  <a:pt x="20" y="28"/>
                  <a:pt x="10" y="23"/>
                  <a:pt x="2" y="14"/>
                </a:cubicBezTo>
                <a:cubicBezTo>
                  <a:pt x="0" y="12"/>
                  <a:pt x="0" y="11"/>
                  <a:pt x="3" y="9"/>
                </a:cubicBezTo>
                <a:cubicBezTo>
                  <a:pt x="8" y="7"/>
                  <a:pt x="13" y="3"/>
                  <a:pt x="18" y="1"/>
                </a:cubicBezTo>
                <a:cubicBezTo>
                  <a:pt x="19" y="0"/>
                  <a:pt x="22" y="1"/>
                  <a:pt x="23" y="1"/>
                </a:cubicBezTo>
                <a:cubicBezTo>
                  <a:pt x="24" y="1"/>
                  <a:pt x="25" y="3"/>
                  <a:pt x="26" y="3"/>
                </a:cubicBezTo>
                <a:cubicBezTo>
                  <a:pt x="32" y="4"/>
                  <a:pt x="32" y="8"/>
                  <a:pt x="32" y="12"/>
                </a:cubicBezTo>
                <a:cubicBezTo>
                  <a:pt x="31" y="18"/>
                  <a:pt x="31" y="24"/>
                  <a:pt x="3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30" name="Freeform 12"/>
          <p:cNvSpPr/>
          <p:nvPr/>
        </p:nvSpPr>
        <p:spPr bwMode="auto">
          <a:xfrm>
            <a:off x="2041525" y="4513263"/>
            <a:ext cx="441325" cy="422275"/>
          </a:xfrm>
          <a:custGeom>
            <a:avLst/>
            <a:gdLst>
              <a:gd name="T0" fmla="*/ 12 w 24"/>
              <a:gd name="T1" fmla="*/ 0 h 23"/>
              <a:gd name="T2" fmla="*/ 24 w 24"/>
              <a:gd name="T3" fmla="*/ 11 h 23"/>
              <a:gd name="T4" fmla="*/ 12 w 24"/>
              <a:gd name="T5" fmla="*/ 23 h 23"/>
              <a:gd name="T6" fmla="*/ 0 w 24"/>
              <a:gd name="T7" fmla="*/ 12 h 23"/>
              <a:gd name="T8" fmla="*/ 12 w 24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3">
                <a:moveTo>
                  <a:pt x="12" y="0"/>
                </a:moveTo>
                <a:cubicBezTo>
                  <a:pt x="19" y="0"/>
                  <a:pt x="24" y="4"/>
                  <a:pt x="24" y="11"/>
                </a:cubicBezTo>
                <a:cubicBezTo>
                  <a:pt x="24" y="18"/>
                  <a:pt x="19" y="23"/>
                  <a:pt x="12" y="23"/>
                </a:cubicBezTo>
                <a:cubicBezTo>
                  <a:pt x="5" y="23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AR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948048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733425" y="371757"/>
            <a:ext cx="10123261" cy="839788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سبک اینفوگرافیک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423E989-E41D-407A-AAFE-81B6149829EA}"/>
              </a:ext>
            </a:extLst>
          </p:cNvPr>
          <p:cNvGrpSpPr/>
          <p:nvPr/>
        </p:nvGrpSpPr>
        <p:grpSpPr>
          <a:xfrm>
            <a:off x="8305461" y="1753064"/>
            <a:ext cx="2934851" cy="911398"/>
            <a:chOff x="994277" y="3861048"/>
            <a:chExt cx="2050360" cy="91139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1B0F921-1147-4611-B294-306630A4D66A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ارائه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A62D6D6-A6FF-4F77-8375-50838931D537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F0AE3A1-A201-4BEB-B993-6E0295F688F7}"/>
              </a:ext>
            </a:extLst>
          </p:cNvPr>
          <p:cNvGrpSpPr/>
          <p:nvPr/>
        </p:nvGrpSpPr>
        <p:grpSpPr>
          <a:xfrm>
            <a:off x="8305461" y="4947831"/>
            <a:ext cx="2934851" cy="911398"/>
            <a:chOff x="994277" y="3861048"/>
            <a:chExt cx="2050360" cy="91139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4577766A-8F85-4B37-8E4F-C58F2B4F7C5E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ارائه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E4CAEB3-13F2-44E1-8730-831E08709E30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882E50C-58E1-4F95-A0C0-49B38CE20A8D}"/>
              </a:ext>
            </a:extLst>
          </p:cNvPr>
          <p:cNvGrpSpPr/>
          <p:nvPr/>
        </p:nvGrpSpPr>
        <p:grpSpPr>
          <a:xfrm>
            <a:off x="963038" y="1753064"/>
            <a:ext cx="2934850" cy="911398"/>
            <a:chOff x="994277" y="3861048"/>
            <a:chExt cx="2050360" cy="91139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0029EF8-C8DC-4A0D-B2A3-5AF52449095A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fa-IR" altLang="ko-KR" sz="1200" b="1" dirty="0">
                  <a:cs typeface="B Nazanin" panose="00000700000000000000" pitchFamily="2" charset="-78"/>
                </a:rPr>
                <a:t>ارائه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0180DC24-9E80-48AF-B935-C724117D39AD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AE26953-5601-4FF8-9B5C-A8F8D5A79A53}"/>
              </a:ext>
            </a:extLst>
          </p:cNvPr>
          <p:cNvGrpSpPr/>
          <p:nvPr/>
        </p:nvGrpSpPr>
        <p:grpSpPr>
          <a:xfrm>
            <a:off x="963038" y="4947831"/>
            <a:ext cx="2934850" cy="911398"/>
            <a:chOff x="994277" y="3861048"/>
            <a:chExt cx="2050360" cy="91139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340B380-EBC3-49D9-A4EE-56F1F66D8DA8}"/>
                </a:ext>
              </a:extLst>
            </p:cNvPr>
            <p:cNvSpPr txBox="1"/>
            <p:nvPr/>
          </p:nvSpPr>
          <p:spPr>
            <a:xfrm>
              <a:off x="994277" y="3861048"/>
              <a:ext cx="2044417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fa-IR" altLang="ko-KR" sz="1200" b="1" dirty="0">
                  <a:cs typeface="B Nazanin" panose="00000700000000000000" pitchFamily="2" charset="-78"/>
                </a:rPr>
                <a:t>ارائه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7BD62C7-31F3-4844-BFF0-57AF24275413}"/>
                </a:ext>
              </a:extLst>
            </p:cNvPr>
            <p:cNvSpPr txBox="1"/>
            <p:nvPr/>
          </p:nvSpPr>
          <p:spPr>
            <a:xfrm>
              <a:off x="994277" y="4126115"/>
              <a:ext cx="2050360" cy="64633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ارائه پاورپوینت مدرنی را دریافت کنید که به زیبایی طراحی شده است.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</p:grpSp>
      <p:cxnSp>
        <p:nvCxnSpPr>
          <p:cNvPr id="19" name="Elbow Connector 24">
            <a:extLst>
              <a:ext uri="{FF2B5EF4-FFF2-40B4-BE49-F238E27FC236}">
                <a16:creationId xmlns:a16="http://schemas.microsoft.com/office/drawing/2014/main" id="{825FC336-5DA8-4A64-9708-466D48E8508D}"/>
              </a:ext>
            </a:extLst>
          </p:cNvPr>
          <p:cNvCxnSpPr/>
          <p:nvPr/>
        </p:nvCxnSpPr>
        <p:spPr>
          <a:xfrm flipV="1">
            <a:off x="4161512" y="5147742"/>
            <a:ext cx="648072" cy="203330"/>
          </a:xfrm>
          <a:prstGeom prst="bentConnector3">
            <a:avLst/>
          </a:prstGeom>
          <a:ln w="28575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27">
            <a:extLst>
              <a:ext uri="{FF2B5EF4-FFF2-40B4-BE49-F238E27FC236}">
                <a16:creationId xmlns:a16="http://schemas.microsoft.com/office/drawing/2014/main" id="{43B139F6-2A6F-44B7-8302-5D225ACFEE33}"/>
              </a:ext>
            </a:extLst>
          </p:cNvPr>
          <p:cNvCxnSpPr/>
          <p:nvPr/>
        </p:nvCxnSpPr>
        <p:spPr>
          <a:xfrm>
            <a:off x="4080626" y="2600828"/>
            <a:ext cx="648072" cy="196834"/>
          </a:xfrm>
          <a:prstGeom prst="bentConnector3">
            <a:avLst/>
          </a:prstGeom>
          <a:ln w="28575">
            <a:solidFill>
              <a:schemeClr val="bg1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upo 27"/>
          <p:cNvGrpSpPr/>
          <p:nvPr/>
        </p:nvGrpSpPr>
        <p:grpSpPr>
          <a:xfrm>
            <a:off x="4080626" y="1806678"/>
            <a:ext cx="4737275" cy="4246072"/>
            <a:chOff x="4462224" y="2230928"/>
            <a:chExt cx="3656555" cy="3277411"/>
          </a:xfrm>
        </p:grpSpPr>
        <p:sp>
          <p:nvSpPr>
            <p:cNvPr id="3" name="막힌 원호 1">
              <a:extLst>
                <a:ext uri="{FF2B5EF4-FFF2-40B4-BE49-F238E27FC236}">
                  <a16:creationId xmlns:a16="http://schemas.microsoft.com/office/drawing/2014/main" id="{79A68789-95A9-4632-B47E-13DE8ED91B22}"/>
                </a:ext>
              </a:extLst>
            </p:cNvPr>
            <p:cNvSpPr/>
            <p:nvPr/>
          </p:nvSpPr>
          <p:spPr>
            <a:xfrm>
              <a:off x="4462224" y="2230928"/>
              <a:ext cx="3024007" cy="3024007"/>
            </a:xfrm>
            <a:prstGeom prst="blockArc">
              <a:avLst>
                <a:gd name="adj1" fmla="val 10799999"/>
                <a:gd name="adj2" fmla="val 16182306"/>
                <a:gd name="adj3" fmla="val 20609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" name="막힌 원호 48">
              <a:extLst>
                <a:ext uri="{FF2B5EF4-FFF2-40B4-BE49-F238E27FC236}">
                  <a16:creationId xmlns:a16="http://schemas.microsoft.com/office/drawing/2014/main" id="{DEBEDFD8-2BCC-43B2-93EF-9A396BB7E8B6}"/>
                </a:ext>
              </a:extLst>
            </p:cNvPr>
            <p:cNvSpPr/>
            <p:nvPr/>
          </p:nvSpPr>
          <p:spPr>
            <a:xfrm rot="5400000">
              <a:off x="4689937" y="2230928"/>
              <a:ext cx="3024007" cy="3024007"/>
            </a:xfrm>
            <a:prstGeom prst="blockArc">
              <a:avLst>
                <a:gd name="adj1" fmla="val 10799999"/>
                <a:gd name="adj2" fmla="val 16182306"/>
                <a:gd name="adj3" fmla="val 20609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막힌 원호 49">
              <a:extLst>
                <a:ext uri="{FF2B5EF4-FFF2-40B4-BE49-F238E27FC236}">
                  <a16:creationId xmlns:a16="http://schemas.microsoft.com/office/drawing/2014/main" id="{741C72C4-93ED-448B-865F-C9EE5F26747F}"/>
                </a:ext>
              </a:extLst>
            </p:cNvPr>
            <p:cNvSpPr/>
            <p:nvPr/>
          </p:nvSpPr>
          <p:spPr>
            <a:xfrm rot="10800000">
              <a:off x="4689938" y="2484332"/>
              <a:ext cx="3024007" cy="3024007"/>
            </a:xfrm>
            <a:prstGeom prst="blockArc">
              <a:avLst>
                <a:gd name="adj1" fmla="val 10799999"/>
                <a:gd name="adj2" fmla="val 16182306"/>
                <a:gd name="adj3" fmla="val 20609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막힌 원호 50">
              <a:extLst>
                <a:ext uri="{FF2B5EF4-FFF2-40B4-BE49-F238E27FC236}">
                  <a16:creationId xmlns:a16="http://schemas.microsoft.com/office/drawing/2014/main" id="{B346BF32-896E-4388-816D-1096E03CD02B}"/>
                </a:ext>
              </a:extLst>
            </p:cNvPr>
            <p:cNvSpPr/>
            <p:nvPr/>
          </p:nvSpPr>
          <p:spPr>
            <a:xfrm rot="16200000">
              <a:off x="4462224" y="2484332"/>
              <a:ext cx="3024007" cy="3024007"/>
            </a:xfrm>
            <a:prstGeom prst="blockArc">
              <a:avLst>
                <a:gd name="adj1" fmla="val 10799999"/>
                <a:gd name="adj2" fmla="val 16182306"/>
                <a:gd name="adj3" fmla="val 20609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21" name="Elbow Connector 34">
              <a:extLst>
                <a:ext uri="{FF2B5EF4-FFF2-40B4-BE49-F238E27FC236}">
                  <a16:creationId xmlns:a16="http://schemas.microsoft.com/office/drawing/2014/main" id="{A2C251C4-D5C1-4DEF-B08D-C48AB3AB1E45}"/>
                </a:ext>
              </a:extLst>
            </p:cNvPr>
            <p:cNvCxnSpPr/>
            <p:nvPr/>
          </p:nvCxnSpPr>
          <p:spPr>
            <a:xfrm rot="10800000">
              <a:off x="7480268" y="5123066"/>
              <a:ext cx="638511" cy="196979"/>
            </a:xfrm>
            <a:prstGeom prst="bentConnector3">
              <a:avLst/>
            </a:prstGeom>
            <a:ln w="28575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lbow Connector 35">
              <a:extLst>
                <a:ext uri="{FF2B5EF4-FFF2-40B4-BE49-F238E27FC236}">
                  <a16:creationId xmlns:a16="http://schemas.microsoft.com/office/drawing/2014/main" id="{72830958-2C9D-45F4-834C-1B8F81CC81AA}"/>
                </a:ext>
              </a:extLst>
            </p:cNvPr>
            <p:cNvCxnSpPr/>
            <p:nvPr/>
          </p:nvCxnSpPr>
          <p:spPr>
            <a:xfrm rot="10800000" flipV="1">
              <a:off x="7542713" y="2518436"/>
              <a:ext cx="576064" cy="196834"/>
            </a:xfrm>
            <a:prstGeom prst="bentConnector3">
              <a:avLst/>
            </a:prstGeom>
            <a:ln w="28575">
              <a:solidFill>
                <a:schemeClr val="bg1">
                  <a:alpha val="7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Parallelogram 15">
              <a:extLst>
                <a:ext uri="{FF2B5EF4-FFF2-40B4-BE49-F238E27FC236}">
                  <a16:creationId xmlns:a16="http://schemas.microsoft.com/office/drawing/2014/main" id="{1E9E4EB4-4ABD-4E48-826E-0635A00D3066}"/>
                </a:ext>
              </a:extLst>
            </p:cNvPr>
            <p:cNvSpPr/>
            <p:nvPr/>
          </p:nvSpPr>
          <p:spPr>
            <a:xfrm flipH="1">
              <a:off x="6906744" y="2793703"/>
              <a:ext cx="357672" cy="357672"/>
            </a:xfrm>
            <a:custGeom>
              <a:avLst/>
              <a:gdLst/>
              <a:ahLst/>
              <a:cxnLst/>
              <a:rect l="l" t="t" r="r" b="b"/>
              <a:pathLst>
                <a:path w="3242753" h="3227814">
                  <a:moveTo>
                    <a:pt x="1621376" y="1043635"/>
                  </a:moveTo>
                  <a:cubicBezTo>
                    <a:pt x="1557188" y="1043635"/>
                    <a:pt x="1505154" y="1095669"/>
                    <a:pt x="1505154" y="1159857"/>
                  </a:cubicBezTo>
                  <a:lnTo>
                    <a:pt x="1505154" y="1625483"/>
                  </a:lnTo>
                  <a:lnTo>
                    <a:pt x="1033577" y="1625483"/>
                  </a:lnTo>
                  <a:cubicBezTo>
                    <a:pt x="969389" y="1625483"/>
                    <a:pt x="917355" y="1677517"/>
                    <a:pt x="917355" y="1741705"/>
                  </a:cubicBezTo>
                  <a:cubicBezTo>
                    <a:pt x="917355" y="1805893"/>
                    <a:pt x="969389" y="1857927"/>
                    <a:pt x="1033577" y="1857927"/>
                  </a:cubicBezTo>
                  <a:lnTo>
                    <a:pt x="1614688" y="1857927"/>
                  </a:lnTo>
                  <a:lnTo>
                    <a:pt x="1619859" y="1856884"/>
                  </a:lnTo>
                  <a:cubicBezTo>
                    <a:pt x="1620361" y="1857187"/>
                    <a:pt x="1620868" y="1857190"/>
                    <a:pt x="1621376" y="1857190"/>
                  </a:cubicBezTo>
                  <a:cubicBezTo>
                    <a:pt x="1685564" y="1857190"/>
                    <a:pt x="1737598" y="1805156"/>
                    <a:pt x="1737598" y="1740968"/>
                  </a:cubicBezTo>
                  <a:lnTo>
                    <a:pt x="1737598" y="1159857"/>
                  </a:lnTo>
                  <a:cubicBezTo>
                    <a:pt x="1737598" y="1095669"/>
                    <a:pt x="1685564" y="1043635"/>
                    <a:pt x="1621376" y="1043635"/>
                  </a:cubicBezTo>
                  <a:close/>
                  <a:moveTo>
                    <a:pt x="1621376" y="628818"/>
                  </a:moveTo>
                  <a:cubicBezTo>
                    <a:pt x="2206882" y="628818"/>
                    <a:pt x="2681529" y="1103464"/>
                    <a:pt x="2681529" y="1688970"/>
                  </a:cubicBezTo>
                  <a:cubicBezTo>
                    <a:pt x="2681529" y="2274476"/>
                    <a:pt x="2206882" y="2749122"/>
                    <a:pt x="1621376" y="2749122"/>
                  </a:cubicBezTo>
                  <a:cubicBezTo>
                    <a:pt x="1035870" y="2749122"/>
                    <a:pt x="561223" y="2274476"/>
                    <a:pt x="561223" y="1688970"/>
                  </a:cubicBezTo>
                  <a:cubicBezTo>
                    <a:pt x="561223" y="1103464"/>
                    <a:pt x="1035870" y="628818"/>
                    <a:pt x="1621376" y="628818"/>
                  </a:cubicBezTo>
                  <a:close/>
                  <a:moveTo>
                    <a:pt x="1621376" y="424596"/>
                  </a:moveTo>
                  <a:cubicBezTo>
                    <a:pt x="923081" y="424596"/>
                    <a:pt x="357001" y="990676"/>
                    <a:pt x="357001" y="1688970"/>
                  </a:cubicBezTo>
                  <a:cubicBezTo>
                    <a:pt x="357001" y="2128645"/>
                    <a:pt x="581423" y="2515905"/>
                    <a:pt x="922189" y="2742109"/>
                  </a:cubicBezTo>
                  <a:lnTo>
                    <a:pt x="652992" y="3227814"/>
                  </a:lnTo>
                  <a:lnTo>
                    <a:pt x="911997" y="3227814"/>
                  </a:lnTo>
                  <a:lnTo>
                    <a:pt x="1121304" y="2850168"/>
                  </a:lnTo>
                  <a:cubicBezTo>
                    <a:pt x="1274563" y="2916691"/>
                    <a:pt x="1443689" y="2953344"/>
                    <a:pt x="1621376" y="2953344"/>
                  </a:cubicBezTo>
                  <a:cubicBezTo>
                    <a:pt x="1799063" y="2953344"/>
                    <a:pt x="1968189" y="2916691"/>
                    <a:pt x="2121449" y="2850168"/>
                  </a:cubicBezTo>
                  <a:lnTo>
                    <a:pt x="2330755" y="3227814"/>
                  </a:lnTo>
                  <a:lnTo>
                    <a:pt x="2589760" y="3227814"/>
                  </a:lnTo>
                  <a:lnTo>
                    <a:pt x="2320563" y="2742109"/>
                  </a:lnTo>
                  <a:cubicBezTo>
                    <a:pt x="2661329" y="2515905"/>
                    <a:pt x="2885751" y="2128645"/>
                    <a:pt x="2885751" y="1688970"/>
                  </a:cubicBezTo>
                  <a:cubicBezTo>
                    <a:pt x="2885751" y="990676"/>
                    <a:pt x="2319671" y="424596"/>
                    <a:pt x="1621376" y="424596"/>
                  </a:cubicBezTo>
                  <a:close/>
                  <a:moveTo>
                    <a:pt x="2599800" y="123238"/>
                  </a:moveTo>
                  <a:cubicBezTo>
                    <a:pt x="2434609" y="120698"/>
                    <a:pt x="2268460" y="180476"/>
                    <a:pt x="2139563" y="303161"/>
                  </a:cubicBezTo>
                  <a:lnTo>
                    <a:pt x="3057258" y="1232053"/>
                  </a:lnTo>
                  <a:cubicBezTo>
                    <a:pt x="3305736" y="977255"/>
                    <a:pt x="3304415" y="570405"/>
                    <a:pt x="3054287" y="317226"/>
                  </a:cubicBezTo>
                  <a:cubicBezTo>
                    <a:pt x="2929224" y="190636"/>
                    <a:pt x="2764991" y="125778"/>
                    <a:pt x="2599800" y="123238"/>
                  </a:cubicBezTo>
                  <a:close/>
                  <a:moveTo>
                    <a:pt x="642953" y="123238"/>
                  </a:moveTo>
                  <a:cubicBezTo>
                    <a:pt x="477762" y="125778"/>
                    <a:pt x="313529" y="190636"/>
                    <a:pt x="188466" y="317226"/>
                  </a:cubicBezTo>
                  <a:cubicBezTo>
                    <a:pt x="-61662" y="570405"/>
                    <a:pt x="-62983" y="977255"/>
                    <a:pt x="185495" y="1232053"/>
                  </a:cubicBezTo>
                  <a:lnTo>
                    <a:pt x="1103190" y="303161"/>
                  </a:lnTo>
                  <a:cubicBezTo>
                    <a:pt x="974294" y="180476"/>
                    <a:pt x="808144" y="120698"/>
                    <a:pt x="642953" y="123238"/>
                  </a:cubicBezTo>
                  <a:close/>
                  <a:moveTo>
                    <a:pt x="1722692" y="0"/>
                  </a:moveTo>
                  <a:lnTo>
                    <a:pt x="1520061" y="0"/>
                  </a:lnTo>
                  <a:cubicBezTo>
                    <a:pt x="1440152" y="0"/>
                    <a:pt x="1375373" y="64779"/>
                    <a:pt x="1375373" y="144688"/>
                  </a:cubicBezTo>
                  <a:lnTo>
                    <a:pt x="1375373" y="289376"/>
                  </a:lnTo>
                  <a:lnTo>
                    <a:pt x="1867380" y="289376"/>
                  </a:lnTo>
                  <a:lnTo>
                    <a:pt x="1867380" y="144688"/>
                  </a:lnTo>
                  <a:cubicBezTo>
                    <a:pt x="1867380" y="64779"/>
                    <a:pt x="1802601" y="0"/>
                    <a:pt x="1722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Rectangle 30">
              <a:extLst>
                <a:ext uri="{FF2B5EF4-FFF2-40B4-BE49-F238E27FC236}">
                  <a16:creationId xmlns:a16="http://schemas.microsoft.com/office/drawing/2014/main" id="{002B6D4D-597F-4F33-B064-D4587B4CC9BA}"/>
                </a:ext>
              </a:extLst>
            </p:cNvPr>
            <p:cNvSpPr/>
            <p:nvPr/>
          </p:nvSpPr>
          <p:spPr>
            <a:xfrm>
              <a:off x="6953103" y="4630686"/>
              <a:ext cx="317209" cy="316282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Rounded Rectangle 32">
              <a:extLst>
                <a:ext uri="{FF2B5EF4-FFF2-40B4-BE49-F238E27FC236}">
                  <a16:creationId xmlns:a16="http://schemas.microsoft.com/office/drawing/2014/main" id="{6EBC055E-FC5A-456D-A734-B1C4AD78B812}"/>
                </a:ext>
              </a:extLst>
            </p:cNvPr>
            <p:cNvSpPr/>
            <p:nvPr/>
          </p:nvSpPr>
          <p:spPr>
            <a:xfrm>
              <a:off x="4911437" y="2828739"/>
              <a:ext cx="322637" cy="32263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Frame 17">
              <a:extLst>
                <a:ext uri="{FF2B5EF4-FFF2-40B4-BE49-F238E27FC236}">
                  <a16:creationId xmlns:a16="http://schemas.microsoft.com/office/drawing/2014/main" id="{1CFC852E-3BB0-4762-8113-0647885E01E3}"/>
                </a:ext>
              </a:extLst>
            </p:cNvPr>
            <p:cNvSpPr/>
            <p:nvPr/>
          </p:nvSpPr>
          <p:spPr>
            <a:xfrm>
              <a:off x="4947762" y="4662740"/>
              <a:ext cx="318434" cy="318434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15456" y="380544"/>
                  </a:moveTo>
                  <a:lnTo>
                    <a:pt x="415456" y="385333"/>
                  </a:lnTo>
                  <a:lnTo>
                    <a:pt x="385333" y="385333"/>
                  </a:lnTo>
                  <a:lnTo>
                    <a:pt x="385333" y="2854667"/>
                  </a:lnTo>
                  <a:lnTo>
                    <a:pt x="1529120" y="2854667"/>
                  </a:lnTo>
                  <a:cubicBezTo>
                    <a:pt x="1267123" y="2430711"/>
                    <a:pt x="997530" y="1721825"/>
                    <a:pt x="436017" y="1672600"/>
                  </a:cubicBezTo>
                  <a:lnTo>
                    <a:pt x="600235" y="1185112"/>
                  </a:lnTo>
                  <a:cubicBezTo>
                    <a:pt x="1132790" y="1359573"/>
                    <a:pt x="1278822" y="1550851"/>
                    <a:pt x="1544730" y="1923929"/>
                  </a:cubicBezTo>
                  <a:cubicBezTo>
                    <a:pt x="1789452" y="1379400"/>
                    <a:pt x="1927092" y="1088696"/>
                    <a:pt x="2233403" y="596568"/>
                  </a:cubicBezTo>
                  <a:lnTo>
                    <a:pt x="2770666" y="596568"/>
                  </a:lnTo>
                  <a:cubicBezTo>
                    <a:pt x="2331495" y="1220469"/>
                    <a:pt x="1907612" y="2113878"/>
                    <a:pt x="1578489" y="2854667"/>
                  </a:cubicBezTo>
                  <a:lnTo>
                    <a:pt x="2854667" y="2854667"/>
                  </a:lnTo>
                  <a:lnTo>
                    <a:pt x="2854667" y="596568"/>
                  </a:lnTo>
                  <a:lnTo>
                    <a:pt x="2858395" y="596568"/>
                  </a:lnTo>
                  <a:lnTo>
                    <a:pt x="2858395" y="380544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3240000"/>
                  </a:lnTo>
                  <a:lnTo>
                    <a:pt x="0" y="324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29" name="Imagen 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9005" y="2973581"/>
            <a:ext cx="2100665" cy="1833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687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08247" y="1418021"/>
            <a:ext cx="7929354" cy="1183317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88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88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0603EB5-E185-47FE-9136-1C2503E296A1}"/>
              </a:ext>
            </a:extLst>
          </p:cNvPr>
          <p:cNvSpPr txBox="1"/>
          <p:nvPr/>
        </p:nvSpPr>
        <p:spPr>
          <a:xfrm>
            <a:off x="574070" y="3954716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cs typeface="B Nazanin" panose="00000700000000000000" pitchFamily="2" charset="-78"/>
              </a:rPr>
              <a:t>1st</a:t>
            </a:r>
            <a:endParaRPr lang="ko-KR" altLang="en-US" sz="5400" b="1"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94F8CB-AB0E-4C91-AE21-B7021825FDAB}"/>
              </a:ext>
            </a:extLst>
          </p:cNvPr>
          <p:cNvSpPr txBox="1"/>
          <p:nvPr/>
        </p:nvSpPr>
        <p:spPr>
          <a:xfrm>
            <a:off x="574070" y="5253197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cs typeface="B Nazanin" panose="00000700000000000000" pitchFamily="2" charset="-78"/>
              </a:rPr>
              <a:t>2st</a:t>
            </a:r>
            <a:endParaRPr lang="ko-KR" altLang="en-US" sz="5400" b="1"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0580708-7D32-4D5E-BDD9-E92D690A02B3}"/>
              </a:ext>
            </a:extLst>
          </p:cNvPr>
          <p:cNvSpPr txBox="1"/>
          <p:nvPr/>
        </p:nvSpPr>
        <p:spPr>
          <a:xfrm>
            <a:off x="6286968" y="3954716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cs typeface="B Nazanin" panose="00000700000000000000" pitchFamily="2" charset="-78"/>
              </a:rPr>
              <a:t>3st</a:t>
            </a:r>
            <a:endParaRPr lang="ko-KR" altLang="en-US" sz="5400" b="1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30E9796-DCA9-4464-8979-E3DCDF28E403}"/>
              </a:ext>
            </a:extLst>
          </p:cNvPr>
          <p:cNvSpPr txBox="1"/>
          <p:nvPr/>
        </p:nvSpPr>
        <p:spPr>
          <a:xfrm>
            <a:off x="6286968" y="5253197"/>
            <a:ext cx="12028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>
                <a:cs typeface="B Nazanin" panose="00000700000000000000" pitchFamily="2" charset="-78"/>
              </a:rPr>
              <a:t>4st</a:t>
            </a:r>
            <a:endParaRPr lang="ko-KR" altLang="en-US" sz="5400" b="1"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947D122-8D1F-4EA7-AE84-8CF82C0CA32B}"/>
              </a:ext>
            </a:extLst>
          </p:cNvPr>
          <p:cNvGrpSpPr/>
          <p:nvPr/>
        </p:nvGrpSpPr>
        <p:grpSpPr>
          <a:xfrm>
            <a:off x="1838621" y="4139382"/>
            <a:ext cx="4086993" cy="738664"/>
            <a:chOff x="2551705" y="4283314"/>
            <a:chExt cx="2152229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763124F-3644-4B65-9BA2-9734A8FB3331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C65180E-3B32-4B04-806C-E8EB459F5A53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1DBD4-35A3-41A7-B4EC-81C215E4ED59}"/>
              </a:ext>
            </a:extLst>
          </p:cNvPr>
          <p:cNvGrpSpPr/>
          <p:nvPr/>
        </p:nvGrpSpPr>
        <p:grpSpPr>
          <a:xfrm>
            <a:off x="7586261" y="4051427"/>
            <a:ext cx="4086993" cy="738664"/>
            <a:chOff x="2551705" y="4283314"/>
            <a:chExt cx="2152229" cy="73866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23C8A47-F345-4FFB-B083-792F2F1FFFB9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6AF7715-0B41-4DFC-A304-C37D4644C5E5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F228D96-3E6D-40B0-A2AD-8F2A7EADB2ED}"/>
              </a:ext>
            </a:extLst>
          </p:cNvPr>
          <p:cNvGrpSpPr/>
          <p:nvPr/>
        </p:nvGrpSpPr>
        <p:grpSpPr>
          <a:xfrm>
            <a:off x="1873364" y="5349908"/>
            <a:ext cx="4086993" cy="738664"/>
            <a:chOff x="2551705" y="4283314"/>
            <a:chExt cx="2152229" cy="73866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26FE9EB-A2E7-4927-A477-041E4ABE9103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235D0A-07B7-44C9-A8D4-966E73FC5F39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6162364-BAB5-4EB8-A01D-EA3C0EC018B1}"/>
              </a:ext>
            </a:extLst>
          </p:cNvPr>
          <p:cNvGrpSpPr/>
          <p:nvPr/>
        </p:nvGrpSpPr>
        <p:grpSpPr>
          <a:xfrm>
            <a:off x="7586261" y="5349908"/>
            <a:ext cx="4086993" cy="738664"/>
            <a:chOff x="2551705" y="4283314"/>
            <a:chExt cx="2152229" cy="73866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BDE76CB-448F-48E7-960C-62244CB3930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DFA06FD-B254-4509-83F8-51C76352F2ED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pic>
        <p:nvPicPr>
          <p:cNvPr id="19" name="Imagen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34742" y="1346257"/>
            <a:ext cx="2303769" cy="2303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5976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1">
            <a:extLst>
              <a:ext uri="{FF2B5EF4-FFF2-40B4-BE49-F238E27FC236}">
                <a16:creationId xmlns:a16="http://schemas.microsoft.com/office/drawing/2014/main" id="{DABE9082-1A2D-40D9-BF6D-A7728157D710}"/>
              </a:ext>
            </a:extLst>
          </p:cNvPr>
          <p:cNvSpPr/>
          <p:nvPr/>
        </p:nvSpPr>
        <p:spPr>
          <a:xfrm>
            <a:off x="8755401" y="717532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3E5E0BDF-1E16-43AC-9C41-3A62D510A4DC}"/>
              </a:ext>
            </a:extLst>
          </p:cNvPr>
          <p:cNvSpPr/>
          <p:nvPr/>
        </p:nvSpPr>
        <p:spPr>
          <a:xfrm>
            <a:off x="8755401" y="1234706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8" name="직사각형 15">
            <a:extLst>
              <a:ext uri="{FF2B5EF4-FFF2-40B4-BE49-F238E27FC236}">
                <a16:creationId xmlns:a16="http://schemas.microsoft.com/office/drawing/2014/main" id="{58B9F86B-1796-4F59-BD9F-9EF87AACF5F7}"/>
              </a:ext>
            </a:extLst>
          </p:cNvPr>
          <p:cNvSpPr/>
          <p:nvPr/>
        </p:nvSpPr>
        <p:spPr>
          <a:xfrm>
            <a:off x="8435361" y="4808453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9" name="직사각형 16">
            <a:extLst>
              <a:ext uri="{FF2B5EF4-FFF2-40B4-BE49-F238E27FC236}">
                <a16:creationId xmlns:a16="http://schemas.microsoft.com/office/drawing/2014/main" id="{1E921DB9-DB92-4000-95DD-1D5610D2B978}"/>
              </a:ext>
            </a:extLst>
          </p:cNvPr>
          <p:cNvSpPr/>
          <p:nvPr/>
        </p:nvSpPr>
        <p:spPr>
          <a:xfrm>
            <a:off x="8435361" y="5325627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0" name="직사각형 17">
            <a:extLst>
              <a:ext uri="{FF2B5EF4-FFF2-40B4-BE49-F238E27FC236}">
                <a16:creationId xmlns:a16="http://schemas.microsoft.com/office/drawing/2014/main" id="{AC087E85-0DEB-4CE8-BA37-E703A4B0D88E}"/>
              </a:ext>
            </a:extLst>
          </p:cNvPr>
          <p:cNvSpPr/>
          <p:nvPr/>
        </p:nvSpPr>
        <p:spPr>
          <a:xfrm>
            <a:off x="3063364" y="4826958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rtl="1"/>
            <a:r>
              <a:rPr lang="fa-IR" altLang="ko-KR" sz="2800" b="1" dirty="0">
                <a:cs typeface="B Nazanin" panose="00000700000000000000" pitchFamily="2" charset="-78"/>
              </a:rPr>
              <a:t>ارائه</a:t>
            </a:r>
            <a:endParaRPr lang="en-US" altLang="ko-KR" sz="2800" b="1" dirty="0">
              <a:cs typeface="B Nazanin" panose="00000700000000000000" pitchFamily="2" charset="-78"/>
            </a:endParaRPr>
          </a:p>
        </p:txBody>
      </p:sp>
      <p:sp>
        <p:nvSpPr>
          <p:cNvPr id="11" name="직사각형 21">
            <a:extLst>
              <a:ext uri="{FF2B5EF4-FFF2-40B4-BE49-F238E27FC236}">
                <a16:creationId xmlns:a16="http://schemas.microsoft.com/office/drawing/2014/main" id="{FD4A548D-4399-412A-A14B-F1B98FCFFC7A}"/>
              </a:ext>
            </a:extLst>
          </p:cNvPr>
          <p:cNvSpPr/>
          <p:nvPr/>
        </p:nvSpPr>
        <p:spPr>
          <a:xfrm>
            <a:off x="1464514" y="5344132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ارائه پاورپوینت مدرنی را دریافت کنید که به زیبایی طراحی شده است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F696FC2-6E32-4B19-ABB3-A725E748577C}"/>
              </a:ext>
            </a:extLst>
          </p:cNvPr>
          <p:cNvSpPr txBox="1"/>
          <p:nvPr/>
        </p:nvSpPr>
        <p:spPr>
          <a:xfrm>
            <a:off x="718645" y="2038936"/>
            <a:ext cx="338936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CCA7828-BAC0-4902-836A-6CA0A42BDD5C}"/>
              </a:ext>
            </a:extLst>
          </p:cNvPr>
          <p:cNvSpPr txBox="1"/>
          <p:nvPr/>
        </p:nvSpPr>
        <p:spPr>
          <a:xfrm>
            <a:off x="718645" y="844653"/>
            <a:ext cx="4054929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2400" dirty="0">
                <a:latin typeface="+mj-lt"/>
                <a:cs typeface="B Nazanin" panose="00000700000000000000" pitchFamily="2" charset="-78"/>
              </a:rPr>
              <a:t>ارائه</a:t>
            </a:r>
            <a:endParaRPr lang="ko-KR" altLang="en-US" sz="2400" dirty="0">
              <a:solidFill>
                <a:srgbClr val="FF6565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" name="Trapecio 4"/>
          <p:cNvSpPr/>
          <p:nvPr/>
        </p:nvSpPr>
        <p:spPr>
          <a:xfrm rot="16200000">
            <a:off x="1163923" y="-1189323"/>
            <a:ext cx="433493" cy="2786740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5" name="Trapecio 4"/>
          <p:cNvSpPr/>
          <p:nvPr/>
        </p:nvSpPr>
        <p:spPr>
          <a:xfrm rot="16200000" flipV="1">
            <a:off x="10291634" y="-1421777"/>
            <a:ext cx="511637" cy="3289094"/>
          </a:xfrm>
          <a:custGeom>
            <a:avLst/>
            <a:gdLst>
              <a:gd name="connsiteX0" fmla="*/ 59675 w 701073"/>
              <a:gd name="connsiteY0" fmla="*/ 6946900 h 6946900"/>
              <a:gd name="connsiteX1" fmla="*/ 692574 w 701073"/>
              <a:gd name="connsiteY1" fmla="*/ 0 h 6946900"/>
              <a:gd name="connsiteX2" fmla="*/ 701073 w 701073"/>
              <a:gd name="connsiteY2" fmla="*/ 3797300 h 6946900"/>
              <a:gd name="connsiteX3" fmla="*/ 59675 w 701073"/>
              <a:gd name="connsiteY3" fmla="*/ 6946900 h 6946900"/>
              <a:gd name="connsiteX4" fmla="*/ 14801 w 4502198"/>
              <a:gd name="connsiteY4" fmla="*/ 6883400 h 688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1073" h="6946900">
                <a:moveTo>
                  <a:pt x="59675" y="6946900"/>
                </a:moveTo>
                <a:cubicBezTo>
                  <a:pt x="54741" y="4652433"/>
                  <a:pt x="-280392" y="364067"/>
                  <a:pt x="692574" y="0"/>
                </a:cubicBezTo>
                <a:lnTo>
                  <a:pt x="701073" y="3797300"/>
                </a:lnTo>
                <a:lnTo>
                  <a:pt x="59675" y="6946900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700000000000000" pitchFamily="2" charset="-78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4401" y="3981327"/>
            <a:ext cx="3908229" cy="2262659"/>
          </a:xfrm>
          <a:prstGeom prst="rect">
            <a:avLst/>
          </a:prstGeom>
        </p:spPr>
      </p:pic>
      <p:sp>
        <p:nvSpPr>
          <p:cNvPr id="17" name="TextBox 11">
            <a:extLst>
              <a:ext uri="{FF2B5EF4-FFF2-40B4-BE49-F238E27FC236}">
                <a16:creationId xmlns:a16="http://schemas.microsoft.com/office/drawing/2014/main" id="{2F696FC2-6E32-4B19-ABB3-A725E748577C}"/>
              </a:ext>
            </a:extLst>
          </p:cNvPr>
          <p:cNvSpPr txBox="1"/>
          <p:nvPr/>
        </p:nvSpPr>
        <p:spPr>
          <a:xfrm>
            <a:off x="8309020" y="2287159"/>
            <a:ext cx="3389366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400" dirty="0">
                <a:cs typeface="B Nazanin" panose="00000700000000000000" pitchFamily="2" charset="-78"/>
              </a:rPr>
              <a:t>شما به سادگی می توانید مخاطبان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400" dirty="0">
              <a:cs typeface="B Nazanin" panose="00000700000000000000" pitchFamily="2" charset="-78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8865" y="979142"/>
            <a:ext cx="2719300" cy="2839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1885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2" name="Straight Arrow Connector 10">
            <a:extLst>
              <a:ext uri="{FF2B5EF4-FFF2-40B4-BE49-F238E27FC236}">
                <a16:creationId xmlns:a16="http://schemas.microsoft.com/office/drawing/2014/main" id="{8EFAA25A-D8D6-420E-B8D9-6181A6D61CA3}"/>
              </a:ext>
            </a:extLst>
          </p:cNvPr>
          <p:cNvCxnSpPr/>
          <p:nvPr/>
        </p:nvCxnSpPr>
        <p:spPr>
          <a:xfrm>
            <a:off x="6644436" y="4776653"/>
            <a:ext cx="1456640" cy="55820"/>
          </a:xfrm>
          <a:prstGeom prst="straightConnector1">
            <a:avLst/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Arrow Connector 10">
            <a:extLst>
              <a:ext uri="{FF2B5EF4-FFF2-40B4-BE49-F238E27FC236}">
                <a16:creationId xmlns:a16="http://schemas.microsoft.com/office/drawing/2014/main" id="{8EFAA25A-D8D6-420E-B8D9-6181A6D61CA3}"/>
              </a:ext>
            </a:extLst>
          </p:cNvPr>
          <p:cNvCxnSpPr/>
          <p:nvPr/>
        </p:nvCxnSpPr>
        <p:spPr>
          <a:xfrm flipH="1" flipV="1">
            <a:off x="4130691" y="4703499"/>
            <a:ext cx="1314673" cy="50380"/>
          </a:xfrm>
          <a:prstGeom prst="straightConnector1">
            <a:avLst/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421005" y="312436"/>
            <a:ext cx="11572875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36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6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cxnSp>
        <p:nvCxnSpPr>
          <p:cNvPr id="3" name="Elbow Connector 60">
            <a:extLst>
              <a:ext uri="{FF2B5EF4-FFF2-40B4-BE49-F238E27FC236}">
                <a16:creationId xmlns:a16="http://schemas.microsoft.com/office/drawing/2014/main" id="{2A9B709D-D615-4CE7-84DC-DEBEBB63A5BB}"/>
              </a:ext>
            </a:extLst>
          </p:cNvPr>
          <p:cNvCxnSpPr/>
          <p:nvPr/>
        </p:nvCxnSpPr>
        <p:spPr>
          <a:xfrm rot="5400000" flipH="1" flipV="1">
            <a:off x="7020892" y="2586854"/>
            <a:ext cx="900000" cy="1476000"/>
          </a:xfrm>
          <a:prstGeom prst="bentConnector3">
            <a:avLst>
              <a:gd name="adj1" fmla="val 63022"/>
            </a:avLst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lbow Connector 60">
            <a:extLst>
              <a:ext uri="{FF2B5EF4-FFF2-40B4-BE49-F238E27FC236}">
                <a16:creationId xmlns:a16="http://schemas.microsoft.com/office/drawing/2014/main" id="{9DE04D4F-08E3-46FC-8795-F32FFA9307B1}"/>
              </a:ext>
            </a:extLst>
          </p:cNvPr>
          <p:cNvCxnSpPr/>
          <p:nvPr/>
        </p:nvCxnSpPr>
        <p:spPr>
          <a:xfrm rot="16200000" flipV="1">
            <a:off x="4213841" y="2606133"/>
            <a:ext cx="900000" cy="1476000"/>
          </a:xfrm>
          <a:prstGeom prst="bentConnector3">
            <a:avLst>
              <a:gd name="adj1" fmla="val 63022"/>
            </a:avLst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93467785-EFEA-4C9B-A82C-79C8E74BAFD0}"/>
              </a:ext>
            </a:extLst>
          </p:cNvPr>
          <p:cNvSpPr/>
          <p:nvPr/>
        </p:nvSpPr>
        <p:spPr>
          <a:xfrm>
            <a:off x="918854" y="300594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023953-869C-4063-AF0B-28F952EF41BA}"/>
              </a:ext>
            </a:extLst>
          </p:cNvPr>
          <p:cNvSpPr/>
          <p:nvPr/>
        </p:nvSpPr>
        <p:spPr>
          <a:xfrm rot="16200000">
            <a:off x="2569916" y="1232559"/>
            <a:ext cx="1280015" cy="1951335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820B1CE-1074-44C3-81AF-B93E081EDCAB}"/>
              </a:ext>
            </a:extLst>
          </p:cNvPr>
          <p:cNvSpPr/>
          <p:nvPr/>
        </p:nvSpPr>
        <p:spPr>
          <a:xfrm>
            <a:off x="4914932" y="1341351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3F50537-D064-4CE6-B566-FE9576385FA9}"/>
              </a:ext>
            </a:extLst>
          </p:cNvPr>
          <p:cNvSpPr/>
          <p:nvPr/>
        </p:nvSpPr>
        <p:spPr>
          <a:xfrm>
            <a:off x="7721761" y="165085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56CAD19-C2FD-4FA7-9E9B-380BABBC0A7B}"/>
              </a:ext>
            </a:extLst>
          </p:cNvPr>
          <p:cNvSpPr/>
          <p:nvPr/>
        </p:nvSpPr>
        <p:spPr>
          <a:xfrm>
            <a:off x="8929246" y="300594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EFAA25A-D8D6-420E-B8D9-6181A6D61CA3}"/>
              </a:ext>
            </a:extLst>
          </p:cNvPr>
          <p:cNvCxnSpPr>
            <a:endCxn id="8" idx="2"/>
          </p:cNvCxnSpPr>
          <p:nvPr/>
        </p:nvCxnSpPr>
        <p:spPr>
          <a:xfrm flipV="1">
            <a:off x="6084928" y="2565352"/>
            <a:ext cx="4" cy="1027153"/>
          </a:xfrm>
          <a:prstGeom prst="straightConnector1">
            <a:avLst/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61">
            <a:extLst>
              <a:ext uri="{FF2B5EF4-FFF2-40B4-BE49-F238E27FC236}">
                <a16:creationId xmlns:a16="http://schemas.microsoft.com/office/drawing/2014/main" id="{EAA98205-B1FD-47CC-9D91-8DD10B12D24E}"/>
              </a:ext>
            </a:extLst>
          </p:cNvPr>
          <p:cNvCxnSpPr/>
          <p:nvPr/>
        </p:nvCxnSpPr>
        <p:spPr>
          <a:xfrm rot="10800000">
            <a:off x="3330908" y="3603819"/>
            <a:ext cx="2024779" cy="516105"/>
          </a:xfrm>
          <a:prstGeom prst="bentConnector3">
            <a:avLst>
              <a:gd name="adj1" fmla="val 50000"/>
            </a:avLst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38CD664-C7A3-4EB2-BA46-EF5A33BD4A77}"/>
              </a:ext>
            </a:extLst>
          </p:cNvPr>
          <p:cNvGrpSpPr/>
          <p:nvPr/>
        </p:nvGrpSpPr>
        <p:grpSpPr>
          <a:xfrm>
            <a:off x="1115186" y="3159541"/>
            <a:ext cx="1986248" cy="916813"/>
            <a:chOff x="6533674" y="3357955"/>
            <a:chExt cx="1785368" cy="916813"/>
          </a:xfrm>
          <a:noFill/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839A75D-8BE6-493D-82AB-F07D3782C0F6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7339B9C-2FD0-4F67-AF9D-A00EF738712C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53755352-9446-4A83-981F-AA84EA8A40D7}"/>
              </a:ext>
            </a:extLst>
          </p:cNvPr>
          <p:cNvSpPr/>
          <p:nvPr/>
        </p:nvSpPr>
        <p:spPr>
          <a:xfrm>
            <a:off x="2108103" y="1650854"/>
            <a:ext cx="2340000" cy="1224000"/>
          </a:xfrm>
          <a:prstGeom prst="rect">
            <a:avLst/>
          </a:prstGeom>
          <a:solidFill>
            <a:schemeClr val="bg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6E67B9A-C3B9-4DB5-BCE7-C3E30DF93500}"/>
              </a:ext>
            </a:extLst>
          </p:cNvPr>
          <p:cNvSpPr/>
          <p:nvPr/>
        </p:nvSpPr>
        <p:spPr>
          <a:xfrm>
            <a:off x="1689806" y="4469276"/>
            <a:ext cx="2340000" cy="128160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B0C112D-50D4-4F6D-B662-693490298FA5}"/>
              </a:ext>
            </a:extLst>
          </p:cNvPr>
          <p:cNvSpPr/>
          <p:nvPr/>
        </p:nvSpPr>
        <p:spPr>
          <a:xfrm>
            <a:off x="8140050" y="4526876"/>
            <a:ext cx="2340000" cy="122400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anose="00000700000000000000" pitchFamily="2" charset="-78"/>
            </a:endParaRPr>
          </a:p>
        </p:txBody>
      </p:sp>
      <p:cxnSp>
        <p:nvCxnSpPr>
          <p:cNvPr id="19" name="Elbow Connector 83">
            <a:extLst>
              <a:ext uri="{FF2B5EF4-FFF2-40B4-BE49-F238E27FC236}">
                <a16:creationId xmlns:a16="http://schemas.microsoft.com/office/drawing/2014/main" id="{5E41874A-0CC2-46B9-847D-5C049B02B4C9}"/>
              </a:ext>
            </a:extLst>
          </p:cNvPr>
          <p:cNvCxnSpPr/>
          <p:nvPr/>
        </p:nvCxnSpPr>
        <p:spPr>
          <a:xfrm rot="10800000" flipV="1">
            <a:off x="4153819" y="5019172"/>
            <a:ext cx="1157891" cy="379090"/>
          </a:xfrm>
          <a:prstGeom prst="bentConnector3">
            <a:avLst>
              <a:gd name="adj1" fmla="val -1002"/>
            </a:avLst>
          </a:prstGeom>
          <a:ln w="5715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84">
            <a:extLst>
              <a:ext uri="{FF2B5EF4-FFF2-40B4-BE49-F238E27FC236}">
                <a16:creationId xmlns:a16="http://schemas.microsoft.com/office/drawing/2014/main" id="{4FB9FC2E-5429-4889-920A-4247DC3F3C05}"/>
              </a:ext>
            </a:extLst>
          </p:cNvPr>
          <p:cNvCxnSpPr/>
          <p:nvPr/>
        </p:nvCxnSpPr>
        <p:spPr>
          <a:xfrm>
            <a:off x="6929176" y="5019172"/>
            <a:ext cx="1087858" cy="379090"/>
          </a:xfrm>
          <a:prstGeom prst="bentConnector3">
            <a:avLst>
              <a:gd name="adj1" fmla="val -1659"/>
            </a:avLst>
          </a:prstGeom>
          <a:ln w="57150">
            <a:solidFill>
              <a:schemeClr val="bg1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lbow Connector 61">
            <a:extLst>
              <a:ext uri="{FF2B5EF4-FFF2-40B4-BE49-F238E27FC236}">
                <a16:creationId xmlns:a16="http://schemas.microsoft.com/office/drawing/2014/main" id="{AF83B36C-BD7B-44EB-9858-7C09B3F72809}"/>
              </a:ext>
            </a:extLst>
          </p:cNvPr>
          <p:cNvCxnSpPr/>
          <p:nvPr/>
        </p:nvCxnSpPr>
        <p:spPr>
          <a:xfrm flipV="1">
            <a:off x="6692726" y="3603816"/>
            <a:ext cx="2146227" cy="467970"/>
          </a:xfrm>
          <a:prstGeom prst="bentConnector3">
            <a:avLst>
              <a:gd name="adj1" fmla="val 50000"/>
            </a:avLst>
          </a:prstGeom>
          <a:ln w="57150">
            <a:solidFill>
              <a:srgbClr val="FF6565"/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63">
            <a:extLst>
              <a:ext uri="{FF2B5EF4-FFF2-40B4-BE49-F238E27FC236}">
                <a16:creationId xmlns:a16="http://schemas.microsoft.com/office/drawing/2014/main" id="{AEAA2816-2081-48EC-9886-0A04AF90BF96}"/>
              </a:ext>
            </a:extLst>
          </p:cNvPr>
          <p:cNvGrpSpPr/>
          <p:nvPr/>
        </p:nvGrpSpPr>
        <p:grpSpPr>
          <a:xfrm>
            <a:off x="2284979" y="1804451"/>
            <a:ext cx="1986248" cy="916813"/>
            <a:chOff x="6533674" y="3357955"/>
            <a:chExt cx="1785368" cy="916813"/>
          </a:xfrm>
          <a:noFill/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542F515-45D2-430C-BE11-768E7AAE952F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E627E74-15B9-4B93-836F-A8559A34902A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63">
            <a:extLst>
              <a:ext uri="{FF2B5EF4-FFF2-40B4-BE49-F238E27FC236}">
                <a16:creationId xmlns:a16="http://schemas.microsoft.com/office/drawing/2014/main" id="{BBC4CEC7-95B2-4569-BCBB-57196BA05FC9}"/>
              </a:ext>
            </a:extLst>
          </p:cNvPr>
          <p:cNvGrpSpPr/>
          <p:nvPr/>
        </p:nvGrpSpPr>
        <p:grpSpPr>
          <a:xfrm>
            <a:off x="1866682" y="4651673"/>
            <a:ext cx="1986248" cy="916813"/>
            <a:chOff x="6533674" y="3357955"/>
            <a:chExt cx="1785368" cy="916813"/>
          </a:xfrm>
          <a:noFill/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2D29A41-4384-4B49-A652-2A74218320FC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2506AEC-9865-4FDF-A66D-B9C0C4E503EE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63">
            <a:extLst>
              <a:ext uri="{FF2B5EF4-FFF2-40B4-BE49-F238E27FC236}">
                <a16:creationId xmlns:a16="http://schemas.microsoft.com/office/drawing/2014/main" id="{387F9D32-69B2-4586-BF83-1E9A729E2724}"/>
              </a:ext>
            </a:extLst>
          </p:cNvPr>
          <p:cNvGrpSpPr/>
          <p:nvPr/>
        </p:nvGrpSpPr>
        <p:grpSpPr>
          <a:xfrm>
            <a:off x="9106122" y="3159541"/>
            <a:ext cx="1986248" cy="916813"/>
            <a:chOff x="6533674" y="3357955"/>
            <a:chExt cx="1785368" cy="916813"/>
          </a:xfrm>
          <a:noFill/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54DB1E3-77D8-48A2-94B6-98E5716D5D6E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3FFB5EA-763E-4661-99AF-7C01EA9E41CB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63">
            <a:extLst>
              <a:ext uri="{FF2B5EF4-FFF2-40B4-BE49-F238E27FC236}">
                <a16:creationId xmlns:a16="http://schemas.microsoft.com/office/drawing/2014/main" id="{BB759399-92A1-429A-8F34-00E9180E8C93}"/>
              </a:ext>
            </a:extLst>
          </p:cNvPr>
          <p:cNvGrpSpPr/>
          <p:nvPr/>
        </p:nvGrpSpPr>
        <p:grpSpPr>
          <a:xfrm>
            <a:off x="7898637" y="1804451"/>
            <a:ext cx="1986248" cy="916813"/>
            <a:chOff x="6533674" y="3357955"/>
            <a:chExt cx="1785368" cy="916813"/>
          </a:xfrm>
          <a:noFill/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40918F5-06A5-4EB5-93A7-5D37A6874B5F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E1C0E0B-C0CB-41B2-99D7-6E3041C0960A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63">
            <a:extLst>
              <a:ext uri="{FF2B5EF4-FFF2-40B4-BE49-F238E27FC236}">
                <a16:creationId xmlns:a16="http://schemas.microsoft.com/office/drawing/2014/main" id="{015360BB-420B-4521-9B97-6447E3156F4E}"/>
              </a:ext>
            </a:extLst>
          </p:cNvPr>
          <p:cNvGrpSpPr/>
          <p:nvPr/>
        </p:nvGrpSpPr>
        <p:grpSpPr>
          <a:xfrm>
            <a:off x="8316926" y="4680473"/>
            <a:ext cx="1986248" cy="916813"/>
            <a:chOff x="6533674" y="3357955"/>
            <a:chExt cx="1785368" cy="916813"/>
          </a:xfrm>
          <a:noFill/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285288C-1124-47E4-BAA9-123E5D3CA4A3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F5DEEEF-78FC-4611-9AD9-11A5577FA949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63">
            <a:extLst>
              <a:ext uri="{FF2B5EF4-FFF2-40B4-BE49-F238E27FC236}">
                <a16:creationId xmlns:a16="http://schemas.microsoft.com/office/drawing/2014/main" id="{8D53AB1D-3244-48CF-B5D4-69DF4E8D126D}"/>
              </a:ext>
            </a:extLst>
          </p:cNvPr>
          <p:cNvGrpSpPr/>
          <p:nvPr/>
        </p:nvGrpSpPr>
        <p:grpSpPr>
          <a:xfrm>
            <a:off x="5091808" y="1494948"/>
            <a:ext cx="1986248" cy="916813"/>
            <a:chOff x="6533674" y="3357955"/>
            <a:chExt cx="1785368" cy="916813"/>
          </a:xfrm>
          <a:noFill/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DE774A1-4D74-46E6-87FF-1CB9C87DFEFC}"/>
                </a:ext>
              </a:extLst>
            </p:cNvPr>
            <p:cNvSpPr txBox="1"/>
            <p:nvPr/>
          </p:nvSpPr>
          <p:spPr>
            <a:xfrm>
              <a:off x="6533674" y="3628437"/>
              <a:ext cx="1785368" cy="646331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6CDF4B-C7A4-4863-94EF-4368531AE211}"/>
                </a:ext>
              </a:extLst>
            </p:cNvPr>
            <p:cNvSpPr txBox="1"/>
            <p:nvPr/>
          </p:nvSpPr>
          <p:spPr>
            <a:xfrm>
              <a:off x="6533674" y="3357955"/>
              <a:ext cx="1785368" cy="2769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22" name="Imagen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85288" y="3513856"/>
            <a:ext cx="1298692" cy="25973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625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 idx="4294967295"/>
          </p:nvPr>
        </p:nvSpPr>
        <p:spPr>
          <a:xfrm>
            <a:off x="472440" y="278130"/>
            <a:ext cx="6467475" cy="873125"/>
          </a:xfrm>
          <a:prstGeom prst="rect">
            <a:avLst/>
          </a:prstGeom>
        </p:spPr>
        <p:txBody>
          <a:bodyPr/>
          <a:lstStyle/>
          <a:p>
            <a:pPr algn="r" rtl="1"/>
            <a:r>
              <a:rPr lang="fa-IR" sz="54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54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FEC22944-AF4A-445E-903C-3B1DD0CB6BB5}"/>
              </a:ext>
            </a:extLst>
          </p:cNvPr>
          <p:cNvSpPr txBox="1"/>
          <p:nvPr/>
        </p:nvSpPr>
        <p:spPr>
          <a:xfrm>
            <a:off x="6176943" y="5486002"/>
            <a:ext cx="5229735" cy="523220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نمونه کارها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8D77F2-5569-4C7A-BFCC-D3B9DC47C8C6}"/>
              </a:ext>
            </a:extLst>
          </p:cNvPr>
          <p:cNvSpPr txBox="1"/>
          <p:nvPr/>
        </p:nvSpPr>
        <p:spPr>
          <a:xfrm>
            <a:off x="3405114" y="1838876"/>
            <a:ext cx="23860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800" b="1" dirty="0">
                <a:solidFill>
                  <a:srgbClr val="C00000"/>
                </a:solidFill>
                <a:cs typeface="B Nazanin" panose="00000700000000000000" pitchFamily="2" charset="-78"/>
              </a:rPr>
              <a:t>ارائه نمونه کارها ساده</a:t>
            </a:r>
            <a:endParaRPr lang="en-US" altLang="ko-KR" sz="28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642FFCA-0B31-433C-A008-07F1950CC36A}"/>
              </a:ext>
            </a:extLst>
          </p:cNvPr>
          <p:cNvSpPr txBox="1"/>
          <p:nvPr/>
        </p:nvSpPr>
        <p:spPr>
          <a:xfrm>
            <a:off x="3405114" y="3329910"/>
            <a:ext cx="238608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</a:t>
            </a:r>
            <a:endParaRPr lang="en-US" altLang="ko-KR" sz="1200" dirty="0">
              <a:cs typeface="B Nazanin" panose="00000700000000000000" pitchFamily="2" charset="-78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3901" y="2797949"/>
            <a:ext cx="2295471" cy="2560333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58E24788-19F0-439D-929A-7CA2316446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3975" y="4229461"/>
            <a:ext cx="4555670" cy="1110205"/>
          </a:xfrm>
          <a:prstGeom prst="rect">
            <a:avLst/>
          </a:prstGeom>
        </p:spPr>
      </p:pic>
      <p:sp>
        <p:nvSpPr>
          <p:cNvPr id="4" name="Rectángulo 3">
            <a:extLst>
              <a:ext uri="{FF2B5EF4-FFF2-40B4-BE49-F238E27FC236}">
                <a16:creationId xmlns:a16="http://schemas.microsoft.com/office/drawing/2014/main" id="{27CE172C-3814-46CF-8835-57848E5FB7FF}"/>
              </a:ext>
            </a:extLst>
          </p:cNvPr>
          <p:cNvSpPr/>
          <p:nvPr/>
        </p:nvSpPr>
        <p:spPr>
          <a:xfrm>
            <a:off x="6238365" y="1838877"/>
            <a:ext cx="5119058" cy="3941438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54288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>
            <a:extLst>
              <a:ext uri="{FF2B5EF4-FFF2-40B4-BE49-F238E27FC236}">
                <a16:creationId xmlns:a16="http://schemas.microsoft.com/office/drawing/2014/main" id="{8600ADC7-8619-46C5-9C0A-B709DABFCE6F}"/>
              </a:ext>
            </a:extLst>
          </p:cNvPr>
          <p:cNvGrpSpPr/>
          <p:nvPr/>
        </p:nvGrpSpPr>
        <p:grpSpPr>
          <a:xfrm>
            <a:off x="9237962" y="4583389"/>
            <a:ext cx="2550779" cy="904115"/>
            <a:chOff x="395534" y="3737446"/>
            <a:chExt cx="3972999" cy="904115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AADDEC9-38B1-4AC9-901E-85F59A739959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EAE3214-2E7E-4306-964B-61F057D78BFA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2FE771C3-5549-46F4-82EF-3BAB87E804B8}"/>
              </a:ext>
            </a:extLst>
          </p:cNvPr>
          <p:cNvGrpSpPr/>
          <p:nvPr/>
        </p:nvGrpSpPr>
        <p:grpSpPr>
          <a:xfrm>
            <a:off x="1973145" y="5596126"/>
            <a:ext cx="2595434" cy="923330"/>
            <a:chOff x="561515" y="4040342"/>
            <a:chExt cx="4067312" cy="923330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662B589-D935-4EA2-B2D5-808E07A94158}"/>
                </a:ext>
              </a:extLst>
            </p:cNvPr>
            <p:cNvSpPr txBox="1"/>
            <p:nvPr/>
          </p:nvSpPr>
          <p:spPr>
            <a:xfrm>
              <a:off x="655828" y="4040342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668AD391-6BFE-4B9F-84BB-08397095D4AE}"/>
                </a:ext>
              </a:extLst>
            </p:cNvPr>
            <p:cNvSpPr txBox="1"/>
            <p:nvPr/>
          </p:nvSpPr>
          <p:spPr>
            <a:xfrm>
              <a:off x="561515" y="4317341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2388A8B-8CED-4FEA-9277-7D693E56AEAC}"/>
              </a:ext>
            </a:extLst>
          </p:cNvPr>
          <p:cNvGrpSpPr/>
          <p:nvPr/>
        </p:nvGrpSpPr>
        <p:grpSpPr>
          <a:xfrm>
            <a:off x="579723" y="4526528"/>
            <a:ext cx="2535251" cy="904115"/>
            <a:chOff x="395534" y="3737446"/>
            <a:chExt cx="3972999" cy="904115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0057AD7-9BA3-4382-B812-D7303368116D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2929ACD-AF68-4557-83A2-B19BD2465A2E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4B83547-C99C-4C4D-811D-66087DF9ACAF}"/>
              </a:ext>
            </a:extLst>
          </p:cNvPr>
          <p:cNvGrpSpPr/>
          <p:nvPr/>
        </p:nvGrpSpPr>
        <p:grpSpPr>
          <a:xfrm>
            <a:off x="7852641" y="5613626"/>
            <a:ext cx="2668703" cy="904115"/>
            <a:chOff x="395534" y="3737446"/>
            <a:chExt cx="3972999" cy="904115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59E8DF86-EAA1-438B-9FDC-659513B8B3CC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A221C2B-3D15-4483-B7C3-E5AAB851A8FD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53118832-F9B5-4FAD-8F54-E04BE62EB78B}"/>
              </a:ext>
            </a:extLst>
          </p:cNvPr>
          <p:cNvGrpSpPr/>
          <p:nvPr/>
        </p:nvGrpSpPr>
        <p:grpSpPr>
          <a:xfrm>
            <a:off x="8207450" y="3057729"/>
            <a:ext cx="2550779" cy="904115"/>
            <a:chOff x="395534" y="3737446"/>
            <a:chExt cx="3972999" cy="904115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D08CD85-1F55-45CC-8A61-23EA4095A92B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2E31E260-9D44-45AC-B4DC-E5DC4FDE395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7" name="TextBox 76">
            <a:extLst>
              <a:ext uri="{FF2B5EF4-FFF2-40B4-BE49-F238E27FC236}">
                <a16:creationId xmlns:a16="http://schemas.microsoft.com/office/drawing/2014/main" id="{45066538-9A5E-456D-9136-F3ECE208CAC2}"/>
              </a:ext>
            </a:extLst>
          </p:cNvPr>
          <p:cNvSpPr txBox="1"/>
          <p:nvPr/>
        </p:nvSpPr>
        <p:spPr>
          <a:xfrm>
            <a:off x="-219729" y="1411076"/>
            <a:ext cx="4475059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Trebuchet MS" panose="020B0603020202020204" pitchFamily="34" charset="0"/>
                <a:cs typeface="B Nazanin" panose="00000700000000000000" pitchFamily="2" charset="-78"/>
              </a:rPr>
              <a:t>اسلاید عالی</a:t>
            </a:r>
            <a:endParaRPr lang="ko-KR" altLang="en-US" sz="2800" b="1" dirty="0">
              <a:solidFill>
                <a:schemeClr val="tx1">
                  <a:lumMod val="85000"/>
                  <a:lumOff val="15000"/>
                </a:schemeClr>
              </a:solidFill>
              <a:latin typeface="Trebuchet MS" panose="020B0603020202020204" pitchFamily="34" charset="0"/>
              <a:cs typeface="B Nazanin" panose="00000700000000000000" pitchFamily="2" charset="-78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2ECF0AB-B8C5-4B0B-BB00-CDCCF6391AED}"/>
              </a:ext>
            </a:extLst>
          </p:cNvPr>
          <p:cNvSpPr txBox="1"/>
          <p:nvPr/>
        </p:nvSpPr>
        <p:spPr>
          <a:xfrm>
            <a:off x="650870" y="1887412"/>
            <a:ext cx="2937323" cy="85287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GB" altLang="ko-KR" sz="2400" dirty="0">
                <a:solidFill>
                  <a:srgbClr val="C00000"/>
                </a:solidFill>
                <a:cs typeface="B Nazanin" panose="00000700000000000000" pitchFamily="2" charset="-78"/>
              </a:rPr>
              <a:t>L</a:t>
            </a:r>
            <a:r>
              <a:rPr lang="en-US" altLang="ko-KR" sz="2400" dirty="0">
                <a:solidFill>
                  <a:srgbClr val="C00000"/>
                </a:solidFill>
                <a:cs typeface="B Nazanin" panose="00000700000000000000" pitchFamily="2" charset="-78"/>
              </a:rPr>
              <a:t>OREM IPSUM</a:t>
            </a:r>
          </a:p>
          <a:p>
            <a:pPr algn="r" rtl="1"/>
            <a:r>
              <a:rPr lang="en-US" altLang="ko-KR" sz="2400" dirty="0">
                <a:solidFill>
                  <a:srgbClr val="C00000"/>
                </a:solidFill>
                <a:cs typeface="B Nazanin" panose="00000700000000000000" pitchFamily="2" charset="-78"/>
              </a:rPr>
              <a:t>DOLOR SIT AMET</a:t>
            </a:r>
            <a:endParaRPr lang="ko-KR" altLang="en-US" sz="24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3" name="Marcador de texto 2"/>
          <p:cNvSpPr>
            <a:spLocks noGrp="1"/>
          </p:cNvSpPr>
          <p:nvPr>
            <p:ph type="body" sz="quarter" idx="4294967295"/>
          </p:nvPr>
        </p:nvSpPr>
        <p:spPr>
          <a:xfrm>
            <a:off x="1133173" y="454920"/>
            <a:ext cx="8820150" cy="723900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indent="0" algn="r" rtl="1">
              <a:buNone/>
            </a:pPr>
            <a:r>
              <a:rPr lang="es-AR" sz="2400" b="1">
                <a:solidFill>
                  <a:schemeClr val="bg1"/>
                </a:solidFill>
                <a:latin typeface="Trebuchet MS" panose="020B0603020202020204" pitchFamily="34" charset="0"/>
                <a:cs typeface="B Nazanin" panose="00000700000000000000" pitchFamily="2" charset="-78"/>
              </a:rPr>
              <a:t>Free Template</a:t>
            </a:r>
          </a:p>
        </p:txBody>
      </p:sp>
      <p:grpSp>
        <p:nvGrpSpPr>
          <p:cNvPr id="22" name="Group 73">
            <a:extLst>
              <a:ext uri="{FF2B5EF4-FFF2-40B4-BE49-F238E27FC236}">
                <a16:creationId xmlns:a16="http://schemas.microsoft.com/office/drawing/2014/main" id="{53118832-F9B5-4FAD-8F54-E04BE62EB78B}"/>
              </a:ext>
            </a:extLst>
          </p:cNvPr>
          <p:cNvGrpSpPr/>
          <p:nvPr/>
        </p:nvGrpSpPr>
        <p:grpSpPr>
          <a:xfrm>
            <a:off x="2017800" y="3057729"/>
            <a:ext cx="2550779" cy="904115"/>
            <a:chOff x="395534" y="3737446"/>
            <a:chExt cx="3972999" cy="904115"/>
          </a:xfrm>
        </p:grpSpPr>
        <p:sp>
          <p:nvSpPr>
            <p:cNvPr id="23" name="TextBox 74">
              <a:extLst>
                <a:ext uri="{FF2B5EF4-FFF2-40B4-BE49-F238E27FC236}">
                  <a16:creationId xmlns:a16="http://schemas.microsoft.com/office/drawing/2014/main" id="{1D08CD85-1F55-45CC-8A61-23EA4095A92B}"/>
                </a:ext>
              </a:extLst>
            </p:cNvPr>
            <p:cNvSpPr txBox="1"/>
            <p:nvPr/>
          </p:nvSpPr>
          <p:spPr>
            <a:xfrm>
              <a:off x="395534" y="3737446"/>
              <a:ext cx="39729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75">
              <a:extLst>
                <a:ext uri="{FF2B5EF4-FFF2-40B4-BE49-F238E27FC236}">
                  <a16:creationId xmlns:a16="http://schemas.microsoft.com/office/drawing/2014/main" id="{2E31E260-9D44-45AC-B4DC-E5DC4FDE3958}"/>
                </a:ext>
              </a:extLst>
            </p:cNvPr>
            <p:cNvSpPr txBox="1"/>
            <p:nvPr/>
          </p:nvSpPr>
          <p:spPr>
            <a:xfrm>
              <a:off x="395537" y="3995230"/>
              <a:ext cx="3972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" name="Grupo 8"/>
          <p:cNvGrpSpPr/>
          <p:nvPr/>
        </p:nvGrpSpPr>
        <p:grpSpPr>
          <a:xfrm>
            <a:off x="3625338" y="2298697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7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upo 29"/>
          <p:cNvGrpSpPr/>
          <p:nvPr/>
        </p:nvGrpSpPr>
        <p:grpSpPr>
          <a:xfrm>
            <a:off x="8401857" y="2298697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31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2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upo 32"/>
          <p:cNvGrpSpPr/>
          <p:nvPr/>
        </p:nvGrpSpPr>
        <p:grpSpPr>
          <a:xfrm>
            <a:off x="3478188" y="4509264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34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5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upo 35"/>
          <p:cNvGrpSpPr/>
          <p:nvPr/>
        </p:nvGrpSpPr>
        <p:grpSpPr>
          <a:xfrm>
            <a:off x="2225369" y="3848042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37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8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upo 38"/>
          <p:cNvGrpSpPr/>
          <p:nvPr/>
        </p:nvGrpSpPr>
        <p:grpSpPr>
          <a:xfrm>
            <a:off x="9365182" y="3849387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40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41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upo 41"/>
          <p:cNvGrpSpPr/>
          <p:nvPr/>
        </p:nvGrpSpPr>
        <p:grpSpPr>
          <a:xfrm>
            <a:off x="7950458" y="4530040"/>
            <a:ext cx="777142" cy="702247"/>
            <a:chOff x="4670426" y="2615719"/>
            <a:chExt cx="2976563" cy="2689706"/>
          </a:xfrm>
          <a:solidFill>
            <a:srgbClr val="FF0000"/>
          </a:solidFill>
        </p:grpSpPr>
        <p:sp>
          <p:nvSpPr>
            <p:cNvPr id="43" name="Freeform 5"/>
            <p:cNvSpPr/>
            <p:nvPr/>
          </p:nvSpPr>
          <p:spPr bwMode="auto">
            <a:xfrm>
              <a:off x="4670426" y="4267200"/>
              <a:ext cx="2976563" cy="1038225"/>
            </a:xfrm>
            <a:custGeom>
              <a:avLst/>
              <a:gdLst>
                <a:gd name="T0" fmla="*/ 109 w 109"/>
                <a:gd name="T1" fmla="*/ 38 h 38"/>
                <a:gd name="T2" fmla="*/ 2 w 109"/>
                <a:gd name="T3" fmla="*/ 38 h 38"/>
                <a:gd name="T4" fmla="*/ 8 w 109"/>
                <a:gd name="T5" fmla="*/ 8 h 38"/>
                <a:gd name="T6" fmla="*/ 27 w 109"/>
                <a:gd name="T7" fmla="*/ 0 h 38"/>
                <a:gd name="T8" fmla="*/ 83 w 109"/>
                <a:gd name="T9" fmla="*/ 0 h 38"/>
                <a:gd name="T10" fmla="*/ 109 w 109"/>
                <a:gd name="T11" fmla="*/ 25 h 38"/>
                <a:gd name="T12" fmla="*/ 109 w 109"/>
                <a:gd name="T1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38">
                  <a:moveTo>
                    <a:pt x="109" y="38"/>
                  </a:moveTo>
                  <a:cubicBezTo>
                    <a:pt x="73" y="38"/>
                    <a:pt x="37" y="38"/>
                    <a:pt x="2" y="38"/>
                  </a:cubicBezTo>
                  <a:cubicBezTo>
                    <a:pt x="1" y="27"/>
                    <a:pt x="0" y="17"/>
                    <a:pt x="8" y="8"/>
                  </a:cubicBezTo>
                  <a:cubicBezTo>
                    <a:pt x="13" y="2"/>
                    <a:pt x="19" y="0"/>
                    <a:pt x="27" y="0"/>
                  </a:cubicBezTo>
                  <a:cubicBezTo>
                    <a:pt x="46" y="0"/>
                    <a:pt x="64" y="0"/>
                    <a:pt x="83" y="0"/>
                  </a:cubicBezTo>
                  <a:cubicBezTo>
                    <a:pt x="98" y="0"/>
                    <a:pt x="108" y="10"/>
                    <a:pt x="109" y="25"/>
                  </a:cubicBezTo>
                  <a:cubicBezTo>
                    <a:pt x="109" y="29"/>
                    <a:pt x="109" y="33"/>
                    <a:pt x="109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44" name="Freeform 6"/>
            <p:cNvSpPr/>
            <p:nvPr/>
          </p:nvSpPr>
          <p:spPr bwMode="auto">
            <a:xfrm>
              <a:off x="5394325" y="2615719"/>
              <a:ext cx="1528763" cy="1530350"/>
            </a:xfrm>
            <a:custGeom>
              <a:avLst/>
              <a:gdLst>
                <a:gd name="T0" fmla="*/ 28 w 56"/>
                <a:gd name="T1" fmla="*/ 55 h 56"/>
                <a:gd name="T2" fmla="*/ 0 w 56"/>
                <a:gd name="T3" fmla="*/ 28 h 56"/>
                <a:gd name="T4" fmla="*/ 28 w 56"/>
                <a:gd name="T5" fmla="*/ 0 h 56"/>
                <a:gd name="T6" fmla="*/ 55 w 56"/>
                <a:gd name="T7" fmla="*/ 28 h 56"/>
                <a:gd name="T8" fmla="*/ 28 w 56"/>
                <a:gd name="T9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28" y="55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5" y="13"/>
                    <a:pt x="55" y="28"/>
                  </a:cubicBezTo>
                  <a:cubicBezTo>
                    <a:pt x="56" y="42"/>
                    <a:pt x="43" y="55"/>
                    <a:pt x="28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AR">
                <a:cs typeface="B Nazanin" panose="00000700000000000000" pitchFamily="2" charset="-78"/>
              </a:endParaRPr>
            </a:p>
          </p:txBody>
        </p:sp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21648" y="3085803"/>
            <a:ext cx="3137950" cy="2125708"/>
          </a:xfrm>
          <a:prstGeom prst="rect">
            <a:avLst/>
          </a:prstGeom>
        </p:spPr>
      </p:pic>
      <p:sp>
        <p:nvSpPr>
          <p:cNvPr id="2" name="Triángulo isósceles 1">
            <a:extLst>
              <a:ext uri="{FF2B5EF4-FFF2-40B4-BE49-F238E27FC236}">
                <a16:creationId xmlns:a16="http://schemas.microsoft.com/office/drawing/2014/main" id="{E3DFBBEE-35D6-44C1-ABFC-11D137FCE3FF}"/>
              </a:ext>
            </a:extLst>
          </p:cNvPr>
          <p:cNvSpPr/>
          <p:nvPr/>
        </p:nvSpPr>
        <p:spPr>
          <a:xfrm>
            <a:off x="3377049" y="5211511"/>
            <a:ext cx="5598840" cy="1646489"/>
          </a:xfrm>
          <a:prstGeom prst="triangl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97594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82022" y="83634"/>
            <a:ext cx="9481935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805AC31-D810-48A2-A758-3CD31B452628}"/>
              </a:ext>
            </a:extLst>
          </p:cNvPr>
          <p:cNvGrpSpPr/>
          <p:nvPr/>
        </p:nvGrpSpPr>
        <p:grpSpPr>
          <a:xfrm>
            <a:off x="4012914" y="1268892"/>
            <a:ext cx="4653059" cy="738664"/>
            <a:chOff x="2551706" y="4283314"/>
            <a:chExt cx="1910119" cy="73866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2FB3D85-B09F-43EB-9DB2-4EF8AADEFD26}"/>
                </a:ext>
              </a:extLst>
            </p:cNvPr>
            <p:cNvSpPr txBox="1"/>
            <p:nvPr/>
          </p:nvSpPr>
          <p:spPr>
            <a:xfrm>
              <a:off x="2551706" y="4560313"/>
              <a:ext cx="19101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82D325CA-1790-49B6-BC65-A0C3F8D3FAA2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A310099-D3E4-40A9-BD54-61D8AC4C95CB}"/>
              </a:ext>
            </a:extLst>
          </p:cNvPr>
          <p:cNvGrpSpPr/>
          <p:nvPr/>
        </p:nvGrpSpPr>
        <p:grpSpPr>
          <a:xfrm>
            <a:off x="6423808" y="2596232"/>
            <a:ext cx="2602974" cy="1107996"/>
            <a:chOff x="2551706" y="4283314"/>
            <a:chExt cx="1403938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63B8E92-E7DD-4CBB-A96D-F42322F776E2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9523FCD-D39E-4C06-988B-043DCF76F301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39956AC-F708-4B5A-948A-2FB18608285E}"/>
              </a:ext>
            </a:extLst>
          </p:cNvPr>
          <p:cNvGrpSpPr/>
          <p:nvPr/>
        </p:nvGrpSpPr>
        <p:grpSpPr>
          <a:xfrm>
            <a:off x="6468460" y="3960813"/>
            <a:ext cx="2602974" cy="1107996"/>
            <a:chOff x="2551706" y="4283314"/>
            <a:chExt cx="1403938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F07AE93-036C-4B9B-9869-E5CF829C02E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DBDD5DC-B970-4E8A-B94A-109DB104DB71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305A1D7-1402-4A3D-B573-6D667C934A3A}"/>
              </a:ext>
            </a:extLst>
          </p:cNvPr>
          <p:cNvGrpSpPr/>
          <p:nvPr/>
        </p:nvGrpSpPr>
        <p:grpSpPr>
          <a:xfrm>
            <a:off x="504154" y="2721575"/>
            <a:ext cx="2501597" cy="1107996"/>
            <a:chOff x="2551706" y="4283314"/>
            <a:chExt cx="1403938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09A1CC8-91A6-4FAE-B66E-003E573FD614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5C09F3D-3E5D-4767-95A5-B94EF70D0E13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8288B77-331D-40E7-BBF6-A8947978E257}"/>
              </a:ext>
            </a:extLst>
          </p:cNvPr>
          <p:cNvGrpSpPr/>
          <p:nvPr/>
        </p:nvGrpSpPr>
        <p:grpSpPr>
          <a:xfrm>
            <a:off x="504154" y="3947279"/>
            <a:ext cx="2501597" cy="1107996"/>
            <a:chOff x="2551706" y="4283314"/>
            <a:chExt cx="1403938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C8FE4B8-FAF6-4FF0-BD22-A09EA96494D7}"/>
                </a:ext>
              </a:extLst>
            </p:cNvPr>
            <p:cNvSpPr txBox="1"/>
            <p:nvPr/>
          </p:nvSpPr>
          <p:spPr>
            <a:xfrm>
              <a:off x="2551706" y="4560313"/>
              <a:ext cx="140393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D3296C4-D29C-4F0A-91F8-273F3BD02349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38D54FE-95F9-45F0-BE80-5F091151C824}"/>
              </a:ext>
            </a:extLst>
          </p:cNvPr>
          <p:cNvGrpSpPr/>
          <p:nvPr/>
        </p:nvGrpSpPr>
        <p:grpSpPr>
          <a:xfrm>
            <a:off x="504154" y="5526139"/>
            <a:ext cx="4759559" cy="738664"/>
            <a:chOff x="1284500" y="4283314"/>
            <a:chExt cx="2671144" cy="73866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313C3C-78A5-48EB-BA0C-B79C130DD2C4}"/>
                </a:ext>
              </a:extLst>
            </p:cNvPr>
            <p:cNvSpPr txBox="1"/>
            <p:nvPr/>
          </p:nvSpPr>
          <p:spPr>
            <a:xfrm>
              <a:off x="1284500" y="4560313"/>
              <a:ext cx="26711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  </a:r>
              <a:endParaRPr lang="ko-KR" altLang="en-US" sz="1200" dirty="0"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FB07AA3-F1FD-42C3-AFD7-912BAFEDDDE4}"/>
                </a:ext>
              </a:extLst>
            </p:cNvPr>
            <p:cNvSpPr txBox="1"/>
            <p:nvPr/>
          </p:nvSpPr>
          <p:spPr>
            <a:xfrm>
              <a:off x="2551706" y="4283314"/>
              <a:ext cx="14039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3">
            <a:extLst>
              <a:ext uri="{FF2B5EF4-FFF2-40B4-BE49-F238E27FC236}">
                <a16:creationId xmlns:a16="http://schemas.microsoft.com/office/drawing/2014/main" id="{FA0BD998-6556-4D8C-B673-35A92670D95B}"/>
              </a:ext>
            </a:extLst>
          </p:cNvPr>
          <p:cNvGrpSpPr/>
          <p:nvPr/>
        </p:nvGrpSpPr>
        <p:grpSpPr>
          <a:xfrm>
            <a:off x="3203012" y="2189742"/>
            <a:ext cx="2977467" cy="3310535"/>
            <a:chOff x="4733387" y="2304040"/>
            <a:chExt cx="2734502" cy="3040391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5EF5B811-D664-4681-9D5B-C85B7C5D8361}"/>
                </a:ext>
              </a:extLst>
            </p:cNvPr>
            <p:cNvSpPr/>
            <p:nvPr/>
          </p:nvSpPr>
          <p:spPr>
            <a:xfrm>
              <a:off x="4733387" y="2443864"/>
              <a:ext cx="2734502" cy="2734502"/>
            </a:xfrm>
            <a:prstGeom prst="ellipse">
              <a:avLst/>
            </a:prstGeom>
            <a:noFill/>
            <a:ln w="7620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4DC01EDB-AC2B-4A39-BF77-FB80970709BE}"/>
                </a:ext>
              </a:extLst>
            </p:cNvPr>
            <p:cNvSpPr/>
            <p:nvPr/>
          </p:nvSpPr>
          <p:spPr>
            <a:xfrm>
              <a:off x="5948939" y="2304040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79F69ED-0FAE-4593-B4A8-29C204A3C9ED}"/>
                </a:ext>
              </a:extLst>
            </p:cNvPr>
            <p:cNvSpPr/>
            <p:nvPr/>
          </p:nvSpPr>
          <p:spPr>
            <a:xfrm>
              <a:off x="5966487" y="5064783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9FFF1186-D093-4090-AD09-1C2F2353DEC5}"/>
                </a:ext>
              </a:extLst>
            </p:cNvPr>
            <p:cNvSpPr/>
            <p:nvPr/>
          </p:nvSpPr>
          <p:spPr>
            <a:xfrm>
              <a:off x="7092436" y="4450608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053627B-BF0E-454A-9D19-E54E26FB7E72}"/>
                </a:ext>
              </a:extLst>
            </p:cNvPr>
            <p:cNvSpPr/>
            <p:nvPr/>
          </p:nvSpPr>
          <p:spPr>
            <a:xfrm>
              <a:off x="7092436" y="2936819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348AA27-C5FE-4B08-92D2-1D71B7004A9D}"/>
                </a:ext>
              </a:extLst>
            </p:cNvPr>
            <p:cNvSpPr/>
            <p:nvPr/>
          </p:nvSpPr>
          <p:spPr>
            <a:xfrm>
              <a:off x="4799856" y="4450608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ABA021A-CDF5-42AA-970E-BA91AAB80306}"/>
                </a:ext>
              </a:extLst>
            </p:cNvPr>
            <p:cNvSpPr/>
            <p:nvPr/>
          </p:nvSpPr>
          <p:spPr>
            <a:xfrm>
              <a:off x="4799856" y="2936819"/>
              <a:ext cx="279648" cy="27964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656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en-US" sz="2700">
                <a:cs typeface="B Nazanin" panose="00000700000000000000" pitchFamily="2" charset="-78"/>
              </a:endParaRPr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46341" y="3282097"/>
            <a:ext cx="2490807" cy="1258155"/>
          </a:xfrm>
          <a:prstGeom prst="rect">
            <a:avLst/>
          </a:prstGeom>
          <a:effectLst>
            <a:outerShdw blurRad="76200" dir="13500000" sy="23000" kx="1200000" algn="br" rotWithShape="0">
              <a:schemeClr val="bg1">
                <a:alpha val="20000"/>
              </a:schemeClr>
            </a:outerShdw>
          </a:effectLst>
        </p:spPr>
      </p:pic>
      <p:pic>
        <p:nvPicPr>
          <p:cNvPr id="36" name="Gráfico 35">
            <a:extLst>
              <a:ext uri="{FF2B5EF4-FFF2-40B4-BE49-F238E27FC236}">
                <a16:creationId xmlns:a16="http://schemas.microsoft.com/office/drawing/2014/main" id="{3AA123F3-D775-4528-9EA6-3A39DA3C5F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654508" y="2940085"/>
            <a:ext cx="1834923" cy="1801561"/>
          </a:xfrm>
          <a:prstGeom prst="rect">
            <a:avLst/>
          </a:prstGeom>
        </p:spPr>
      </p:pic>
      <p:pic>
        <p:nvPicPr>
          <p:cNvPr id="38" name="Imagen 37">
            <a:extLst>
              <a:ext uri="{FF2B5EF4-FFF2-40B4-BE49-F238E27FC236}">
                <a16:creationId xmlns:a16="http://schemas.microsoft.com/office/drawing/2014/main" id="{1F99D1E4-3E76-41C9-966F-DF19B93914B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28932" y="950442"/>
            <a:ext cx="4063068" cy="5921463"/>
          </a:xfrm>
          <a:prstGeom prst="rect">
            <a:avLst/>
          </a:prstGeom>
        </p:spPr>
      </p:pic>
      <p:sp>
        <p:nvSpPr>
          <p:cNvPr id="39" name="Freeform 8">
            <a:extLst>
              <a:ext uri="{FF2B5EF4-FFF2-40B4-BE49-F238E27FC236}">
                <a16:creationId xmlns:a16="http://schemas.microsoft.com/office/drawing/2014/main" id="{9EE8780F-8045-47FA-8A07-DC1B037FC35A}"/>
              </a:ext>
            </a:extLst>
          </p:cNvPr>
          <p:cNvSpPr>
            <a:spLocks noEditPoints="1"/>
          </p:cNvSpPr>
          <p:nvPr/>
        </p:nvSpPr>
        <p:spPr bwMode="auto">
          <a:xfrm>
            <a:off x="11127059" y="415140"/>
            <a:ext cx="627294" cy="562253"/>
          </a:xfrm>
          <a:custGeom>
            <a:avLst/>
            <a:gdLst>
              <a:gd name="T0" fmla="*/ 0 w 185"/>
              <a:gd name="T1" fmla="*/ 133 h 166"/>
              <a:gd name="T2" fmla="*/ 42 w 185"/>
              <a:gd name="T3" fmla="*/ 130 h 166"/>
              <a:gd name="T4" fmla="*/ 77 w 185"/>
              <a:gd name="T5" fmla="*/ 125 h 166"/>
              <a:gd name="T6" fmla="*/ 111 w 185"/>
              <a:gd name="T7" fmla="*/ 112 h 166"/>
              <a:gd name="T8" fmla="*/ 116 w 185"/>
              <a:gd name="T9" fmla="*/ 111 h 166"/>
              <a:gd name="T10" fmla="*/ 138 w 185"/>
              <a:gd name="T11" fmla="*/ 97 h 166"/>
              <a:gd name="T12" fmla="*/ 130 w 185"/>
              <a:gd name="T13" fmla="*/ 72 h 166"/>
              <a:gd name="T14" fmla="*/ 119 w 185"/>
              <a:gd name="T15" fmla="*/ 68 h 166"/>
              <a:gd name="T16" fmla="*/ 109 w 185"/>
              <a:gd name="T17" fmla="*/ 66 h 166"/>
              <a:gd name="T18" fmla="*/ 68 w 185"/>
              <a:gd name="T19" fmla="*/ 52 h 166"/>
              <a:gd name="T20" fmla="*/ 23 w 185"/>
              <a:gd name="T21" fmla="*/ 46 h 166"/>
              <a:gd name="T22" fmla="*/ 20 w 185"/>
              <a:gd name="T23" fmla="*/ 46 h 166"/>
              <a:gd name="T24" fmla="*/ 39 w 185"/>
              <a:gd name="T25" fmla="*/ 23 h 166"/>
              <a:gd name="T26" fmla="*/ 107 w 185"/>
              <a:gd name="T27" fmla="*/ 3 h 166"/>
              <a:gd name="T28" fmla="*/ 174 w 185"/>
              <a:gd name="T29" fmla="*/ 52 h 166"/>
              <a:gd name="T30" fmla="*/ 181 w 185"/>
              <a:gd name="T31" fmla="*/ 106 h 166"/>
              <a:gd name="T32" fmla="*/ 175 w 185"/>
              <a:gd name="T33" fmla="*/ 111 h 166"/>
              <a:gd name="T34" fmla="*/ 145 w 185"/>
              <a:gd name="T35" fmla="*/ 111 h 166"/>
              <a:gd name="T36" fmla="*/ 129 w 185"/>
              <a:gd name="T37" fmla="*/ 123 h 166"/>
              <a:gd name="T38" fmla="*/ 139 w 185"/>
              <a:gd name="T39" fmla="*/ 142 h 166"/>
              <a:gd name="T40" fmla="*/ 149 w 185"/>
              <a:gd name="T41" fmla="*/ 144 h 166"/>
              <a:gd name="T42" fmla="*/ 163 w 185"/>
              <a:gd name="T43" fmla="*/ 144 h 166"/>
              <a:gd name="T44" fmla="*/ 160 w 185"/>
              <a:gd name="T45" fmla="*/ 148 h 166"/>
              <a:gd name="T46" fmla="*/ 143 w 185"/>
              <a:gd name="T47" fmla="*/ 163 h 166"/>
              <a:gd name="T48" fmla="*/ 134 w 185"/>
              <a:gd name="T49" fmla="*/ 165 h 166"/>
              <a:gd name="T50" fmla="*/ 28 w 185"/>
              <a:gd name="T51" fmla="*/ 166 h 166"/>
              <a:gd name="T52" fmla="*/ 18 w 185"/>
              <a:gd name="T53" fmla="*/ 161 h 166"/>
              <a:gd name="T54" fmla="*/ 2 w 185"/>
              <a:gd name="T55" fmla="*/ 137 h 166"/>
              <a:gd name="T56" fmla="*/ 0 w 185"/>
              <a:gd name="T57" fmla="*/ 133 h 166"/>
              <a:gd name="T58" fmla="*/ 157 w 185"/>
              <a:gd name="T59" fmla="*/ 68 h 166"/>
              <a:gd name="T60" fmla="*/ 151 w 185"/>
              <a:gd name="T61" fmla="*/ 73 h 166"/>
              <a:gd name="T62" fmla="*/ 156 w 185"/>
              <a:gd name="T63" fmla="*/ 78 h 166"/>
              <a:gd name="T64" fmla="*/ 161 w 185"/>
              <a:gd name="T65" fmla="*/ 73 h 166"/>
              <a:gd name="T66" fmla="*/ 157 w 185"/>
              <a:gd name="T67" fmla="*/ 68 h 166"/>
              <a:gd name="T68" fmla="*/ 151 w 185"/>
              <a:gd name="T69" fmla="*/ 95 h 166"/>
              <a:gd name="T70" fmla="*/ 155 w 185"/>
              <a:gd name="T71" fmla="*/ 100 h 166"/>
              <a:gd name="T72" fmla="*/ 161 w 185"/>
              <a:gd name="T73" fmla="*/ 95 h 166"/>
              <a:gd name="T74" fmla="*/ 156 w 185"/>
              <a:gd name="T75" fmla="*/ 90 h 166"/>
              <a:gd name="T76" fmla="*/ 151 w 185"/>
              <a:gd name="T77" fmla="*/ 9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5" h="166">
                <a:moveTo>
                  <a:pt x="0" y="133"/>
                </a:moveTo>
                <a:cubicBezTo>
                  <a:pt x="14" y="132"/>
                  <a:pt x="28" y="132"/>
                  <a:pt x="42" y="130"/>
                </a:cubicBezTo>
                <a:cubicBezTo>
                  <a:pt x="54" y="129"/>
                  <a:pt x="66" y="127"/>
                  <a:pt x="77" y="125"/>
                </a:cubicBezTo>
                <a:cubicBezTo>
                  <a:pt x="89" y="122"/>
                  <a:pt x="101" y="118"/>
                  <a:pt x="111" y="112"/>
                </a:cubicBezTo>
                <a:cubicBezTo>
                  <a:pt x="112" y="111"/>
                  <a:pt x="115" y="111"/>
                  <a:pt x="116" y="111"/>
                </a:cubicBezTo>
                <a:cubicBezTo>
                  <a:pt x="126" y="111"/>
                  <a:pt x="135" y="106"/>
                  <a:pt x="138" y="97"/>
                </a:cubicBezTo>
                <a:cubicBezTo>
                  <a:pt x="141" y="88"/>
                  <a:pt x="138" y="78"/>
                  <a:pt x="130" y="72"/>
                </a:cubicBezTo>
                <a:cubicBezTo>
                  <a:pt x="127" y="70"/>
                  <a:pt x="123" y="69"/>
                  <a:pt x="119" y="68"/>
                </a:cubicBezTo>
                <a:cubicBezTo>
                  <a:pt x="116" y="67"/>
                  <a:pt x="112" y="67"/>
                  <a:pt x="109" y="66"/>
                </a:cubicBezTo>
                <a:cubicBezTo>
                  <a:pt x="96" y="59"/>
                  <a:pt x="82" y="55"/>
                  <a:pt x="68" y="52"/>
                </a:cubicBezTo>
                <a:cubicBezTo>
                  <a:pt x="53" y="50"/>
                  <a:pt x="38" y="48"/>
                  <a:pt x="23" y="46"/>
                </a:cubicBezTo>
                <a:cubicBezTo>
                  <a:pt x="22" y="46"/>
                  <a:pt x="22" y="46"/>
                  <a:pt x="20" y="46"/>
                </a:cubicBezTo>
                <a:cubicBezTo>
                  <a:pt x="25" y="37"/>
                  <a:pt x="31" y="30"/>
                  <a:pt x="39" y="23"/>
                </a:cubicBezTo>
                <a:cubicBezTo>
                  <a:pt x="59" y="7"/>
                  <a:pt x="82" y="0"/>
                  <a:pt x="107" y="3"/>
                </a:cubicBezTo>
                <a:cubicBezTo>
                  <a:pt x="137" y="7"/>
                  <a:pt x="160" y="24"/>
                  <a:pt x="174" y="52"/>
                </a:cubicBezTo>
                <a:cubicBezTo>
                  <a:pt x="183" y="69"/>
                  <a:pt x="185" y="87"/>
                  <a:pt x="181" y="106"/>
                </a:cubicBezTo>
                <a:cubicBezTo>
                  <a:pt x="181" y="110"/>
                  <a:pt x="179" y="112"/>
                  <a:pt x="175" y="111"/>
                </a:cubicBezTo>
                <a:cubicBezTo>
                  <a:pt x="165" y="111"/>
                  <a:pt x="155" y="111"/>
                  <a:pt x="145" y="111"/>
                </a:cubicBezTo>
                <a:cubicBezTo>
                  <a:pt x="138" y="112"/>
                  <a:pt x="131" y="117"/>
                  <a:pt x="129" y="123"/>
                </a:cubicBezTo>
                <a:cubicBezTo>
                  <a:pt x="128" y="132"/>
                  <a:pt x="131" y="139"/>
                  <a:pt x="139" y="142"/>
                </a:cubicBezTo>
                <a:cubicBezTo>
                  <a:pt x="142" y="144"/>
                  <a:pt x="146" y="143"/>
                  <a:pt x="149" y="144"/>
                </a:cubicBezTo>
                <a:cubicBezTo>
                  <a:pt x="154" y="144"/>
                  <a:pt x="158" y="144"/>
                  <a:pt x="163" y="144"/>
                </a:cubicBezTo>
                <a:cubicBezTo>
                  <a:pt x="162" y="145"/>
                  <a:pt x="161" y="147"/>
                  <a:pt x="160" y="148"/>
                </a:cubicBezTo>
                <a:cubicBezTo>
                  <a:pt x="154" y="153"/>
                  <a:pt x="149" y="158"/>
                  <a:pt x="143" y="163"/>
                </a:cubicBezTo>
                <a:cubicBezTo>
                  <a:pt x="140" y="164"/>
                  <a:pt x="137" y="165"/>
                  <a:pt x="134" y="165"/>
                </a:cubicBezTo>
                <a:cubicBezTo>
                  <a:pt x="99" y="166"/>
                  <a:pt x="63" y="165"/>
                  <a:pt x="28" y="166"/>
                </a:cubicBezTo>
                <a:cubicBezTo>
                  <a:pt x="23" y="166"/>
                  <a:pt x="20" y="164"/>
                  <a:pt x="18" y="161"/>
                </a:cubicBezTo>
                <a:cubicBezTo>
                  <a:pt x="13" y="153"/>
                  <a:pt x="7" y="145"/>
                  <a:pt x="2" y="137"/>
                </a:cubicBezTo>
                <a:cubicBezTo>
                  <a:pt x="1" y="136"/>
                  <a:pt x="0" y="135"/>
                  <a:pt x="0" y="133"/>
                </a:cubicBezTo>
                <a:close/>
                <a:moveTo>
                  <a:pt x="157" y="68"/>
                </a:moveTo>
                <a:cubicBezTo>
                  <a:pt x="152" y="68"/>
                  <a:pt x="151" y="70"/>
                  <a:pt x="151" y="73"/>
                </a:cubicBezTo>
                <a:cubicBezTo>
                  <a:pt x="151" y="76"/>
                  <a:pt x="152" y="78"/>
                  <a:pt x="156" y="78"/>
                </a:cubicBezTo>
                <a:cubicBezTo>
                  <a:pt x="159" y="78"/>
                  <a:pt x="161" y="76"/>
                  <a:pt x="161" y="73"/>
                </a:cubicBezTo>
                <a:cubicBezTo>
                  <a:pt x="161" y="70"/>
                  <a:pt x="159" y="68"/>
                  <a:pt x="157" y="68"/>
                </a:cubicBezTo>
                <a:close/>
                <a:moveTo>
                  <a:pt x="151" y="95"/>
                </a:moveTo>
                <a:cubicBezTo>
                  <a:pt x="151" y="98"/>
                  <a:pt x="152" y="100"/>
                  <a:pt x="155" y="100"/>
                </a:cubicBezTo>
                <a:cubicBezTo>
                  <a:pt x="158" y="99"/>
                  <a:pt x="160" y="97"/>
                  <a:pt x="161" y="95"/>
                </a:cubicBezTo>
                <a:cubicBezTo>
                  <a:pt x="162" y="92"/>
                  <a:pt x="159" y="90"/>
                  <a:pt x="156" y="90"/>
                </a:cubicBezTo>
                <a:cubicBezTo>
                  <a:pt x="153" y="90"/>
                  <a:pt x="151" y="91"/>
                  <a:pt x="151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0" name="Freeform 13">
            <a:extLst>
              <a:ext uri="{FF2B5EF4-FFF2-40B4-BE49-F238E27FC236}">
                <a16:creationId xmlns:a16="http://schemas.microsoft.com/office/drawing/2014/main" id="{EC2C7A8E-F6D2-4507-8FE8-2CCB1585C521}"/>
              </a:ext>
            </a:extLst>
          </p:cNvPr>
          <p:cNvSpPr/>
          <p:nvPr/>
        </p:nvSpPr>
        <p:spPr bwMode="auto">
          <a:xfrm>
            <a:off x="11116790" y="607693"/>
            <a:ext cx="261016" cy="220793"/>
          </a:xfrm>
          <a:custGeom>
            <a:avLst/>
            <a:gdLst>
              <a:gd name="T0" fmla="*/ 0 w 77"/>
              <a:gd name="T1" fmla="*/ 64 h 65"/>
              <a:gd name="T2" fmla="*/ 15 w 77"/>
              <a:gd name="T3" fmla="*/ 8 h 65"/>
              <a:gd name="T4" fmla="*/ 16 w 77"/>
              <a:gd name="T5" fmla="*/ 3 h 65"/>
              <a:gd name="T6" fmla="*/ 21 w 77"/>
              <a:gd name="T7" fmla="*/ 0 h 65"/>
              <a:gd name="T8" fmla="*/ 61 w 77"/>
              <a:gd name="T9" fmla="*/ 4 h 65"/>
              <a:gd name="T10" fmla="*/ 75 w 77"/>
              <a:gd name="T11" fmla="*/ 7 h 65"/>
              <a:gd name="T12" fmla="*/ 77 w 77"/>
              <a:gd name="T13" fmla="*/ 10 h 65"/>
              <a:gd name="T14" fmla="*/ 77 w 77"/>
              <a:gd name="T15" fmla="*/ 55 h 65"/>
              <a:gd name="T16" fmla="*/ 74 w 77"/>
              <a:gd name="T17" fmla="*/ 58 h 65"/>
              <a:gd name="T18" fmla="*/ 3 w 77"/>
              <a:gd name="T19" fmla="*/ 65 h 65"/>
              <a:gd name="T20" fmla="*/ 0 w 77"/>
              <a:gd name="T21" fmla="*/ 6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" h="65">
                <a:moveTo>
                  <a:pt x="0" y="64"/>
                </a:moveTo>
                <a:cubicBezTo>
                  <a:pt x="5" y="45"/>
                  <a:pt x="10" y="26"/>
                  <a:pt x="15" y="8"/>
                </a:cubicBezTo>
                <a:cubicBezTo>
                  <a:pt x="15" y="6"/>
                  <a:pt x="15" y="4"/>
                  <a:pt x="16" y="3"/>
                </a:cubicBezTo>
                <a:cubicBezTo>
                  <a:pt x="17" y="1"/>
                  <a:pt x="19" y="0"/>
                  <a:pt x="21" y="0"/>
                </a:cubicBezTo>
                <a:cubicBezTo>
                  <a:pt x="34" y="1"/>
                  <a:pt x="48" y="3"/>
                  <a:pt x="61" y="4"/>
                </a:cubicBezTo>
                <a:cubicBezTo>
                  <a:pt x="66" y="4"/>
                  <a:pt x="70" y="6"/>
                  <a:pt x="75" y="7"/>
                </a:cubicBezTo>
                <a:cubicBezTo>
                  <a:pt x="76" y="7"/>
                  <a:pt x="77" y="9"/>
                  <a:pt x="77" y="10"/>
                </a:cubicBezTo>
                <a:cubicBezTo>
                  <a:pt x="77" y="25"/>
                  <a:pt x="77" y="40"/>
                  <a:pt x="77" y="55"/>
                </a:cubicBezTo>
                <a:cubicBezTo>
                  <a:pt x="77" y="56"/>
                  <a:pt x="75" y="58"/>
                  <a:pt x="74" y="58"/>
                </a:cubicBezTo>
                <a:cubicBezTo>
                  <a:pt x="50" y="63"/>
                  <a:pt x="26" y="65"/>
                  <a:pt x="3" y="65"/>
                </a:cubicBezTo>
                <a:cubicBezTo>
                  <a:pt x="2" y="65"/>
                  <a:pt x="1" y="65"/>
                  <a:pt x="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1" name="Freeform 16">
            <a:extLst>
              <a:ext uri="{FF2B5EF4-FFF2-40B4-BE49-F238E27FC236}">
                <a16:creationId xmlns:a16="http://schemas.microsoft.com/office/drawing/2014/main" id="{8064BEC0-4E3D-46F7-B2C0-B8C7945B47B6}"/>
              </a:ext>
            </a:extLst>
          </p:cNvPr>
          <p:cNvSpPr/>
          <p:nvPr/>
        </p:nvSpPr>
        <p:spPr bwMode="auto">
          <a:xfrm>
            <a:off x="11415461" y="641924"/>
            <a:ext cx="57338" cy="152330"/>
          </a:xfrm>
          <a:custGeom>
            <a:avLst/>
            <a:gdLst>
              <a:gd name="T0" fmla="*/ 0 w 17"/>
              <a:gd name="T1" fmla="*/ 45 h 45"/>
              <a:gd name="T2" fmla="*/ 0 w 17"/>
              <a:gd name="T3" fmla="*/ 0 h 45"/>
              <a:gd name="T4" fmla="*/ 17 w 17"/>
              <a:gd name="T5" fmla="*/ 7 h 45"/>
              <a:gd name="T6" fmla="*/ 17 w 17"/>
              <a:gd name="T7" fmla="*/ 38 h 45"/>
              <a:gd name="T8" fmla="*/ 0 w 17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45">
                <a:moveTo>
                  <a:pt x="0" y="45"/>
                </a:moveTo>
                <a:cubicBezTo>
                  <a:pt x="0" y="30"/>
                  <a:pt x="0" y="16"/>
                  <a:pt x="0" y="0"/>
                </a:cubicBezTo>
                <a:cubicBezTo>
                  <a:pt x="6" y="2"/>
                  <a:pt x="11" y="5"/>
                  <a:pt x="17" y="7"/>
                </a:cubicBezTo>
                <a:cubicBezTo>
                  <a:pt x="9" y="18"/>
                  <a:pt x="9" y="28"/>
                  <a:pt x="17" y="38"/>
                </a:cubicBezTo>
                <a:cubicBezTo>
                  <a:pt x="11" y="40"/>
                  <a:pt x="6" y="42"/>
                  <a:pt x="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3B5AE3F2-3E07-4C5E-8CB3-F9E534D9C7E5}"/>
              </a:ext>
            </a:extLst>
          </p:cNvPr>
          <p:cNvSpPr/>
          <p:nvPr/>
        </p:nvSpPr>
        <p:spPr bwMode="auto">
          <a:xfrm>
            <a:off x="11598599" y="828486"/>
            <a:ext cx="129224" cy="36799"/>
          </a:xfrm>
          <a:custGeom>
            <a:avLst/>
            <a:gdLst>
              <a:gd name="T0" fmla="*/ 38 w 38"/>
              <a:gd name="T1" fmla="*/ 0 h 11"/>
              <a:gd name="T2" fmla="*/ 33 w 38"/>
              <a:gd name="T3" fmla="*/ 9 h 11"/>
              <a:gd name="T4" fmla="*/ 30 w 38"/>
              <a:gd name="T5" fmla="*/ 11 h 11"/>
              <a:gd name="T6" fmla="*/ 7 w 38"/>
              <a:gd name="T7" fmla="*/ 11 h 11"/>
              <a:gd name="T8" fmla="*/ 0 w 38"/>
              <a:gd name="T9" fmla="*/ 6 h 11"/>
              <a:gd name="T10" fmla="*/ 5 w 38"/>
              <a:gd name="T11" fmla="*/ 0 h 11"/>
              <a:gd name="T12" fmla="*/ 38 w 38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11">
                <a:moveTo>
                  <a:pt x="38" y="0"/>
                </a:moveTo>
                <a:cubicBezTo>
                  <a:pt x="36" y="4"/>
                  <a:pt x="34" y="7"/>
                  <a:pt x="33" y="9"/>
                </a:cubicBezTo>
                <a:cubicBezTo>
                  <a:pt x="32" y="10"/>
                  <a:pt x="31" y="11"/>
                  <a:pt x="30" y="11"/>
                </a:cubicBezTo>
                <a:cubicBezTo>
                  <a:pt x="22" y="11"/>
                  <a:pt x="14" y="11"/>
                  <a:pt x="7" y="11"/>
                </a:cubicBezTo>
                <a:cubicBezTo>
                  <a:pt x="3" y="11"/>
                  <a:pt x="1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16" y="0"/>
                  <a:pt x="26" y="0"/>
                  <a:pt x="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6C43EFBA-B787-4CEC-AC6B-3BFEBB60B3E0}"/>
              </a:ext>
            </a:extLst>
          </p:cNvPr>
          <p:cNvSpPr/>
          <p:nvPr/>
        </p:nvSpPr>
        <p:spPr bwMode="auto">
          <a:xfrm>
            <a:off x="11489914" y="678723"/>
            <a:ext cx="71031" cy="74454"/>
          </a:xfrm>
          <a:custGeom>
            <a:avLst/>
            <a:gdLst>
              <a:gd name="T0" fmla="*/ 21 w 21"/>
              <a:gd name="T1" fmla="*/ 11 h 22"/>
              <a:gd name="T2" fmla="*/ 11 w 21"/>
              <a:gd name="T3" fmla="*/ 22 h 22"/>
              <a:gd name="T4" fmla="*/ 0 w 21"/>
              <a:gd name="T5" fmla="*/ 11 h 22"/>
              <a:gd name="T6" fmla="*/ 11 w 21"/>
              <a:gd name="T7" fmla="*/ 0 h 22"/>
              <a:gd name="T8" fmla="*/ 21 w 21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2">
                <a:moveTo>
                  <a:pt x="21" y="11"/>
                </a:moveTo>
                <a:cubicBezTo>
                  <a:pt x="21" y="18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6"/>
                  <a:pt x="5" y="0"/>
                  <a:pt x="11" y="0"/>
                </a:cubicBezTo>
                <a:cubicBezTo>
                  <a:pt x="16" y="1"/>
                  <a:pt x="21" y="6"/>
                  <a:pt x="21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LID4096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2193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071884" y="308761"/>
            <a:ext cx="9761432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3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9" name="Grupo 38"/>
          <p:cNvGrpSpPr/>
          <p:nvPr/>
        </p:nvGrpSpPr>
        <p:grpSpPr>
          <a:xfrm>
            <a:off x="336821" y="1785803"/>
            <a:ext cx="11579695" cy="4901868"/>
            <a:chOff x="820916" y="1749944"/>
            <a:chExt cx="10585116" cy="448084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5F930B-2E79-4166-B390-CDBACA2EBFB9}"/>
                </a:ext>
              </a:extLst>
            </p:cNvPr>
            <p:cNvGrpSpPr/>
            <p:nvPr/>
          </p:nvGrpSpPr>
          <p:grpSpPr>
            <a:xfrm>
              <a:off x="4119043" y="2276874"/>
              <a:ext cx="3953917" cy="3953917"/>
              <a:chOff x="3018304" y="1378094"/>
              <a:chExt cx="3096667" cy="3096667"/>
            </a:xfrm>
          </p:grpSpPr>
          <p:sp>
            <p:nvSpPr>
              <p:cNvPr id="4" name="Block Arc 3">
                <a:extLst>
                  <a:ext uri="{FF2B5EF4-FFF2-40B4-BE49-F238E27FC236}">
                    <a16:creationId xmlns:a16="http://schemas.microsoft.com/office/drawing/2014/main" id="{AD6A35FF-59F5-4397-A877-A70939F33676}"/>
                  </a:ext>
                </a:extLst>
              </p:cNvPr>
              <p:cNvSpPr/>
              <p:nvPr/>
            </p:nvSpPr>
            <p:spPr>
              <a:xfrm rot="8261054">
                <a:off x="3018304" y="1378094"/>
                <a:ext cx="3096667" cy="3096667"/>
              </a:xfrm>
              <a:prstGeom prst="blockArc">
                <a:avLst>
                  <a:gd name="adj1" fmla="val 13411126"/>
                  <a:gd name="adj2" fmla="val 15919102"/>
                  <a:gd name="adj3" fmla="val 6907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Block Arc 4">
                <a:extLst>
                  <a:ext uri="{FF2B5EF4-FFF2-40B4-BE49-F238E27FC236}">
                    <a16:creationId xmlns:a16="http://schemas.microsoft.com/office/drawing/2014/main" id="{8A584821-BA63-4C9C-8AB8-A7B581A3A2D3}"/>
                  </a:ext>
                </a:extLst>
              </p:cNvPr>
              <p:cNvSpPr/>
              <p:nvPr/>
            </p:nvSpPr>
            <p:spPr>
              <a:xfrm rot="19032052">
                <a:off x="3018304" y="1378094"/>
                <a:ext cx="3096667" cy="3096667"/>
              </a:xfrm>
              <a:prstGeom prst="blockArc">
                <a:avLst>
                  <a:gd name="adj1" fmla="val 10899473"/>
                  <a:gd name="adj2" fmla="val 13310838"/>
                  <a:gd name="adj3" fmla="val 7042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0BD85F4E-CC9D-43CD-A6A1-7EEC55E32525}"/>
                  </a:ext>
                </a:extLst>
              </p:cNvPr>
              <p:cNvGrpSpPr/>
              <p:nvPr/>
            </p:nvGrpSpPr>
            <p:grpSpPr>
              <a:xfrm>
                <a:off x="3018304" y="1378094"/>
                <a:ext cx="3096667" cy="3096667"/>
                <a:chOff x="3018304" y="1378094"/>
                <a:chExt cx="3096667" cy="3096667"/>
              </a:xfrm>
            </p:grpSpPr>
            <p:sp>
              <p:nvSpPr>
                <p:cNvPr id="9" name="Block Arc 8">
                  <a:extLst>
                    <a:ext uri="{FF2B5EF4-FFF2-40B4-BE49-F238E27FC236}">
                      <a16:creationId xmlns:a16="http://schemas.microsoft.com/office/drawing/2014/main" id="{AF149F72-501E-47AB-A87F-6B213D3E40B8}"/>
                    </a:ext>
                  </a:extLst>
                </p:cNvPr>
                <p:cNvSpPr/>
                <p:nvPr/>
              </p:nvSpPr>
              <p:spPr>
                <a:xfrm>
                  <a:off x="3018304" y="1378094"/>
                  <a:ext cx="3096667" cy="3096667"/>
                </a:xfrm>
                <a:prstGeom prst="blockArc">
                  <a:avLst>
                    <a:gd name="adj1" fmla="val 10849205"/>
                    <a:gd name="adj2" fmla="val 13299261"/>
                    <a:gd name="adj3" fmla="val 7053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0" name="Block Arc 9">
                  <a:extLst>
                    <a:ext uri="{FF2B5EF4-FFF2-40B4-BE49-F238E27FC236}">
                      <a16:creationId xmlns:a16="http://schemas.microsoft.com/office/drawing/2014/main" id="{13427C07-F326-4AF7-9A82-17715C918844}"/>
                    </a:ext>
                  </a:extLst>
                </p:cNvPr>
                <p:cNvSpPr/>
                <p:nvPr/>
              </p:nvSpPr>
              <p:spPr>
                <a:xfrm rot="5400000">
                  <a:off x="3018304" y="1378094"/>
                  <a:ext cx="3096667" cy="3096667"/>
                </a:xfrm>
                <a:prstGeom prst="blockArc">
                  <a:avLst>
                    <a:gd name="adj1" fmla="val 13650321"/>
                    <a:gd name="adj2" fmla="val 16152490"/>
                    <a:gd name="adj3" fmla="val 7179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sz="270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7" name="Block Arc 6">
                <a:extLst>
                  <a:ext uri="{FF2B5EF4-FFF2-40B4-BE49-F238E27FC236}">
                    <a16:creationId xmlns:a16="http://schemas.microsoft.com/office/drawing/2014/main" id="{45064181-341B-4B59-BA12-907D3B836C6C}"/>
                  </a:ext>
                </a:extLst>
              </p:cNvPr>
              <p:cNvSpPr/>
              <p:nvPr/>
            </p:nvSpPr>
            <p:spPr>
              <a:xfrm rot="2854073">
                <a:off x="3018304" y="1378094"/>
                <a:ext cx="3096667" cy="3096667"/>
              </a:xfrm>
              <a:prstGeom prst="blockArc">
                <a:avLst>
                  <a:gd name="adj1" fmla="val 10553048"/>
                  <a:gd name="adj2" fmla="val 13271468"/>
                  <a:gd name="adj3" fmla="val 7031"/>
                </a:avLst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E1341587-0B68-45B1-9538-DB8793043ED9}"/>
                  </a:ext>
                </a:extLst>
              </p:cNvPr>
              <p:cNvSpPr/>
              <p:nvPr/>
            </p:nvSpPr>
            <p:spPr>
              <a:xfrm rot="2854464">
                <a:off x="3018304" y="1378094"/>
                <a:ext cx="3096667" cy="3096667"/>
              </a:xfrm>
              <a:prstGeom prst="blockArc">
                <a:avLst>
                  <a:gd name="adj1" fmla="val 13411126"/>
                  <a:gd name="adj2" fmla="val 16068669"/>
                  <a:gd name="adj3" fmla="val 7199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0062175-0A35-4B95-820D-F42542DAD10C}"/>
                </a:ext>
              </a:extLst>
            </p:cNvPr>
            <p:cNvGrpSpPr/>
            <p:nvPr/>
          </p:nvGrpSpPr>
          <p:grpSpPr>
            <a:xfrm>
              <a:off x="7981218" y="1772819"/>
              <a:ext cx="2827389" cy="1031621"/>
              <a:chOff x="6457218" y="1772816"/>
              <a:chExt cx="2291246" cy="1031621"/>
            </a:xfrm>
          </p:grpSpPr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19B7655F-3AA4-4BDC-A5AB-98B067B80FDD}"/>
                  </a:ext>
                </a:extLst>
              </p:cNvPr>
              <p:cNvSpPr txBox="1"/>
              <p:nvPr/>
            </p:nvSpPr>
            <p:spPr>
              <a:xfrm>
                <a:off x="6457218" y="1772816"/>
                <a:ext cx="229124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D9EBA74E-D161-49A6-B197-BD39FDF3CF29}"/>
                  </a:ext>
                </a:extLst>
              </p:cNvPr>
              <p:cNvSpPr txBox="1"/>
              <p:nvPr/>
            </p:nvSpPr>
            <p:spPr>
              <a:xfrm>
                <a:off x="6457218" y="2044814"/>
                <a:ext cx="2291246" cy="75962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رشما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  <a:p>
                <a:pPr algn="r" rtl="1"/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2B1507E-ED19-4D56-A440-4566B9877C31}"/>
                </a:ext>
              </a:extLst>
            </p:cNvPr>
            <p:cNvGrpSpPr/>
            <p:nvPr/>
          </p:nvGrpSpPr>
          <p:grpSpPr>
            <a:xfrm>
              <a:off x="8578643" y="3284987"/>
              <a:ext cx="2827389" cy="862816"/>
              <a:chOff x="6889266" y="3284984"/>
              <a:chExt cx="1998238" cy="862816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BCBD5A2E-32E0-49A4-965A-6302EC0F4091}"/>
                  </a:ext>
                </a:extLst>
              </p:cNvPr>
              <p:cNvSpPr txBox="1"/>
              <p:nvPr/>
            </p:nvSpPr>
            <p:spPr>
              <a:xfrm>
                <a:off x="6889266" y="3284984"/>
                <a:ext cx="1998238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C8FE1-7CC1-4648-862B-B084C3CC2F70}"/>
                  </a:ext>
                </a:extLst>
              </p:cNvPr>
              <p:cNvSpPr txBox="1"/>
              <p:nvPr/>
            </p:nvSpPr>
            <p:spPr>
              <a:xfrm>
                <a:off x="6889266" y="3556982"/>
                <a:ext cx="1998238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CE9FBBA1-8D31-4A60-B6E6-219641F284F3}"/>
                </a:ext>
              </a:extLst>
            </p:cNvPr>
            <p:cNvGrpSpPr/>
            <p:nvPr/>
          </p:nvGrpSpPr>
          <p:grpSpPr>
            <a:xfrm>
              <a:off x="8197242" y="5127031"/>
              <a:ext cx="2827389" cy="862816"/>
              <a:chOff x="6673242" y="5020022"/>
              <a:chExt cx="2291246" cy="862816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20453F4B-EE81-4F5F-AEA2-20DD9A8FB40C}"/>
                  </a:ext>
                </a:extLst>
              </p:cNvPr>
              <p:cNvSpPr txBox="1"/>
              <p:nvPr/>
            </p:nvSpPr>
            <p:spPr>
              <a:xfrm>
                <a:off x="6673242" y="5020022"/>
                <a:ext cx="229124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9123C0E9-68CE-48C5-9D53-811F1A1D6064}"/>
                  </a:ext>
                </a:extLst>
              </p:cNvPr>
              <p:cNvSpPr txBox="1"/>
              <p:nvPr/>
            </p:nvSpPr>
            <p:spPr>
              <a:xfrm>
                <a:off x="6673242" y="5292020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30E9A559-81DA-4F2E-B62D-99A77DC77C79}"/>
                </a:ext>
              </a:extLst>
            </p:cNvPr>
            <p:cNvGrpSpPr/>
            <p:nvPr/>
          </p:nvGrpSpPr>
          <p:grpSpPr>
            <a:xfrm>
              <a:off x="1492844" y="1749944"/>
              <a:ext cx="2789947" cy="862816"/>
              <a:chOff x="467544" y="1749941"/>
              <a:chExt cx="2291246" cy="862816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6D6324EF-DC37-4A0D-B394-0336B13C70B1}"/>
                  </a:ext>
                </a:extLst>
              </p:cNvPr>
              <p:cNvSpPr txBox="1"/>
              <p:nvPr/>
            </p:nvSpPr>
            <p:spPr>
              <a:xfrm>
                <a:off x="467544" y="1749941"/>
                <a:ext cx="2221432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A7178778-A1A9-46E8-AA88-3FAB5EBC6744}"/>
                  </a:ext>
                </a:extLst>
              </p:cNvPr>
              <p:cNvSpPr txBox="1"/>
              <p:nvPr/>
            </p:nvSpPr>
            <p:spPr>
              <a:xfrm>
                <a:off x="467544" y="2021939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81F0443-4500-494B-854D-FA9A69880D71}"/>
                </a:ext>
              </a:extLst>
            </p:cNvPr>
            <p:cNvGrpSpPr/>
            <p:nvPr/>
          </p:nvGrpSpPr>
          <p:grpSpPr>
            <a:xfrm>
              <a:off x="820916" y="3284987"/>
              <a:ext cx="2802170" cy="862816"/>
              <a:chOff x="242744" y="3314387"/>
              <a:chExt cx="2011990" cy="862816"/>
            </a:xfrm>
          </p:grpSpPr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EAEB1907-4571-42CA-8DB2-F7E394122480}"/>
                  </a:ext>
                </a:extLst>
              </p:cNvPr>
              <p:cNvSpPr txBox="1"/>
              <p:nvPr/>
            </p:nvSpPr>
            <p:spPr>
              <a:xfrm>
                <a:off x="242744" y="3314387"/>
                <a:ext cx="1942176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881F4412-DD31-4E99-A173-179580967123}"/>
                  </a:ext>
                </a:extLst>
              </p:cNvPr>
              <p:cNvSpPr txBox="1"/>
              <p:nvPr/>
            </p:nvSpPr>
            <p:spPr>
              <a:xfrm>
                <a:off x="251520" y="3586385"/>
                <a:ext cx="2003214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07632A5-E8C9-4273-90DE-088187AF15F2}"/>
                </a:ext>
              </a:extLst>
            </p:cNvPr>
            <p:cNvGrpSpPr/>
            <p:nvPr/>
          </p:nvGrpSpPr>
          <p:grpSpPr>
            <a:xfrm>
              <a:off x="1264596" y="5127031"/>
              <a:ext cx="2802170" cy="862816"/>
              <a:chOff x="251520" y="4998238"/>
              <a:chExt cx="2291246" cy="862816"/>
            </a:xfrm>
          </p:grpSpPr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A1F473B1-8CA1-4373-B300-6A95478358A9}"/>
                  </a:ext>
                </a:extLst>
              </p:cNvPr>
              <p:cNvSpPr txBox="1"/>
              <p:nvPr/>
            </p:nvSpPr>
            <p:spPr>
              <a:xfrm>
                <a:off x="251520" y="4998238"/>
                <a:ext cx="2221432" cy="28134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:a16="http://schemas.microsoft.com/office/drawing/2014/main" id="{17F0DE06-66ED-4255-BCA1-745C7C488093}"/>
                  </a:ext>
                </a:extLst>
              </p:cNvPr>
              <p:cNvSpPr txBox="1"/>
              <p:nvPr/>
            </p:nvSpPr>
            <p:spPr>
              <a:xfrm>
                <a:off x="251520" y="5270236"/>
                <a:ext cx="2291246" cy="5908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شما به سادگی می توانید مخاطبان خود را تحت تاثیر قرار دهید و به گزارش های خود جذابیت و زیبایی بی نظیری اضافه کنید.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3" name="Freeform 98">
              <a:extLst>
                <a:ext uri="{FF2B5EF4-FFF2-40B4-BE49-F238E27FC236}">
                  <a16:creationId xmlns:a16="http://schemas.microsoft.com/office/drawing/2014/main" id="{E19CB9B2-0EEA-4FC8-9843-2F67E89819A7}"/>
                </a:ext>
              </a:extLst>
            </p:cNvPr>
            <p:cNvSpPr/>
            <p:nvPr/>
          </p:nvSpPr>
          <p:spPr>
            <a:xfrm>
              <a:off x="6986776" y="1893972"/>
              <a:ext cx="944880" cy="350520"/>
            </a:xfrm>
            <a:custGeom>
              <a:avLst/>
              <a:gdLst>
                <a:gd name="connsiteX0" fmla="*/ 0 w 944880"/>
                <a:gd name="connsiteY0" fmla="*/ 350520 h 350520"/>
                <a:gd name="connsiteX1" fmla="*/ 388620 w 944880"/>
                <a:gd name="connsiteY1" fmla="*/ 0 h 350520"/>
                <a:gd name="connsiteX2" fmla="*/ 944880 w 944880"/>
                <a:gd name="connsiteY2" fmla="*/ 0 h 35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880" h="350520">
                  <a:moveTo>
                    <a:pt x="0" y="350520"/>
                  </a:moveTo>
                  <a:lnTo>
                    <a:pt x="388620" y="0"/>
                  </a:lnTo>
                  <a:lnTo>
                    <a:pt x="944880" y="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Freeform 99">
              <a:extLst>
                <a:ext uri="{FF2B5EF4-FFF2-40B4-BE49-F238E27FC236}">
                  <a16:creationId xmlns:a16="http://schemas.microsoft.com/office/drawing/2014/main" id="{59677CE1-5B9A-4102-82D1-127B6E46DE47}"/>
                </a:ext>
              </a:extLst>
            </p:cNvPr>
            <p:cNvSpPr/>
            <p:nvPr/>
          </p:nvSpPr>
          <p:spPr>
            <a:xfrm flipH="1">
              <a:off x="4282790" y="1893972"/>
              <a:ext cx="944880" cy="350520"/>
            </a:xfrm>
            <a:custGeom>
              <a:avLst/>
              <a:gdLst>
                <a:gd name="connsiteX0" fmla="*/ 0 w 944880"/>
                <a:gd name="connsiteY0" fmla="*/ 350520 h 350520"/>
                <a:gd name="connsiteX1" fmla="*/ 388620 w 944880"/>
                <a:gd name="connsiteY1" fmla="*/ 0 h 350520"/>
                <a:gd name="connsiteX2" fmla="*/ 944880 w 944880"/>
                <a:gd name="connsiteY2" fmla="*/ 0 h 35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4880" h="350520">
                  <a:moveTo>
                    <a:pt x="0" y="350520"/>
                  </a:moveTo>
                  <a:lnTo>
                    <a:pt x="388620" y="0"/>
                  </a:lnTo>
                  <a:lnTo>
                    <a:pt x="944880" y="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32F771AE-FDEC-4C72-B78B-164F9D1E4890}"/>
                </a:ext>
              </a:extLst>
            </p:cNvPr>
            <p:cNvCxnSpPr>
              <a:endCxn id="15" idx="1"/>
            </p:cNvCxnSpPr>
            <p:nvPr/>
          </p:nvCxnSpPr>
          <p:spPr>
            <a:xfrm flipV="1">
              <a:off x="7996726" y="3425659"/>
              <a:ext cx="581917" cy="735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Freeform 103">
              <a:extLst>
                <a:ext uri="{FF2B5EF4-FFF2-40B4-BE49-F238E27FC236}">
                  <a16:creationId xmlns:a16="http://schemas.microsoft.com/office/drawing/2014/main" id="{774D6D45-5837-473F-808E-1CB3562A0D44}"/>
                </a:ext>
              </a:extLst>
            </p:cNvPr>
            <p:cNvSpPr/>
            <p:nvPr/>
          </p:nvSpPr>
          <p:spPr>
            <a:xfrm flipH="1">
              <a:off x="3366630" y="4901981"/>
              <a:ext cx="684582" cy="191888"/>
            </a:xfrm>
            <a:custGeom>
              <a:avLst/>
              <a:gdLst>
                <a:gd name="connsiteX0" fmla="*/ 0 w 670560"/>
                <a:gd name="connsiteY0" fmla="*/ 0 h 137160"/>
                <a:gd name="connsiteX1" fmla="*/ 670560 w 670560"/>
                <a:gd name="connsiteY1" fmla="*/ 0 h 137160"/>
                <a:gd name="connsiteX2" fmla="*/ 670560 w 670560"/>
                <a:gd name="connsiteY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560" h="137160">
                  <a:moveTo>
                    <a:pt x="0" y="0"/>
                  </a:moveTo>
                  <a:lnTo>
                    <a:pt x="670560" y="0"/>
                  </a:lnTo>
                  <a:lnTo>
                    <a:pt x="670560" y="13716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051EA6B-0CEA-4D5D-BDED-E991A5947EB0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3525854" y="3425659"/>
              <a:ext cx="593190" cy="7357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Freeform 103">
              <a:extLst>
                <a:ext uri="{FF2B5EF4-FFF2-40B4-BE49-F238E27FC236}">
                  <a16:creationId xmlns:a16="http://schemas.microsoft.com/office/drawing/2014/main" id="{76210A54-68E7-4713-B7F1-D334865F24A0}"/>
                </a:ext>
              </a:extLst>
            </p:cNvPr>
            <p:cNvSpPr/>
            <p:nvPr/>
          </p:nvSpPr>
          <p:spPr>
            <a:xfrm>
              <a:off x="8129954" y="4901981"/>
              <a:ext cx="684582" cy="191888"/>
            </a:xfrm>
            <a:custGeom>
              <a:avLst/>
              <a:gdLst>
                <a:gd name="connsiteX0" fmla="*/ 0 w 670560"/>
                <a:gd name="connsiteY0" fmla="*/ 0 h 137160"/>
                <a:gd name="connsiteX1" fmla="*/ 670560 w 670560"/>
                <a:gd name="connsiteY1" fmla="*/ 0 h 137160"/>
                <a:gd name="connsiteX2" fmla="*/ 670560 w 670560"/>
                <a:gd name="connsiteY2" fmla="*/ 137160 h 13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0560" h="137160">
                  <a:moveTo>
                    <a:pt x="0" y="0"/>
                  </a:moveTo>
                  <a:lnTo>
                    <a:pt x="670560" y="0"/>
                  </a:lnTo>
                  <a:lnTo>
                    <a:pt x="670560" y="137160"/>
                  </a:lnTo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31" name="Imagen 30">
            <a:extLst>
              <a:ext uri="{FF2B5EF4-FFF2-40B4-BE49-F238E27FC236}">
                <a16:creationId xmlns:a16="http://schemas.microsoft.com/office/drawing/2014/main" id="{1708BC7F-53BB-4CC3-9336-46302C6C57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03109" y="2436888"/>
            <a:ext cx="4442237" cy="44422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763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>
            <a:extLst>
              <a:ext uri="{FF2B5EF4-FFF2-40B4-BE49-F238E27FC236}">
                <a16:creationId xmlns:a16="http://schemas.microsoft.com/office/drawing/2014/main" id="{1E63D48C-580E-4A5D-88D7-3B58B13E3FC1}"/>
              </a:ext>
            </a:extLst>
          </p:cNvPr>
          <p:cNvSpPr/>
          <p:nvPr/>
        </p:nvSpPr>
        <p:spPr>
          <a:xfrm>
            <a:off x="5600700" y="179614"/>
            <a:ext cx="6417129" cy="6482443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sp>
        <p:nvSpPr>
          <p:cNvPr id="11" name="Rectangle 35">
            <a:extLst>
              <a:ext uri="{FF2B5EF4-FFF2-40B4-BE49-F238E27FC236}">
                <a16:creationId xmlns:a16="http://schemas.microsoft.com/office/drawing/2014/main" id="{F7B866F8-88C1-44F6-92C9-795634119EE0}"/>
              </a:ext>
            </a:extLst>
          </p:cNvPr>
          <p:cNvSpPr/>
          <p:nvPr/>
        </p:nvSpPr>
        <p:spPr>
          <a:xfrm rot="5400000">
            <a:off x="1770157" y="3593516"/>
            <a:ext cx="1458683" cy="5135600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A98CE38-AA60-4EBB-B0FD-F602B4038CC9}"/>
              </a:ext>
            </a:extLst>
          </p:cNvPr>
          <p:cNvSpPr txBox="1"/>
          <p:nvPr/>
        </p:nvSpPr>
        <p:spPr>
          <a:xfrm>
            <a:off x="6445833" y="660580"/>
            <a:ext cx="2899749" cy="76944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>
              <a:lnSpc>
                <a:spcPts val="3000"/>
              </a:lnSpc>
            </a:pPr>
            <a:r>
              <a:rPr lang="fa-IR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 حرفه ای با کیفیت ارائه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259C9-7886-4569-A550-24D73648A0E9}"/>
              </a:ext>
            </a:extLst>
          </p:cNvPr>
          <p:cNvSpPr txBox="1"/>
          <p:nvPr/>
        </p:nvSpPr>
        <p:spPr>
          <a:xfrm>
            <a:off x="6445833" y="2041905"/>
            <a:ext cx="5118809" cy="138499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F7B866F8-88C1-44F6-92C9-795634119EE0}"/>
              </a:ext>
            </a:extLst>
          </p:cNvPr>
          <p:cNvSpPr/>
          <p:nvPr/>
        </p:nvSpPr>
        <p:spPr>
          <a:xfrm>
            <a:off x="5067300" y="-4"/>
            <a:ext cx="836082" cy="689066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B2763A5C-BE6F-4182-9454-718FD10688F9}"/>
              </a:ext>
            </a:extLst>
          </p:cNvPr>
          <p:cNvSpPr/>
          <p:nvPr/>
        </p:nvSpPr>
        <p:spPr>
          <a:xfrm rot="16200000">
            <a:off x="2056339" y="3078132"/>
            <a:ext cx="6858004" cy="7017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>
              <a:lnSpc>
                <a:spcPct val="110000"/>
              </a:lnSpc>
            </a:pPr>
            <a:r>
              <a:rPr lang="fa-IR" altLang="ko-KR" sz="3600" b="1" spc="30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</a:t>
            </a:r>
            <a:endParaRPr lang="en-US" altLang="ko-KR" sz="3600" b="1" spc="30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Marcador de posición de imagen 3">
            <a:extLst>
              <a:ext uri="{FF2B5EF4-FFF2-40B4-BE49-F238E27FC236}">
                <a16:creationId xmlns:a16="http://schemas.microsoft.com/office/drawing/2014/main" id="{0875ED12-6B48-455C-BBE9-6CF83936CB8D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/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C7CDD277-52C5-4279-ABBB-3912F98762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7988" y="32657"/>
            <a:ext cx="511528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3913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326853" y="303872"/>
            <a:ext cx="5232162" cy="839788"/>
          </a:xfrm>
          <a:prstGeom prst="rect">
            <a:avLst/>
          </a:prstGeom>
        </p:spPr>
        <p:txBody>
          <a:bodyPr/>
          <a:lstStyle/>
          <a:p>
            <a:pPr marL="0" indent="0" algn="ctr" rtl="1">
              <a:buNone/>
            </a:pPr>
            <a:r>
              <a:rPr lang="fa-IR" sz="4800" b="1" dirty="0">
                <a:solidFill>
                  <a:srgbClr val="FF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800" b="1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4" name="Grupo 33"/>
          <p:cNvGrpSpPr/>
          <p:nvPr/>
        </p:nvGrpSpPr>
        <p:grpSpPr>
          <a:xfrm>
            <a:off x="1219201" y="1828810"/>
            <a:ext cx="9451166" cy="3974068"/>
            <a:chOff x="1219201" y="1828810"/>
            <a:chExt cx="9451166" cy="397406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3E2A650-ED7A-4122-9A66-206A8FCE9429}"/>
                </a:ext>
              </a:extLst>
            </p:cNvPr>
            <p:cNvGrpSpPr/>
            <p:nvPr/>
          </p:nvGrpSpPr>
          <p:grpSpPr>
            <a:xfrm>
              <a:off x="2095501" y="3033466"/>
              <a:ext cx="7898195" cy="1512168"/>
              <a:chOff x="955171" y="2708920"/>
              <a:chExt cx="7138954" cy="1512168"/>
            </a:xfrm>
          </p:grpSpPr>
          <p:sp>
            <p:nvSpPr>
              <p:cNvPr id="4" name="Chevron 8">
                <a:extLst>
                  <a:ext uri="{FF2B5EF4-FFF2-40B4-BE49-F238E27FC236}">
                    <a16:creationId xmlns:a16="http://schemas.microsoft.com/office/drawing/2014/main" id="{CC178EFD-F5C1-4961-8265-C501576F90F3}"/>
                  </a:ext>
                </a:extLst>
              </p:cNvPr>
              <p:cNvSpPr/>
              <p:nvPr/>
            </p:nvSpPr>
            <p:spPr>
              <a:xfrm>
                <a:off x="955171" y="2708920"/>
                <a:ext cx="1875088" cy="1512168"/>
              </a:xfrm>
              <a:prstGeom prst="chevron">
                <a:avLst/>
              </a:prstGeom>
              <a:solidFill>
                <a:srgbClr val="59575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5" name="Chevron 9">
                <a:extLst>
                  <a:ext uri="{FF2B5EF4-FFF2-40B4-BE49-F238E27FC236}">
                    <a16:creationId xmlns:a16="http://schemas.microsoft.com/office/drawing/2014/main" id="{21EC1E47-51D4-48CC-935D-99FA8527F2B5}"/>
                  </a:ext>
                </a:extLst>
              </p:cNvPr>
              <p:cNvSpPr/>
              <p:nvPr/>
            </p:nvSpPr>
            <p:spPr>
              <a:xfrm>
                <a:off x="2271138" y="2708920"/>
                <a:ext cx="1875088" cy="1512168"/>
              </a:xfrm>
              <a:prstGeom prst="chevron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Chevron 10">
                <a:extLst>
                  <a:ext uri="{FF2B5EF4-FFF2-40B4-BE49-F238E27FC236}">
                    <a16:creationId xmlns:a16="http://schemas.microsoft.com/office/drawing/2014/main" id="{7CAA0679-F97A-4FDE-AC1D-8375EE655772}"/>
                  </a:ext>
                </a:extLst>
              </p:cNvPr>
              <p:cNvSpPr/>
              <p:nvPr/>
            </p:nvSpPr>
            <p:spPr>
              <a:xfrm>
                <a:off x="3587104" y="2708920"/>
                <a:ext cx="1875088" cy="1512168"/>
              </a:xfrm>
              <a:prstGeom prst="chevron">
                <a:avLst/>
              </a:prstGeom>
              <a:solidFill>
                <a:srgbClr val="D9D9D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Chevron 11">
                <a:extLst>
                  <a:ext uri="{FF2B5EF4-FFF2-40B4-BE49-F238E27FC236}">
                    <a16:creationId xmlns:a16="http://schemas.microsoft.com/office/drawing/2014/main" id="{E4E7EABD-AA78-4CE0-91B0-A28034487AE1}"/>
                  </a:ext>
                </a:extLst>
              </p:cNvPr>
              <p:cNvSpPr/>
              <p:nvPr/>
            </p:nvSpPr>
            <p:spPr>
              <a:xfrm>
                <a:off x="4903071" y="2708920"/>
                <a:ext cx="1875088" cy="1512168"/>
              </a:xfrm>
              <a:prstGeom prst="chevron">
                <a:avLst/>
              </a:prstGeom>
              <a:solidFill>
                <a:srgbClr val="FF656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Chevron 12">
                <a:extLst>
                  <a:ext uri="{FF2B5EF4-FFF2-40B4-BE49-F238E27FC236}">
                    <a16:creationId xmlns:a16="http://schemas.microsoft.com/office/drawing/2014/main" id="{D66D3D89-5ECD-42C9-91A6-64E0D28E1BAC}"/>
                  </a:ext>
                </a:extLst>
              </p:cNvPr>
              <p:cNvSpPr/>
              <p:nvPr/>
            </p:nvSpPr>
            <p:spPr>
              <a:xfrm>
                <a:off x="6219037" y="2708920"/>
                <a:ext cx="1875088" cy="1512168"/>
              </a:xfrm>
              <a:prstGeom prst="chevron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sz="1200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9" name="Elbow Connector 14">
              <a:extLst>
                <a:ext uri="{FF2B5EF4-FFF2-40B4-BE49-F238E27FC236}">
                  <a16:creationId xmlns:a16="http://schemas.microsoft.com/office/drawing/2014/main" id="{A37B1EF6-EF8B-455E-B7C3-68F6008801F9}"/>
                </a:ext>
              </a:extLst>
            </p:cNvPr>
            <p:cNvCxnSpPr/>
            <p:nvPr/>
          </p:nvCxnSpPr>
          <p:spPr>
            <a:xfrm flipV="1">
              <a:off x="1219201" y="4709132"/>
              <a:ext cx="1529081" cy="520902"/>
            </a:xfrm>
            <a:prstGeom prst="bentConnector3">
              <a:avLst>
                <a:gd name="adj1" fmla="val -21013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C5E58CC-D3B5-4958-89FD-F5B778B6DD68}"/>
                </a:ext>
              </a:extLst>
            </p:cNvPr>
            <p:cNvGrpSpPr/>
            <p:nvPr/>
          </p:nvGrpSpPr>
          <p:grpSpPr>
            <a:xfrm>
              <a:off x="1393022" y="5076146"/>
              <a:ext cx="2045528" cy="726732"/>
              <a:chOff x="1418442" y="3789040"/>
              <a:chExt cx="2045528" cy="726732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92384831-11D3-4CEC-8D3C-C96472FC5ECF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A1877965-48CB-4493-91A5-8C9283594B7E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AA189EC-652C-4277-8720-9A586250D67D}"/>
                </a:ext>
              </a:extLst>
            </p:cNvPr>
            <p:cNvGrpSpPr/>
            <p:nvPr/>
          </p:nvGrpSpPr>
          <p:grpSpPr>
            <a:xfrm>
              <a:off x="4858896" y="5076146"/>
              <a:ext cx="2045528" cy="726732"/>
              <a:chOff x="1418442" y="3789040"/>
              <a:chExt cx="2045528" cy="726732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F25E7077-42AA-427C-BF07-E3F6F860EC17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  <a:p>
                <a:pPr algn="r" rtl="1"/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DE5F8FB1-EB55-43AB-A7DE-EA016C1F9411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39131CC-8736-44B5-A151-80232A185404}"/>
                </a:ext>
              </a:extLst>
            </p:cNvPr>
            <p:cNvGrpSpPr/>
            <p:nvPr/>
          </p:nvGrpSpPr>
          <p:grpSpPr>
            <a:xfrm>
              <a:off x="8471892" y="5076146"/>
              <a:ext cx="2045528" cy="726732"/>
              <a:chOff x="1418442" y="3789040"/>
              <a:chExt cx="2045528" cy="726732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5956F590-7892-4060-A998-D7F6F8C65291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F1A9E0D-55BE-4067-B247-A0C7ADE547E7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19" name="Elbow Connector 30">
              <a:extLst>
                <a:ext uri="{FF2B5EF4-FFF2-40B4-BE49-F238E27FC236}">
                  <a16:creationId xmlns:a16="http://schemas.microsoft.com/office/drawing/2014/main" id="{16E0C95E-85CF-46AA-A0DE-FACBD34963B0}"/>
                </a:ext>
              </a:extLst>
            </p:cNvPr>
            <p:cNvCxnSpPr/>
            <p:nvPr/>
          </p:nvCxnSpPr>
          <p:spPr>
            <a:xfrm flipV="1">
              <a:off x="4664738" y="4709132"/>
              <a:ext cx="919468" cy="520902"/>
            </a:xfrm>
            <a:prstGeom prst="bentConnector3">
              <a:avLst>
                <a:gd name="adj1" fmla="val -30138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33">
              <a:extLst>
                <a:ext uri="{FF2B5EF4-FFF2-40B4-BE49-F238E27FC236}">
                  <a16:creationId xmlns:a16="http://schemas.microsoft.com/office/drawing/2014/main" id="{25E375FA-92B3-4867-9CA2-77E5EC359D77}"/>
                </a:ext>
              </a:extLst>
            </p:cNvPr>
            <p:cNvCxnSpPr/>
            <p:nvPr/>
          </p:nvCxnSpPr>
          <p:spPr>
            <a:xfrm rot="10800000">
              <a:off x="8631579" y="4709134"/>
              <a:ext cx="2038788" cy="520900"/>
            </a:xfrm>
            <a:prstGeom prst="bentConnector3">
              <a:avLst>
                <a:gd name="adj1" fmla="val -25217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C94062A-5332-43CD-AE11-84A0395556D0}"/>
                </a:ext>
              </a:extLst>
            </p:cNvPr>
            <p:cNvGrpSpPr/>
            <p:nvPr/>
          </p:nvGrpSpPr>
          <p:grpSpPr>
            <a:xfrm>
              <a:off x="1860560" y="1828810"/>
              <a:ext cx="2045528" cy="726732"/>
              <a:chOff x="1418442" y="3789040"/>
              <a:chExt cx="2045528" cy="726732"/>
            </a:xfrm>
          </p:grpSpPr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7F85039A-E5A5-42C6-BE6D-E15E0D2BF99B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A3742997-87B9-4D96-B81B-9D0A4087548B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24" name="Elbow Connector 43">
              <a:extLst>
                <a:ext uri="{FF2B5EF4-FFF2-40B4-BE49-F238E27FC236}">
                  <a16:creationId xmlns:a16="http://schemas.microsoft.com/office/drawing/2014/main" id="{031A4505-63A0-4D8A-97EE-CFC44C540A48}"/>
                </a:ext>
              </a:extLst>
            </p:cNvPr>
            <p:cNvCxnSpPr/>
            <p:nvPr/>
          </p:nvCxnSpPr>
          <p:spPr>
            <a:xfrm>
              <a:off x="1673028" y="1982699"/>
              <a:ext cx="2542346" cy="854225"/>
            </a:xfrm>
            <a:prstGeom prst="bentConnector3">
              <a:avLst>
                <a:gd name="adj1" fmla="val -6919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12B350E-9C6B-446C-B89C-59744F1B8CF8}"/>
                </a:ext>
              </a:extLst>
            </p:cNvPr>
            <p:cNvGrpSpPr/>
            <p:nvPr/>
          </p:nvGrpSpPr>
          <p:grpSpPr>
            <a:xfrm>
              <a:off x="7875280" y="1828810"/>
              <a:ext cx="2045528" cy="726732"/>
              <a:chOff x="1418442" y="3789040"/>
              <a:chExt cx="2045528" cy="726732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AD188E4D-3E91-4E81-9FDF-26C1887E0F8A}"/>
                  </a:ext>
                </a:extLst>
              </p:cNvPr>
              <p:cNvSpPr txBox="1"/>
              <p:nvPr/>
            </p:nvSpPr>
            <p:spPr>
              <a:xfrm>
                <a:off x="1418442" y="3789040"/>
                <a:ext cx="2038788" cy="276999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Calibri" pitchFamily="34" charset="0"/>
                    <a:cs typeface="B Nazanin" panose="00000700000000000000" pitchFamily="2" charset="-78"/>
                  </a:rPr>
                  <a:t>ارائه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BA65BDB1-BE46-47E4-8561-EE912A2223BD}"/>
                  </a:ext>
                </a:extLst>
              </p:cNvPr>
              <p:cNvSpPr txBox="1"/>
              <p:nvPr/>
            </p:nvSpPr>
            <p:spPr>
              <a:xfrm>
                <a:off x="1419255" y="4054107"/>
                <a:ext cx="2044715" cy="461665"/>
              </a:xfrm>
              <a:prstGeom prst="rect">
                <a:avLst/>
              </a:prstGeom>
              <a:noFill/>
            </p:spPr>
            <p:txBody>
              <a:bodyPr wrap="square" lIns="0" rIns="0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cxnSp>
          <p:nvCxnSpPr>
            <p:cNvPr id="28" name="Elbow Connector 55">
              <a:extLst>
                <a:ext uri="{FF2B5EF4-FFF2-40B4-BE49-F238E27FC236}">
                  <a16:creationId xmlns:a16="http://schemas.microsoft.com/office/drawing/2014/main" id="{C598C66C-8F40-4104-ABDA-BDF044570A1A}"/>
                </a:ext>
              </a:extLst>
            </p:cNvPr>
            <p:cNvCxnSpPr/>
            <p:nvPr/>
          </p:nvCxnSpPr>
          <p:spPr>
            <a:xfrm flipV="1">
              <a:off x="7259636" y="1982699"/>
              <a:ext cx="2755744" cy="926235"/>
            </a:xfrm>
            <a:prstGeom prst="bentConnector3">
              <a:avLst>
                <a:gd name="adj1" fmla="val 117007"/>
              </a:avLst>
            </a:prstGeom>
            <a:ln w="28575">
              <a:solidFill>
                <a:srgbClr val="59575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098686-3966-4747-ADFA-340FF0025D13}"/>
                </a:ext>
              </a:extLst>
            </p:cNvPr>
            <p:cNvSpPr txBox="1"/>
            <p:nvPr/>
          </p:nvSpPr>
          <p:spPr>
            <a:xfrm>
              <a:off x="2994900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FFDA0BE-330A-45CA-A1F8-53510FB02F47}"/>
                </a:ext>
              </a:extLst>
            </p:cNvPr>
            <p:cNvSpPr txBox="1"/>
            <p:nvPr/>
          </p:nvSpPr>
          <p:spPr>
            <a:xfrm>
              <a:off x="4447138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39CEC29-E935-4CF9-84E9-F39D030B4A41}"/>
                </a:ext>
              </a:extLst>
            </p:cNvPr>
            <p:cNvSpPr txBox="1"/>
            <p:nvPr/>
          </p:nvSpPr>
          <p:spPr>
            <a:xfrm>
              <a:off x="5899376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E793E32-C95C-4B64-B10B-2474CCE89B49}"/>
                </a:ext>
              </a:extLst>
            </p:cNvPr>
            <p:cNvSpPr txBox="1"/>
            <p:nvPr/>
          </p:nvSpPr>
          <p:spPr>
            <a:xfrm>
              <a:off x="7351614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C60C7A-3210-4AF2-8348-E70E60895D0F}"/>
                </a:ext>
              </a:extLst>
            </p:cNvPr>
            <p:cNvSpPr txBox="1"/>
            <p:nvPr/>
          </p:nvSpPr>
          <p:spPr>
            <a:xfrm>
              <a:off x="8803852" y="3657551"/>
              <a:ext cx="866181" cy="2769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+mj-ea"/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ea typeface="+mj-ea"/>
                <a:cs typeface="B Nazanin" panose="00000700000000000000" pitchFamily="2" charset="-78"/>
              </a:endParaRPr>
            </a:p>
          </p:txBody>
        </p:sp>
      </p:grpSp>
      <p:pic>
        <p:nvPicPr>
          <p:cNvPr id="35" name="Imagen 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0008" y="1491261"/>
            <a:ext cx="3309110" cy="1156582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89936" y="3241349"/>
            <a:ext cx="840575" cy="1096402"/>
          </a:xfrm>
          <a:prstGeom prst="rect">
            <a:avLst/>
          </a:prstGeom>
        </p:spPr>
      </p:pic>
      <p:pic>
        <p:nvPicPr>
          <p:cNvPr id="37" name="Imagen 3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6361" y="3248036"/>
            <a:ext cx="840575" cy="1096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4682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Imagen 11">
            <a:extLst>
              <a:ext uri="{FF2B5EF4-FFF2-40B4-BE49-F238E27FC236}">
                <a16:creationId xmlns:a16="http://schemas.microsoft.com/office/drawing/2014/main" id="{6DEBCE3F-D363-424D-9797-4341888774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33954"/>
          <a:stretch>
            <a:fillRect/>
          </a:stretch>
        </p:blipFill>
        <p:spPr>
          <a:xfrm>
            <a:off x="2370761" y="1806088"/>
            <a:ext cx="9231711" cy="5051912"/>
          </a:xfrm>
          <a:prstGeom prst="rect">
            <a:avLst/>
          </a:prstGeom>
        </p:spPr>
      </p:pic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96B5C06-A83F-47DC-8E0D-E2490E1F1AC8}"/>
              </a:ext>
            </a:extLst>
          </p:cNvPr>
          <p:cNvSpPr/>
          <p:nvPr/>
        </p:nvSpPr>
        <p:spPr>
          <a:xfrm>
            <a:off x="10292077" y="2418799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102E797-21C5-4E79-BBD5-2F38CD4CC9AA}"/>
              </a:ext>
            </a:extLst>
          </p:cNvPr>
          <p:cNvSpPr/>
          <p:nvPr/>
        </p:nvSpPr>
        <p:spPr>
          <a:xfrm>
            <a:off x="0" y="0"/>
            <a:ext cx="3190875" cy="3162301"/>
          </a:xfrm>
          <a:prstGeom prst="rect">
            <a:avLst/>
          </a:prstGeom>
          <a:solidFill>
            <a:srgbClr val="59575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7755F72-F41B-4EFA-BDAE-BB4A76E1CED1}"/>
              </a:ext>
            </a:extLst>
          </p:cNvPr>
          <p:cNvSpPr txBox="1"/>
          <p:nvPr/>
        </p:nvSpPr>
        <p:spPr>
          <a:xfrm>
            <a:off x="589528" y="4441524"/>
            <a:ext cx="343332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4400" b="1" dirty="0"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44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6795D44-9742-4DCB-8D5E-43479B497D80}"/>
              </a:ext>
            </a:extLst>
          </p:cNvPr>
          <p:cNvSpPr txBox="1"/>
          <p:nvPr/>
        </p:nvSpPr>
        <p:spPr>
          <a:xfrm>
            <a:off x="531971" y="5148979"/>
            <a:ext cx="343332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fa-IR" altLang="ko-KR" sz="3200" b="1" dirty="0">
                <a:cs typeface="B Nazanin" panose="00000700000000000000" pitchFamily="2" charset="-78"/>
              </a:rPr>
              <a:t>ارائه</a:t>
            </a:r>
            <a:endParaRPr lang="ko-KR" altLang="en-US" sz="3200" b="1" dirty="0"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EA8A6CB-8DB8-46D2-97BE-CD55BA384CE0}"/>
              </a:ext>
            </a:extLst>
          </p:cNvPr>
          <p:cNvSpPr txBox="1"/>
          <p:nvPr/>
        </p:nvSpPr>
        <p:spPr>
          <a:xfrm>
            <a:off x="454209" y="5822425"/>
            <a:ext cx="3833104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LOREM IPSUM DOLOR SIT AMET،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ECADF9E-6C88-4B47-A379-83F907A3A85D}"/>
              </a:ext>
            </a:extLst>
          </p:cNvPr>
          <p:cNvSpPr txBox="1"/>
          <p:nvPr/>
        </p:nvSpPr>
        <p:spPr>
          <a:xfrm>
            <a:off x="5418613" y="1160618"/>
            <a:ext cx="5106154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000" dirty="0">
                <a:solidFill>
                  <a:srgbClr val="595757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ko-KR" altLang="en-US" sz="2000" dirty="0"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4B857F6-9CAC-4A4F-AAE7-CF35CCB1C922}"/>
              </a:ext>
            </a:extLst>
          </p:cNvPr>
          <p:cNvSpPr/>
          <p:nvPr/>
        </p:nvSpPr>
        <p:spPr>
          <a:xfrm rot="10800000">
            <a:off x="4776353" y="906503"/>
            <a:ext cx="465380" cy="365225"/>
          </a:xfrm>
          <a:custGeom>
            <a:avLst/>
            <a:gdLst/>
            <a:ahLst/>
            <a:cxnLst/>
            <a:rect l="l" t="t" r="r" b="b"/>
            <a:pathLst>
              <a:path w="212936" h="167110">
                <a:moveTo>
                  <a:pt x="135829" y="0"/>
                </a:moveTo>
                <a:lnTo>
                  <a:pt x="212936" y="0"/>
                </a:lnTo>
                <a:lnTo>
                  <a:pt x="212936" y="55429"/>
                </a:lnTo>
                <a:cubicBezTo>
                  <a:pt x="212936" y="77747"/>
                  <a:pt x="210970" y="95308"/>
                  <a:pt x="207037" y="108114"/>
                </a:cubicBezTo>
                <a:cubicBezTo>
                  <a:pt x="203103" y="120919"/>
                  <a:pt x="195786" y="132490"/>
                  <a:pt x="185084" y="142826"/>
                </a:cubicBezTo>
                <a:cubicBezTo>
                  <a:pt x="174383" y="153162"/>
                  <a:pt x="160891" y="161256"/>
                  <a:pt x="144610" y="167110"/>
                </a:cubicBezTo>
                <a:lnTo>
                  <a:pt x="129518" y="135005"/>
                </a:lnTo>
                <a:cubicBezTo>
                  <a:pt x="144885" y="129883"/>
                  <a:pt x="155906" y="122749"/>
                  <a:pt x="162584" y="113602"/>
                </a:cubicBezTo>
                <a:cubicBezTo>
                  <a:pt x="169261" y="104455"/>
                  <a:pt x="172691" y="92290"/>
                  <a:pt x="172874" y="77106"/>
                </a:cubicBezTo>
                <a:lnTo>
                  <a:pt x="135829" y="77106"/>
                </a:lnTo>
                <a:close/>
                <a:moveTo>
                  <a:pt x="6312" y="0"/>
                </a:moveTo>
                <a:lnTo>
                  <a:pt x="83419" y="0"/>
                </a:lnTo>
                <a:lnTo>
                  <a:pt x="83419" y="55429"/>
                </a:lnTo>
                <a:cubicBezTo>
                  <a:pt x="83419" y="77747"/>
                  <a:pt x="81498" y="95308"/>
                  <a:pt x="77656" y="108114"/>
                </a:cubicBezTo>
                <a:cubicBezTo>
                  <a:pt x="73815" y="120919"/>
                  <a:pt x="66543" y="132490"/>
                  <a:pt x="55841" y="142826"/>
                </a:cubicBezTo>
                <a:cubicBezTo>
                  <a:pt x="45140" y="153162"/>
                  <a:pt x="31557" y="161256"/>
                  <a:pt x="15093" y="167110"/>
                </a:cubicBezTo>
                <a:lnTo>
                  <a:pt x="0" y="135005"/>
                </a:lnTo>
                <a:cubicBezTo>
                  <a:pt x="15550" y="129883"/>
                  <a:pt x="26617" y="122749"/>
                  <a:pt x="33203" y="113602"/>
                </a:cubicBezTo>
                <a:cubicBezTo>
                  <a:pt x="39789" y="104455"/>
                  <a:pt x="43264" y="92290"/>
                  <a:pt x="43630" y="77106"/>
                </a:cubicBezTo>
                <a:lnTo>
                  <a:pt x="6312" y="77106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3F0E02F-F9FD-4846-A54D-D9BC84A558D0}"/>
              </a:ext>
            </a:extLst>
          </p:cNvPr>
          <p:cNvSpPr txBox="1"/>
          <p:nvPr/>
        </p:nvSpPr>
        <p:spPr>
          <a:xfrm>
            <a:off x="1547597" y="416242"/>
            <a:ext cx="1399589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شماطرح بندی </a:t>
            </a:r>
            <a:r>
              <a:rPr lang="en-GB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ALLPPT</a:t>
            </a:r>
            <a:r>
              <a:rPr lang="fa-IR" altLang="ko-KR" sz="1600" dirty="0">
                <a:solidFill>
                  <a:schemeClr val="bg1"/>
                </a:solidFill>
                <a:cs typeface="B Nazanin" panose="00000700000000000000" pitchFamily="2" charset="-78"/>
              </a:rPr>
              <a:t>اسلاید متن را پاک کنیدبرای ارائه شما</a:t>
            </a:r>
            <a:endParaRPr lang="en-GB" altLang="ko-KR" sz="16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34555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 9"/>
          <p:cNvSpPr/>
          <p:nvPr/>
        </p:nvSpPr>
        <p:spPr>
          <a:xfrm>
            <a:off x="0" y="5660571"/>
            <a:ext cx="12192000" cy="1197429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20C8F30-9C91-4D39-A29C-BCE4134E41E9}"/>
              </a:ext>
            </a:extLst>
          </p:cNvPr>
          <p:cNvSpPr txBox="1"/>
          <p:nvPr/>
        </p:nvSpPr>
        <p:spPr>
          <a:xfrm>
            <a:off x="338967" y="1214114"/>
            <a:ext cx="1144663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7200" b="1" dirty="0">
                <a:solidFill>
                  <a:srgbClr val="C00000"/>
                </a:solidFill>
                <a:cs typeface="B Nazanin" panose="00000700000000000000" pitchFamily="2" charset="-78"/>
              </a:rPr>
              <a:t>با تشکر از شما دوستان از عزیز ...</a:t>
            </a:r>
            <a:endParaRPr lang="ko-KR" altLang="en-US" sz="72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8CF959-4651-4C64-A08C-8F2BDE46A824}"/>
              </a:ext>
            </a:extLst>
          </p:cNvPr>
          <p:cNvSpPr txBox="1"/>
          <p:nvPr/>
        </p:nvSpPr>
        <p:spPr>
          <a:xfrm>
            <a:off x="338967" y="2517235"/>
            <a:ext cx="12191852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000" dirty="0">
                <a:cs typeface="B Nazanin" panose="00000700000000000000" pitchFamily="2" charset="-78"/>
              </a:rPr>
              <a:t>عنوان فرعی ارائه خود را وارد کنید</a:t>
            </a:r>
            <a:endParaRPr lang="ko-KR" altLang="en-US" sz="2000" dirty="0">
              <a:cs typeface="B Nazanin" panose="00000700000000000000" pitchFamily="2" charset="-78"/>
            </a:endParaRPr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57244" y="168749"/>
            <a:ext cx="977649" cy="1020781"/>
          </a:xfrm>
          <a:prstGeom prst="rect">
            <a:avLst/>
          </a:prstGeom>
        </p:spPr>
      </p:pic>
      <p:grpSp>
        <p:nvGrpSpPr>
          <p:cNvPr id="2" name="Grupo 1">
            <a:extLst>
              <a:ext uri="{FF2B5EF4-FFF2-40B4-BE49-F238E27FC236}">
                <a16:creationId xmlns:a16="http://schemas.microsoft.com/office/drawing/2014/main" id="{0C9D8254-BD3F-4D2B-A940-3FCFBB00A302}"/>
              </a:ext>
            </a:extLst>
          </p:cNvPr>
          <p:cNvGrpSpPr/>
          <p:nvPr/>
        </p:nvGrpSpPr>
        <p:grpSpPr>
          <a:xfrm>
            <a:off x="1705111" y="3811836"/>
            <a:ext cx="8481913" cy="2041066"/>
            <a:chOff x="3356012" y="4067787"/>
            <a:chExt cx="3984625" cy="958850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BC70BCB4-C29A-49BA-98BD-5EA699B23540}"/>
                </a:ext>
              </a:extLst>
            </p:cNvPr>
            <p:cNvSpPr/>
            <p:nvPr/>
          </p:nvSpPr>
          <p:spPr bwMode="auto">
            <a:xfrm>
              <a:off x="4538699" y="4067787"/>
              <a:ext cx="2051050" cy="890588"/>
            </a:xfrm>
            <a:custGeom>
              <a:avLst/>
              <a:gdLst>
                <a:gd name="T0" fmla="*/ 212 w 366"/>
                <a:gd name="T1" fmla="*/ 158 h 159"/>
                <a:gd name="T2" fmla="*/ 74 w 366"/>
                <a:gd name="T3" fmla="*/ 158 h 159"/>
                <a:gd name="T4" fmla="*/ 59 w 366"/>
                <a:gd name="T5" fmla="*/ 155 h 159"/>
                <a:gd name="T6" fmla="*/ 53 w 366"/>
                <a:gd name="T7" fmla="*/ 148 h 159"/>
                <a:gd name="T8" fmla="*/ 51 w 366"/>
                <a:gd name="T9" fmla="*/ 138 h 159"/>
                <a:gd name="T10" fmla="*/ 43 w 366"/>
                <a:gd name="T11" fmla="*/ 131 h 159"/>
                <a:gd name="T12" fmla="*/ 19 w 366"/>
                <a:gd name="T13" fmla="*/ 126 h 159"/>
                <a:gd name="T14" fmla="*/ 14 w 366"/>
                <a:gd name="T15" fmla="*/ 121 h 159"/>
                <a:gd name="T16" fmla="*/ 6 w 366"/>
                <a:gd name="T17" fmla="*/ 81 h 159"/>
                <a:gd name="T18" fmla="*/ 2 w 366"/>
                <a:gd name="T19" fmla="*/ 75 h 159"/>
                <a:gd name="T20" fmla="*/ 6 w 366"/>
                <a:gd name="T21" fmla="*/ 69 h 159"/>
                <a:gd name="T22" fmla="*/ 35 w 366"/>
                <a:gd name="T23" fmla="*/ 67 h 159"/>
                <a:gd name="T24" fmla="*/ 138 w 366"/>
                <a:gd name="T25" fmla="*/ 64 h 159"/>
                <a:gd name="T26" fmla="*/ 142 w 366"/>
                <a:gd name="T27" fmla="*/ 62 h 159"/>
                <a:gd name="T28" fmla="*/ 159 w 366"/>
                <a:gd name="T29" fmla="*/ 54 h 159"/>
                <a:gd name="T30" fmla="*/ 163 w 366"/>
                <a:gd name="T31" fmla="*/ 54 h 159"/>
                <a:gd name="T32" fmla="*/ 173 w 366"/>
                <a:gd name="T33" fmla="*/ 49 h 159"/>
                <a:gd name="T34" fmla="*/ 180 w 366"/>
                <a:gd name="T35" fmla="*/ 44 h 159"/>
                <a:gd name="T36" fmla="*/ 213 w 366"/>
                <a:gd name="T37" fmla="*/ 43 h 159"/>
                <a:gd name="T38" fmla="*/ 220 w 366"/>
                <a:gd name="T39" fmla="*/ 41 h 159"/>
                <a:gd name="T40" fmla="*/ 214 w 366"/>
                <a:gd name="T41" fmla="*/ 36 h 159"/>
                <a:gd name="T42" fmla="*/ 207 w 366"/>
                <a:gd name="T43" fmla="*/ 27 h 159"/>
                <a:gd name="T44" fmla="*/ 208 w 366"/>
                <a:gd name="T45" fmla="*/ 4 h 159"/>
                <a:gd name="T46" fmla="*/ 213 w 366"/>
                <a:gd name="T47" fmla="*/ 0 h 159"/>
                <a:gd name="T48" fmla="*/ 339 w 366"/>
                <a:gd name="T49" fmla="*/ 42 h 159"/>
                <a:gd name="T50" fmla="*/ 358 w 366"/>
                <a:gd name="T51" fmla="*/ 56 h 159"/>
                <a:gd name="T52" fmla="*/ 361 w 366"/>
                <a:gd name="T53" fmla="*/ 75 h 159"/>
                <a:gd name="T54" fmla="*/ 359 w 366"/>
                <a:gd name="T55" fmla="*/ 148 h 159"/>
                <a:gd name="T56" fmla="*/ 360 w 366"/>
                <a:gd name="T57" fmla="*/ 156 h 159"/>
                <a:gd name="T58" fmla="*/ 354 w 366"/>
                <a:gd name="T59" fmla="*/ 158 h 159"/>
                <a:gd name="T60" fmla="*/ 212 w 366"/>
                <a:gd name="T61" fmla="*/ 1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6" h="159">
                  <a:moveTo>
                    <a:pt x="212" y="158"/>
                  </a:moveTo>
                  <a:cubicBezTo>
                    <a:pt x="166" y="158"/>
                    <a:pt x="120" y="158"/>
                    <a:pt x="74" y="158"/>
                  </a:cubicBezTo>
                  <a:cubicBezTo>
                    <a:pt x="69" y="158"/>
                    <a:pt x="63" y="158"/>
                    <a:pt x="59" y="155"/>
                  </a:cubicBezTo>
                  <a:cubicBezTo>
                    <a:pt x="56" y="153"/>
                    <a:pt x="54" y="151"/>
                    <a:pt x="53" y="148"/>
                  </a:cubicBezTo>
                  <a:cubicBezTo>
                    <a:pt x="53" y="145"/>
                    <a:pt x="52" y="141"/>
                    <a:pt x="51" y="138"/>
                  </a:cubicBezTo>
                  <a:cubicBezTo>
                    <a:pt x="50" y="133"/>
                    <a:pt x="48" y="131"/>
                    <a:pt x="43" y="131"/>
                  </a:cubicBezTo>
                  <a:cubicBezTo>
                    <a:pt x="35" y="130"/>
                    <a:pt x="27" y="128"/>
                    <a:pt x="19" y="126"/>
                  </a:cubicBezTo>
                  <a:cubicBezTo>
                    <a:pt x="15" y="126"/>
                    <a:pt x="14" y="124"/>
                    <a:pt x="14" y="121"/>
                  </a:cubicBezTo>
                  <a:cubicBezTo>
                    <a:pt x="15" y="107"/>
                    <a:pt x="12" y="94"/>
                    <a:pt x="6" y="81"/>
                  </a:cubicBezTo>
                  <a:cubicBezTo>
                    <a:pt x="5" y="79"/>
                    <a:pt x="4" y="77"/>
                    <a:pt x="2" y="75"/>
                  </a:cubicBezTo>
                  <a:cubicBezTo>
                    <a:pt x="0" y="71"/>
                    <a:pt x="1" y="69"/>
                    <a:pt x="6" y="69"/>
                  </a:cubicBezTo>
                  <a:cubicBezTo>
                    <a:pt x="15" y="68"/>
                    <a:pt x="25" y="68"/>
                    <a:pt x="35" y="67"/>
                  </a:cubicBezTo>
                  <a:cubicBezTo>
                    <a:pt x="69" y="65"/>
                    <a:pt x="103" y="64"/>
                    <a:pt x="138" y="64"/>
                  </a:cubicBezTo>
                  <a:cubicBezTo>
                    <a:pt x="140" y="64"/>
                    <a:pt x="141" y="63"/>
                    <a:pt x="142" y="62"/>
                  </a:cubicBezTo>
                  <a:cubicBezTo>
                    <a:pt x="146" y="55"/>
                    <a:pt x="152" y="53"/>
                    <a:pt x="159" y="54"/>
                  </a:cubicBezTo>
                  <a:cubicBezTo>
                    <a:pt x="160" y="54"/>
                    <a:pt x="162" y="54"/>
                    <a:pt x="163" y="54"/>
                  </a:cubicBezTo>
                  <a:cubicBezTo>
                    <a:pt x="168" y="55"/>
                    <a:pt x="171" y="53"/>
                    <a:pt x="173" y="49"/>
                  </a:cubicBezTo>
                  <a:cubicBezTo>
                    <a:pt x="174" y="46"/>
                    <a:pt x="177" y="45"/>
                    <a:pt x="180" y="44"/>
                  </a:cubicBezTo>
                  <a:cubicBezTo>
                    <a:pt x="191" y="44"/>
                    <a:pt x="202" y="44"/>
                    <a:pt x="213" y="43"/>
                  </a:cubicBezTo>
                  <a:cubicBezTo>
                    <a:pt x="216" y="43"/>
                    <a:pt x="219" y="44"/>
                    <a:pt x="220" y="41"/>
                  </a:cubicBezTo>
                  <a:cubicBezTo>
                    <a:pt x="220" y="38"/>
                    <a:pt x="216" y="37"/>
                    <a:pt x="214" y="36"/>
                  </a:cubicBezTo>
                  <a:cubicBezTo>
                    <a:pt x="207" y="34"/>
                    <a:pt x="207" y="34"/>
                    <a:pt x="207" y="27"/>
                  </a:cubicBezTo>
                  <a:cubicBezTo>
                    <a:pt x="208" y="20"/>
                    <a:pt x="207" y="12"/>
                    <a:pt x="208" y="4"/>
                  </a:cubicBezTo>
                  <a:cubicBezTo>
                    <a:pt x="208" y="1"/>
                    <a:pt x="210" y="0"/>
                    <a:pt x="213" y="0"/>
                  </a:cubicBezTo>
                  <a:cubicBezTo>
                    <a:pt x="260" y="0"/>
                    <a:pt x="303" y="11"/>
                    <a:pt x="339" y="42"/>
                  </a:cubicBezTo>
                  <a:cubicBezTo>
                    <a:pt x="345" y="47"/>
                    <a:pt x="352" y="51"/>
                    <a:pt x="358" y="56"/>
                  </a:cubicBezTo>
                  <a:cubicBezTo>
                    <a:pt x="365" y="62"/>
                    <a:pt x="366" y="67"/>
                    <a:pt x="361" y="75"/>
                  </a:cubicBezTo>
                  <a:cubicBezTo>
                    <a:pt x="345" y="98"/>
                    <a:pt x="344" y="125"/>
                    <a:pt x="359" y="148"/>
                  </a:cubicBezTo>
                  <a:cubicBezTo>
                    <a:pt x="360" y="151"/>
                    <a:pt x="362" y="153"/>
                    <a:pt x="360" y="156"/>
                  </a:cubicBezTo>
                  <a:cubicBezTo>
                    <a:pt x="359" y="159"/>
                    <a:pt x="356" y="158"/>
                    <a:pt x="354" y="158"/>
                  </a:cubicBezTo>
                  <a:cubicBezTo>
                    <a:pt x="306" y="158"/>
                    <a:pt x="259" y="158"/>
                    <a:pt x="212" y="158"/>
                  </a:cubicBezTo>
                  <a:close/>
                </a:path>
              </a:pathLst>
            </a:custGeom>
            <a:solidFill>
              <a:srgbClr val="C0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646EFD6F-B964-47FD-B373-3C203B6DD2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624" y="4375762"/>
              <a:ext cx="644525" cy="650875"/>
            </a:xfrm>
            <a:custGeom>
              <a:avLst/>
              <a:gdLst>
                <a:gd name="T0" fmla="*/ 115 w 115"/>
                <a:gd name="T1" fmla="*/ 58 h 116"/>
                <a:gd name="T2" fmla="*/ 58 w 115"/>
                <a:gd name="T3" fmla="*/ 116 h 116"/>
                <a:gd name="T4" fmla="*/ 0 w 115"/>
                <a:gd name="T5" fmla="*/ 58 h 116"/>
                <a:gd name="T6" fmla="*/ 58 w 115"/>
                <a:gd name="T7" fmla="*/ 0 h 116"/>
                <a:gd name="T8" fmla="*/ 115 w 115"/>
                <a:gd name="T9" fmla="*/ 58 h 116"/>
                <a:gd name="T10" fmla="*/ 24 w 115"/>
                <a:gd name="T11" fmla="*/ 58 h 116"/>
                <a:gd name="T12" fmla="*/ 58 w 115"/>
                <a:gd name="T13" fmla="*/ 92 h 116"/>
                <a:gd name="T14" fmla="*/ 91 w 115"/>
                <a:gd name="T15" fmla="*/ 58 h 116"/>
                <a:gd name="T16" fmla="*/ 58 w 115"/>
                <a:gd name="T17" fmla="*/ 25 h 116"/>
                <a:gd name="T18" fmla="*/ 24 w 115"/>
                <a:gd name="T19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15">
                  <a:moveTo>
                    <a:pt x="115" y="58"/>
                  </a:moveTo>
                  <a:cubicBezTo>
                    <a:pt x="115" y="90"/>
                    <a:pt x="90" y="116"/>
                    <a:pt x="58" y="116"/>
                  </a:cubicBezTo>
                  <a:cubicBezTo>
                    <a:pt x="26" y="116"/>
                    <a:pt x="0" y="90"/>
                    <a:pt x="0" y="58"/>
                  </a:cubicBezTo>
                  <a:cubicBezTo>
                    <a:pt x="0" y="26"/>
                    <a:pt x="26" y="0"/>
                    <a:pt x="58" y="0"/>
                  </a:cubicBezTo>
                  <a:cubicBezTo>
                    <a:pt x="90" y="1"/>
                    <a:pt x="115" y="26"/>
                    <a:pt x="115" y="58"/>
                  </a:cubicBezTo>
                  <a:close/>
                  <a:moveTo>
                    <a:pt x="24" y="58"/>
                  </a:moveTo>
                  <a:cubicBezTo>
                    <a:pt x="24" y="77"/>
                    <a:pt x="39" y="92"/>
                    <a:pt x="58" y="92"/>
                  </a:cubicBezTo>
                  <a:cubicBezTo>
                    <a:pt x="76" y="92"/>
                    <a:pt x="91" y="77"/>
                    <a:pt x="91" y="58"/>
                  </a:cubicBezTo>
                  <a:cubicBezTo>
                    <a:pt x="91" y="40"/>
                    <a:pt x="77" y="25"/>
                    <a:pt x="58" y="25"/>
                  </a:cubicBezTo>
                  <a:cubicBezTo>
                    <a:pt x="39" y="24"/>
                    <a:pt x="24" y="39"/>
                    <a:pt x="24" y="58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39781B9B-22D4-483E-9DA1-CB8863041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3074" y="4375762"/>
              <a:ext cx="644525" cy="650875"/>
            </a:xfrm>
            <a:custGeom>
              <a:avLst/>
              <a:gdLst>
                <a:gd name="T0" fmla="*/ 58 w 115"/>
                <a:gd name="T1" fmla="*/ 0 h 116"/>
                <a:gd name="T2" fmla="*/ 115 w 115"/>
                <a:gd name="T3" fmla="*/ 58 h 116"/>
                <a:gd name="T4" fmla="*/ 58 w 115"/>
                <a:gd name="T5" fmla="*/ 116 h 116"/>
                <a:gd name="T6" fmla="*/ 0 w 115"/>
                <a:gd name="T7" fmla="*/ 58 h 116"/>
                <a:gd name="T8" fmla="*/ 58 w 115"/>
                <a:gd name="T9" fmla="*/ 0 h 116"/>
                <a:gd name="T10" fmla="*/ 91 w 115"/>
                <a:gd name="T11" fmla="*/ 58 h 116"/>
                <a:gd name="T12" fmla="*/ 57 w 115"/>
                <a:gd name="T13" fmla="*/ 25 h 116"/>
                <a:gd name="T14" fmla="*/ 24 w 115"/>
                <a:gd name="T15" fmla="*/ 58 h 116"/>
                <a:gd name="T16" fmla="*/ 58 w 115"/>
                <a:gd name="T17" fmla="*/ 92 h 116"/>
                <a:gd name="T18" fmla="*/ 91 w 115"/>
                <a:gd name="T19" fmla="*/ 58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15">
                  <a:moveTo>
                    <a:pt x="58" y="0"/>
                  </a:moveTo>
                  <a:cubicBezTo>
                    <a:pt x="90" y="0"/>
                    <a:pt x="115" y="26"/>
                    <a:pt x="115" y="58"/>
                  </a:cubicBezTo>
                  <a:cubicBezTo>
                    <a:pt x="115" y="90"/>
                    <a:pt x="90" y="116"/>
                    <a:pt x="58" y="116"/>
                  </a:cubicBezTo>
                  <a:cubicBezTo>
                    <a:pt x="26" y="116"/>
                    <a:pt x="0" y="90"/>
                    <a:pt x="0" y="58"/>
                  </a:cubicBezTo>
                  <a:cubicBezTo>
                    <a:pt x="0" y="26"/>
                    <a:pt x="26" y="0"/>
                    <a:pt x="58" y="0"/>
                  </a:cubicBezTo>
                  <a:close/>
                  <a:moveTo>
                    <a:pt x="91" y="58"/>
                  </a:moveTo>
                  <a:cubicBezTo>
                    <a:pt x="91" y="39"/>
                    <a:pt x="76" y="25"/>
                    <a:pt x="57" y="25"/>
                  </a:cubicBezTo>
                  <a:cubicBezTo>
                    <a:pt x="39" y="25"/>
                    <a:pt x="24" y="39"/>
                    <a:pt x="24" y="58"/>
                  </a:cubicBezTo>
                  <a:cubicBezTo>
                    <a:pt x="24" y="76"/>
                    <a:pt x="39" y="91"/>
                    <a:pt x="58" y="92"/>
                  </a:cubicBezTo>
                  <a:cubicBezTo>
                    <a:pt x="76" y="92"/>
                    <a:pt x="91" y="77"/>
                    <a:pt x="91" y="58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63F07B72-EC00-4727-87B0-0459CD086046}"/>
                </a:ext>
              </a:extLst>
            </p:cNvPr>
            <p:cNvSpPr/>
            <p:nvPr/>
          </p:nvSpPr>
          <p:spPr bwMode="auto">
            <a:xfrm>
              <a:off x="6842162" y="4083662"/>
              <a:ext cx="498475" cy="595313"/>
            </a:xfrm>
            <a:custGeom>
              <a:avLst/>
              <a:gdLst>
                <a:gd name="T0" fmla="*/ 89 w 89"/>
                <a:gd name="T1" fmla="*/ 54 h 106"/>
                <a:gd name="T2" fmla="*/ 89 w 89"/>
                <a:gd name="T3" fmla="*/ 87 h 106"/>
                <a:gd name="T4" fmla="*/ 80 w 89"/>
                <a:gd name="T5" fmla="*/ 101 h 106"/>
                <a:gd name="T6" fmla="*/ 73 w 89"/>
                <a:gd name="T7" fmla="*/ 104 h 106"/>
                <a:gd name="T8" fmla="*/ 64 w 89"/>
                <a:gd name="T9" fmla="*/ 99 h 106"/>
                <a:gd name="T10" fmla="*/ 59 w 89"/>
                <a:gd name="T11" fmla="*/ 85 h 106"/>
                <a:gd name="T12" fmla="*/ 16 w 89"/>
                <a:gd name="T13" fmla="*/ 49 h 106"/>
                <a:gd name="T14" fmla="*/ 0 w 89"/>
                <a:gd name="T15" fmla="*/ 27 h 106"/>
                <a:gd name="T16" fmla="*/ 0 w 89"/>
                <a:gd name="T17" fmla="*/ 7 h 106"/>
                <a:gd name="T18" fmla="*/ 6 w 89"/>
                <a:gd name="T19" fmla="*/ 0 h 106"/>
                <a:gd name="T20" fmla="*/ 51 w 89"/>
                <a:gd name="T21" fmla="*/ 0 h 106"/>
                <a:gd name="T22" fmla="*/ 56 w 89"/>
                <a:gd name="T23" fmla="*/ 5 h 106"/>
                <a:gd name="T24" fmla="*/ 62 w 89"/>
                <a:gd name="T25" fmla="*/ 11 h 106"/>
                <a:gd name="T26" fmla="*/ 81 w 89"/>
                <a:gd name="T27" fmla="*/ 12 h 106"/>
                <a:gd name="T28" fmla="*/ 88 w 89"/>
                <a:gd name="T29" fmla="*/ 20 h 106"/>
                <a:gd name="T30" fmla="*/ 89 w 89"/>
                <a:gd name="T31" fmla="*/ 54 h 106"/>
                <a:gd name="T32" fmla="*/ 89 w 89"/>
                <a:gd name="T33" fmla="*/ 5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05">
                  <a:moveTo>
                    <a:pt x="89" y="54"/>
                  </a:moveTo>
                  <a:cubicBezTo>
                    <a:pt x="89" y="65"/>
                    <a:pt x="89" y="76"/>
                    <a:pt x="89" y="87"/>
                  </a:cubicBezTo>
                  <a:cubicBezTo>
                    <a:pt x="89" y="94"/>
                    <a:pt x="87" y="99"/>
                    <a:pt x="80" y="101"/>
                  </a:cubicBezTo>
                  <a:cubicBezTo>
                    <a:pt x="78" y="102"/>
                    <a:pt x="76" y="103"/>
                    <a:pt x="73" y="104"/>
                  </a:cubicBezTo>
                  <a:cubicBezTo>
                    <a:pt x="68" y="106"/>
                    <a:pt x="65" y="105"/>
                    <a:pt x="64" y="99"/>
                  </a:cubicBezTo>
                  <a:cubicBezTo>
                    <a:pt x="62" y="94"/>
                    <a:pt x="61" y="89"/>
                    <a:pt x="59" y="85"/>
                  </a:cubicBezTo>
                  <a:cubicBezTo>
                    <a:pt x="50" y="66"/>
                    <a:pt x="36" y="53"/>
                    <a:pt x="16" y="49"/>
                  </a:cubicBezTo>
                  <a:cubicBezTo>
                    <a:pt x="6" y="46"/>
                    <a:pt x="0" y="35"/>
                    <a:pt x="0" y="27"/>
                  </a:cubicBezTo>
                  <a:cubicBezTo>
                    <a:pt x="0" y="20"/>
                    <a:pt x="0" y="14"/>
                    <a:pt x="0" y="7"/>
                  </a:cubicBezTo>
                  <a:cubicBezTo>
                    <a:pt x="0" y="2"/>
                    <a:pt x="1" y="0"/>
                    <a:pt x="6" y="0"/>
                  </a:cubicBezTo>
                  <a:cubicBezTo>
                    <a:pt x="21" y="0"/>
                    <a:pt x="36" y="0"/>
                    <a:pt x="51" y="0"/>
                  </a:cubicBezTo>
                  <a:cubicBezTo>
                    <a:pt x="54" y="0"/>
                    <a:pt x="56" y="2"/>
                    <a:pt x="56" y="5"/>
                  </a:cubicBezTo>
                  <a:cubicBezTo>
                    <a:pt x="57" y="9"/>
                    <a:pt x="59" y="11"/>
                    <a:pt x="62" y="11"/>
                  </a:cubicBezTo>
                  <a:cubicBezTo>
                    <a:pt x="69" y="11"/>
                    <a:pt x="75" y="11"/>
                    <a:pt x="81" y="12"/>
                  </a:cubicBezTo>
                  <a:cubicBezTo>
                    <a:pt x="87" y="12"/>
                    <a:pt x="88" y="14"/>
                    <a:pt x="88" y="20"/>
                  </a:cubicBezTo>
                  <a:cubicBezTo>
                    <a:pt x="89" y="31"/>
                    <a:pt x="89" y="43"/>
                    <a:pt x="89" y="54"/>
                  </a:cubicBezTo>
                  <a:cubicBezTo>
                    <a:pt x="89" y="54"/>
                    <a:pt x="89" y="54"/>
                    <a:pt x="89" y="54"/>
                  </a:cubicBezTo>
                  <a:close/>
                </a:path>
              </a:pathLst>
            </a:custGeom>
            <a:solidFill>
              <a:srgbClr val="C0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048DD5F7-6859-419E-A6A8-F3770AF5EE97}"/>
                </a:ext>
              </a:extLst>
            </p:cNvPr>
            <p:cNvSpPr/>
            <p:nvPr/>
          </p:nvSpPr>
          <p:spPr bwMode="auto">
            <a:xfrm>
              <a:off x="3356012" y="4532925"/>
              <a:ext cx="582612" cy="447675"/>
            </a:xfrm>
            <a:custGeom>
              <a:avLst/>
              <a:gdLst>
                <a:gd name="T0" fmla="*/ 44 w 104"/>
                <a:gd name="T1" fmla="*/ 80 h 80"/>
                <a:gd name="T2" fmla="*/ 5 w 104"/>
                <a:gd name="T3" fmla="*/ 80 h 80"/>
                <a:gd name="T4" fmla="*/ 0 w 104"/>
                <a:gd name="T5" fmla="*/ 74 h 80"/>
                <a:gd name="T6" fmla="*/ 4 w 104"/>
                <a:gd name="T7" fmla="*/ 54 h 80"/>
                <a:gd name="T8" fmla="*/ 9 w 104"/>
                <a:gd name="T9" fmla="*/ 50 h 80"/>
                <a:gd name="T10" fmla="*/ 34 w 104"/>
                <a:gd name="T11" fmla="*/ 50 h 80"/>
                <a:gd name="T12" fmla="*/ 39 w 104"/>
                <a:gd name="T13" fmla="*/ 47 h 80"/>
                <a:gd name="T14" fmla="*/ 35 w 104"/>
                <a:gd name="T15" fmla="*/ 45 h 80"/>
                <a:gd name="T16" fmla="*/ 33 w 104"/>
                <a:gd name="T17" fmla="*/ 45 h 80"/>
                <a:gd name="T18" fmla="*/ 25 w 104"/>
                <a:gd name="T19" fmla="*/ 41 h 80"/>
                <a:gd name="T20" fmla="*/ 30 w 104"/>
                <a:gd name="T21" fmla="*/ 33 h 80"/>
                <a:gd name="T22" fmla="*/ 60 w 104"/>
                <a:gd name="T23" fmla="*/ 18 h 80"/>
                <a:gd name="T24" fmla="*/ 97 w 104"/>
                <a:gd name="T25" fmla="*/ 2 h 80"/>
                <a:gd name="T26" fmla="*/ 102 w 104"/>
                <a:gd name="T27" fmla="*/ 2 h 80"/>
                <a:gd name="T28" fmla="*/ 102 w 104"/>
                <a:gd name="T29" fmla="*/ 7 h 80"/>
                <a:gd name="T30" fmla="*/ 99 w 104"/>
                <a:gd name="T31" fmla="*/ 39 h 80"/>
                <a:gd name="T32" fmla="*/ 94 w 104"/>
                <a:gd name="T33" fmla="*/ 44 h 80"/>
                <a:gd name="T34" fmla="*/ 76 w 104"/>
                <a:gd name="T35" fmla="*/ 44 h 80"/>
                <a:gd name="T36" fmla="*/ 73 w 104"/>
                <a:gd name="T37" fmla="*/ 47 h 80"/>
                <a:gd name="T38" fmla="*/ 76 w 104"/>
                <a:gd name="T39" fmla="*/ 50 h 80"/>
                <a:gd name="T40" fmla="*/ 83 w 104"/>
                <a:gd name="T41" fmla="*/ 50 h 80"/>
                <a:gd name="T42" fmla="*/ 88 w 104"/>
                <a:gd name="T43" fmla="*/ 55 h 80"/>
                <a:gd name="T44" fmla="*/ 88 w 104"/>
                <a:gd name="T45" fmla="*/ 74 h 80"/>
                <a:gd name="T46" fmla="*/ 83 w 104"/>
                <a:gd name="T47" fmla="*/ 80 h 80"/>
                <a:gd name="T48" fmla="*/ 44 w 104"/>
                <a:gd name="T4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80">
                  <a:moveTo>
                    <a:pt x="44" y="80"/>
                  </a:moveTo>
                  <a:cubicBezTo>
                    <a:pt x="31" y="80"/>
                    <a:pt x="18" y="80"/>
                    <a:pt x="5" y="80"/>
                  </a:cubicBezTo>
                  <a:cubicBezTo>
                    <a:pt x="1" y="80"/>
                    <a:pt x="0" y="78"/>
                    <a:pt x="0" y="74"/>
                  </a:cubicBezTo>
                  <a:cubicBezTo>
                    <a:pt x="2" y="68"/>
                    <a:pt x="3" y="61"/>
                    <a:pt x="4" y="54"/>
                  </a:cubicBezTo>
                  <a:cubicBezTo>
                    <a:pt x="4" y="51"/>
                    <a:pt x="6" y="50"/>
                    <a:pt x="9" y="50"/>
                  </a:cubicBezTo>
                  <a:cubicBezTo>
                    <a:pt x="17" y="50"/>
                    <a:pt x="26" y="50"/>
                    <a:pt x="34" y="50"/>
                  </a:cubicBezTo>
                  <a:cubicBezTo>
                    <a:pt x="36" y="50"/>
                    <a:pt x="39" y="51"/>
                    <a:pt x="39" y="47"/>
                  </a:cubicBezTo>
                  <a:cubicBezTo>
                    <a:pt x="39" y="43"/>
                    <a:pt x="36" y="45"/>
                    <a:pt x="35" y="45"/>
                  </a:cubicBezTo>
                  <a:cubicBezTo>
                    <a:pt x="34" y="45"/>
                    <a:pt x="34" y="45"/>
                    <a:pt x="33" y="45"/>
                  </a:cubicBezTo>
                  <a:cubicBezTo>
                    <a:pt x="30" y="44"/>
                    <a:pt x="26" y="45"/>
                    <a:pt x="25" y="41"/>
                  </a:cubicBezTo>
                  <a:cubicBezTo>
                    <a:pt x="24" y="37"/>
                    <a:pt x="27" y="35"/>
                    <a:pt x="30" y="33"/>
                  </a:cubicBezTo>
                  <a:cubicBezTo>
                    <a:pt x="39" y="27"/>
                    <a:pt x="50" y="23"/>
                    <a:pt x="60" y="18"/>
                  </a:cubicBezTo>
                  <a:cubicBezTo>
                    <a:pt x="72" y="12"/>
                    <a:pt x="85" y="7"/>
                    <a:pt x="97" y="2"/>
                  </a:cubicBezTo>
                  <a:cubicBezTo>
                    <a:pt x="99" y="2"/>
                    <a:pt x="101" y="0"/>
                    <a:pt x="102" y="2"/>
                  </a:cubicBezTo>
                  <a:cubicBezTo>
                    <a:pt x="104" y="3"/>
                    <a:pt x="103" y="5"/>
                    <a:pt x="102" y="7"/>
                  </a:cubicBezTo>
                  <a:cubicBezTo>
                    <a:pt x="98" y="18"/>
                    <a:pt x="97" y="28"/>
                    <a:pt x="99" y="39"/>
                  </a:cubicBezTo>
                  <a:cubicBezTo>
                    <a:pt x="99" y="43"/>
                    <a:pt x="98" y="44"/>
                    <a:pt x="94" y="44"/>
                  </a:cubicBezTo>
                  <a:cubicBezTo>
                    <a:pt x="88" y="44"/>
                    <a:pt x="82" y="44"/>
                    <a:pt x="76" y="44"/>
                  </a:cubicBezTo>
                  <a:cubicBezTo>
                    <a:pt x="74" y="44"/>
                    <a:pt x="73" y="45"/>
                    <a:pt x="73" y="47"/>
                  </a:cubicBezTo>
                  <a:cubicBezTo>
                    <a:pt x="73" y="50"/>
                    <a:pt x="74" y="50"/>
                    <a:pt x="76" y="50"/>
                  </a:cubicBezTo>
                  <a:cubicBezTo>
                    <a:pt x="78" y="50"/>
                    <a:pt x="81" y="50"/>
                    <a:pt x="83" y="50"/>
                  </a:cubicBezTo>
                  <a:cubicBezTo>
                    <a:pt x="87" y="50"/>
                    <a:pt x="89" y="51"/>
                    <a:pt x="88" y="55"/>
                  </a:cubicBezTo>
                  <a:cubicBezTo>
                    <a:pt x="88" y="61"/>
                    <a:pt x="88" y="68"/>
                    <a:pt x="88" y="74"/>
                  </a:cubicBezTo>
                  <a:cubicBezTo>
                    <a:pt x="88" y="79"/>
                    <a:pt x="88" y="80"/>
                    <a:pt x="83" y="80"/>
                  </a:cubicBezTo>
                  <a:cubicBezTo>
                    <a:pt x="70" y="80"/>
                    <a:pt x="57" y="80"/>
                    <a:pt x="44" y="80"/>
                  </a:cubicBezTo>
                  <a:close/>
                </a:path>
              </a:pathLst>
            </a:custGeom>
            <a:solidFill>
              <a:srgbClr val="C017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5" name="Freeform 37">
              <a:extLst>
                <a:ext uri="{FF2B5EF4-FFF2-40B4-BE49-F238E27FC236}">
                  <a16:creationId xmlns:a16="http://schemas.microsoft.com/office/drawing/2014/main" id="{FAF55E13-2DD8-4B66-BF79-7A49DE51D5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4674" y="4526575"/>
              <a:ext cx="354012" cy="347663"/>
            </a:xfrm>
            <a:custGeom>
              <a:avLst/>
              <a:gdLst>
                <a:gd name="T0" fmla="*/ 63 w 63"/>
                <a:gd name="T1" fmla="*/ 31 h 62"/>
                <a:gd name="T2" fmla="*/ 32 w 63"/>
                <a:gd name="T3" fmla="*/ 62 h 62"/>
                <a:gd name="T4" fmla="*/ 0 w 63"/>
                <a:gd name="T5" fmla="*/ 31 h 62"/>
                <a:gd name="T6" fmla="*/ 31 w 63"/>
                <a:gd name="T7" fmla="*/ 0 h 62"/>
                <a:gd name="T8" fmla="*/ 63 w 63"/>
                <a:gd name="T9" fmla="*/ 31 h 62"/>
                <a:gd name="T10" fmla="*/ 61 w 63"/>
                <a:gd name="T11" fmla="*/ 31 h 62"/>
                <a:gd name="T12" fmla="*/ 32 w 63"/>
                <a:gd name="T13" fmla="*/ 2 h 62"/>
                <a:gd name="T14" fmla="*/ 2 w 63"/>
                <a:gd name="T15" fmla="*/ 31 h 62"/>
                <a:gd name="T16" fmla="*/ 31 w 63"/>
                <a:gd name="T17" fmla="*/ 60 h 62"/>
                <a:gd name="T18" fmla="*/ 61 w 63"/>
                <a:gd name="T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63" y="31"/>
                  </a:moveTo>
                  <a:cubicBezTo>
                    <a:pt x="63" y="48"/>
                    <a:pt x="49" y="62"/>
                    <a:pt x="32" y="62"/>
                  </a:cubicBezTo>
                  <a:cubicBezTo>
                    <a:pt x="15" y="62"/>
                    <a:pt x="1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9" y="0"/>
                    <a:pt x="63" y="13"/>
                    <a:pt x="63" y="31"/>
                  </a:cubicBezTo>
                  <a:close/>
                  <a:moveTo>
                    <a:pt x="61" y="31"/>
                  </a:moveTo>
                  <a:cubicBezTo>
                    <a:pt x="61" y="15"/>
                    <a:pt x="48" y="2"/>
                    <a:pt x="32" y="2"/>
                  </a:cubicBezTo>
                  <a:cubicBezTo>
                    <a:pt x="16" y="2"/>
                    <a:pt x="2" y="15"/>
                    <a:pt x="2" y="31"/>
                  </a:cubicBezTo>
                  <a:cubicBezTo>
                    <a:pt x="2" y="47"/>
                    <a:pt x="15" y="60"/>
                    <a:pt x="31" y="60"/>
                  </a:cubicBezTo>
                  <a:cubicBezTo>
                    <a:pt x="48" y="60"/>
                    <a:pt x="61" y="48"/>
                    <a:pt x="61" y="31"/>
                  </a:cubicBezTo>
                  <a:close/>
                </a:path>
              </a:pathLst>
            </a:custGeom>
            <a:solidFill>
              <a:srgbClr val="7E3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56DA0A12-473E-4961-9CB6-045EDD47C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9124" y="4526575"/>
              <a:ext cx="352425" cy="347663"/>
            </a:xfrm>
            <a:custGeom>
              <a:avLst/>
              <a:gdLst>
                <a:gd name="T0" fmla="*/ 31 w 63"/>
                <a:gd name="T1" fmla="*/ 62 h 62"/>
                <a:gd name="T2" fmla="*/ 1 w 63"/>
                <a:gd name="T3" fmla="*/ 31 h 62"/>
                <a:gd name="T4" fmla="*/ 32 w 63"/>
                <a:gd name="T5" fmla="*/ 0 h 62"/>
                <a:gd name="T6" fmla="*/ 63 w 63"/>
                <a:gd name="T7" fmla="*/ 32 h 62"/>
                <a:gd name="T8" fmla="*/ 31 w 63"/>
                <a:gd name="T9" fmla="*/ 62 h 62"/>
                <a:gd name="T10" fmla="*/ 61 w 63"/>
                <a:gd name="T11" fmla="*/ 31 h 62"/>
                <a:gd name="T12" fmla="*/ 32 w 63"/>
                <a:gd name="T13" fmla="*/ 2 h 62"/>
                <a:gd name="T14" fmla="*/ 2 w 63"/>
                <a:gd name="T15" fmla="*/ 31 h 62"/>
                <a:gd name="T16" fmla="*/ 32 w 63"/>
                <a:gd name="T17" fmla="*/ 60 h 62"/>
                <a:gd name="T18" fmla="*/ 61 w 63"/>
                <a:gd name="T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62"/>
                  </a:moveTo>
                  <a:cubicBezTo>
                    <a:pt x="14" y="62"/>
                    <a:pt x="0" y="48"/>
                    <a:pt x="1" y="31"/>
                  </a:cubicBez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3" y="14"/>
                    <a:pt x="63" y="32"/>
                  </a:cubicBezTo>
                  <a:cubicBezTo>
                    <a:pt x="63" y="49"/>
                    <a:pt x="49" y="62"/>
                    <a:pt x="31" y="62"/>
                  </a:cubicBezTo>
                  <a:close/>
                  <a:moveTo>
                    <a:pt x="61" y="31"/>
                  </a:moveTo>
                  <a:cubicBezTo>
                    <a:pt x="61" y="15"/>
                    <a:pt x="48" y="1"/>
                    <a:pt x="32" y="2"/>
                  </a:cubicBezTo>
                  <a:cubicBezTo>
                    <a:pt x="15" y="2"/>
                    <a:pt x="2" y="15"/>
                    <a:pt x="2" y="31"/>
                  </a:cubicBezTo>
                  <a:cubicBezTo>
                    <a:pt x="2" y="47"/>
                    <a:pt x="16" y="60"/>
                    <a:pt x="32" y="60"/>
                  </a:cubicBezTo>
                  <a:cubicBezTo>
                    <a:pt x="48" y="60"/>
                    <a:pt x="61" y="47"/>
                    <a:pt x="61" y="31"/>
                  </a:cubicBezTo>
                  <a:close/>
                </a:path>
              </a:pathLst>
            </a:custGeom>
            <a:solidFill>
              <a:srgbClr val="7E3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7" name="Freeform 40">
              <a:extLst>
                <a:ext uri="{FF2B5EF4-FFF2-40B4-BE49-F238E27FC236}">
                  <a16:creationId xmlns:a16="http://schemas.microsoft.com/office/drawing/2014/main" id="{DECE6B3C-664C-46A0-9F13-BE3AA3959F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2149" y="4639287"/>
              <a:ext cx="123825" cy="123825"/>
            </a:xfrm>
            <a:custGeom>
              <a:avLst/>
              <a:gdLst>
                <a:gd name="T0" fmla="*/ 0 w 22"/>
                <a:gd name="T1" fmla="*/ 11 h 22"/>
                <a:gd name="T2" fmla="*/ 11 w 22"/>
                <a:gd name="T3" fmla="*/ 0 h 22"/>
                <a:gd name="T4" fmla="*/ 22 w 22"/>
                <a:gd name="T5" fmla="*/ 11 h 22"/>
                <a:gd name="T6" fmla="*/ 10 w 22"/>
                <a:gd name="T7" fmla="*/ 22 h 22"/>
                <a:gd name="T8" fmla="*/ 0 w 22"/>
                <a:gd name="T9" fmla="*/ 11 h 22"/>
                <a:gd name="T10" fmla="*/ 10 w 22"/>
                <a:gd name="T11" fmla="*/ 19 h 22"/>
                <a:gd name="T12" fmla="*/ 19 w 22"/>
                <a:gd name="T13" fmla="*/ 11 h 22"/>
                <a:gd name="T14" fmla="*/ 11 w 22"/>
                <a:gd name="T15" fmla="*/ 3 h 22"/>
                <a:gd name="T16" fmla="*/ 3 w 22"/>
                <a:gd name="T17" fmla="*/ 11 h 22"/>
                <a:gd name="T18" fmla="*/ 10 w 22"/>
                <a:gd name="T1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0" y="11"/>
                  </a:move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6" y="22"/>
                    <a:pt x="10" y="22"/>
                  </a:cubicBezTo>
                  <a:cubicBezTo>
                    <a:pt x="4" y="22"/>
                    <a:pt x="0" y="17"/>
                    <a:pt x="0" y="11"/>
                  </a:cubicBezTo>
                  <a:close/>
                  <a:moveTo>
                    <a:pt x="10" y="19"/>
                  </a:moveTo>
                  <a:cubicBezTo>
                    <a:pt x="15" y="19"/>
                    <a:pt x="19" y="16"/>
                    <a:pt x="19" y="11"/>
                  </a:cubicBezTo>
                  <a:cubicBezTo>
                    <a:pt x="19" y="7"/>
                    <a:pt x="15" y="3"/>
                    <a:pt x="11" y="3"/>
                  </a:cubicBezTo>
                  <a:cubicBezTo>
                    <a:pt x="7" y="3"/>
                    <a:pt x="3" y="6"/>
                    <a:pt x="3" y="11"/>
                  </a:cubicBezTo>
                  <a:cubicBezTo>
                    <a:pt x="3" y="15"/>
                    <a:pt x="6" y="19"/>
                    <a:pt x="10" y="19"/>
                  </a:cubicBezTo>
                  <a:close/>
                </a:path>
              </a:pathLst>
            </a:custGeom>
            <a:solidFill>
              <a:srgbClr val="7E3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8" name="Freeform 41">
              <a:extLst>
                <a:ext uri="{FF2B5EF4-FFF2-40B4-BE49-F238E27FC236}">
                  <a16:creationId xmlns:a16="http://schemas.microsoft.com/office/drawing/2014/main" id="{809FF07F-28EA-43B9-B690-B1EB66B43ADA}"/>
                </a:ext>
              </a:extLst>
            </p:cNvPr>
            <p:cNvSpPr/>
            <p:nvPr/>
          </p:nvSpPr>
          <p:spPr bwMode="auto">
            <a:xfrm>
              <a:off x="4152937" y="4756762"/>
              <a:ext cx="66675" cy="68263"/>
            </a:xfrm>
            <a:custGeom>
              <a:avLst/>
              <a:gdLst>
                <a:gd name="T0" fmla="*/ 9 w 12"/>
                <a:gd name="T1" fmla="*/ 0 h 12"/>
                <a:gd name="T2" fmla="*/ 11 w 12"/>
                <a:gd name="T3" fmla="*/ 4 h 12"/>
                <a:gd name="T4" fmla="*/ 9 w 12"/>
                <a:gd name="T5" fmla="*/ 9 h 12"/>
                <a:gd name="T6" fmla="*/ 3 w 12"/>
                <a:gd name="T7" fmla="*/ 10 h 12"/>
                <a:gd name="T8" fmla="*/ 3 w 12"/>
                <a:gd name="T9" fmla="*/ 5 h 12"/>
                <a:gd name="T10" fmla="*/ 9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9" y="0"/>
                  </a:moveTo>
                  <a:cubicBezTo>
                    <a:pt x="11" y="1"/>
                    <a:pt x="12" y="2"/>
                    <a:pt x="11" y="4"/>
                  </a:cubicBezTo>
                  <a:cubicBezTo>
                    <a:pt x="10" y="6"/>
                    <a:pt x="9" y="7"/>
                    <a:pt x="9" y="9"/>
                  </a:cubicBezTo>
                  <a:cubicBezTo>
                    <a:pt x="7" y="12"/>
                    <a:pt x="5" y="12"/>
                    <a:pt x="3" y="10"/>
                  </a:cubicBezTo>
                  <a:cubicBezTo>
                    <a:pt x="0" y="8"/>
                    <a:pt x="0" y="6"/>
                    <a:pt x="3" y="5"/>
                  </a:cubicBezTo>
                  <a:cubicBezTo>
                    <a:pt x="5" y="3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19" name="Freeform 42">
              <a:extLst>
                <a:ext uri="{FF2B5EF4-FFF2-40B4-BE49-F238E27FC236}">
                  <a16:creationId xmlns:a16="http://schemas.microsoft.com/office/drawing/2014/main" id="{03F913BF-7D2C-43F0-B394-4E2C178B2FE2}"/>
                </a:ext>
              </a:extLst>
            </p:cNvPr>
            <p:cNvSpPr/>
            <p:nvPr/>
          </p:nvSpPr>
          <p:spPr bwMode="auto">
            <a:xfrm>
              <a:off x="4297399" y="4577375"/>
              <a:ext cx="73025" cy="73025"/>
            </a:xfrm>
            <a:custGeom>
              <a:avLst/>
              <a:gdLst>
                <a:gd name="T0" fmla="*/ 13 w 13"/>
                <a:gd name="T1" fmla="*/ 5 h 13"/>
                <a:gd name="T2" fmla="*/ 9 w 13"/>
                <a:gd name="T3" fmla="*/ 8 h 13"/>
                <a:gd name="T4" fmla="*/ 3 w 13"/>
                <a:gd name="T5" fmla="*/ 11 h 13"/>
                <a:gd name="T6" fmla="*/ 5 w 13"/>
                <a:gd name="T7" fmla="*/ 4 h 13"/>
                <a:gd name="T8" fmla="*/ 8 w 13"/>
                <a:gd name="T9" fmla="*/ 1 h 13"/>
                <a:gd name="T10" fmla="*/ 13 w 13"/>
                <a:gd name="T1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3" y="5"/>
                  </a:moveTo>
                  <a:cubicBezTo>
                    <a:pt x="12" y="7"/>
                    <a:pt x="11" y="8"/>
                    <a:pt x="9" y="8"/>
                  </a:cubicBezTo>
                  <a:cubicBezTo>
                    <a:pt x="7" y="9"/>
                    <a:pt x="6" y="13"/>
                    <a:pt x="3" y="11"/>
                  </a:cubicBezTo>
                  <a:cubicBezTo>
                    <a:pt x="0" y="9"/>
                    <a:pt x="4" y="6"/>
                    <a:pt x="5" y="4"/>
                  </a:cubicBezTo>
                  <a:cubicBezTo>
                    <a:pt x="5" y="3"/>
                    <a:pt x="5" y="0"/>
                    <a:pt x="8" y="1"/>
                  </a:cubicBezTo>
                  <a:cubicBezTo>
                    <a:pt x="10" y="1"/>
                    <a:pt x="12" y="3"/>
                    <a:pt x="13" y="5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0" name="Freeform 43">
              <a:extLst>
                <a:ext uri="{FF2B5EF4-FFF2-40B4-BE49-F238E27FC236}">
                  <a16:creationId xmlns:a16="http://schemas.microsoft.com/office/drawing/2014/main" id="{D461960A-8AF1-44F5-963B-08244BAA7F04}"/>
                </a:ext>
              </a:extLst>
            </p:cNvPr>
            <p:cNvSpPr/>
            <p:nvPr/>
          </p:nvSpPr>
          <p:spPr bwMode="auto">
            <a:xfrm>
              <a:off x="4281524" y="4774225"/>
              <a:ext cx="55562" cy="73025"/>
            </a:xfrm>
            <a:custGeom>
              <a:avLst/>
              <a:gdLst>
                <a:gd name="T0" fmla="*/ 0 w 10"/>
                <a:gd name="T1" fmla="*/ 3 h 13"/>
                <a:gd name="T2" fmla="*/ 2 w 10"/>
                <a:gd name="T3" fmla="*/ 0 h 13"/>
                <a:gd name="T4" fmla="*/ 5 w 10"/>
                <a:gd name="T5" fmla="*/ 2 h 13"/>
                <a:gd name="T6" fmla="*/ 7 w 10"/>
                <a:gd name="T7" fmla="*/ 6 h 13"/>
                <a:gd name="T8" fmla="*/ 5 w 10"/>
                <a:gd name="T9" fmla="*/ 11 h 13"/>
                <a:gd name="T10" fmla="*/ 1 w 10"/>
                <a:gd name="T11" fmla="*/ 9 h 13"/>
                <a:gd name="T12" fmla="*/ 0 w 10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ubicBezTo>
                    <a:pt x="5" y="3"/>
                    <a:pt x="6" y="5"/>
                    <a:pt x="7" y="6"/>
                  </a:cubicBezTo>
                  <a:cubicBezTo>
                    <a:pt x="10" y="9"/>
                    <a:pt x="9" y="10"/>
                    <a:pt x="5" y="11"/>
                  </a:cubicBezTo>
                  <a:cubicBezTo>
                    <a:pt x="2" y="13"/>
                    <a:pt x="1" y="12"/>
                    <a:pt x="1" y="9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1" name="Freeform 44">
              <a:extLst>
                <a:ext uri="{FF2B5EF4-FFF2-40B4-BE49-F238E27FC236}">
                  <a16:creationId xmlns:a16="http://schemas.microsoft.com/office/drawing/2014/main" id="{B4A53F66-776A-4E53-B12F-BF65C8BD7878}"/>
                </a:ext>
              </a:extLst>
            </p:cNvPr>
            <p:cNvSpPr/>
            <p:nvPr/>
          </p:nvSpPr>
          <p:spPr bwMode="auto">
            <a:xfrm>
              <a:off x="4113249" y="4650400"/>
              <a:ext cx="73025" cy="55563"/>
            </a:xfrm>
            <a:custGeom>
              <a:avLst/>
              <a:gdLst>
                <a:gd name="T0" fmla="*/ 6 w 13"/>
                <a:gd name="T1" fmla="*/ 9 h 10"/>
                <a:gd name="T2" fmla="*/ 1 w 13"/>
                <a:gd name="T3" fmla="*/ 5 h 10"/>
                <a:gd name="T4" fmla="*/ 6 w 13"/>
                <a:gd name="T5" fmla="*/ 2 h 10"/>
                <a:gd name="T6" fmla="*/ 7 w 13"/>
                <a:gd name="T7" fmla="*/ 2 h 10"/>
                <a:gd name="T8" fmla="*/ 12 w 13"/>
                <a:gd name="T9" fmla="*/ 7 h 10"/>
                <a:gd name="T10" fmla="*/ 6 w 13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6" y="9"/>
                  </a:moveTo>
                  <a:cubicBezTo>
                    <a:pt x="4" y="8"/>
                    <a:pt x="0" y="10"/>
                    <a:pt x="1" y="5"/>
                  </a:cubicBezTo>
                  <a:cubicBezTo>
                    <a:pt x="2" y="1"/>
                    <a:pt x="3" y="0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4"/>
                    <a:pt x="13" y="3"/>
                    <a:pt x="12" y="7"/>
                  </a:cubicBezTo>
                  <a:cubicBezTo>
                    <a:pt x="12" y="10"/>
                    <a:pt x="8" y="8"/>
                    <a:pt x="6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2" name="Freeform 45">
              <a:extLst>
                <a:ext uri="{FF2B5EF4-FFF2-40B4-BE49-F238E27FC236}">
                  <a16:creationId xmlns:a16="http://schemas.microsoft.com/office/drawing/2014/main" id="{22396810-1ADB-4D0D-91FC-E2DE21897FF2}"/>
                </a:ext>
              </a:extLst>
            </p:cNvPr>
            <p:cNvSpPr/>
            <p:nvPr/>
          </p:nvSpPr>
          <p:spPr bwMode="auto">
            <a:xfrm>
              <a:off x="4213262" y="4774225"/>
              <a:ext cx="50800" cy="73025"/>
            </a:xfrm>
            <a:custGeom>
              <a:avLst/>
              <a:gdLst>
                <a:gd name="T0" fmla="*/ 8 w 9"/>
                <a:gd name="T1" fmla="*/ 8 h 13"/>
                <a:gd name="T2" fmla="*/ 7 w 9"/>
                <a:gd name="T3" fmla="*/ 12 h 13"/>
                <a:gd name="T4" fmla="*/ 1 w 9"/>
                <a:gd name="T5" fmla="*/ 12 h 13"/>
                <a:gd name="T6" fmla="*/ 1 w 9"/>
                <a:gd name="T7" fmla="*/ 10 h 13"/>
                <a:gd name="T8" fmla="*/ 4 w 9"/>
                <a:gd name="T9" fmla="*/ 2 h 13"/>
                <a:gd name="T10" fmla="*/ 8 w 9"/>
                <a:gd name="T11" fmla="*/ 3 h 13"/>
                <a:gd name="T12" fmla="*/ 8 w 9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8" y="8"/>
                  </a:moveTo>
                  <a:cubicBezTo>
                    <a:pt x="8" y="10"/>
                    <a:pt x="9" y="12"/>
                    <a:pt x="7" y="12"/>
                  </a:cubicBezTo>
                  <a:cubicBezTo>
                    <a:pt x="6" y="13"/>
                    <a:pt x="3" y="13"/>
                    <a:pt x="1" y="12"/>
                  </a:cubicBezTo>
                  <a:cubicBezTo>
                    <a:pt x="1" y="11"/>
                    <a:pt x="0" y="11"/>
                    <a:pt x="1" y="10"/>
                  </a:cubicBezTo>
                  <a:cubicBezTo>
                    <a:pt x="2" y="7"/>
                    <a:pt x="3" y="5"/>
                    <a:pt x="4" y="2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8" y="5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3" name="Freeform 46">
              <a:extLst>
                <a:ext uri="{FF2B5EF4-FFF2-40B4-BE49-F238E27FC236}">
                  <a16:creationId xmlns:a16="http://schemas.microsoft.com/office/drawing/2014/main" id="{E8D37CC1-BF23-4D83-9B20-00715A47C249}"/>
                </a:ext>
              </a:extLst>
            </p:cNvPr>
            <p:cNvSpPr/>
            <p:nvPr/>
          </p:nvSpPr>
          <p:spPr bwMode="auto">
            <a:xfrm>
              <a:off x="4135474" y="4588487"/>
              <a:ext cx="66675" cy="68263"/>
            </a:xfrm>
            <a:custGeom>
              <a:avLst/>
              <a:gdLst>
                <a:gd name="T0" fmla="*/ 12 w 12"/>
                <a:gd name="T1" fmla="*/ 9 h 12"/>
                <a:gd name="T2" fmla="*/ 9 w 12"/>
                <a:gd name="T3" fmla="*/ 11 h 12"/>
                <a:gd name="T4" fmla="*/ 3 w 12"/>
                <a:gd name="T5" fmla="*/ 9 h 12"/>
                <a:gd name="T6" fmla="*/ 3 w 12"/>
                <a:gd name="T7" fmla="*/ 4 h 12"/>
                <a:gd name="T8" fmla="*/ 9 w 12"/>
                <a:gd name="T9" fmla="*/ 4 h 12"/>
                <a:gd name="T10" fmla="*/ 12 w 12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9"/>
                  </a:moveTo>
                  <a:cubicBezTo>
                    <a:pt x="12" y="11"/>
                    <a:pt x="11" y="12"/>
                    <a:pt x="9" y="11"/>
                  </a:cubicBezTo>
                  <a:cubicBezTo>
                    <a:pt x="7" y="11"/>
                    <a:pt x="5" y="9"/>
                    <a:pt x="3" y="9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5" y="1"/>
                    <a:pt x="7" y="0"/>
                    <a:pt x="9" y="4"/>
                  </a:cubicBezTo>
                  <a:cubicBezTo>
                    <a:pt x="10" y="6"/>
                    <a:pt x="11" y="7"/>
                    <a:pt x="12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4" name="Freeform 47">
              <a:extLst>
                <a:ext uri="{FF2B5EF4-FFF2-40B4-BE49-F238E27FC236}">
                  <a16:creationId xmlns:a16="http://schemas.microsoft.com/office/drawing/2014/main" id="{1208D27A-70C9-451B-98C2-7F264799F398}"/>
                </a:ext>
              </a:extLst>
            </p:cNvPr>
            <p:cNvSpPr/>
            <p:nvPr/>
          </p:nvSpPr>
          <p:spPr bwMode="auto">
            <a:xfrm>
              <a:off x="4259299" y="4555150"/>
              <a:ext cx="49212" cy="66675"/>
            </a:xfrm>
            <a:custGeom>
              <a:avLst/>
              <a:gdLst>
                <a:gd name="T0" fmla="*/ 1 w 9"/>
                <a:gd name="T1" fmla="*/ 5 h 12"/>
                <a:gd name="T2" fmla="*/ 6 w 9"/>
                <a:gd name="T3" fmla="*/ 1 h 12"/>
                <a:gd name="T4" fmla="*/ 8 w 9"/>
                <a:gd name="T5" fmla="*/ 5 h 12"/>
                <a:gd name="T6" fmla="*/ 6 w 9"/>
                <a:gd name="T7" fmla="*/ 9 h 12"/>
                <a:gd name="T8" fmla="*/ 3 w 9"/>
                <a:gd name="T9" fmla="*/ 12 h 12"/>
                <a:gd name="T10" fmla="*/ 1 w 9"/>
                <a:gd name="T11" fmla="*/ 9 h 12"/>
                <a:gd name="T12" fmla="*/ 1 w 9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1" y="5"/>
                  </a:moveTo>
                  <a:cubicBezTo>
                    <a:pt x="0" y="1"/>
                    <a:pt x="1" y="0"/>
                    <a:pt x="6" y="1"/>
                  </a:cubicBezTo>
                  <a:cubicBezTo>
                    <a:pt x="9" y="1"/>
                    <a:pt x="9" y="2"/>
                    <a:pt x="8" y="5"/>
                  </a:cubicBezTo>
                  <a:cubicBezTo>
                    <a:pt x="7" y="6"/>
                    <a:pt x="7" y="8"/>
                    <a:pt x="6" y="9"/>
                  </a:cubicBezTo>
                  <a:cubicBezTo>
                    <a:pt x="6" y="11"/>
                    <a:pt x="5" y="12"/>
                    <a:pt x="3" y="12"/>
                  </a:cubicBezTo>
                  <a:cubicBezTo>
                    <a:pt x="1" y="11"/>
                    <a:pt x="1" y="10"/>
                    <a:pt x="1" y="9"/>
                  </a:cubicBezTo>
                  <a:cubicBezTo>
                    <a:pt x="1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5" name="Freeform 48">
              <a:extLst>
                <a:ext uri="{FF2B5EF4-FFF2-40B4-BE49-F238E27FC236}">
                  <a16:creationId xmlns:a16="http://schemas.microsoft.com/office/drawing/2014/main" id="{CAD3C625-4F33-4DEC-B493-62C62B62EB9D}"/>
                </a:ext>
              </a:extLst>
            </p:cNvPr>
            <p:cNvSpPr/>
            <p:nvPr/>
          </p:nvSpPr>
          <p:spPr bwMode="auto">
            <a:xfrm>
              <a:off x="4191037" y="4559912"/>
              <a:ext cx="50800" cy="68263"/>
            </a:xfrm>
            <a:custGeom>
              <a:avLst/>
              <a:gdLst>
                <a:gd name="T0" fmla="*/ 9 w 9"/>
                <a:gd name="T1" fmla="*/ 9 h 12"/>
                <a:gd name="T2" fmla="*/ 7 w 9"/>
                <a:gd name="T3" fmla="*/ 12 h 12"/>
                <a:gd name="T4" fmla="*/ 1 w 9"/>
                <a:gd name="T5" fmla="*/ 3 h 12"/>
                <a:gd name="T6" fmla="*/ 6 w 9"/>
                <a:gd name="T7" fmla="*/ 0 h 12"/>
                <a:gd name="T8" fmla="*/ 9 w 9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9" y="9"/>
                  </a:moveTo>
                  <a:cubicBezTo>
                    <a:pt x="9" y="10"/>
                    <a:pt x="9" y="12"/>
                    <a:pt x="7" y="12"/>
                  </a:cubicBezTo>
                  <a:cubicBezTo>
                    <a:pt x="6" y="12"/>
                    <a:pt x="0" y="5"/>
                    <a:pt x="1" y="3"/>
                  </a:cubicBezTo>
                  <a:cubicBezTo>
                    <a:pt x="1" y="1"/>
                    <a:pt x="4" y="1"/>
                    <a:pt x="6" y="0"/>
                  </a:cubicBezTo>
                  <a:cubicBezTo>
                    <a:pt x="8" y="0"/>
                    <a:pt x="9" y="4"/>
                    <a:pt x="9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6" name="Freeform 49">
              <a:extLst>
                <a:ext uri="{FF2B5EF4-FFF2-40B4-BE49-F238E27FC236}">
                  <a16:creationId xmlns:a16="http://schemas.microsoft.com/office/drawing/2014/main" id="{0E7B6DBF-598F-4F50-B9BF-0EAA87F68198}"/>
                </a:ext>
              </a:extLst>
            </p:cNvPr>
            <p:cNvSpPr/>
            <p:nvPr/>
          </p:nvSpPr>
          <p:spPr bwMode="auto">
            <a:xfrm>
              <a:off x="4124362" y="4712312"/>
              <a:ext cx="61912" cy="55563"/>
            </a:xfrm>
            <a:custGeom>
              <a:avLst/>
              <a:gdLst>
                <a:gd name="T0" fmla="*/ 8 w 11"/>
                <a:gd name="T1" fmla="*/ 2 h 10"/>
                <a:gd name="T2" fmla="*/ 11 w 11"/>
                <a:gd name="T3" fmla="*/ 4 h 10"/>
                <a:gd name="T4" fmla="*/ 3 w 11"/>
                <a:gd name="T5" fmla="*/ 10 h 10"/>
                <a:gd name="T6" fmla="*/ 0 w 11"/>
                <a:gd name="T7" fmla="*/ 5 h 10"/>
                <a:gd name="T8" fmla="*/ 8 w 11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8" y="2"/>
                  </a:moveTo>
                  <a:cubicBezTo>
                    <a:pt x="10" y="1"/>
                    <a:pt x="11" y="2"/>
                    <a:pt x="11" y="4"/>
                  </a:cubicBezTo>
                  <a:cubicBezTo>
                    <a:pt x="11" y="5"/>
                    <a:pt x="5" y="10"/>
                    <a:pt x="3" y="10"/>
                  </a:cubicBezTo>
                  <a:cubicBezTo>
                    <a:pt x="0" y="10"/>
                    <a:pt x="0" y="6"/>
                    <a:pt x="0" y="5"/>
                  </a:cubicBezTo>
                  <a:cubicBezTo>
                    <a:pt x="1" y="0"/>
                    <a:pt x="6" y="4"/>
                    <a:pt x="8" y="2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7" name="Freeform 50">
              <a:extLst>
                <a:ext uri="{FF2B5EF4-FFF2-40B4-BE49-F238E27FC236}">
                  <a16:creationId xmlns:a16="http://schemas.microsoft.com/office/drawing/2014/main" id="{72DF68A5-E0A8-4BC1-AFD7-7C650AAAF32C}"/>
                </a:ext>
              </a:extLst>
            </p:cNvPr>
            <p:cNvSpPr/>
            <p:nvPr/>
          </p:nvSpPr>
          <p:spPr bwMode="auto">
            <a:xfrm>
              <a:off x="4337087" y="4701200"/>
              <a:ext cx="73025" cy="50800"/>
            </a:xfrm>
            <a:custGeom>
              <a:avLst/>
              <a:gdLst>
                <a:gd name="T0" fmla="*/ 7 w 13"/>
                <a:gd name="T1" fmla="*/ 1 h 9"/>
                <a:gd name="T2" fmla="*/ 12 w 13"/>
                <a:gd name="T3" fmla="*/ 4 h 9"/>
                <a:gd name="T4" fmla="*/ 7 w 13"/>
                <a:gd name="T5" fmla="*/ 7 h 9"/>
                <a:gd name="T6" fmla="*/ 3 w 13"/>
                <a:gd name="T7" fmla="*/ 6 h 9"/>
                <a:gd name="T8" fmla="*/ 1 w 13"/>
                <a:gd name="T9" fmla="*/ 3 h 9"/>
                <a:gd name="T10" fmla="*/ 4 w 13"/>
                <a:gd name="T11" fmla="*/ 1 h 9"/>
                <a:gd name="T12" fmla="*/ 7 w 1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7" y="1"/>
                  </a:moveTo>
                  <a:cubicBezTo>
                    <a:pt x="10" y="0"/>
                    <a:pt x="13" y="0"/>
                    <a:pt x="12" y="4"/>
                  </a:cubicBezTo>
                  <a:cubicBezTo>
                    <a:pt x="12" y="8"/>
                    <a:pt x="11" y="9"/>
                    <a:pt x="7" y="7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5"/>
                    <a:pt x="0" y="4"/>
                    <a:pt x="1" y="3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8" name="Freeform 51">
              <a:extLst>
                <a:ext uri="{FF2B5EF4-FFF2-40B4-BE49-F238E27FC236}">
                  <a16:creationId xmlns:a16="http://schemas.microsoft.com/office/drawing/2014/main" id="{486DE710-72D9-4A16-896B-2904D938D9B7}"/>
                </a:ext>
              </a:extLst>
            </p:cNvPr>
            <p:cNvSpPr/>
            <p:nvPr/>
          </p:nvSpPr>
          <p:spPr bwMode="auto">
            <a:xfrm>
              <a:off x="4314862" y="4745650"/>
              <a:ext cx="66675" cy="61913"/>
            </a:xfrm>
            <a:custGeom>
              <a:avLst/>
              <a:gdLst>
                <a:gd name="T0" fmla="*/ 12 w 12"/>
                <a:gd name="T1" fmla="*/ 6 h 11"/>
                <a:gd name="T2" fmla="*/ 8 w 12"/>
                <a:gd name="T3" fmla="*/ 11 h 11"/>
                <a:gd name="T4" fmla="*/ 5 w 12"/>
                <a:gd name="T5" fmla="*/ 8 h 11"/>
                <a:gd name="T6" fmla="*/ 2 w 12"/>
                <a:gd name="T7" fmla="*/ 5 h 11"/>
                <a:gd name="T8" fmla="*/ 2 w 12"/>
                <a:gd name="T9" fmla="*/ 1 h 11"/>
                <a:gd name="T10" fmla="*/ 5 w 12"/>
                <a:gd name="T11" fmla="*/ 1 h 11"/>
                <a:gd name="T12" fmla="*/ 11 w 12"/>
                <a:gd name="T13" fmla="*/ 4 h 11"/>
                <a:gd name="T14" fmla="*/ 12 w 12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">
                  <a:moveTo>
                    <a:pt x="12" y="6"/>
                  </a:moveTo>
                  <a:cubicBezTo>
                    <a:pt x="11" y="8"/>
                    <a:pt x="10" y="10"/>
                    <a:pt x="8" y="11"/>
                  </a:cubicBezTo>
                  <a:cubicBezTo>
                    <a:pt x="6" y="11"/>
                    <a:pt x="6" y="9"/>
                    <a:pt x="5" y="8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1" y="4"/>
                    <a:pt x="0" y="3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29" name="Freeform 52">
              <a:extLst>
                <a:ext uri="{FF2B5EF4-FFF2-40B4-BE49-F238E27FC236}">
                  <a16:creationId xmlns:a16="http://schemas.microsoft.com/office/drawing/2014/main" id="{71DE2699-BBBD-40CF-BDA2-6D9B9AEF4067}"/>
                </a:ext>
              </a:extLst>
            </p:cNvPr>
            <p:cNvSpPr/>
            <p:nvPr/>
          </p:nvSpPr>
          <p:spPr bwMode="auto">
            <a:xfrm>
              <a:off x="4332324" y="4628175"/>
              <a:ext cx="71437" cy="55563"/>
            </a:xfrm>
            <a:custGeom>
              <a:avLst/>
              <a:gdLst>
                <a:gd name="T0" fmla="*/ 5 w 13"/>
                <a:gd name="T1" fmla="*/ 9 h 10"/>
                <a:gd name="T2" fmla="*/ 1 w 13"/>
                <a:gd name="T3" fmla="*/ 8 h 10"/>
                <a:gd name="T4" fmla="*/ 3 w 13"/>
                <a:gd name="T5" fmla="*/ 5 h 10"/>
                <a:gd name="T6" fmla="*/ 7 w 13"/>
                <a:gd name="T7" fmla="*/ 2 h 10"/>
                <a:gd name="T8" fmla="*/ 12 w 13"/>
                <a:gd name="T9" fmla="*/ 4 h 10"/>
                <a:gd name="T10" fmla="*/ 9 w 13"/>
                <a:gd name="T11" fmla="*/ 9 h 10"/>
                <a:gd name="T12" fmla="*/ 5 w 13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5" y="9"/>
                  </a:moveTo>
                  <a:cubicBezTo>
                    <a:pt x="4" y="9"/>
                    <a:pt x="2" y="10"/>
                    <a:pt x="1" y="8"/>
                  </a:cubicBezTo>
                  <a:cubicBezTo>
                    <a:pt x="0" y="6"/>
                    <a:pt x="2" y="6"/>
                    <a:pt x="3" y="5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10" y="0"/>
                    <a:pt x="11" y="1"/>
                    <a:pt x="12" y="4"/>
                  </a:cubicBezTo>
                  <a:cubicBezTo>
                    <a:pt x="13" y="7"/>
                    <a:pt x="13" y="9"/>
                    <a:pt x="9" y="9"/>
                  </a:cubicBezTo>
                  <a:cubicBezTo>
                    <a:pt x="8" y="9"/>
                    <a:pt x="6" y="9"/>
                    <a:pt x="5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0" name="Freeform 53">
              <a:extLst>
                <a:ext uri="{FF2B5EF4-FFF2-40B4-BE49-F238E27FC236}">
                  <a16:creationId xmlns:a16="http://schemas.microsoft.com/office/drawing/2014/main" id="{1FE6AE88-5DCF-4AAF-923C-E9AB262C4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6599" y="4639287"/>
              <a:ext cx="123825" cy="123825"/>
            </a:xfrm>
            <a:custGeom>
              <a:avLst/>
              <a:gdLst>
                <a:gd name="T0" fmla="*/ 11 w 22"/>
                <a:gd name="T1" fmla="*/ 0 h 22"/>
                <a:gd name="T2" fmla="*/ 22 w 22"/>
                <a:gd name="T3" fmla="*/ 11 h 22"/>
                <a:gd name="T4" fmla="*/ 11 w 22"/>
                <a:gd name="T5" fmla="*/ 22 h 22"/>
                <a:gd name="T6" fmla="*/ 0 w 22"/>
                <a:gd name="T7" fmla="*/ 11 h 22"/>
                <a:gd name="T8" fmla="*/ 11 w 22"/>
                <a:gd name="T9" fmla="*/ 0 h 22"/>
                <a:gd name="T10" fmla="*/ 11 w 22"/>
                <a:gd name="T11" fmla="*/ 19 h 22"/>
                <a:gd name="T12" fmla="*/ 19 w 22"/>
                <a:gd name="T13" fmla="*/ 11 h 22"/>
                <a:gd name="T14" fmla="*/ 11 w 22"/>
                <a:gd name="T15" fmla="*/ 3 h 22"/>
                <a:gd name="T16" fmla="*/ 3 w 22"/>
                <a:gd name="T17" fmla="*/ 11 h 22"/>
                <a:gd name="T18" fmla="*/ 11 w 22"/>
                <a:gd name="T19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11" y="0"/>
                  </a:move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lose/>
                  <a:moveTo>
                    <a:pt x="11" y="19"/>
                  </a:moveTo>
                  <a:cubicBezTo>
                    <a:pt x="15" y="19"/>
                    <a:pt x="19" y="16"/>
                    <a:pt x="19" y="11"/>
                  </a:cubicBezTo>
                  <a:cubicBezTo>
                    <a:pt x="19" y="7"/>
                    <a:pt x="15" y="3"/>
                    <a:pt x="11" y="3"/>
                  </a:cubicBezTo>
                  <a:cubicBezTo>
                    <a:pt x="7" y="3"/>
                    <a:pt x="3" y="7"/>
                    <a:pt x="3" y="11"/>
                  </a:cubicBezTo>
                  <a:cubicBezTo>
                    <a:pt x="3" y="16"/>
                    <a:pt x="6" y="19"/>
                    <a:pt x="11" y="19"/>
                  </a:cubicBezTo>
                  <a:close/>
                </a:path>
              </a:pathLst>
            </a:custGeom>
            <a:solidFill>
              <a:srgbClr val="7E34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1" name="Freeform 54">
              <a:extLst>
                <a:ext uri="{FF2B5EF4-FFF2-40B4-BE49-F238E27FC236}">
                  <a16:creationId xmlns:a16="http://schemas.microsoft.com/office/drawing/2014/main" id="{77BE4433-8F5F-4B8C-9725-57554795308A}"/>
                </a:ext>
              </a:extLst>
            </p:cNvPr>
            <p:cNvSpPr/>
            <p:nvPr/>
          </p:nvSpPr>
          <p:spPr bwMode="auto">
            <a:xfrm>
              <a:off x="6864387" y="4774225"/>
              <a:ext cx="57150" cy="66675"/>
            </a:xfrm>
            <a:custGeom>
              <a:avLst/>
              <a:gdLst>
                <a:gd name="T0" fmla="*/ 2 w 10"/>
                <a:gd name="T1" fmla="*/ 0 h 12"/>
                <a:gd name="T2" fmla="*/ 5 w 10"/>
                <a:gd name="T3" fmla="*/ 2 h 12"/>
                <a:gd name="T4" fmla="*/ 7 w 10"/>
                <a:gd name="T5" fmla="*/ 6 h 12"/>
                <a:gd name="T6" fmla="*/ 9 w 10"/>
                <a:gd name="T7" fmla="*/ 10 h 12"/>
                <a:gd name="T8" fmla="*/ 3 w 10"/>
                <a:gd name="T9" fmla="*/ 12 h 12"/>
                <a:gd name="T10" fmla="*/ 1 w 10"/>
                <a:gd name="T11" fmla="*/ 11 h 12"/>
                <a:gd name="T12" fmla="*/ 0 w 10"/>
                <a:gd name="T13" fmla="*/ 2 h 12"/>
                <a:gd name="T14" fmla="*/ 2 w 1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4" y="0"/>
                    <a:pt x="4" y="1"/>
                    <a:pt x="5" y="2"/>
                  </a:cubicBezTo>
                  <a:cubicBezTo>
                    <a:pt x="5" y="3"/>
                    <a:pt x="6" y="4"/>
                    <a:pt x="7" y="6"/>
                  </a:cubicBezTo>
                  <a:cubicBezTo>
                    <a:pt x="8" y="7"/>
                    <a:pt x="10" y="8"/>
                    <a:pt x="9" y="10"/>
                  </a:cubicBezTo>
                  <a:cubicBezTo>
                    <a:pt x="7" y="11"/>
                    <a:pt x="5" y="12"/>
                    <a:pt x="3" y="12"/>
                  </a:cubicBezTo>
                  <a:cubicBezTo>
                    <a:pt x="2" y="12"/>
                    <a:pt x="2" y="12"/>
                    <a:pt x="1" y="11"/>
                  </a:cubicBezTo>
                  <a:cubicBezTo>
                    <a:pt x="1" y="8"/>
                    <a:pt x="1" y="5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2" name="Freeform 55">
              <a:extLst>
                <a:ext uri="{FF2B5EF4-FFF2-40B4-BE49-F238E27FC236}">
                  <a16:creationId xmlns:a16="http://schemas.microsoft.com/office/drawing/2014/main" id="{7924A865-2084-4A62-BA2F-B082C830348A}"/>
                </a:ext>
              </a:extLst>
            </p:cNvPr>
            <p:cNvSpPr/>
            <p:nvPr/>
          </p:nvSpPr>
          <p:spPr bwMode="auto">
            <a:xfrm>
              <a:off x="6719924" y="4594837"/>
              <a:ext cx="71437" cy="66675"/>
            </a:xfrm>
            <a:custGeom>
              <a:avLst/>
              <a:gdLst>
                <a:gd name="T0" fmla="*/ 6 w 13"/>
                <a:gd name="T1" fmla="*/ 0 h 12"/>
                <a:gd name="T2" fmla="*/ 12 w 13"/>
                <a:gd name="T3" fmla="*/ 9 h 12"/>
                <a:gd name="T4" fmla="*/ 12 w 13"/>
                <a:gd name="T5" fmla="*/ 10 h 12"/>
                <a:gd name="T6" fmla="*/ 2 w 13"/>
                <a:gd name="T7" fmla="*/ 7 h 12"/>
                <a:gd name="T8" fmla="*/ 3 w 13"/>
                <a:gd name="T9" fmla="*/ 3 h 12"/>
                <a:gd name="T10" fmla="*/ 6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7" y="0"/>
                    <a:pt x="13" y="8"/>
                    <a:pt x="12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8" y="12"/>
                    <a:pt x="5" y="8"/>
                    <a:pt x="2" y="7"/>
                  </a:cubicBezTo>
                  <a:cubicBezTo>
                    <a:pt x="0" y="5"/>
                    <a:pt x="2" y="4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3" name="Freeform 56">
              <a:extLst>
                <a:ext uri="{FF2B5EF4-FFF2-40B4-BE49-F238E27FC236}">
                  <a16:creationId xmlns:a16="http://schemas.microsoft.com/office/drawing/2014/main" id="{7FB8D425-B35D-4FE0-96A3-FE6E8964667E}"/>
                </a:ext>
              </a:extLst>
            </p:cNvPr>
            <p:cNvSpPr/>
            <p:nvPr/>
          </p:nvSpPr>
          <p:spPr bwMode="auto">
            <a:xfrm>
              <a:off x="6775487" y="4559912"/>
              <a:ext cx="50800" cy="68263"/>
            </a:xfrm>
            <a:custGeom>
              <a:avLst/>
              <a:gdLst>
                <a:gd name="T0" fmla="*/ 9 w 9"/>
                <a:gd name="T1" fmla="*/ 9 h 12"/>
                <a:gd name="T2" fmla="*/ 8 w 9"/>
                <a:gd name="T3" fmla="*/ 11 h 12"/>
                <a:gd name="T4" fmla="*/ 5 w 9"/>
                <a:gd name="T5" fmla="*/ 10 h 12"/>
                <a:gd name="T6" fmla="*/ 3 w 9"/>
                <a:gd name="T7" fmla="*/ 7 h 12"/>
                <a:gd name="T8" fmla="*/ 6 w 9"/>
                <a:gd name="T9" fmla="*/ 0 h 12"/>
                <a:gd name="T10" fmla="*/ 8 w 9"/>
                <a:gd name="T11" fmla="*/ 2 h 12"/>
                <a:gd name="T12" fmla="*/ 9 w 9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9" y="9"/>
                  </a:moveTo>
                  <a:cubicBezTo>
                    <a:pt x="9" y="10"/>
                    <a:pt x="9" y="11"/>
                    <a:pt x="8" y="11"/>
                  </a:cubicBezTo>
                  <a:cubicBezTo>
                    <a:pt x="7" y="12"/>
                    <a:pt x="6" y="12"/>
                    <a:pt x="5" y="10"/>
                  </a:cubicBezTo>
                  <a:cubicBezTo>
                    <a:pt x="4" y="9"/>
                    <a:pt x="3" y="8"/>
                    <a:pt x="3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8" y="0"/>
                    <a:pt x="8" y="0"/>
                    <a:pt x="8" y="2"/>
                  </a:cubicBezTo>
                  <a:cubicBezTo>
                    <a:pt x="9" y="4"/>
                    <a:pt x="9" y="7"/>
                    <a:pt x="9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4" name="Freeform 57">
              <a:extLst>
                <a:ext uri="{FF2B5EF4-FFF2-40B4-BE49-F238E27FC236}">
                  <a16:creationId xmlns:a16="http://schemas.microsoft.com/office/drawing/2014/main" id="{96ADE21E-C922-4DB0-8E21-71C58E3004FB}"/>
                </a:ext>
              </a:extLst>
            </p:cNvPr>
            <p:cNvSpPr/>
            <p:nvPr/>
          </p:nvSpPr>
          <p:spPr bwMode="auto">
            <a:xfrm>
              <a:off x="6892962" y="4577375"/>
              <a:ext cx="61912" cy="66675"/>
            </a:xfrm>
            <a:custGeom>
              <a:avLst/>
              <a:gdLst>
                <a:gd name="T0" fmla="*/ 2 w 11"/>
                <a:gd name="T1" fmla="*/ 12 h 12"/>
                <a:gd name="T2" fmla="*/ 0 w 11"/>
                <a:gd name="T3" fmla="*/ 8 h 12"/>
                <a:gd name="T4" fmla="*/ 4 w 11"/>
                <a:gd name="T5" fmla="*/ 1 h 12"/>
                <a:gd name="T6" fmla="*/ 7 w 11"/>
                <a:gd name="T7" fmla="*/ 1 h 12"/>
                <a:gd name="T8" fmla="*/ 11 w 11"/>
                <a:gd name="T9" fmla="*/ 6 h 12"/>
                <a:gd name="T10" fmla="*/ 2 w 11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2" y="12"/>
                  </a:moveTo>
                  <a:cubicBezTo>
                    <a:pt x="0" y="11"/>
                    <a:pt x="0" y="10"/>
                    <a:pt x="0" y="8"/>
                  </a:cubicBezTo>
                  <a:cubicBezTo>
                    <a:pt x="2" y="6"/>
                    <a:pt x="3" y="4"/>
                    <a:pt x="4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2"/>
                    <a:pt x="11" y="3"/>
                    <a:pt x="11" y="6"/>
                  </a:cubicBezTo>
                  <a:cubicBezTo>
                    <a:pt x="11" y="6"/>
                    <a:pt x="3" y="12"/>
                    <a:pt x="2" y="12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5" name="Freeform 58">
              <a:extLst>
                <a:ext uri="{FF2B5EF4-FFF2-40B4-BE49-F238E27FC236}">
                  <a16:creationId xmlns:a16="http://schemas.microsoft.com/office/drawing/2014/main" id="{B25D9BD3-AA11-480C-B7CA-C2E3F6624C4C}"/>
                </a:ext>
              </a:extLst>
            </p:cNvPr>
            <p:cNvSpPr/>
            <p:nvPr/>
          </p:nvSpPr>
          <p:spPr bwMode="auto">
            <a:xfrm>
              <a:off x="6702462" y="4717075"/>
              <a:ext cx="66675" cy="57150"/>
            </a:xfrm>
            <a:custGeom>
              <a:avLst/>
              <a:gdLst>
                <a:gd name="T0" fmla="*/ 12 w 12"/>
                <a:gd name="T1" fmla="*/ 3 h 10"/>
                <a:gd name="T2" fmla="*/ 11 w 12"/>
                <a:gd name="T3" fmla="*/ 5 h 10"/>
                <a:gd name="T4" fmla="*/ 7 w 12"/>
                <a:gd name="T5" fmla="*/ 7 h 10"/>
                <a:gd name="T6" fmla="*/ 1 w 12"/>
                <a:gd name="T7" fmla="*/ 5 h 10"/>
                <a:gd name="T8" fmla="*/ 3 w 12"/>
                <a:gd name="T9" fmla="*/ 1 h 10"/>
                <a:gd name="T10" fmla="*/ 10 w 12"/>
                <a:gd name="T11" fmla="*/ 0 h 10"/>
                <a:gd name="T12" fmla="*/ 12 w 12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3"/>
                  </a:moveTo>
                  <a:cubicBezTo>
                    <a:pt x="12" y="4"/>
                    <a:pt x="12" y="4"/>
                    <a:pt x="11" y="5"/>
                  </a:cubicBezTo>
                  <a:cubicBezTo>
                    <a:pt x="9" y="6"/>
                    <a:pt x="8" y="7"/>
                    <a:pt x="7" y="7"/>
                  </a:cubicBezTo>
                  <a:cubicBezTo>
                    <a:pt x="3" y="10"/>
                    <a:pt x="3" y="10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1"/>
                    <a:pt x="8" y="1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6" name="Freeform 59">
              <a:extLst>
                <a:ext uri="{FF2B5EF4-FFF2-40B4-BE49-F238E27FC236}">
                  <a16:creationId xmlns:a16="http://schemas.microsoft.com/office/drawing/2014/main" id="{6E4BBC54-20DD-400C-96C3-13092C6A1C7E}"/>
                </a:ext>
              </a:extLst>
            </p:cNvPr>
            <p:cNvSpPr/>
            <p:nvPr/>
          </p:nvSpPr>
          <p:spPr bwMode="auto">
            <a:xfrm>
              <a:off x="6797712" y="4778987"/>
              <a:ext cx="55562" cy="68263"/>
            </a:xfrm>
            <a:custGeom>
              <a:avLst/>
              <a:gdLst>
                <a:gd name="T0" fmla="*/ 8 w 10"/>
                <a:gd name="T1" fmla="*/ 7 h 12"/>
                <a:gd name="T2" fmla="*/ 5 w 10"/>
                <a:gd name="T3" fmla="*/ 12 h 12"/>
                <a:gd name="T4" fmla="*/ 2 w 10"/>
                <a:gd name="T5" fmla="*/ 6 h 12"/>
                <a:gd name="T6" fmla="*/ 3 w 10"/>
                <a:gd name="T7" fmla="*/ 3 h 12"/>
                <a:gd name="T8" fmla="*/ 6 w 10"/>
                <a:gd name="T9" fmla="*/ 0 h 12"/>
                <a:gd name="T10" fmla="*/ 8 w 10"/>
                <a:gd name="T11" fmla="*/ 4 h 12"/>
                <a:gd name="T12" fmla="*/ 8 w 10"/>
                <a:gd name="T1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8" y="7"/>
                  </a:moveTo>
                  <a:cubicBezTo>
                    <a:pt x="8" y="8"/>
                    <a:pt x="10" y="12"/>
                    <a:pt x="5" y="12"/>
                  </a:cubicBezTo>
                  <a:cubicBezTo>
                    <a:pt x="1" y="11"/>
                    <a:pt x="0" y="11"/>
                    <a:pt x="2" y="6"/>
                  </a:cubicBezTo>
                  <a:cubicBezTo>
                    <a:pt x="2" y="5"/>
                    <a:pt x="3" y="4"/>
                    <a:pt x="3" y="3"/>
                  </a:cubicBezTo>
                  <a:cubicBezTo>
                    <a:pt x="4" y="2"/>
                    <a:pt x="4" y="0"/>
                    <a:pt x="6" y="0"/>
                  </a:cubicBezTo>
                  <a:cubicBezTo>
                    <a:pt x="9" y="1"/>
                    <a:pt x="8" y="3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7" name="Freeform 60">
              <a:extLst>
                <a:ext uri="{FF2B5EF4-FFF2-40B4-BE49-F238E27FC236}">
                  <a16:creationId xmlns:a16="http://schemas.microsoft.com/office/drawing/2014/main" id="{4F2919FB-4F42-4F3C-8ADC-807B2378624B}"/>
                </a:ext>
              </a:extLst>
            </p:cNvPr>
            <p:cNvSpPr/>
            <p:nvPr/>
          </p:nvSpPr>
          <p:spPr bwMode="auto">
            <a:xfrm>
              <a:off x="6696112" y="4650400"/>
              <a:ext cx="73025" cy="55563"/>
            </a:xfrm>
            <a:custGeom>
              <a:avLst/>
              <a:gdLst>
                <a:gd name="T0" fmla="*/ 5 w 13"/>
                <a:gd name="T1" fmla="*/ 9 h 10"/>
                <a:gd name="T2" fmla="*/ 1 w 13"/>
                <a:gd name="T3" fmla="*/ 5 h 10"/>
                <a:gd name="T4" fmla="*/ 6 w 13"/>
                <a:gd name="T5" fmla="*/ 2 h 10"/>
                <a:gd name="T6" fmla="*/ 10 w 13"/>
                <a:gd name="T7" fmla="*/ 4 h 10"/>
                <a:gd name="T8" fmla="*/ 13 w 13"/>
                <a:gd name="T9" fmla="*/ 6 h 10"/>
                <a:gd name="T10" fmla="*/ 9 w 13"/>
                <a:gd name="T11" fmla="*/ 9 h 10"/>
                <a:gd name="T12" fmla="*/ 5 w 13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5" y="9"/>
                  </a:moveTo>
                  <a:cubicBezTo>
                    <a:pt x="3" y="9"/>
                    <a:pt x="0" y="10"/>
                    <a:pt x="1" y="5"/>
                  </a:cubicBezTo>
                  <a:cubicBezTo>
                    <a:pt x="2" y="1"/>
                    <a:pt x="3" y="0"/>
                    <a:pt x="6" y="2"/>
                  </a:cubicBezTo>
                  <a:cubicBezTo>
                    <a:pt x="7" y="3"/>
                    <a:pt x="9" y="3"/>
                    <a:pt x="10" y="4"/>
                  </a:cubicBezTo>
                  <a:cubicBezTo>
                    <a:pt x="11" y="4"/>
                    <a:pt x="13" y="5"/>
                    <a:pt x="13" y="6"/>
                  </a:cubicBezTo>
                  <a:cubicBezTo>
                    <a:pt x="12" y="8"/>
                    <a:pt x="11" y="9"/>
                    <a:pt x="9" y="9"/>
                  </a:cubicBezTo>
                  <a:cubicBezTo>
                    <a:pt x="8" y="8"/>
                    <a:pt x="7" y="9"/>
                    <a:pt x="5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8" name="Freeform 61">
              <a:extLst>
                <a:ext uri="{FF2B5EF4-FFF2-40B4-BE49-F238E27FC236}">
                  <a16:creationId xmlns:a16="http://schemas.microsoft.com/office/drawing/2014/main" id="{B339475E-6C0E-4556-BD42-7F37DDC1436B}"/>
                </a:ext>
              </a:extLst>
            </p:cNvPr>
            <p:cNvSpPr/>
            <p:nvPr/>
          </p:nvSpPr>
          <p:spPr bwMode="auto">
            <a:xfrm>
              <a:off x="6904074" y="4745650"/>
              <a:ext cx="61912" cy="61913"/>
            </a:xfrm>
            <a:custGeom>
              <a:avLst/>
              <a:gdLst>
                <a:gd name="T0" fmla="*/ 2 w 11"/>
                <a:gd name="T1" fmla="*/ 0 h 11"/>
                <a:gd name="T2" fmla="*/ 11 w 11"/>
                <a:gd name="T3" fmla="*/ 6 h 11"/>
                <a:gd name="T4" fmla="*/ 6 w 11"/>
                <a:gd name="T5" fmla="*/ 11 h 11"/>
                <a:gd name="T6" fmla="*/ 0 w 11"/>
                <a:gd name="T7" fmla="*/ 3 h 11"/>
                <a:gd name="T8" fmla="*/ 2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2" y="0"/>
                  </a:moveTo>
                  <a:cubicBezTo>
                    <a:pt x="5" y="1"/>
                    <a:pt x="11" y="5"/>
                    <a:pt x="11" y="6"/>
                  </a:cubicBezTo>
                  <a:cubicBezTo>
                    <a:pt x="11" y="7"/>
                    <a:pt x="7" y="11"/>
                    <a:pt x="6" y="11"/>
                  </a:cubicBezTo>
                  <a:cubicBezTo>
                    <a:pt x="6" y="11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39" name="Freeform 62">
              <a:extLst>
                <a:ext uri="{FF2B5EF4-FFF2-40B4-BE49-F238E27FC236}">
                  <a16:creationId xmlns:a16="http://schemas.microsoft.com/office/drawing/2014/main" id="{170BB98B-326B-4981-B9F1-192D79D24F8F}"/>
                </a:ext>
              </a:extLst>
            </p:cNvPr>
            <p:cNvSpPr/>
            <p:nvPr/>
          </p:nvSpPr>
          <p:spPr bwMode="auto">
            <a:xfrm>
              <a:off x="6735799" y="4756762"/>
              <a:ext cx="66675" cy="68263"/>
            </a:xfrm>
            <a:custGeom>
              <a:avLst/>
              <a:gdLst>
                <a:gd name="T0" fmla="*/ 6 w 12"/>
                <a:gd name="T1" fmla="*/ 12 h 12"/>
                <a:gd name="T2" fmla="*/ 1 w 12"/>
                <a:gd name="T3" fmla="*/ 8 h 12"/>
                <a:gd name="T4" fmla="*/ 3 w 12"/>
                <a:gd name="T5" fmla="*/ 4 h 12"/>
                <a:gd name="T6" fmla="*/ 8 w 12"/>
                <a:gd name="T7" fmla="*/ 1 h 12"/>
                <a:gd name="T8" fmla="*/ 11 w 12"/>
                <a:gd name="T9" fmla="*/ 3 h 12"/>
                <a:gd name="T10" fmla="*/ 7 w 12"/>
                <a:gd name="T11" fmla="*/ 11 h 12"/>
                <a:gd name="T12" fmla="*/ 6 w 12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4" y="11"/>
                    <a:pt x="2" y="9"/>
                    <a:pt x="1" y="8"/>
                  </a:cubicBezTo>
                  <a:cubicBezTo>
                    <a:pt x="0" y="6"/>
                    <a:pt x="2" y="5"/>
                    <a:pt x="3" y="4"/>
                  </a:cubicBezTo>
                  <a:cubicBezTo>
                    <a:pt x="5" y="3"/>
                    <a:pt x="6" y="2"/>
                    <a:pt x="8" y="1"/>
                  </a:cubicBezTo>
                  <a:cubicBezTo>
                    <a:pt x="10" y="0"/>
                    <a:pt x="12" y="1"/>
                    <a:pt x="11" y="3"/>
                  </a:cubicBezTo>
                  <a:cubicBezTo>
                    <a:pt x="10" y="6"/>
                    <a:pt x="9" y="8"/>
                    <a:pt x="7" y="11"/>
                  </a:cubicBezTo>
                  <a:cubicBezTo>
                    <a:pt x="7" y="11"/>
                    <a:pt x="6" y="12"/>
                    <a:pt x="6" y="12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0" name="Freeform 63">
              <a:extLst>
                <a:ext uri="{FF2B5EF4-FFF2-40B4-BE49-F238E27FC236}">
                  <a16:creationId xmlns:a16="http://schemas.microsoft.com/office/drawing/2014/main" id="{053A316B-F77A-420E-9AFA-3771FD3E14D5}"/>
                </a:ext>
              </a:extLst>
            </p:cNvPr>
            <p:cNvSpPr/>
            <p:nvPr/>
          </p:nvSpPr>
          <p:spPr bwMode="auto">
            <a:xfrm>
              <a:off x="6842162" y="4555150"/>
              <a:ext cx="57150" cy="66675"/>
            </a:xfrm>
            <a:custGeom>
              <a:avLst/>
              <a:gdLst>
                <a:gd name="T0" fmla="*/ 2 w 10"/>
                <a:gd name="T1" fmla="*/ 0 h 12"/>
                <a:gd name="T2" fmla="*/ 7 w 10"/>
                <a:gd name="T3" fmla="*/ 7 h 12"/>
                <a:gd name="T4" fmla="*/ 3 w 10"/>
                <a:gd name="T5" fmla="*/ 12 h 12"/>
                <a:gd name="T6" fmla="*/ 1 w 10"/>
                <a:gd name="T7" fmla="*/ 5 h 12"/>
                <a:gd name="T8" fmla="*/ 2 w 10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2" y="0"/>
                  </a:moveTo>
                  <a:cubicBezTo>
                    <a:pt x="9" y="1"/>
                    <a:pt x="10" y="1"/>
                    <a:pt x="7" y="7"/>
                  </a:cubicBezTo>
                  <a:cubicBezTo>
                    <a:pt x="6" y="9"/>
                    <a:pt x="7" y="12"/>
                    <a:pt x="3" y="12"/>
                  </a:cubicBezTo>
                  <a:cubicBezTo>
                    <a:pt x="0" y="11"/>
                    <a:pt x="1" y="8"/>
                    <a:pt x="1" y="5"/>
                  </a:cubicBezTo>
                  <a:cubicBezTo>
                    <a:pt x="1" y="4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1" name="Freeform 64">
              <a:extLst>
                <a:ext uri="{FF2B5EF4-FFF2-40B4-BE49-F238E27FC236}">
                  <a16:creationId xmlns:a16="http://schemas.microsoft.com/office/drawing/2014/main" id="{E5B8F650-4741-408C-B3A7-2A80B515858B}"/>
                </a:ext>
              </a:extLst>
            </p:cNvPr>
            <p:cNvSpPr/>
            <p:nvPr/>
          </p:nvSpPr>
          <p:spPr bwMode="auto">
            <a:xfrm>
              <a:off x="6921537" y="4628175"/>
              <a:ext cx="66675" cy="61913"/>
            </a:xfrm>
            <a:custGeom>
              <a:avLst/>
              <a:gdLst>
                <a:gd name="T0" fmla="*/ 5 w 12"/>
                <a:gd name="T1" fmla="*/ 9 h 11"/>
                <a:gd name="T2" fmla="*/ 0 w 12"/>
                <a:gd name="T3" fmla="*/ 8 h 11"/>
                <a:gd name="T4" fmla="*/ 3 w 12"/>
                <a:gd name="T5" fmla="*/ 4 h 11"/>
                <a:gd name="T6" fmla="*/ 6 w 12"/>
                <a:gd name="T7" fmla="*/ 3 h 11"/>
                <a:gd name="T8" fmla="*/ 11 w 12"/>
                <a:gd name="T9" fmla="*/ 4 h 11"/>
                <a:gd name="T10" fmla="*/ 8 w 12"/>
                <a:gd name="T11" fmla="*/ 9 h 11"/>
                <a:gd name="T12" fmla="*/ 5 w 12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5" y="9"/>
                  </a:moveTo>
                  <a:cubicBezTo>
                    <a:pt x="3" y="9"/>
                    <a:pt x="1" y="11"/>
                    <a:pt x="0" y="8"/>
                  </a:cubicBezTo>
                  <a:cubicBezTo>
                    <a:pt x="0" y="6"/>
                    <a:pt x="2" y="5"/>
                    <a:pt x="3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9" y="0"/>
                    <a:pt x="10" y="1"/>
                    <a:pt x="11" y="4"/>
                  </a:cubicBezTo>
                  <a:cubicBezTo>
                    <a:pt x="12" y="7"/>
                    <a:pt x="12" y="9"/>
                    <a:pt x="8" y="9"/>
                  </a:cubicBezTo>
                  <a:cubicBezTo>
                    <a:pt x="7" y="9"/>
                    <a:pt x="6" y="9"/>
                    <a:pt x="5" y="9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  <p:sp>
          <p:nvSpPr>
            <p:cNvPr id="42" name="Freeform 65">
              <a:extLst>
                <a:ext uri="{FF2B5EF4-FFF2-40B4-BE49-F238E27FC236}">
                  <a16:creationId xmlns:a16="http://schemas.microsoft.com/office/drawing/2014/main" id="{A347D426-5F22-4AC4-963E-207194549CCA}"/>
                </a:ext>
              </a:extLst>
            </p:cNvPr>
            <p:cNvSpPr/>
            <p:nvPr/>
          </p:nvSpPr>
          <p:spPr bwMode="auto">
            <a:xfrm>
              <a:off x="6926299" y="4694850"/>
              <a:ext cx="68262" cy="57150"/>
            </a:xfrm>
            <a:custGeom>
              <a:avLst/>
              <a:gdLst>
                <a:gd name="T0" fmla="*/ 7 w 12"/>
                <a:gd name="T1" fmla="*/ 2 h 10"/>
                <a:gd name="T2" fmla="*/ 11 w 12"/>
                <a:gd name="T3" fmla="*/ 5 h 10"/>
                <a:gd name="T4" fmla="*/ 6 w 12"/>
                <a:gd name="T5" fmla="*/ 8 h 10"/>
                <a:gd name="T6" fmla="*/ 5 w 12"/>
                <a:gd name="T7" fmla="*/ 8 h 10"/>
                <a:gd name="T8" fmla="*/ 0 w 12"/>
                <a:gd name="T9" fmla="*/ 4 h 10"/>
                <a:gd name="T10" fmla="*/ 7 w 12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7" y="2"/>
                  </a:moveTo>
                  <a:cubicBezTo>
                    <a:pt x="9" y="2"/>
                    <a:pt x="12" y="0"/>
                    <a:pt x="11" y="5"/>
                  </a:cubicBezTo>
                  <a:cubicBezTo>
                    <a:pt x="11" y="9"/>
                    <a:pt x="10" y="10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3" y="6"/>
                    <a:pt x="0" y="7"/>
                    <a:pt x="0" y="4"/>
                  </a:cubicBezTo>
                  <a:cubicBezTo>
                    <a:pt x="0" y="2"/>
                    <a:pt x="1" y="2"/>
                    <a:pt x="7" y="2"/>
                  </a:cubicBez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LID4096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2103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5260CC43-6356-4598-9FA6-4F05A35631FA}"/>
              </a:ext>
            </a:extLst>
          </p:cNvPr>
          <p:cNvCxnSpPr/>
          <p:nvPr/>
        </p:nvCxnSpPr>
        <p:spPr>
          <a:xfrm>
            <a:off x="0" y="489857"/>
            <a:ext cx="12204577" cy="0"/>
          </a:xfrm>
          <a:prstGeom prst="line">
            <a:avLst/>
          </a:prstGeom>
          <a:ln w="63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Google Shape;263;p42">
            <a:extLst>
              <a:ext uri="{FF2B5EF4-FFF2-40B4-BE49-F238E27FC236}">
                <a16:creationId xmlns:a16="http://schemas.microsoft.com/office/drawing/2014/main" id="{89E37F13-D138-438E-9D9C-9AD44935CA1E}"/>
              </a:ext>
            </a:extLst>
          </p:cNvPr>
          <p:cNvSpPr txBox="1"/>
          <p:nvPr/>
        </p:nvSpPr>
        <p:spPr>
          <a:xfrm>
            <a:off x="652196" y="1052685"/>
            <a:ext cx="4243629" cy="103147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1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6000" b="1" i="0" u="none" strike="noStrike" kern="0" cap="none" spc="0" baseline="0" dirty="0">
                <a:solidFill>
                  <a:srgbClr val="ED374D"/>
                </a:solidFill>
                <a:uFillTx/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3" name="Google Shape;270;p42">
            <a:extLst>
              <a:ext uri="{FF2B5EF4-FFF2-40B4-BE49-F238E27FC236}">
                <a16:creationId xmlns:a16="http://schemas.microsoft.com/office/drawing/2014/main" id="{C14E4FA6-70A5-4A56-A977-B8E37455955A}"/>
              </a:ext>
            </a:extLst>
          </p:cNvPr>
          <p:cNvSpPr txBox="1"/>
          <p:nvPr/>
        </p:nvSpPr>
        <p:spPr>
          <a:xfrm>
            <a:off x="1169892" y="1991023"/>
            <a:ext cx="5543559" cy="5654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33" b="0" i="0" u="none" strike="noStrike" kern="0" cap="none" spc="0" baseline="0">
                <a:solidFill>
                  <a:srgbClr val="ED374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2133" b="0" i="0" u="none" strike="noStrike" kern="0" cap="none" spc="0" baseline="0">
                <a:solidFill>
                  <a:srgbClr val="ED374D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33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i="0" u="none" strike="noStrike" kern="0" cap="none" spc="0" baseline="0">
              <a:solidFill>
                <a:srgbClr val="02FFB3"/>
              </a:solidFill>
              <a:uFillTx/>
              <a:latin typeface="Source Sans Pro" panose="020B0503030403020204" pitchFamily="34" charset="0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368B02AC-092A-4EEC-B734-9254ED540742}"/>
              </a:ext>
            </a:extLst>
          </p:cNvPr>
          <p:cNvGrpSpPr/>
          <p:nvPr/>
        </p:nvGrpSpPr>
        <p:grpSpPr>
          <a:xfrm>
            <a:off x="1169892" y="2996863"/>
            <a:ext cx="3985576" cy="2126081"/>
            <a:chOff x="1169892" y="2996863"/>
            <a:chExt cx="3985576" cy="2126081"/>
          </a:xfrm>
        </p:grpSpPr>
        <p:sp>
          <p:nvSpPr>
            <p:cNvPr id="5" name="Google Shape;272;p42">
              <a:extLst>
                <a:ext uri="{FF2B5EF4-FFF2-40B4-BE49-F238E27FC236}">
                  <a16:creationId xmlns:a16="http://schemas.microsoft.com/office/drawing/2014/main" id="{C14943A2-4AFD-4D7C-8CEC-6EB3C6345DCE}"/>
                </a:ext>
              </a:extLst>
            </p:cNvPr>
            <p:cNvSpPr txBox="1"/>
            <p:nvPr/>
          </p:nvSpPr>
          <p:spPr>
            <a:xfrm>
              <a:off x="1169892" y="2996863"/>
              <a:ext cx="2822798" cy="411598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8" tIns="121898" rIns="121898" bIns="121898" anchor="t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33" b="0" i="0" u="none" strike="noStrike" kern="0" cap="none" spc="0" baseline="0" dirty="0">
                  <a:solidFill>
                    <a:srgbClr val="ED374D"/>
                  </a:solidFill>
                  <a:uFillTx/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2133" b="0" i="0" u="none" strike="noStrike" kern="0" cap="none" spc="0" baseline="0" dirty="0">
                <a:solidFill>
                  <a:srgbClr val="ED374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6" name="Google Shape;273;p42">
              <a:extLst>
                <a:ext uri="{FF2B5EF4-FFF2-40B4-BE49-F238E27FC236}">
                  <a16:creationId xmlns:a16="http://schemas.microsoft.com/office/drawing/2014/main" id="{7F574180-1F22-434F-9B4E-B456FA9F4AB1}"/>
                </a:ext>
              </a:extLst>
            </p:cNvPr>
            <p:cNvSpPr txBox="1"/>
            <p:nvPr/>
          </p:nvSpPr>
          <p:spPr>
            <a:xfrm>
              <a:off x="1169892" y="3408371"/>
              <a:ext cx="3985576" cy="1714573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8" tIns="121898" rIns="121898" bIns="121898" anchor="t" anchorCtr="0" compatLnSpc="1">
              <a:noAutofit/>
            </a:bodyPr>
            <a:lstStyle/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pixabay.com</a:t>
              </a:r>
            </a:p>
            <a:p>
              <a:pPr marL="342900" marR="0" lvl="0" indent="-34290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Tx/>
                <a:buFont typeface="Arial" panose="020B0604020202020204" pitchFamily="34" charset="0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 b="0" i="0" u="none" strike="noStrike" kern="0" cap="none" spc="0" baseline="0">
                  <a:solidFill>
                    <a:srgbClr val="000000"/>
                  </a:solidFill>
                  <a:uFillTx/>
                  <a:latin typeface="Source Sans Pro" pitchFamily="34"/>
                  <a:ea typeface="Montserrat"/>
                  <a:cs typeface="B Nazanin" panose="00000700000000000000" pitchFamily="2" charset="-78"/>
                </a:rPr>
                <a:t>pngwing.com</a:t>
              </a:r>
            </a:p>
          </p:txBody>
        </p:sp>
      </p:grpSp>
      <p:sp>
        <p:nvSpPr>
          <p:cNvPr id="7" name="Google Shape;274;p42">
            <a:extLst>
              <a:ext uri="{FF2B5EF4-FFF2-40B4-BE49-F238E27FC236}">
                <a16:creationId xmlns:a16="http://schemas.microsoft.com/office/drawing/2014/main" id="{A905A9D9-5E73-479E-AB0F-EC8FCDCAEB60}"/>
              </a:ext>
            </a:extLst>
          </p:cNvPr>
          <p:cNvSpPr txBox="1"/>
          <p:nvPr/>
        </p:nvSpPr>
        <p:spPr>
          <a:xfrm>
            <a:off x="1169892" y="4897974"/>
            <a:ext cx="2822798" cy="4115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b="0" i="0" u="none" strike="noStrike" kern="0" cap="none" spc="0" baseline="0" dirty="0">
                <a:solidFill>
                  <a:srgbClr val="ED374D"/>
                </a:solidFill>
                <a:uFillTx/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33" b="0" i="0" u="none" strike="noStrike" kern="0" cap="none" spc="0" baseline="0" dirty="0">
              <a:solidFill>
                <a:srgbClr val="ED374D"/>
              </a:solidFill>
              <a:uFillTx/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8" name="Google Shape;275;p42">
            <a:extLst>
              <a:ext uri="{FF2B5EF4-FFF2-40B4-BE49-F238E27FC236}">
                <a16:creationId xmlns:a16="http://schemas.microsoft.com/office/drawing/2014/main" id="{EC011486-B8D5-4D4A-A340-F5748A8C7277}"/>
              </a:ext>
            </a:extLst>
          </p:cNvPr>
          <p:cNvSpPr txBox="1"/>
          <p:nvPr/>
        </p:nvSpPr>
        <p:spPr>
          <a:xfrm>
            <a:off x="1169892" y="5309481"/>
            <a:ext cx="4308652" cy="9127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8" tIns="121898" rIns="121898" bIns="121898" anchor="t" anchorCtr="0" compatLnSpc="1">
            <a:noAutofit/>
          </a:bodyPr>
          <a:lstStyle/>
          <a:p>
            <a:pPr marL="380948" marR="0" lvl="0" indent="-380948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Arial (Títulos)</a:t>
            </a:r>
          </a:p>
          <a:p>
            <a:pPr marL="380948" marR="0" lvl="0" indent="-380948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Microsoft YaHei (Cuerpo)</a:t>
            </a:r>
          </a:p>
          <a:p>
            <a:pPr marL="380948" marR="0" lvl="0" indent="-380948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b="0" i="0" u="none" strike="noStrike" kern="0" cap="none" spc="0" baseline="0">
                <a:solidFill>
                  <a:srgbClr val="000000"/>
                </a:solidFill>
                <a:uFillTx/>
                <a:latin typeface="Source Sans Pro" pitchFamily="34"/>
                <a:ea typeface="Montserrat"/>
                <a:cs typeface="B Nazanin" panose="00000700000000000000" pitchFamily="2" charset="-78"/>
              </a:rPr>
              <a:t>Arial (Cuerpo)</a:t>
            </a:r>
          </a:p>
        </p:txBody>
      </p:sp>
      <p:sp>
        <p:nvSpPr>
          <p:cNvPr id="13" name="Paralelogramo 12">
            <a:extLst>
              <a:ext uri="{FF2B5EF4-FFF2-40B4-BE49-F238E27FC236}">
                <a16:creationId xmlns:a16="http://schemas.microsoft.com/office/drawing/2014/main" id="{7C204933-7A2C-4F4D-9E48-7E7743B3A439}"/>
              </a:ext>
            </a:extLst>
          </p:cNvPr>
          <p:cNvSpPr/>
          <p:nvPr/>
        </p:nvSpPr>
        <p:spPr>
          <a:xfrm>
            <a:off x="5780485" y="-20630"/>
            <a:ext cx="4806636" cy="6878630"/>
          </a:xfrm>
          <a:prstGeom prst="parallelogram">
            <a:avLst/>
          </a:prstGeom>
          <a:solidFill>
            <a:srgbClr val="8800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15" name="Imagen 14">
            <a:extLst>
              <a:ext uri="{FF2B5EF4-FFF2-40B4-BE49-F238E27FC236}">
                <a16:creationId xmlns:a16="http://schemas.microsoft.com/office/drawing/2014/main" id="{4A3B6DA4-C2E0-4166-857B-C2F5190F58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13521" y="8341"/>
            <a:ext cx="452628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055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619125" y="414338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>
                <a:solidFill>
                  <a:schemeClr val="bg1"/>
                </a:solidFill>
              </a:rPr>
              <a:t>Editable</a:t>
            </a: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B6CB650F-685F-4917-B07C-838ECF6D8A6D}"/>
              </a:ext>
            </a:extLst>
          </p:cNvPr>
          <p:cNvSpPr/>
          <p:nvPr/>
        </p:nvSpPr>
        <p:spPr bwMode="auto">
          <a:xfrm>
            <a:off x="1630246" y="1611026"/>
            <a:ext cx="2051050" cy="890588"/>
          </a:xfrm>
          <a:custGeom>
            <a:avLst/>
            <a:gdLst>
              <a:gd name="T0" fmla="*/ 212 w 366"/>
              <a:gd name="T1" fmla="*/ 158 h 159"/>
              <a:gd name="T2" fmla="*/ 74 w 366"/>
              <a:gd name="T3" fmla="*/ 158 h 159"/>
              <a:gd name="T4" fmla="*/ 59 w 366"/>
              <a:gd name="T5" fmla="*/ 155 h 159"/>
              <a:gd name="T6" fmla="*/ 53 w 366"/>
              <a:gd name="T7" fmla="*/ 148 h 159"/>
              <a:gd name="T8" fmla="*/ 51 w 366"/>
              <a:gd name="T9" fmla="*/ 138 h 159"/>
              <a:gd name="T10" fmla="*/ 43 w 366"/>
              <a:gd name="T11" fmla="*/ 131 h 159"/>
              <a:gd name="T12" fmla="*/ 19 w 366"/>
              <a:gd name="T13" fmla="*/ 126 h 159"/>
              <a:gd name="T14" fmla="*/ 14 w 366"/>
              <a:gd name="T15" fmla="*/ 121 h 159"/>
              <a:gd name="T16" fmla="*/ 6 w 366"/>
              <a:gd name="T17" fmla="*/ 81 h 159"/>
              <a:gd name="T18" fmla="*/ 2 w 366"/>
              <a:gd name="T19" fmla="*/ 75 h 159"/>
              <a:gd name="T20" fmla="*/ 6 w 366"/>
              <a:gd name="T21" fmla="*/ 69 h 159"/>
              <a:gd name="T22" fmla="*/ 35 w 366"/>
              <a:gd name="T23" fmla="*/ 67 h 159"/>
              <a:gd name="T24" fmla="*/ 138 w 366"/>
              <a:gd name="T25" fmla="*/ 64 h 159"/>
              <a:gd name="T26" fmla="*/ 142 w 366"/>
              <a:gd name="T27" fmla="*/ 62 h 159"/>
              <a:gd name="T28" fmla="*/ 159 w 366"/>
              <a:gd name="T29" fmla="*/ 54 h 159"/>
              <a:gd name="T30" fmla="*/ 163 w 366"/>
              <a:gd name="T31" fmla="*/ 54 h 159"/>
              <a:gd name="T32" fmla="*/ 173 w 366"/>
              <a:gd name="T33" fmla="*/ 49 h 159"/>
              <a:gd name="T34" fmla="*/ 180 w 366"/>
              <a:gd name="T35" fmla="*/ 44 h 159"/>
              <a:gd name="T36" fmla="*/ 213 w 366"/>
              <a:gd name="T37" fmla="*/ 43 h 159"/>
              <a:gd name="T38" fmla="*/ 220 w 366"/>
              <a:gd name="T39" fmla="*/ 41 h 159"/>
              <a:gd name="T40" fmla="*/ 214 w 366"/>
              <a:gd name="T41" fmla="*/ 36 h 159"/>
              <a:gd name="T42" fmla="*/ 207 w 366"/>
              <a:gd name="T43" fmla="*/ 27 h 159"/>
              <a:gd name="T44" fmla="*/ 208 w 366"/>
              <a:gd name="T45" fmla="*/ 4 h 159"/>
              <a:gd name="T46" fmla="*/ 213 w 366"/>
              <a:gd name="T47" fmla="*/ 0 h 159"/>
              <a:gd name="T48" fmla="*/ 339 w 366"/>
              <a:gd name="T49" fmla="*/ 42 h 159"/>
              <a:gd name="T50" fmla="*/ 358 w 366"/>
              <a:gd name="T51" fmla="*/ 56 h 159"/>
              <a:gd name="T52" fmla="*/ 361 w 366"/>
              <a:gd name="T53" fmla="*/ 75 h 159"/>
              <a:gd name="T54" fmla="*/ 359 w 366"/>
              <a:gd name="T55" fmla="*/ 148 h 159"/>
              <a:gd name="T56" fmla="*/ 360 w 366"/>
              <a:gd name="T57" fmla="*/ 156 h 159"/>
              <a:gd name="T58" fmla="*/ 354 w 366"/>
              <a:gd name="T59" fmla="*/ 158 h 159"/>
              <a:gd name="T60" fmla="*/ 212 w 366"/>
              <a:gd name="T61" fmla="*/ 158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66" h="159">
                <a:moveTo>
                  <a:pt x="212" y="158"/>
                </a:moveTo>
                <a:cubicBezTo>
                  <a:pt x="166" y="158"/>
                  <a:pt x="120" y="158"/>
                  <a:pt x="74" y="158"/>
                </a:cubicBezTo>
                <a:cubicBezTo>
                  <a:pt x="69" y="158"/>
                  <a:pt x="63" y="158"/>
                  <a:pt x="59" y="155"/>
                </a:cubicBezTo>
                <a:cubicBezTo>
                  <a:pt x="56" y="153"/>
                  <a:pt x="54" y="151"/>
                  <a:pt x="53" y="148"/>
                </a:cubicBezTo>
                <a:cubicBezTo>
                  <a:pt x="53" y="145"/>
                  <a:pt x="52" y="141"/>
                  <a:pt x="51" y="138"/>
                </a:cubicBezTo>
                <a:cubicBezTo>
                  <a:pt x="50" y="133"/>
                  <a:pt x="48" y="131"/>
                  <a:pt x="43" y="131"/>
                </a:cubicBezTo>
                <a:cubicBezTo>
                  <a:pt x="35" y="130"/>
                  <a:pt x="27" y="128"/>
                  <a:pt x="19" y="126"/>
                </a:cubicBezTo>
                <a:cubicBezTo>
                  <a:pt x="15" y="126"/>
                  <a:pt x="14" y="124"/>
                  <a:pt x="14" y="121"/>
                </a:cubicBezTo>
                <a:cubicBezTo>
                  <a:pt x="15" y="107"/>
                  <a:pt x="12" y="94"/>
                  <a:pt x="6" y="81"/>
                </a:cubicBezTo>
                <a:cubicBezTo>
                  <a:pt x="5" y="79"/>
                  <a:pt x="4" y="77"/>
                  <a:pt x="2" y="75"/>
                </a:cubicBezTo>
                <a:cubicBezTo>
                  <a:pt x="0" y="71"/>
                  <a:pt x="1" y="69"/>
                  <a:pt x="6" y="69"/>
                </a:cubicBezTo>
                <a:cubicBezTo>
                  <a:pt x="15" y="68"/>
                  <a:pt x="25" y="68"/>
                  <a:pt x="35" y="67"/>
                </a:cubicBezTo>
                <a:cubicBezTo>
                  <a:pt x="69" y="65"/>
                  <a:pt x="103" y="64"/>
                  <a:pt x="138" y="64"/>
                </a:cubicBezTo>
                <a:cubicBezTo>
                  <a:pt x="140" y="64"/>
                  <a:pt x="141" y="63"/>
                  <a:pt x="142" y="62"/>
                </a:cubicBezTo>
                <a:cubicBezTo>
                  <a:pt x="146" y="55"/>
                  <a:pt x="152" y="53"/>
                  <a:pt x="159" y="54"/>
                </a:cubicBezTo>
                <a:cubicBezTo>
                  <a:pt x="160" y="54"/>
                  <a:pt x="162" y="54"/>
                  <a:pt x="163" y="54"/>
                </a:cubicBezTo>
                <a:cubicBezTo>
                  <a:pt x="168" y="55"/>
                  <a:pt x="171" y="53"/>
                  <a:pt x="173" y="49"/>
                </a:cubicBezTo>
                <a:cubicBezTo>
                  <a:pt x="174" y="46"/>
                  <a:pt x="177" y="45"/>
                  <a:pt x="180" y="44"/>
                </a:cubicBezTo>
                <a:cubicBezTo>
                  <a:pt x="191" y="44"/>
                  <a:pt x="202" y="44"/>
                  <a:pt x="213" y="43"/>
                </a:cubicBezTo>
                <a:cubicBezTo>
                  <a:pt x="216" y="43"/>
                  <a:pt x="219" y="44"/>
                  <a:pt x="220" y="41"/>
                </a:cubicBezTo>
                <a:cubicBezTo>
                  <a:pt x="220" y="38"/>
                  <a:pt x="216" y="37"/>
                  <a:pt x="214" y="36"/>
                </a:cubicBezTo>
                <a:cubicBezTo>
                  <a:pt x="207" y="34"/>
                  <a:pt x="207" y="34"/>
                  <a:pt x="207" y="27"/>
                </a:cubicBezTo>
                <a:cubicBezTo>
                  <a:pt x="208" y="20"/>
                  <a:pt x="207" y="12"/>
                  <a:pt x="208" y="4"/>
                </a:cubicBezTo>
                <a:cubicBezTo>
                  <a:pt x="208" y="1"/>
                  <a:pt x="210" y="0"/>
                  <a:pt x="213" y="0"/>
                </a:cubicBezTo>
                <a:cubicBezTo>
                  <a:pt x="260" y="0"/>
                  <a:pt x="303" y="11"/>
                  <a:pt x="339" y="42"/>
                </a:cubicBezTo>
                <a:cubicBezTo>
                  <a:pt x="345" y="47"/>
                  <a:pt x="352" y="51"/>
                  <a:pt x="358" y="56"/>
                </a:cubicBezTo>
                <a:cubicBezTo>
                  <a:pt x="365" y="62"/>
                  <a:pt x="366" y="67"/>
                  <a:pt x="361" y="75"/>
                </a:cubicBezTo>
                <a:cubicBezTo>
                  <a:pt x="345" y="98"/>
                  <a:pt x="344" y="125"/>
                  <a:pt x="359" y="148"/>
                </a:cubicBezTo>
                <a:cubicBezTo>
                  <a:pt x="360" y="151"/>
                  <a:pt x="362" y="153"/>
                  <a:pt x="360" y="156"/>
                </a:cubicBezTo>
                <a:cubicBezTo>
                  <a:pt x="359" y="159"/>
                  <a:pt x="356" y="158"/>
                  <a:pt x="354" y="158"/>
                </a:cubicBezTo>
                <a:cubicBezTo>
                  <a:pt x="306" y="158"/>
                  <a:pt x="259" y="158"/>
                  <a:pt x="212" y="15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6" name="Freeform 10">
            <a:extLst>
              <a:ext uri="{FF2B5EF4-FFF2-40B4-BE49-F238E27FC236}">
                <a16:creationId xmlns:a16="http://schemas.microsoft.com/office/drawing/2014/main" id="{96A990A6-51A7-45AB-84AC-6728AFEBAA9F}"/>
              </a:ext>
            </a:extLst>
          </p:cNvPr>
          <p:cNvSpPr>
            <a:spLocks noEditPoints="1"/>
          </p:cNvSpPr>
          <p:nvPr/>
        </p:nvSpPr>
        <p:spPr bwMode="auto">
          <a:xfrm>
            <a:off x="1030171" y="1919001"/>
            <a:ext cx="644525" cy="650875"/>
          </a:xfrm>
          <a:custGeom>
            <a:avLst/>
            <a:gdLst>
              <a:gd name="T0" fmla="*/ 115 w 115"/>
              <a:gd name="T1" fmla="*/ 58 h 116"/>
              <a:gd name="T2" fmla="*/ 58 w 115"/>
              <a:gd name="T3" fmla="*/ 116 h 116"/>
              <a:gd name="T4" fmla="*/ 0 w 115"/>
              <a:gd name="T5" fmla="*/ 58 h 116"/>
              <a:gd name="T6" fmla="*/ 58 w 115"/>
              <a:gd name="T7" fmla="*/ 0 h 116"/>
              <a:gd name="T8" fmla="*/ 115 w 115"/>
              <a:gd name="T9" fmla="*/ 58 h 116"/>
              <a:gd name="T10" fmla="*/ 24 w 115"/>
              <a:gd name="T11" fmla="*/ 58 h 116"/>
              <a:gd name="T12" fmla="*/ 58 w 115"/>
              <a:gd name="T13" fmla="*/ 92 h 116"/>
              <a:gd name="T14" fmla="*/ 91 w 115"/>
              <a:gd name="T15" fmla="*/ 58 h 116"/>
              <a:gd name="T16" fmla="*/ 58 w 115"/>
              <a:gd name="T17" fmla="*/ 25 h 116"/>
              <a:gd name="T18" fmla="*/ 24 w 115"/>
              <a:gd name="T1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" h="115">
                <a:moveTo>
                  <a:pt x="115" y="58"/>
                </a:moveTo>
                <a:cubicBezTo>
                  <a:pt x="115" y="90"/>
                  <a:pt x="90" y="116"/>
                  <a:pt x="58" y="116"/>
                </a:cubicBezTo>
                <a:cubicBezTo>
                  <a:pt x="26" y="116"/>
                  <a:pt x="0" y="90"/>
                  <a:pt x="0" y="58"/>
                </a:cubicBezTo>
                <a:cubicBezTo>
                  <a:pt x="0" y="26"/>
                  <a:pt x="26" y="0"/>
                  <a:pt x="58" y="0"/>
                </a:cubicBezTo>
                <a:cubicBezTo>
                  <a:pt x="90" y="1"/>
                  <a:pt x="115" y="26"/>
                  <a:pt x="115" y="58"/>
                </a:cubicBezTo>
                <a:close/>
                <a:moveTo>
                  <a:pt x="24" y="58"/>
                </a:moveTo>
                <a:cubicBezTo>
                  <a:pt x="24" y="77"/>
                  <a:pt x="39" y="92"/>
                  <a:pt x="58" y="92"/>
                </a:cubicBezTo>
                <a:cubicBezTo>
                  <a:pt x="76" y="92"/>
                  <a:pt x="91" y="77"/>
                  <a:pt x="91" y="58"/>
                </a:cubicBezTo>
                <a:cubicBezTo>
                  <a:pt x="91" y="40"/>
                  <a:pt x="77" y="25"/>
                  <a:pt x="58" y="25"/>
                </a:cubicBezTo>
                <a:cubicBezTo>
                  <a:pt x="39" y="24"/>
                  <a:pt x="24" y="39"/>
                  <a:pt x="24" y="5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7" name="Freeform 11">
            <a:extLst>
              <a:ext uri="{FF2B5EF4-FFF2-40B4-BE49-F238E27FC236}">
                <a16:creationId xmlns:a16="http://schemas.microsoft.com/office/drawing/2014/main" id="{FC091570-4258-4FF9-8339-30F42355F736}"/>
              </a:ext>
            </a:extLst>
          </p:cNvPr>
          <p:cNvSpPr>
            <a:spLocks noEditPoints="1"/>
          </p:cNvSpPr>
          <p:nvPr/>
        </p:nvSpPr>
        <p:spPr bwMode="auto">
          <a:xfrm>
            <a:off x="3614621" y="1919001"/>
            <a:ext cx="644525" cy="650875"/>
          </a:xfrm>
          <a:custGeom>
            <a:avLst/>
            <a:gdLst>
              <a:gd name="T0" fmla="*/ 58 w 115"/>
              <a:gd name="T1" fmla="*/ 0 h 116"/>
              <a:gd name="T2" fmla="*/ 115 w 115"/>
              <a:gd name="T3" fmla="*/ 58 h 116"/>
              <a:gd name="T4" fmla="*/ 58 w 115"/>
              <a:gd name="T5" fmla="*/ 116 h 116"/>
              <a:gd name="T6" fmla="*/ 0 w 115"/>
              <a:gd name="T7" fmla="*/ 58 h 116"/>
              <a:gd name="T8" fmla="*/ 58 w 115"/>
              <a:gd name="T9" fmla="*/ 0 h 116"/>
              <a:gd name="T10" fmla="*/ 91 w 115"/>
              <a:gd name="T11" fmla="*/ 58 h 116"/>
              <a:gd name="T12" fmla="*/ 57 w 115"/>
              <a:gd name="T13" fmla="*/ 25 h 116"/>
              <a:gd name="T14" fmla="*/ 24 w 115"/>
              <a:gd name="T15" fmla="*/ 58 h 116"/>
              <a:gd name="T16" fmla="*/ 58 w 115"/>
              <a:gd name="T17" fmla="*/ 92 h 116"/>
              <a:gd name="T18" fmla="*/ 91 w 115"/>
              <a:gd name="T19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5" h="115">
                <a:moveTo>
                  <a:pt x="58" y="0"/>
                </a:moveTo>
                <a:cubicBezTo>
                  <a:pt x="90" y="0"/>
                  <a:pt x="115" y="26"/>
                  <a:pt x="115" y="58"/>
                </a:cubicBezTo>
                <a:cubicBezTo>
                  <a:pt x="115" y="90"/>
                  <a:pt x="90" y="116"/>
                  <a:pt x="58" y="116"/>
                </a:cubicBezTo>
                <a:cubicBezTo>
                  <a:pt x="26" y="116"/>
                  <a:pt x="0" y="90"/>
                  <a:pt x="0" y="58"/>
                </a:cubicBezTo>
                <a:cubicBezTo>
                  <a:pt x="0" y="26"/>
                  <a:pt x="26" y="0"/>
                  <a:pt x="58" y="0"/>
                </a:cubicBezTo>
                <a:close/>
                <a:moveTo>
                  <a:pt x="91" y="58"/>
                </a:moveTo>
                <a:cubicBezTo>
                  <a:pt x="91" y="39"/>
                  <a:pt x="76" y="25"/>
                  <a:pt x="57" y="25"/>
                </a:cubicBezTo>
                <a:cubicBezTo>
                  <a:pt x="39" y="25"/>
                  <a:pt x="24" y="39"/>
                  <a:pt x="24" y="58"/>
                </a:cubicBezTo>
                <a:cubicBezTo>
                  <a:pt x="24" y="76"/>
                  <a:pt x="39" y="91"/>
                  <a:pt x="58" y="92"/>
                </a:cubicBezTo>
                <a:cubicBezTo>
                  <a:pt x="76" y="92"/>
                  <a:pt x="91" y="77"/>
                  <a:pt x="91" y="5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8" name="Freeform 13">
            <a:extLst>
              <a:ext uri="{FF2B5EF4-FFF2-40B4-BE49-F238E27FC236}">
                <a16:creationId xmlns:a16="http://schemas.microsoft.com/office/drawing/2014/main" id="{DF9DB28F-D229-4846-9ED9-1EB96792E71F}"/>
              </a:ext>
            </a:extLst>
          </p:cNvPr>
          <p:cNvSpPr/>
          <p:nvPr/>
        </p:nvSpPr>
        <p:spPr bwMode="auto">
          <a:xfrm>
            <a:off x="3933709" y="1626901"/>
            <a:ext cx="498475" cy="595313"/>
          </a:xfrm>
          <a:custGeom>
            <a:avLst/>
            <a:gdLst>
              <a:gd name="T0" fmla="*/ 89 w 89"/>
              <a:gd name="T1" fmla="*/ 54 h 106"/>
              <a:gd name="T2" fmla="*/ 89 w 89"/>
              <a:gd name="T3" fmla="*/ 87 h 106"/>
              <a:gd name="T4" fmla="*/ 80 w 89"/>
              <a:gd name="T5" fmla="*/ 101 h 106"/>
              <a:gd name="T6" fmla="*/ 73 w 89"/>
              <a:gd name="T7" fmla="*/ 104 h 106"/>
              <a:gd name="T8" fmla="*/ 64 w 89"/>
              <a:gd name="T9" fmla="*/ 99 h 106"/>
              <a:gd name="T10" fmla="*/ 59 w 89"/>
              <a:gd name="T11" fmla="*/ 85 h 106"/>
              <a:gd name="T12" fmla="*/ 16 w 89"/>
              <a:gd name="T13" fmla="*/ 49 h 106"/>
              <a:gd name="T14" fmla="*/ 0 w 89"/>
              <a:gd name="T15" fmla="*/ 27 h 106"/>
              <a:gd name="T16" fmla="*/ 0 w 89"/>
              <a:gd name="T17" fmla="*/ 7 h 106"/>
              <a:gd name="T18" fmla="*/ 6 w 89"/>
              <a:gd name="T19" fmla="*/ 0 h 106"/>
              <a:gd name="T20" fmla="*/ 51 w 89"/>
              <a:gd name="T21" fmla="*/ 0 h 106"/>
              <a:gd name="T22" fmla="*/ 56 w 89"/>
              <a:gd name="T23" fmla="*/ 5 h 106"/>
              <a:gd name="T24" fmla="*/ 62 w 89"/>
              <a:gd name="T25" fmla="*/ 11 h 106"/>
              <a:gd name="T26" fmla="*/ 81 w 89"/>
              <a:gd name="T27" fmla="*/ 12 h 106"/>
              <a:gd name="T28" fmla="*/ 88 w 89"/>
              <a:gd name="T29" fmla="*/ 20 h 106"/>
              <a:gd name="T30" fmla="*/ 89 w 89"/>
              <a:gd name="T31" fmla="*/ 54 h 106"/>
              <a:gd name="T32" fmla="*/ 89 w 89"/>
              <a:gd name="T33" fmla="*/ 5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9" h="105">
                <a:moveTo>
                  <a:pt x="89" y="54"/>
                </a:moveTo>
                <a:cubicBezTo>
                  <a:pt x="89" y="65"/>
                  <a:pt x="89" y="76"/>
                  <a:pt x="89" y="87"/>
                </a:cubicBezTo>
                <a:cubicBezTo>
                  <a:pt x="89" y="94"/>
                  <a:pt x="87" y="99"/>
                  <a:pt x="80" y="101"/>
                </a:cubicBezTo>
                <a:cubicBezTo>
                  <a:pt x="78" y="102"/>
                  <a:pt x="76" y="103"/>
                  <a:pt x="73" y="104"/>
                </a:cubicBezTo>
                <a:cubicBezTo>
                  <a:pt x="68" y="106"/>
                  <a:pt x="65" y="105"/>
                  <a:pt x="64" y="99"/>
                </a:cubicBezTo>
                <a:cubicBezTo>
                  <a:pt x="62" y="94"/>
                  <a:pt x="61" y="89"/>
                  <a:pt x="59" y="85"/>
                </a:cubicBezTo>
                <a:cubicBezTo>
                  <a:pt x="50" y="66"/>
                  <a:pt x="36" y="53"/>
                  <a:pt x="16" y="49"/>
                </a:cubicBezTo>
                <a:cubicBezTo>
                  <a:pt x="6" y="46"/>
                  <a:pt x="0" y="35"/>
                  <a:pt x="0" y="27"/>
                </a:cubicBezTo>
                <a:cubicBezTo>
                  <a:pt x="0" y="20"/>
                  <a:pt x="0" y="14"/>
                  <a:pt x="0" y="7"/>
                </a:cubicBezTo>
                <a:cubicBezTo>
                  <a:pt x="0" y="2"/>
                  <a:pt x="1" y="0"/>
                  <a:pt x="6" y="0"/>
                </a:cubicBezTo>
                <a:cubicBezTo>
                  <a:pt x="21" y="0"/>
                  <a:pt x="36" y="0"/>
                  <a:pt x="51" y="0"/>
                </a:cubicBezTo>
                <a:cubicBezTo>
                  <a:pt x="54" y="0"/>
                  <a:pt x="56" y="2"/>
                  <a:pt x="56" y="5"/>
                </a:cubicBezTo>
                <a:cubicBezTo>
                  <a:pt x="57" y="9"/>
                  <a:pt x="59" y="11"/>
                  <a:pt x="62" y="11"/>
                </a:cubicBezTo>
                <a:cubicBezTo>
                  <a:pt x="69" y="11"/>
                  <a:pt x="75" y="11"/>
                  <a:pt x="81" y="12"/>
                </a:cubicBezTo>
                <a:cubicBezTo>
                  <a:pt x="87" y="12"/>
                  <a:pt x="88" y="14"/>
                  <a:pt x="88" y="20"/>
                </a:cubicBezTo>
                <a:cubicBezTo>
                  <a:pt x="89" y="31"/>
                  <a:pt x="89" y="43"/>
                  <a:pt x="89" y="54"/>
                </a:cubicBezTo>
                <a:cubicBezTo>
                  <a:pt x="89" y="54"/>
                  <a:pt x="89" y="54"/>
                  <a:pt x="89" y="5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9" name="Freeform 14">
            <a:extLst>
              <a:ext uri="{FF2B5EF4-FFF2-40B4-BE49-F238E27FC236}">
                <a16:creationId xmlns:a16="http://schemas.microsoft.com/office/drawing/2014/main" id="{BD09EE65-E2BE-4838-997A-450CB1E79657}"/>
              </a:ext>
            </a:extLst>
          </p:cNvPr>
          <p:cNvSpPr/>
          <p:nvPr/>
        </p:nvSpPr>
        <p:spPr bwMode="auto">
          <a:xfrm>
            <a:off x="447559" y="2076164"/>
            <a:ext cx="582612" cy="447675"/>
          </a:xfrm>
          <a:custGeom>
            <a:avLst/>
            <a:gdLst>
              <a:gd name="T0" fmla="*/ 44 w 104"/>
              <a:gd name="T1" fmla="*/ 80 h 80"/>
              <a:gd name="T2" fmla="*/ 5 w 104"/>
              <a:gd name="T3" fmla="*/ 80 h 80"/>
              <a:gd name="T4" fmla="*/ 0 w 104"/>
              <a:gd name="T5" fmla="*/ 74 h 80"/>
              <a:gd name="T6" fmla="*/ 4 w 104"/>
              <a:gd name="T7" fmla="*/ 54 h 80"/>
              <a:gd name="T8" fmla="*/ 9 w 104"/>
              <a:gd name="T9" fmla="*/ 50 h 80"/>
              <a:gd name="T10" fmla="*/ 34 w 104"/>
              <a:gd name="T11" fmla="*/ 50 h 80"/>
              <a:gd name="T12" fmla="*/ 39 w 104"/>
              <a:gd name="T13" fmla="*/ 47 h 80"/>
              <a:gd name="T14" fmla="*/ 35 w 104"/>
              <a:gd name="T15" fmla="*/ 45 h 80"/>
              <a:gd name="T16" fmla="*/ 33 w 104"/>
              <a:gd name="T17" fmla="*/ 45 h 80"/>
              <a:gd name="T18" fmla="*/ 25 w 104"/>
              <a:gd name="T19" fmla="*/ 41 h 80"/>
              <a:gd name="T20" fmla="*/ 30 w 104"/>
              <a:gd name="T21" fmla="*/ 33 h 80"/>
              <a:gd name="T22" fmla="*/ 60 w 104"/>
              <a:gd name="T23" fmla="*/ 18 h 80"/>
              <a:gd name="T24" fmla="*/ 97 w 104"/>
              <a:gd name="T25" fmla="*/ 2 h 80"/>
              <a:gd name="T26" fmla="*/ 102 w 104"/>
              <a:gd name="T27" fmla="*/ 2 h 80"/>
              <a:gd name="T28" fmla="*/ 102 w 104"/>
              <a:gd name="T29" fmla="*/ 7 h 80"/>
              <a:gd name="T30" fmla="*/ 99 w 104"/>
              <a:gd name="T31" fmla="*/ 39 h 80"/>
              <a:gd name="T32" fmla="*/ 94 w 104"/>
              <a:gd name="T33" fmla="*/ 44 h 80"/>
              <a:gd name="T34" fmla="*/ 76 w 104"/>
              <a:gd name="T35" fmla="*/ 44 h 80"/>
              <a:gd name="T36" fmla="*/ 73 w 104"/>
              <a:gd name="T37" fmla="*/ 47 h 80"/>
              <a:gd name="T38" fmla="*/ 76 w 104"/>
              <a:gd name="T39" fmla="*/ 50 h 80"/>
              <a:gd name="T40" fmla="*/ 83 w 104"/>
              <a:gd name="T41" fmla="*/ 50 h 80"/>
              <a:gd name="T42" fmla="*/ 88 w 104"/>
              <a:gd name="T43" fmla="*/ 55 h 80"/>
              <a:gd name="T44" fmla="*/ 88 w 104"/>
              <a:gd name="T45" fmla="*/ 74 h 80"/>
              <a:gd name="T46" fmla="*/ 83 w 104"/>
              <a:gd name="T47" fmla="*/ 80 h 80"/>
              <a:gd name="T48" fmla="*/ 44 w 104"/>
              <a:gd name="T49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4" h="80">
                <a:moveTo>
                  <a:pt x="44" y="80"/>
                </a:moveTo>
                <a:cubicBezTo>
                  <a:pt x="31" y="80"/>
                  <a:pt x="18" y="80"/>
                  <a:pt x="5" y="80"/>
                </a:cubicBezTo>
                <a:cubicBezTo>
                  <a:pt x="1" y="80"/>
                  <a:pt x="0" y="78"/>
                  <a:pt x="0" y="74"/>
                </a:cubicBezTo>
                <a:cubicBezTo>
                  <a:pt x="2" y="68"/>
                  <a:pt x="3" y="61"/>
                  <a:pt x="4" y="54"/>
                </a:cubicBezTo>
                <a:cubicBezTo>
                  <a:pt x="4" y="51"/>
                  <a:pt x="6" y="50"/>
                  <a:pt x="9" y="50"/>
                </a:cubicBezTo>
                <a:cubicBezTo>
                  <a:pt x="17" y="50"/>
                  <a:pt x="26" y="50"/>
                  <a:pt x="34" y="50"/>
                </a:cubicBezTo>
                <a:cubicBezTo>
                  <a:pt x="36" y="50"/>
                  <a:pt x="39" y="51"/>
                  <a:pt x="39" y="47"/>
                </a:cubicBezTo>
                <a:cubicBezTo>
                  <a:pt x="39" y="43"/>
                  <a:pt x="36" y="45"/>
                  <a:pt x="35" y="45"/>
                </a:cubicBezTo>
                <a:cubicBezTo>
                  <a:pt x="34" y="45"/>
                  <a:pt x="34" y="45"/>
                  <a:pt x="33" y="45"/>
                </a:cubicBezTo>
                <a:cubicBezTo>
                  <a:pt x="30" y="44"/>
                  <a:pt x="26" y="45"/>
                  <a:pt x="25" y="41"/>
                </a:cubicBezTo>
                <a:cubicBezTo>
                  <a:pt x="24" y="37"/>
                  <a:pt x="27" y="35"/>
                  <a:pt x="30" y="33"/>
                </a:cubicBezTo>
                <a:cubicBezTo>
                  <a:pt x="39" y="27"/>
                  <a:pt x="50" y="23"/>
                  <a:pt x="60" y="18"/>
                </a:cubicBezTo>
                <a:cubicBezTo>
                  <a:pt x="72" y="12"/>
                  <a:pt x="85" y="7"/>
                  <a:pt x="97" y="2"/>
                </a:cubicBezTo>
                <a:cubicBezTo>
                  <a:pt x="99" y="2"/>
                  <a:pt x="101" y="0"/>
                  <a:pt x="102" y="2"/>
                </a:cubicBezTo>
                <a:cubicBezTo>
                  <a:pt x="104" y="3"/>
                  <a:pt x="103" y="5"/>
                  <a:pt x="102" y="7"/>
                </a:cubicBezTo>
                <a:cubicBezTo>
                  <a:pt x="98" y="18"/>
                  <a:pt x="97" y="28"/>
                  <a:pt x="99" y="39"/>
                </a:cubicBezTo>
                <a:cubicBezTo>
                  <a:pt x="99" y="43"/>
                  <a:pt x="98" y="44"/>
                  <a:pt x="94" y="44"/>
                </a:cubicBezTo>
                <a:cubicBezTo>
                  <a:pt x="88" y="44"/>
                  <a:pt x="82" y="44"/>
                  <a:pt x="76" y="44"/>
                </a:cubicBezTo>
                <a:cubicBezTo>
                  <a:pt x="74" y="44"/>
                  <a:pt x="73" y="45"/>
                  <a:pt x="73" y="47"/>
                </a:cubicBezTo>
                <a:cubicBezTo>
                  <a:pt x="73" y="50"/>
                  <a:pt x="74" y="50"/>
                  <a:pt x="76" y="50"/>
                </a:cubicBezTo>
                <a:cubicBezTo>
                  <a:pt x="78" y="50"/>
                  <a:pt x="81" y="50"/>
                  <a:pt x="83" y="50"/>
                </a:cubicBezTo>
                <a:cubicBezTo>
                  <a:pt x="87" y="50"/>
                  <a:pt x="89" y="51"/>
                  <a:pt x="88" y="55"/>
                </a:cubicBezTo>
                <a:cubicBezTo>
                  <a:pt x="88" y="61"/>
                  <a:pt x="88" y="68"/>
                  <a:pt x="88" y="74"/>
                </a:cubicBezTo>
                <a:cubicBezTo>
                  <a:pt x="88" y="79"/>
                  <a:pt x="88" y="80"/>
                  <a:pt x="83" y="80"/>
                </a:cubicBezTo>
                <a:cubicBezTo>
                  <a:pt x="70" y="80"/>
                  <a:pt x="57" y="80"/>
                  <a:pt x="44" y="8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0" name="Freeform 37">
            <a:extLst>
              <a:ext uri="{FF2B5EF4-FFF2-40B4-BE49-F238E27FC236}">
                <a16:creationId xmlns:a16="http://schemas.microsoft.com/office/drawing/2014/main" id="{B3CF9881-FFF6-4DED-B876-0825B4049BC0}"/>
              </a:ext>
            </a:extLst>
          </p:cNvPr>
          <p:cNvSpPr>
            <a:spLocks noEditPoints="1"/>
          </p:cNvSpPr>
          <p:nvPr/>
        </p:nvSpPr>
        <p:spPr bwMode="auto">
          <a:xfrm>
            <a:off x="1176221" y="2069814"/>
            <a:ext cx="354012" cy="347663"/>
          </a:xfrm>
          <a:custGeom>
            <a:avLst/>
            <a:gdLst>
              <a:gd name="T0" fmla="*/ 63 w 63"/>
              <a:gd name="T1" fmla="*/ 31 h 62"/>
              <a:gd name="T2" fmla="*/ 32 w 63"/>
              <a:gd name="T3" fmla="*/ 62 h 62"/>
              <a:gd name="T4" fmla="*/ 0 w 63"/>
              <a:gd name="T5" fmla="*/ 31 h 62"/>
              <a:gd name="T6" fmla="*/ 31 w 63"/>
              <a:gd name="T7" fmla="*/ 0 h 62"/>
              <a:gd name="T8" fmla="*/ 63 w 63"/>
              <a:gd name="T9" fmla="*/ 31 h 62"/>
              <a:gd name="T10" fmla="*/ 61 w 63"/>
              <a:gd name="T11" fmla="*/ 31 h 62"/>
              <a:gd name="T12" fmla="*/ 32 w 63"/>
              <a:gd name="T13" fmla="*/ 2 h 62"/>
              <a:gd name="T14" fmla="*/ 2 w 63"/>
              <a:gd name="T15" fmla="*/ 31 h 62"/>
              <a:gd name="T16" fmla="*/ 31 w 63"/>
              <a:gd name="T17" fmla="*/ 60 h 62"/>
              <a:gd name="T18" fmla="*/ 61 w 63"/>
              <a:gd name="T19" fmla="*/ 3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62">
                <a:moveTo>
                  <a:pt x="63" y="31"/>
                </a:moveTo>
                <a:cubicBezTo>
                  <a:pt x="63" y="48"/>
                  <a:pt x="49" y="62"/>
                  <a:pt x="32" y="62"/>
                </a:cubicBezTo>
                <a:cubicBezTo>
                  <a:pt x="15" y="62"/>
                  <a:pt x="1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9" y="0"/>
                  <a:pt x="63" y="13"/>
                  <a:pt x="63" y="31"/>
                </a:cubicBezTo>
                <a:close/>
                <a:moveTo>
                  <a:pt x="61" y="31"/>
                </a:moveTo>
                <a:cubicBezTo>
                  <a:pt x="61" y="15"/>
                  <a:pt x="48" y="2"/>
                  <a:pt x="32" y="2"/>
                </a:cubicBezTo>
                <a:cubicBezTo>
                  <a:pt x="16" y="2"/>
                  <a:pt x="2" y="15"/>
                  <a:pt x="2" y="31"/>
                </a:cubicBezTo>
                <a:cubicBezTo>
                  <a:pt x="2" y="47"/>
                  <a:pt x="15" y="60"/>
                  <a:pt x="31" y="60"/>
                </a:cubicBezTo>
                <a:cubicBezTo>
                  <a:pt x="48" y="60"/>
                  <a:pt x="61" y="48"/>
                  <a:pt x="61" y="3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1" name="Freeform 38">
            <a:extLst>
              <a:ext uri="{FF2B5EF4-FFF2-40B4-BE49-F238E27FC236}">
                <a16:creationId xmlns:a16="http://schemas.microsoft.com/office/drawing/2014/main" id="{1A9DCDE3-FD65-4412-8680-886B79EB860E}"/>
              </a:ext>
            </a:extLst>
          </p:cNvPr>
          <p:cNvSpPr>
            <a:spLocks noEditPoints="1"/>
          </p:cNvSpPr>
          <p:nvPr/>
        </p:nvSpPr>
        <p:spPr bwMode="auto">
          <a:xfrm>
            <a:off x="3760671" y="2069814"/>
            <a:ext cx="352425" cy="347663"/>
          </a:xfrm>
          <a:custGeom>
            <a:avLst/>
            <a:gdLst>
              <a:gd name="T0" fmla="*/ 31 w 63"/>
              <a:gd name="T1" fmla="*/ 62 h 62"/>
              <a:gd name="T2" fmla="*/ 1 w 63"/>
              <a:gd name="T3" fmla="*/ 31 h 62"/>
              <a:gd name="T4" fmla="*/ 32 w 63"/>
              <a:gd name="T5" fmla="*/ 0 h 62"/>
              <a:gd name="T6" fmla="*/ 63 w 63"/>
              <a:gd name="T7" fmla="*/ 32 h 62"/>
              <a:gd name="T8" fmla="*/ 31 w 63"/>
              <a:gd name="T9" fmla="*/ 62 h 62"/>
              <a:gd name="T10" fmla="*/ 61 w 63"/>
              <a:gd name="T11" fmla="*/ 31 h 62"/>
              <a:gd name="T12" fmla="*/ 32 w 63"/>
              <a:gd name="T13" fmla="*/ 2 h 62"/>
              <a:gd name="T14" fmla="*/ 2 w 63"/>
              <a:gd name="T15" fmla="*/ 31 h 62"/>
              <a:gd name="T16" fmla="*/ 32 w 63"/>
              <a:gd name="T17" fmla="*/ 60 h 62"/>
              <a:gd name="T18" fmla="*/ 61 w 63"/>
              <a:gd name="T19" fmla="*/ 3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1" y="31"/>
                </a:cubicBezTo>
                <a:cubicBezTo>
                  <a:pt x="1" y="14"/>
                  <a:pt x="15" y="0"/>
                  <a:pt x="32" y="0"/>
                </a:cubicBezTo>
                <a:cubicBezTo>
                  <a:pt x="49" y="0"/>
                  <a:pt x="63" y="14"/>
                  <a:pt x="63" y="32"/>
                </a:cubicBezTo>
                <a:cubicBezTo>
                  <a:pt x="63" y="49"/>
                  <a:pt x="49" y="62"/>
                  <a:pt x="31" y="62"/>
                </a:cubicBezTo>
                <a:close/>
                <a:moveTo>
                  <a:pt x="61" y="31"/>
                </a:moveTo>
                <a:cubicBezTo>
                  <a:pt x="61" y="15"/>
                  <a:pt x="48" y="1"/>
                  <a:pt x="32" y="2"/>
                </a:cubicBezTo>
                <a:cubicBezTo>
                  <a:pt x="15" y="2"/>
                  <a:pt x="2" y="15"/>
                  <a:pt x="2" y="31"/>
                </a:cubicBezTo>
                <a:cubicBezTo>
                  <a:pt x="2" y="47"/>
                  <a:pt x="16" y="60"/>
                  <a:pt x="32" y="60"/>
                </a:cubicBezTo>
                <a:cubicBezTo>
                  <a:pt x="48" y="60"/>
                  <a:pt x="61" y="47"/>
                  <a:pt x="61" y="3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2" name="Freeform 40">
            <a:extLst>
              <a:ext uri="{FF2B5EF4-FFF2-40B4-BE49-F238E27FC236}">
                <a16:creationId xmlns:a16="http://schemas.microsoft.com/office/drawing/2014/main" id="{74CAA243-80BA-4A61-9B79-607F7C6BD510}"/>
              </a:ext>
            </a:extLst>
          </p:cNvPr>
          <p:cNvSpPr>
            <a:spLocks noEditPoints="1"/>
          </p:cNvSpPr>
          <p:nvPr/>
        </p:nvSpPr>
        <p:spPr bwMode="auto">
          <a:xfrm>
            <a:off x="1293696" y="2182526"/>
            <a:ext cx="123825" cy="123825"/>
          </a:xfrm>
          <a:custGeom>
            <a:avLst/>
            <a:gdLst>
              <a:gd name="T0" fmla="*/ 0 w 22"/>
              <a:gd name="T1" fmla="*/ 11 h 22"/>
              <a:gd name="T2" fmla="*/ 11 w 22"/>
              <a:gd name="T3" fmla="*/ 0 h 22"/>
              <a:gd name="T4" fmla="*/ 22 w 22"/>
              <a:gd name="T5" fmla="*/ 11 h 22"/>
              <a:gd name="T6" fmla="*/ 10 w 22"/>
              <a:gd name="T7" fmla="*/ 22 h 22"/>
              <a:gd name="T8" fmla="*/ 0 w 22"/>
              <a:gd name="T9" fmla="*/ 11 h 22"/>
              <a:gd name="T10" fmla="*/ 10 w 22"/>
              <a:gd name="T11" fmla="*/ 19 h 22"/>
              <a:gd name="T12" fmla="*/ 19 w 22"/>
              <a:gd name="T13" fmla="*/ 11 h 22"/>
              <a:gd name="T14" fmla="*/ 11 w 22"/>
              <a:gd name="T15" fmla="*/ 3 h 22"/>
              <a:gd name="T16" fmla="*/ 3 w 22"/>
              <a:gd name="T17" fmla="*/ 11 h 22"/>
              <a:gd name="T18" fmla="*/ 10 w 22"/>
              <a:gd name="T19" fmla="*/ 1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2">
                <a:moveTo>
                  <a:pt x="0" y="11"/>
                </a:move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17"/>
                  <a:pt x="16" y="22"/>
                  <a:pt x="10" y="22"/>
                </a:cubicBezTo>
                <a:cubicBezTo>
                  <a:pt x="4" y="22"/>
                  <a:pt x="0" y="17"/>
                  <a:pt x="0" y="11"/>
                </a:cubicBezTo>
                <a:close/>
                <a:moveTo>
                  <a:pt x="10" y="19"/>
                </a:moveTo>
                <a:cubicBezTo>
                  <a:pt x="15" y="19"/>
                  <a:pt x="19" y="16"/>
                  <a:pt x="19" y="11"/>
                </a:cubicBezTo>
                <a:cubicBezTo>
                  <a:pt x="19" y="7"/>
                  <a:pt x="15" y="3"/>
                  <a:pt x="11" y="3"/>
                </a:cubicBezTo>
                <a:cubicBezTo>
                  <a:pt x="7" y="3"/>
                  <a:pt x="3" y="6"/>
                  <a:pt x="3" y="11"/>
                </a:cubicBezTo>
                <a:cubicBezTo>
                  <a:pt x="3" y="15"/>
                  <a:pt x="6" y="19"/>
                  <a:pt x="10" y="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3" name="Freeform 41">
            <a:extLst>
              <a:ext uri="{FF2B5EF4-FFF2-40B4-BE49-F238E27FC236}">
                <a16:creationId xmlns:a16="http://schemas.microsoft.com/office/drawing/2014/main" id="{4FEE3B8A-D573-4768-9BA1-4C0707A62642}"/>
              </a:ext>
            </a:extLst>
          </p:cNvPr>
          <p:cNvSpPr/>
          <p:nvPr/>
        </p:nvSpPr>
        <p:spPr bwMode="auto">
          <a:xfrm>
            <a:off x="1244484" y="2300001"/>
            <a:ext cx="66675" cy="68263"/>
          </a:xfrm>
          <a:custGeom>
            <a:avLst/>
            <a:gdLst>
              <a:gd name="T0" fmla="*/ 9 w 12"/>
              <a:gd name="T1" fmla="*/ 0 h 12"/>
              <a:gd name="T2" fmla="*/ 11 w 12"/>
              <a:gd name="T3" fmla="*/ 4 h 12"/>
              <a:gd name="T4" fmla="*/ 9 w 12"/>
              <a:gd name="T5" fmla="*/ 9 h 12"/>
              <a:gd name="T6" fmla="*/ 3 w 12"/>
              <a:gd name="T7" fmla="*/ 10 h 12"/>
              <a:gd name="T8" fmla="*/ 3 w 12"/>
              <a:gd name="T9" fmla="*/ 5 h 12"/>
              <a:gd name="T10" fmla="*/ 9 w 12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2">
                <a:moveTo>
                  <a:pt x="9" y="0"/>
                </a:moveTo>
                <a:cubicBezTo>
                  <a:pt x="11" y="1"/>
                  <a:pt x="12" y="2"/>
                  <a:pt x="11" y="4"/>
                </a:cubicBezTo>
                <a:cubicBezTo>
                  <a:pt x="10" y="6"/>
                  <a:pt x="9" y="7"/>
                  <a:pt x="9" y="9"/>
                </a:cubicBezTo>
                <a:cubicBezTo>
                  <a:pt x="7" y="12"/>
                  <a:pt x="5" y="12"/>
                  <a:pt x="3" y="10"/>
                </a:cubicBezTo>
                <a:cubicBezTo>
                  <a:pt x="0" y="8"/>
                  <a:pt x="0" y="6"/>
                  <a:pt x="3" y="5"/>
                </a:cubicBezTo>
                <a:cubicBezTo>
                  <a:pt x="5" y="3"/>
                  <a:pt x="7" y="2"/>
                  <a:pt x="9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4" name="Freeform 42">
            <a:extLst>
              <a:ext uri="{FF2B5EF4-FFF2-40B4-BE49-F238E27FC236}">
                <a16:creationId xmlns:a16="http://schemas.microsoft.com/office/drawing/2014/main" id="{8C3A80CA-1B6B-460E-9D14-6C3613159868}"/>
              </a:ext>
            </a:extLst>
          </p:cNvPr>
          <p:cNvSpPr/>
          <p:nvPr/>
        </p:nvSpPr>
        <p:spPr bwMode="auto">
          <a:xfrm>
            <a:off x="1388946" y="2120614"/>
            <a:ext cx="73025" cy="73025"/>
          </a:xfrm>
          <a:custGeom>
            <a:avLst/>
            <a:gdLst>
              <a:gd name="T0" fmla="*/ 13 w 13"/>
              <a:gd name="T1" fmla="*/ 5 h 13"/>
              <a:gd name="T2" fmla="*/ 9 w 13"/>
              <a:gd name="T3" fmla="*/ 8 h 13"/>
              <a:gd name="T4" fmla="*/ 3 w 13"/>
              <a:gd name="T5" fmla="*/ 11 h 13"/>
              <a:gd name="T6" fmla="*/ 5 w 13"/>
              <a:gd name="T7" fmla="*/ 4 h 13"/>
              <a:gd name="T8" fmla="*/ 8 w 13"/>
              <a:gd name="T9" fmla="*/ 1 h 13"/>
              <a:gd name="T10" fmla="*/ 13 w 13"/>
              <a:gd name="T1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3">
                <a:moveTo>
                  <a:pt x="13" y="5"/>
                </a:moveTo>
                <a:cubicBezTo>
                  <a:pt x="12" y="7"/>
                  <a:pt x="11" y="8"/>
                  <a:pt x="9" y="8"/>
                </a:cubicBezTo>
                <a:cubicBezTo>
                  <a:pt x="7" y="9"/>
                  <a:pt x="6" y="13"/>
                  <a:pt x="3" y="11"/>
                </a:cubicBezTo>
                <a:cubicBezTo>
                  <a:pt x="0" y="9"/>
                  <a:pt x="4" y="6"/>
                  <a:pt x="5" y="4"/>
                </a:cubicBezTo>
                <a:cubicBezTo>
                  <a:pt x="5" y="3"/>
                  <a:pt x="5" y="0"/>
                  <a:pt x="8" y="1"/>
                </a:cubicBezTo>
                <a:cubicBezTo>
                  <a:pt x="10" y="1"/>
                  <a:pt x="12" y="3"/>
                  <a:pt x="13" y="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5" name="Freeform 43">
            <a:extLst>
              <a:ext uri="{FF2B5EF4-FFF2-40B4-BE49-F238E27FC236}">
                <a16:creationId xmlns:a16="http://schemas.microsoft.com/office/drawing/2014/main" id="{B2E85764-DB04-4116-8939-8550436B52A3}"/>
              </a:ext>
            </a:extLst>
          </p:cNvPr>
          <p:cNvSpPr/>
          <p:nvPr/>
        </p:nvSpPr>
        <p:spPr bwMode="auto">
          <a:xfrm>
            <a:off x="1373071" y="2317464"/>
            <a:ext cx="55562" cy="73025"/>
          </a:xfrm>
          <a:custGeom>
            <a:avLst/>
            <a:gdLst>
              <a:gd name="T0" fmla="*/ 0 w 10"/>
              <a:gd name="T1" fmla="*/ 3 h 13"/>
              <a:gd name="T2" fmla="*/ 2 w 10"/>
              <a:gd name="T3" fmla="*/ 0 h 13"/>
              <a:gd name="T4" fmla="*/ 5 w 10"/>
              <a:gd name="T5" fmla="*/ 2 h 13"/>
              <a:gd name="T6" fmla="*/ 7 w 10"/>
              <a:gd name="T7" fmla="*/ 6 h 13"/>
              <a:gd name="T8" fmla="*/ 5 w 10"/>
              <a:gd name="T9" fmla="*/ 11 h 13"/>
              <a:gd name="T10" fmla="*/ 1 w 10"/>
              <a:gd name="T11" fmla="*/ 9 h 13"/>
              <a:gd name="T12" fmla="*/ 0 w 10"/>
              <a:gd name="T1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3">
                <a:moveTo>
                  <a:pt x="0" y="3"/>
                </a:moveTo>
                <a:cubicBezTo>
                  <a:pt x="0" y="2"/>
                  <a:pt x="0" y="1"/>
                  <a:pt x="2" y="0"/>
                </a:cubicBezTo>
                <a:cubicBezTo>
                  <a:pt x="3" y="0"/>
                  <a:pt x="4" y="1"/>
                  <a:pt x="5" y="2"/>
                </a:cubicBezTo>
                <a:cubicBezTo>
                  <a:pt x="5" y="3"/>
                  <a:pt x="6" y="5"/>
                  <a:pt x="7" y="6"/>
                </a:cubicBezTo>
                <a:cubicBezTo>
                  <a:pt x="10" y="9"/>
                  <a:pt x="9" y="10"/>
                  <a:pt x="5" y="11"/>
                </a:cubicBezTo>
                <a:cubicBezTo>
                  <a:pt x="2" y="13"/>
                  <a:pt x="1" y="12"/>
                  <a:pt x="1" y="9"/>
                </a:cubicBezTo>
                <a:cubicBezTo>
                  <a:pt x="1" y="7"/>
                  <a:pt x="0" y="5"/>
                  <a:pt x="0" y="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6" name="Freeform 44">
            <a:extLst>
              <a:ext uri="{FF2B5EF4-FFF2-40B4-BE49-F238E27FC236}">
                <a16:creationId xmlns:a16="http://schemas.microsoft.com/office/drawing/2014/main" id="{C7157723-25B4-4CD9-AC03-DF16C3532FF0}"/>
              </a:ext>
            </a:extLst>
          </p:cNvPr>
          <p:cNvSpPr/>
          <p:nvPr/>
        </p:nvSpPr>
        <p:spPr bwMode="auto">
          <a:xfrm>
            <a:off x="1204796" y="2193639"/>
            <a:ext cx="73025" cy="55563"/>
          </a:xfrm>
          <a:custGeom>
            <a:avLst/>
            <a:gdLst>
              <a:gd name="T0" fmla="*/ 6 w 13"/>
              <a:gd name="T1" fmla="*/ 9 h 10"/>
              <a:gd name="T2" fmla="*/ 1 w 13"/>
              <a:gd name="T3" fmla="*/ 5 h 10"/>
              <a:gd name="T4" fmla="*/ 6 w 13"/>
              <a:gd name="T5" fmla="*/ 2 h 10"/>
              <a:gd name="T6" fmla="*/ 7 w 13"/>
              <a:gd name="T7" fmla="*/ 2 h 10"/>
              <a:gd name="T8" fmla="*/ 12 w 13"/>
              <a:gd name="T9" fmla="*/ 7 h 10"/>
              <a:gd name="T10" fmla="*/ 6 w 13"/>
              <a:gd name="T1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0">
                <a:moveTo>
                  <a:pt x="6" y="9"/>
                </a:moveTo>
                <a:cubicBezTo>
                  <a:pt x="4" y="8"/>
                  <a:pt x="0" y="10"/>
                  <a:pt x="1" y="5"/>
                </a:cubicBezTo>
                <a:cubicBezTo>
                  <a:pt x="2" y="1"/>
                  <a:pt x="3" y="0"/>
                  <a:pt x="6" y="2"/>
                </a:cubicBezTo>
                <a:cubicBezTo>
                  <a:pt x="7" y="2"/>
                  <a:pt x="7" y="2"/>
                  <a:pt x="7" y="2"/>
                </a:cubicBezTo>
                <a:cubicBezTo>
                  <a:pt x="9" y="4"/>
                  <a:pt x="13" y="3"/>
                  <a:pt x="12" y="7"/>
                </a:cubicBezTo>
                <a:cubicBezTo>
                  <a:pt x="12" y="10"/>
                  <a:pt x="8" y="8"/>
                  <a:pt x="6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7" name="Freeform 45">
            <a:extLst>
              <a:ext uri="{FF2B5EF4-FFF2-40B4-BE49-F238E27FC236}">
                <a16:creationId xmlns:a16="http://schemas.microsoft.com/office/drawing/2014/main" id="{FF899FFA-FFFF-4034-8590-3D247F08C3F0}"/>
              </a:ext>
            </a:extLst>
          </p:cNvPr>
          <p:cNvSpPr/>
          <p:nvPr/>
        </p:nvSpPr>
        <p:spPr bwMode="auto">
          <a:xfrm>
            <a:off x="1304809" y="2317464"/>
            <a:ext cx="50800" cy="73025"/>
          </a:xfrm>
          <a:custGeom>
            <a:avLst/>
            <a:gdLst>
              <a:gd name="T0" fmla="*/ 8 w 9"/>
              <a:gd name="T1" fmla="*/ 8 h 13"/>
              <a:gd name="T2" fmla="*/ 7 w 9"/>
              <a:gd name="T3" fmla="*/ 12 h 13"/>
              <a:gd name="T4" fmla="*/ 1 w 9"/>
              <a:gd name="T5" fmla="*/ 12 h 13"/>
              <a:gd name="T6" fmla="*/ 1 w 9"/>
              <a:gd name="T7" fmla="*/ 10 h 13"/>
              <a:gd name="T8" fmla="*/ 4 w 9"/>
              <a:gd name="T9" fmla="*/ 2 h 13"/>
              <a:gd name="T10" fmla="*/ 8 w 9"/>
              <a:gd name="T11" fmla="*/ 3 h 13"/>
              <a:gd name="T12" fmla="*/ 8 w 9"/>
              <a:gd name="T13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3">
                <a:moveTo>
                  <a:pt x="8" y="8"/>
                </a:moveTo>
                <a:cubicBezTo>
                  <a:pt x="8" y="10"/>
                  <a:pt x="9" y="12"/>
                  <a:pt x="7" y="12"/>
                </a:cubicBezTo>
                <a:cubicBezTo>
                  <a:pt x="6" y="13"/>
                  <a:pt x="3" y="13"/>
                  <a:pt x="1" y="12"/>
                </a:cubicBezTo>
                <a:cubicBezTo>
                  <a:pt x="1" y="11"/>
                  <a:pt x="0" y="11"/>
                  <a:pt x="1" y="10"/>
                </a:cubicBezTo>
                <a:cubicBezTo>
                  <a:pt x="2" y="7"/>
                  <a:pt x="3" y="5"/>
                  <a:pt x="4" y="2"/>
                </a:cubicBezTo>
                <a:cubicBezTo>
                  <a:pt x="5" y="0"/>
                  <a:pt x="7" y="1"/>
                  <a:pt x="8" y="3"/>
                </a:cubicBezTo>
                <a:cubicBezTo>
                  <a:pt x="8" y="5"/>
                  <a:pt x="8" y="6"/>
                  <a:pt x="8" y="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8" name="Freeform 46">
            <a:extLst>
              <a:ext uri="{FF2B5EF4-FFF2-40B4-BE49-F238E27FC236}">
                <a16:creationId xmlns:a16="http://schemas.microsoft.com/office/drawing/2014/main" id="{1EB21B59-5E7A-4182-BBB5-14A894C94018}"/>
              </a:ext>
            </a:extLst>
          </p:cNvPr>
          <p:cNvSpPr/>
          <p:nvPr/>
        </p:nvSpPr>
        <p:spPr bwMode="auto">
          <a:xfrm>
            <a:off x="1227021" y="2131726"/>
            <a:ext cx="66675" cy="68263"/>
          </a:xfrm>
          <a:custGeom>
            <a:avLst/>
            <a:gdLst>
              <a:gd name="T0" fmla="*/ 12 w 12"/>
              <a:gd name="T1" fmla="*/ 9 h 12"/>
              <a:gd name="T2" fmla="*/ 9 w 12"/>
              <a:gd name="T3" fmla="*/ 11 h 12"/>
              <a:gd name="T4" fmla="*/ 3 w 12"/>
              <a:gd name="T5" fmla="*/ 9 h 12"/>
              <a:gd name="T6" fmla="*/ 3 w 12"/>
              <a:gd name="T7" fmla="*/ 4 h 12"/>
              <a:gd name="T8" fmla="*/ 9 w 12"/>
              <a:gd name="T9" fmla="*/ 4 h 12"/>
              <a:gd name="T10" fmla="*/ 12 w 12"/>
              <a:gd name="T1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2">
                <a:moveTo>
                  <a:pt x="12" y="9"/>
                </a:moveTo>
                <a:cubicBezTo>
                  <a:pt x="12" y="11"/>
                  <a:pt x="11" y="12"/>
                  <a:pt x="9" y="11"/>
                </a:cubicBezTo>
                <a:cubicBezTo>
                  <a:pt x="7" y="11"/>
                  <a:pt x="5" y="9"/>
                  <a:pt x="3" y="9"/>
                </a:cubicBezTo>
                <a:cubicBezTo>
                  <a:pt x="0" y="7"/>
                  <a:pt x="1" y="6"/>
                  <a:pt x="3" y="4"/>
                </a:cubicBezTo>
                <a:cubicBezTo>
                  <a:pt x="5" y="1"/>
                  <a:pt x="7" y="0"/>
                  <a:pt x="9" y="4"/>
                </a:cubicBezTo>
                <a:cubicBezTo>
                  <a:pt x="10" y="6"/>
                  <a:pt x="11" y="7"/>
                  <a:pt x="12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29" name="Freeform 47">
            <a:extLst>
              <a:ext uri="{FF2B5EF4-FFF2-40B4-BE49-F238E27FC236}">
                <a16:creationId xmlns:a16="http://schemas.microsoft.com/office/drawing/2014/main" id="{7B19C054-4B0E-489F-9C99-48AD4B511817}"/>
              </a:ext>
            </a:extLst>
          </p:cNvPr>
          <p:cNvSpPr/>
          <p:nvPr/>
        </p:nvSpPr>
        <p:spPr bwMode="auto">
          <a:xfrm>
            <a:off x="1350846" y="2098389"/>
            <a:ext cx="49212" cy="66675"/>
          </a:xfrm>
          <a:custGeom>
            <a:avLst/>
            <a:gdLst>
              <a:gd name="T0" fmla="*/ 1 w 9"/>
              <a:gd name="T1" fmla="*/ 5 h 12"/>
              <a:gd name="T2" fmla="*/ 6 w 9"/>
              <a:gd name="T3" fmla="*/ 1 h 12"/>
              <a:gd name="T4" fmla="*/ 8 w 9"/>
              <a:gd name="T5" fmla="*/ 5 h 12"/>
              <a:gd name="T6" fmla="*/ 6 w 9"/>
              <a:gd name="T7" fmla="*/ 9 h 12"/>
              <a:gd name="T8" fmla="*/ 3 w 9"/>
              <a:gd name="T9" fmla="*/ 12 h 12"/>
              <a:gd name="T10" fmla="*/ 1 w 9"/>
              <a:gd name="T11" fmla="*/ 9 h 12"/>
              <a:gd name="T12" fmla="*/ 1 w 9"/>
              <a:gd name="T1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2">
                <a:moveTo>
                  <a:pt x="1" y="5"/>
                </a:moveTo>
                <a:cubicBezTo>
                  <a:pt x="0" y="1"/>
                  <a:pt x="1" y="0"/>
                  <a:pt x="6" y="1"/>
                </a:cubicBezTo>
                <a:cubicBezTo>
                  <a:pt x="9" y="1"/>
                  <a:pt x="9" y="2"/>
                  <a:pt x="8" y="5"/>
                </a:cubicBezTo>
                <a:cubicBezTo>
                  <a:pt x="7" y="6"/>
                  <a:pt x="7" y="8"/>
                  <a:pt x="6" y="9"/>
                </a:cubicBezTo>
                <a:cubicBezTo>
                  <a:pt x="6" y="11"/>
                  <a:pt x="5" y="12"/>
                  <a:pt x="3" y="12"/>
                </a:cubicBezTo>
                <a:cubicBezTo>
                  <a:pt x="1" y="11"/>
                  <a:pt x="1" y="10"/>
                  <a:pt x="1" y="9"/>
                </a:cubicBezTo>
                <a:cubicBezTo>
                  <a:pt x="1" y="7"/>
                  <a:pt x="1" y="6"/>
                  <a:pt x="1" y="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0" name="Freeform 48">
            <a:extLst>
              <a:ext uri="{FF2B5EF4-FFF2-40B4-BE49-F238E27FC236}">
                <a16:creationId xmlns:a16="http://schemas.microsoft.com/office/drawing/2014/main" id="{492C4AD0-0164-46A2-A6F1-6A2F15DE7756}"/>
              </a:ext>
            </a:extLst>
          </p:cNvPr>
          <p:cNvSpPr/>
          <p:nvPr/>
        </p:nvSpPr>
        <p:spPr bwMode="auto">
          <a:xfrm>
            <a:off x="1282584" y="2103151"/>
            <a:ext cx="50800" cy="68263"/>
          </a:xfrm>
          <a:custGeom>
            <a:avLst/>
            <a:gdLst>
              <a:gd name="T0" fmla="*/ 9 w 9"/>
              <a:gd name="T1" fmla="*/ 9 h 12"/>
              <a:gd name="T2" fmla="*/ 7 w 9"/>
              <a:gd name="T3" fmla="*/ 12 h 12"/>
              <a:gd name="T4" fmla="*/ 1 w 9"/>
              <a:gd name="T5" fmla="*/ 3 h 12"/>
              <a:gd name="T6" fmla="*/ 6 w 9"/>
              <a:gd name="T7" fmla="*/ 0 h 12"/>
              <a:gd name="T8" fmla="*/ 9 w 9"/>
              <a:gd name="T9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2">
                <a:moveTo>
                  <a:pt x="9" y="9"/>
                </a:moveTo>
                <a:cubicBezTo>
                  <a:pt x="9" y="10"/>
                  <a:pt x="9" y="12"/>
                  <a:pt x="7" y="12"/>
                </a:cubicBezTo>
                <a:cubicBezTo>
                  <a:pt x="6" y="12"/>
                  <a:pt x="0" y="5"/>
                  <a:pt x="1" y="3"/>
                </a:cubicBezTo>
                <a:cubicBezTo>
                  <a:pt x="1" y="1"/>
                  <a:pt x="4" y="1"/>
                  <a:pt x="6" y="0"/>
                </a:cubicBezTo>
                <a:cubicBezTo>
                  <a:pt x="8" y="0"/>
                  <a:pt x="9" y="4"/>
                  <a:pt x="9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1" name="Freeform 49">
            <a:extLst>
              <a:ext uri="{FF2B5EF4-FFF2-40B4-BE49-F238E27FC236}">
                <a16:creationId xmlns:a16="http://schemas.microsoft.com/office/drawing/2014/main" id="{6EDC9D26-A5CE-4FD0-8F2D-C1689213DA6C}"/>
              </a:ext>
            </a:extLst>
          </p:cNvPr>
          <p:cNvSpPr/>
          <p:nvPr/>
        </p:nvSpPr>
        <p:spPr bwMode="auto">
          <a:xfrm>
            <a:off x="1215909" y="2255551"/>
            <a:ext cx="61912" cy="55563"/>
          </a:xfrm>
          <a:custGeom>
            <a:avLst/>
            <a:gdLst>
              <a:gd name="T0" fmla="*/ 8 w 11"/>
              <a:gd name="T1" fmla="*/ 2 h 10"/>
              <a:gd name="T2" fmla="*/ 11 w 11"/>
              <a:gd name="T3" fmla="*/ 4 h 10"/>
              <a:gd name="T4" fmla="*/ 3 w 11"/>
              <a:gd name="T5" fmla="*/ 10 h 10"/>
              <a:gd name="T6" fmla="*/ 0 w 11"/>
              <a:gd name="T7" fmla="*/ 5 h 10"/>
              <a:gd name="T8" fmla="*/ 8 w 11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8" y="2"/>
                </a:moveTo>
                <a:cubicBezTo>
                  <a:pt x="10" y="1"/>
                  <a:pt x="11" y="2"/>
                  <a:pt x="11" y="4"/>
                </a:cubicBezTo>
                <a:cubicBezTo>
                  <a:pt x="11" y="5"/>
                  <a:pt x="5" y="10"/>
                  <a:pt x="3" y="10"/>
                </a:cubicBezTo>
                <a:cubicBezTo>
                  <a:pt x="0" y="10"/>
                  <a:pt x="0" y="6"/>
                  <a:pt x="0" y="5"/>
                </a:cubicBezTo>
                <a:cubicBezTo>
                  <a:pt x="1" y="0"/>
                  <a:pt x="6" y="4"/>
                  <a:pt x="8" y="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2" name="Freeform 50">
            <a:extLst>
              <a:ext uri="{FF2B5EF4-FFF2-40B4-BE49-F238E27FC236}">
                <a16:creationId xmlns:a16="http://schemas.microsoft.com/office/drawing/2014/main" id="{43ACFE04-93FC-4D47-A420-FE083A285EF5}"/>
              </a:ext>
            </a:extLst>
          </p:cNvPr>
          <p:cNvSpPr/>
          <p:nvPr/>
        </p:nvSpPr>
        <p:spPr bwMode="auto">
          <a:xfrm>
            <a:off x="1428634" y="2244439"/>
            <a:ext cx="73025" cy="50800"/>
          </a:xfrm>
          <a:custGeom>
            <a:avLst/>
            <a:gdLst>
              <a:gd name="T0" fmla="*/ 7 w 13"/>
              <a:gd name="T1" fmla="*/ 1 h 9"/>
              <a:gd name="T2" fmla="*/ 12 w 13"/>
              <a:gd name="T3" fmla="*/ 4 h 9"/>
              <a:gd name="T4" fmla="*/ 7 w 13"/>
              <a:gd name="T5" fmla="*/ 7 h 9"/>
              <a:gd name="T6" fmla="*/ 3 w 13"/>
              <a:gd name="T7" fmla="*/ 6 h 9"/>
              <a:gd name="T8" fmla="*/ 1 w 13"/>
              <a:gd name="T9" fmla="*/ 3 h 9"/>
              <a:gd name="T10" fmla="*/ 4 w 13"/>
              <a:gd name="T11" fmla="*/ 1 h 9"/>
              <a:gd name="T12" fmla="*/ 7 w 13"/>
              <a:gd name="T1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9">
                <a:moveTo>
                  <a:pt x="7" y="1"/>
                </a:moveTo>
                <a:cubicBezTo>
                  <a:pt x="10" y="0"/>
                  <a:pt x="13" y="0"/>
                  <a:pt x="12" y="4"/>
                </a:cubicBezTo>
                <a:cubicBezTo>
                  <a:pt x="12" y="8"/>
                  <a:pt x="11" y="9"/>
                  <a:pt x="7" y="7"/>
                </a:cubicBezTo>
                <a:cubicBezTo>
                  <a:pt x="6" y="7"/>
                  <a:pt x="5" y="6"/>
                  <a:pt x="3" y="6"/>
                </a:cubicBezTo>
                <a:cubicBezTo>
                  <a:pt x="2" y="5"/>
                  <a:pt x="0" y="4"/>
                  <a:pt x="1" y="3"/>
                </a:cubicBezTo>
                <a:cubicBezTo>
                  <a:pt x="1" y="1"/>
                  <a:pt x="3" y="1"/>
                  <a:pt x="4" y="1"/>
                </a:cubicBezTo>
                <a:cubicBezTo>
                  <a:pt x="5" y="1"/>
                  <a:pt x="6" y="1"/>
                  <a:pt x="7" y="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3" name="Freeform 51">
            <a:extLst>
              <a:ext uri="{FF2B5EF4-FFF2-40B4-BE49-F238E27FC236}">
                <a16:creationId xmlns:a16="http://schemas.microsoft.com/office/drawing/2014/main" id="{C15D2D3F-BCDF-4356-B5E5-C00FDF18E761}"/>
              </a:ext>
            </a:extLst>
          </p:cNvPr>
          <p:cNvSpPr/>
          <p:nvPr/>
        </p:nvSpPr>
        <p:spPr bwMode="auto">
          <a:xfrm>
            <a:off x="1406409" y="2288889"/>
            <a:ext cx="66675" cy="61913"/>
          </a:xfrm>
          <a:custGeom>
            <a:avLst/>
            <a:gdLst>
              <a:gd name="T0" fmla="*/ 12 w 12"/>
              <a:gd name="T1" fmla="*/ 6 h 11"/>
              <a:gd name="T2" fmla="*/ 8 w 12"/>
              <a:gd name="T3" fmla="*/ 11 h 11"/>
              <a:gd name="T4" fmla="*/ 5 w 12"/>
              <a:gd name="T5" fmla="*/ 8 h 11"/>
              <a:gd name="T6" fmla="*/ 2 w 12"/>
              <a:gd name="T7" fmla="*/ 5 h 11"/>
              <a:gd name="T8" fmla="*/ 2 w 12"/>
              <a:gd name="T9" fmla="*/ 1 h 11"/>
              <a:gd name="T10" fmla="*/ 5 w 12"/>
              <a:gd name="T11" fmla="*/ 1 h 11"/>
              <a:gd name="T12" fmla="*/ 11 w 12"/>
              <a:gd name="T13" fmla="*/ 4 h 11"/>
              <a:gd name="T14" fmla="*/ 12 w 12"/>
              <a:gd name="T15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1">
                <a:moveTo>
                  <a:pt x="12" y="6"/>
                </a:moveTo>
                <a:cubicBezTo>
                  <a:pt x="11" y="8"/>
                  <a:pt x="10" y="10"/>
                  <a:pt x="8" y="11"/>
                </a:cubicBezTo>
                <a:cubicBezTo>
                  <a:pt x="6" y="11"/>
                  <a:pt x="6" y="9"/>
                  <a:pt x="5" y="8"/>
                </a:cubicBezTo>
                <a:cubicBezTo>
                  <a:pt x="4" y="7"/>
                  <a:pt x="3" y="6"/>
                  <a:pt x="2" y="5"/>
                </a:cubicBezTo>
                <a:cubicBezTo>
                  <a:pt x="1" y="4"/>
                  <a:pt x="0" y="3"/>
                  <a:pt x="2" y="1"/>
                </a:cubicBezTo>
                <a:cubicBezTo>
                  <a:pt x="3" y="0"/>
                  <a:pt x="4" y="0"/>
                  <a:pt x="5" y="1"/>
                </a:cubicBezTo>
                <a:cubicBezTo>
                  <a:pt x="7" y="2"/>
                  <a:pt x="9" y="3"/>
                  <a:pt x="11" y="4"/>
                </a:cubicBezTo>
                <a:cubicBezTo>
                  <a:pt x="12" y="4"/>
                  <a:pt x="12" y="5"/>
                  <a:pt x="12" y="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4" name="Freeform 52">
            <a:extLst>
              <a:ext uri="{FF2B5EF4-FFF2-40B4-BE49-F238E27FC236}">
                <a16:creationId xmlns:a16="http://schemas.microsoft.com/office/drawing/2014/main" id="{43A41994-2797-4783-AF14-64C1ECE87FE3}"/>
              </a:ext>
            </a:extLst>
          </p:cNvPr>
          <p:cNvSpPr/>
          <p:nvPr/>
        </p:nvSpPr>
        <p:spPr bwMode="auto">
          <a:xfrm>
            <a:off x="1423871" y="2171414"/>
            <a:ext cx="71437" cy="55563"/>
          </a:xfrm>
          <a:custGeom>
            <a:avLst/>
            <a:gdLst>
              <a:gd name="T0" fmla="*/ 5 w 13"/>
              <a:gd name="T1" fmla="*/ 9 h 10"/>
              <a:gd name="T2" fmla="*/ 1 w 13"/>
              <a:gd name="T3" fmla="*/ 8 h 10"/>
              <a:gd name="T4" fmla="*/ 3 w 13"/>
              <a:gd name="T5" fmla="*/ 5 h 10"/>
              <a:gd name="T6" fmla="*/ 7 w 13"/>
              <a:gd name="T7" fmla="*/ 2 h 10"/>
              <a:gd name="T8" fmla="*/ 12 w 13"/>
              <a:gd name="T9" fmla="*/ 4 h 10"/>
              <a:gd name="T10" fmla="*/ 9 w 13"/>
              <a:gd name="T11" fmla="*/ 9 h 10"/>
              <a:gd name="T12" fmla="*/ 5 w 13"/>
              <a:gd name="T1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0">
                <a:moveTo>
                  <a:pt x="5" y="9"/>
                </a:moveTo>
                <a:cubicBezTo>
                  <a:pt x="4" y="9"/>
                  <a:pt x="2" y="10"/>
                  <a:pt x="1" y="8"/>
                </a:cubicBezTo>
                <a:cubicBezTo>
                  <a:pt x="0" y="6"/>
                  <a:pt x="2" y="6"/>
                  <a:pt x="3" y="5"/>
                </a:cubicBezTo>
                <a:cubicBezTo>
                  <a:pt x="5" y="4"/>
                  <a:pt x="6" y="3"/>
                  <a:pt x="7" y="2"/>
                </a:cubicBezTo>
                <a:cubicBezTo>
                  <a:pt x="10" y="0"/>
                  <a:pt x="11" y="1"/>
                  <a:pt x="12" y="4"/>
                </a:cubicBezTo>
                <a:cubicBezTo>
                  <a:pt x="13" y="7"/>
                  <a:pt x="13" y="9"/>
                  <a:pt x="9" y="9"/>
                </a:cubicBezTo>
                <a:cubicBezTo>
                  <a:pt x="8" y="9"/>
                  <a:pt x="6" y="9"/>
                  <a:pt x="5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5" name="Freeform 53">
            <a:extLst>
              <a:ext uri="{FF2B5EF4-FFF2-40B4-BE49-F238E27FC236}">
                <a16:creationId xmlns:a16="http://schemas.microsoft.com/office/drawing/2014/main" id="{7481D5CD-B9F7-4F2B-8A3A-13AF49E3960A}"/>
              </a:ext>
            </a:extLst>
          </p:cNvPr>
          <p:cNvSpPr>
            <a:spLocks noEditPoints="1"/>
          </p:cNvSpPr>
          <p:nvPr/>
        </p:nvSpPr>
        <p:spPr bwMode="auto">
          <a:xfrm>
            <a:off x="3878146" y="2182526"/>
            <a:ext cx="123825" cy="123825"/>
          </a:xfrm>
          <a:custGeom>
            <a:avLst/>
            <a:gdLst>
              <a:gd name="T0" fmla="*/ 11 w 22"/>
              <a:gd name="T1" fmla="*/ 0 h 22"/>
              <a:gd name="T2" fmla="*/ 22 w 22"/>
              <a:gd name="T3" fmla="*/ 11 h 22"/>
              <a:gd name="T4" fmla="*/ 11 w 22"/>
              <a:gd name="T5" fmla="*/ 22 h 22"/>
              <a:gd name="T6" fmla="*/ 0 w 22"/>
              <a:gd name="T7" fmla="*/ 11 h 22"/>
              <a:gd name="T8" fmla="*/ 11 w 22"/>
              <a:gd name="T9" fmla="*/ 0 h 22"/>
              <a:gd name="T10" fmla="*/ 11 w 22"/>
              <a:gd name="T11" fmla="*/ 19 h 22"/>
              <a:gd name="T12" fmla="*/ 19 w 22"/>
              <a:gd name="T13" fmla="*/ 11 h 22"/>
              <a:gd name="T14" fmla="*/ 11 w 22"/>
              <a:gd name="T15" fmla="*/ 3 h 22"/>
              <a:gd name="T16" fmla="*/ 3 w 22"/>
              <a:gd name="T17" fmla="*/ 11 h 22"/>
              <a:gd name="T18" fmla="*/ 11 w 22"/>
              <a:gd name="T19" fmla="*/ 1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17" y="0"/>
                  <a:pt x="22" y="5"/>
                  <a:pt x="22" y="11"/>
                </a:cubicBezTo>
                <a:cubicBezTo>
                  <a:pt x="22" y="17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5"/>
                  <a:pt x="5" y="0"/>
                  <a:pt x="11" y="0"/>
                </a:cubicBezTo>
                <a:close/>
                <a:moveTo>
                  <a:pt x="11" y="19"/>
                </a:moveTo>
                <a:cubicBezTo>
                  <a:pt x="15" y="19"/>
                  <a:pt x="19" y="16"/>
                  <a:pt x="19" y="11"/>
                </a:cubicBezTo>
                <a:cubicBezTo>
                  <a:pt x="19" y="7"/>
                  <a:pt x="15" y="3"/>
                  <a:pt x="11" y="3"/>
                </a:cubicBezTo>
                <a:cubicBezTo>
                  <a:pt x="7" y="3"/>
                  <a:pt x="3" y="7"/>
                  <a:pt x="3" y="11"/>
                </a:cubicBezTo>
                <a:cubicBezTo>
                  <a:pt x="3" y="16"/>
                  <a:pt x="6" y="19"/>
                  <a:pt x="11" y="1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6" name="Freeform 54">
            <a:extLst>
              <a:ext uri="{FF2B5EF4-FFF2-40B4-BE49-F238E27FC236}">
                <a16:creationId xmlns:a16="http://schemas.microsoft.com/office/drawing/2014/main" id="{C91D766B-19B0-4845-9424-AB69CE61CDCA}"/>
              </a:ext>
            </a:extLst>
          </p:cNvPr>
          <p:cNvSpPr/>
          <p:nvPr/>
        </p:nvSpPr>
        <p:spPr bwMode="auto">
          <a:xfrm>
            <a:off x="3955934" y="2317464"/>
            <a:ext cx="57150" cy="66675"/>
          </a:xfrm>
          <a:custGeom>
            <a:avLst/>
            <a:gdLst>
              <a:gd name="T0" fmla="*/ 2 w 10"/>
              <a:gd name="T1" fmla="*/ 0 h 12"/>
              <a:gd name="T2" fmla="*/ 5 w 10"/>
              <a:gd name="T3" fmla="*/ 2 h 12"/>
              <a:gd name="T4" fmla="*/ 7 w 10"/>
              <a:gd name="T5" fmla="*/ 6 h 12"/>
              <a:gd name="T6" fmla="*/ 9 w 10"/>
              <a:gd name="T7" fmla="*/ 10 h 12"/>
              <a:gd name="T8" fmla="*/ 3 w 10"/>
              <a:gd name="T9" fmla="*/ 12 h 12"/>
              <a:gd name="T10" fmla="*/ 1 w 10"/>
              <a:gd name="T11" fmla="*/ 11 h 12"/>
              <a:gd name="T12" fmla="*/ 0 w 10"/>
              <a:gd name="T13" fmla="*/ 2 h 12"/>
              <a:gd name="T14" fmla="*/ 2 w 10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" h="12">
                <a:moveTo>
                  <a:pt x="2" y="0"/>
                </a:moveTo>
                <a:cubicBezTo>
                  <a:pt x="4" y="0"/>
                  <a:pt x="4" y="1"/>
                  <a:pt x="5" y="2"/>
                </a:cubicBezTo>
                <a:cubicBezTo>
                  <a:pt x="5" y="3"/>
                  <a:pt x="6" y="4"/>
                  <a:pt x="7" y="6"/>
                </a:cubicBezTo>
                <a:cubicBezTo>
                  <a:pt x="8" y="7"/>
                  <a:pt x="10" y="8"/>
                  <a:pt x="9" y="10"/>
                </a:cubicBezTo>
                <a:cubicBezTo>
                  <a:pt x="7" y="11"/>
                  <a:pt x="5" y="12"/>
                  <a:pt x="3" y="12"/>
                </a:cubicBezTo>
                <a:cubicBezTo>
                  <a:pt x="2" y="12"/>
                  <a:pt x="2" y="12"/>
                  <a:pt x="1" y="11"/>
                </a:cubicBezTo>
                <a:cubicBezTo>
                  <a:pt x="1" y="8"/>
                  <a:pt x="1" y="5"/>
                  <a:pt x="0" y="2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7" name="Freeform 55">
            <a:extLst>
              <a:ext uri="{FF2B5EF4-FFF2-40B4-BE49-F238E27FC236}">
                <a16:creationId xmlns:a16="http://schemas.microsoft.com/office/drawing/2014/main" id="{242ECF02-3CCF-4D47-B9B6-4BC9ACC08800}"/>
              </a:ext>
            </a:extLst>
          </p:cNvPr>
          <p:cNvSpPr/>
          <p:nvPr/>
        </p:nvSpPr>
        <p:spPr bwMode="auto">
          <a:xfrm>
            <a:off x="3811471" y="2138076"/>
            <a:ext cx="71437" cy="66675"/>
          </a:xfrm>
          <a:custGeom>
            <a:avLst/>
            <a:gdLst>
              <a:gd name="T0" fmla="*/ 6 w 13"/>
              <a:gd name="T1" fmla="*/ 0 h 12"/>
              <a:gd name="T2" fmla="*/ 12 w 13"/>
              <a:gd name="T3" fmla="*/ 9 h 12"/>
              <a:gd name="T4" fmla="*/ 12 w 13"/>
              <a:gd name="T5" fmla="*/ 10 h 12"/>
              <a:gd name="T6" fmla="*/ 2 w 13"/>
              <a:gd name="T7" fmla="*/ 7 h 12"/>
              <a:gd name="T8" fmla="*/ 3 w 13"/>
              <a:gd name="T9" fmla="*/ 3 h 12"/>
              <a:gd name="T10" fmla="*/ 6 w 13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6" y="0"/>
                </a:moveTo>
                <a:cubicBezTo>
                  <a:pt x="7" y="0"/>
                  <a:pt x="13" y="8"/>
                  <a:pt x="12" y="9"/>
                </a:cubicBezTo>
                <a:cubicBezTo>
                  <a:pt x="12" y="9"/>
                  <a:pt x="12" y="10"/>
                  <a:pt x="12" y="10"/>
                </a:cubicBezTo>
                <a:cubicBezTo>
                  <a:pt x="8" y="12"/>
                  <a:pt x="5" y="8"/>
                  <a:pt x="2" y="7"/>
                </a:cubicBezTo>
                <a:cubicBezTo>
                  <a:pt x="0" y="5"/>
                  <a:pt x="2" y="4"/>
                  <a:pt x="3" y="3"/>
                </a:cubicBezTo>
                <a:cubicBezTo>
                  <a:pt x="4" y="2"/>
                  <a:pt x="4" y="0"/>
                  <a:pt x="6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8" name="Freeform 56">
            <a:extLst>
              <a:ext uri="{FF2B5EF4-FFF2-40B4-BE49-F238E27FC236}">
                <a16:creationId xmlns:a16="http://schemas.microsoft.com/office/drawing/2014/main" id="{980EE84F-79DF-4832-A943-CF58C446A7B6}"/>
              </a:ext>
            </a:extLst>
          </p:cNvPr>
          <p:cNvSpPr/>
          <p:nvPr/>
        </p:nvSpPr>
        <p:spPr bwMode="auto">
          <a:xfrm>
            <a:off x="3867034" y="2103151"/>
            <a:ext cx="50800" cy="68263"/>
          </a:xfrm>
          <a:custGeom>
            <a:avLst/>
            <a:gdLst>
              <a:gd name="T0" fmla="*/ 9 w 9"/>
              <a:gd name="T1" fmla="*/ 9 h 12"/>
              <a:gd name="T2" fmla="*/ 8 w 9"/>
              <a:gd name="T3" fmla="*/ 11 h 12"/>
              <a:gd name="T4" fmla="*/ 5 w 9"/>
              <a:gd name="T5" fmla="*/ 10 h 12"/>
              <a:gd name="T6" fmla="*/ 3 w 9"/>
              <a:gd name="T7" fmla="*/ 7 h 12"/>
              <a:gd name="T8" fmla="*/ 6 w 9"/>
              <a:gd name="T9" fmla="*/ 0 h 12"/>
              <a:gd name="T10" fmla="*/ 8 w 9"/>
              <a:gd name="T11" fmla="*/ 2 h 12"/>
              <a:gd name="T12" fmla="*/ 9 w 9"/>
              <a:gd name="T13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2">
                <a:moveTo>
                  <a:pt x="9" y="9"/>
                </a:moveTo>
                <a:cubicBezTo>
                  <a:pt x="9" y="10"/>
                  <a:pt x="9" y="11"/>
                  <a:pt x="8" y="11"/>
                </a:cubicBezTo>
                <a:cubicBezTo>
                  <a:pt x="7" y="12"/>
                  <a:pt x="6" y="12"/>
                  <a:pt x="5" y="10"/>
                </a:cubicBezTo>
                <a:cubicBezTo>
                  <a:pt x="4" y="9"/>
                  <a:pt x="3" y="8"/>
                  <a:pt x="3" y="7"/>
                </a:cubicBezTo>
                <a:cubicBezTo>
                  <a:pt x="0" y="2"/>
                  <a:pt x="1" y="1"/>
                  <a:pt x="6" y="0"/>
                </a:cubicBezTo>
                <a:cubicBezTo>
                  <a:pt x="8" y="0"/>
                  <a:pt x="8" y="0"/>
                  <a:pt x="8" y="2"/>
                </a:cubicBezTo>
                <a:cubicBezTo>
                  <a:pt x="9" y="4"/>
                  <a:pt x="9" y="7"/>
                  <a:pt x="9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39" name="Freeform 57">
            <a:extLst>
              <a:ext uri="{FF2B5EF4-FFF2-40B4-BE49-F238E27FC236}">
                <a16:creationId xmlns:a16="http://schemas.microsoft.com/office/drawing/2014/main" id="{45170F23-282E-48D2-BEE7-4B1B9F797D09}"/>
              </a:ext>
            </a:extLst>
          </p:cNvPr>
          <p:cNvSpPr/>
          <p:nvPr/>
        </p:nvSpPr>
        <p:spPr bwMode="auto">
          <a:xfrm>
            <a:off x="3984509" y="2120614"/>
            <a:ext cx="61912" cy="66675"/>
          </a:xfrm>
          <a:custGeom>
            <a:avLst/>
            <a:gdLst>
              <a:gd name="T0" fmla="*/ 2 w 11"/>
              <a:gd name="T1" fmla="*/ 12 h 12"/>
              <a:gd name="T2" fmla="*/ 0 w 11"/>
              <a:gd name="T3" fmla="*/ 8 h 12"/>
              <a:gd name="T4" fmla="*/ 4 w 11"/>
              <a:gd name="T5" fmla="*/ 1 h 12"/>
              <a:gd name="T6" fmla="*/ 7 w 11"/>
              <a:gd name="T7" fmla="*/ 1 h 12"/>
              <a:gd name="T8" fmla="*/ 11 w 11"/>
              <a:gd name="T9" fmla="*/ 6 h 12"/>
              <a:gd name="T10" fmla="*/ 2 w 11"/>
              <a:gd name="T1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12">
                <a:moveTo>
                  <a:pt x="2" y="12"/>
                </a:moveTo>
                <a:cubicBezTo>
                  <a:pt x="0" y="11"/>
                  <a:pt x="0" y="10"/>
                  <a:pt x="0" y="8"/>
                </a:cubicBezTo>
                <a:cubicBezTo>
                  <a:pt x="2" y="6"/>
                  <a:pt x="3" y="4"/>
                  <a:pt x="4" y="1"/>
                </a:cubicBezTo>
                <a:cubicBezTo>
                  <a:pt x="5" y="0"/>
                  <a:pt x="6" y="0"/>
                  <a:pt x="7" y="1"/>
                </a:cubicBezTo>
                <a:cubicBezTo>
                  <a:pt x="8" y="2"/>
                  <a:pt x="11" y="3"/>
                  <a:pt x="11" y="6"/>
                </a:cubicBezTo>
                <a:cubicBezTo>
                  <a:pt x="11" y="6"/>
                  <a:pt x="3" y="12"/>
                  <a:pt x="2" y="1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0" name="Freeform 58">
            <a:extLst>
              <a:ext uri="{FF2B5EF4-FFF2-40B4-BE49-F238E27FC236}">
                <a16:creationId xmlns:a16="http://schemas.microsoft.com/office/drawing/2014/main" id="{3C791179-C4DA-4791-94DD-1D7F40530EA0}"/>
              </a:ext>
            </a:extLst>
          </p:cNvPr>
          <p:cNvSpPr/>
          <p:nvPr/>
        </p:nvSpPr>
        <p:spPr bwMode="auto">
          <a:xfrm>
            <a:off x="3794009" y="2260314"/>
            <a:ext cx="66675" cy="57150"/>
          </a:xfrm>
          <a:custGeom>
            <a:avLst/>
            <a:gdLst>
              <a:gd name="T0" fmla="*/ 12 w 12"/>
              <a:gd name="T1" fmla="*/ 3 h 10"/>
              <a:gd name="T2" fmla="*/ 11 w 12"/>
              <a:gd name="T3" fmla="*/ 5 h 10"/>
              <a:gd name="T4" fmla="*/ 7 w 12"/>
              <a:gd name="T5" fmla="*/ 7 h 10"/>
              <a:gd name="T6" fmla="*/ 1 w 12"/>
              <a:gd name="T7" fmla="*/ 5 h 10"/>
              <a:gd name="T8" fmla="*/ 3 w 12"/>
              <a:gd name="T9" fmla="*/ 1 h 10"/>
              <a:gd name="T10" fmla="*/ 10 w 12"/>
              <a:gd name="T11" fmla="*/ 0 h 10"/>
              <a:gd name="T12" fmla="*/ 12 w 12"/>
              <a:gd name="T13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3"/>
                </a:moveTo>
                <a:cubicBezTo>
                  <a:pt x="12" y="4"/>
                  <a:pt x="12" y="4"/>
                  <a:pt x="11" y="5"/>
                </a:cubicBezTo>
                <a:cubicBezTo>
                  <a:pt x="9" y="6"/>
                  <a:pt x="8" y="7"/>
                  <a:pt x="7" y="7"/>
                </a:cubicBezTo>
                <a:cubicBezTo>
                  <a:pt x="3" y="10"/>
                  <a:pt x="3" y="10"/>
                  <a:pt x="1" y="5"/>
                </a:cubicBezTo>
                <a:cubicBezTo>
                  <a:pt x="0" y="3"/>
                  <a:pt x="1" y="1"/>
                  <a:pt x="3" y="1"/>
                </a:cubicBezTo>
                <a:cubicBezTo>
                  <a:pt x="5" y="1"/>
                  <a:pt x="8" y="1"/>
                  <a:pt x="10" y="0"/>
                </a:cubicBezTo>
                <a:cubicBezTo>
                  <a:pt x="11" y="0"/>
                  <a:pt x="12" y="1"/>
                  <a:pt x="12" y="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1" name="Freeform 59">
            <a:extLst>
              <a:ext uri="{FF2B5EF4-FFF2-40B4-BE49-F238E27FC236}">
                <a16:creationId xmlns:a16="http://schemas.microsoft.com/office/drawing/2014/main" id="{C2640F4C-E243-4944-9B3C-2E7D3DCA6309}"/>
              </a:ext>
            </a:extLst>
          </p:cNvPr>
          <p:cNvSpPr/>
          <p:nvPr/>
        </p:nvSpPr>
        <p:spPr bwMode="auto">
          <a:xfrm>
            <a:off x="3889259" y="2322226"/>
            <a:ext cx="55562" cy="68263"/>
          </a:xfrm>
          <a:custGeom>
            <a:avLst/>
            <a:gdLst>
              <a:gd name="T0" fmla="*/ 8 w 10"/>
              <a:gd name="T1" fmla="*/ 7 h 12"/>
              <a:gd name="T2" fmla="*/ 5 w 10"/>
              <a:gd name="T3" fmla="*/ 12 h 12"/>
              <a:gd name="T4" fmla="*/ 2 w 10"/>
              <a:gd name="T5" fmla="*/ 6 h 12"/>
              <a:gd name="T6" fmla="*/ 3 w 10"/>
              <a:gd name="T7" fmla="*/ 3 h 12"/>
              <a:gd name="T8" fmla="*/ 6 w 10"/>
              <a:gd name="T9" fmla="*/ 0 h 12"/>
              <a:gd name="T10" fmla="*/ 8 w 10"/>
              <a:gd name="T11" fmla="*/ 4 h 12"/>
              <a:gd name="T12" fmla="*/ 8 w 10"/>
              <a:gd name="T13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2">
                <a:moveTo>
                  <a:pt x="8" y="7"/>
                </a:moveTo>
                <a:cubicBezTo>
                  <a:pt x="8" y="8"/>
                  <a:pt x="10" y="12"/>
                  <a:pt x="5" y="12"/>
                </a:cubicBezTo>
                <a:cubicBezTo>
                  <a:pt x="1" y="11"/>
                  <a:pt x="0" y="11"/>
                  <a:pt x="2" y="6"/>
                </a:cubicBezTo>
                <a:cubicBezTo>
                  <a:pt x="2" y="5"/>
                  <a:pt x="3" y="4"/>
                  <a:pt x="3" y="3"/>
                </a:cubicBezTo>
                <a:cubicBezTo>
                  <a:pt x="4" y="2"/>
                  <a:pt x="4" y="0"/>
                  <a:pt x="6" y="0"/>
                </a:cubicBezTo>
                <a:cubicBezTo>
                  <a:pt x="9" y="1"/>
                  <a:pt x="8" y="3"/>
                  <a:pt x="8" y="4"/>
                </a:cubicBezTo>
                <a:cubicBezTo>
                  <a:pt x="8" y="5"/>
                  <a:pt x="8" y="6"/>
                  <a:pt x="8" y="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2" name="Freeform 60">
            <a:extLst>
              <a:ext uri="{FF2B5EF4-FFF2-40B4-BE49-F238E27FC236}">
                <a16:creationId xmlns:a16="http://schemas.microsoft.com/office/drawing/2014/main" id="{E50EC3BD-1E9B-476C-A539-C92C86E86252}"/>
              </a:ext>
            </a:extLst>
          </p:cNvPr>
          <p:cNvSpPr/>
          <p:nvPr/>
        </p:nvSpPr>
        <p:spPr bwMode="auto">
          <a:xfrm>
            <a:off x="3787659" y="2193639"/>
            <a:ext cx="73025" cy="55563"/>
          </a:xfrm>
          <a:custGeom>
            <a:avLst/>
            <a:gdLst>
              <a:gd name="T0" fmla="*/ 5 w 13"/>
              <a:gd name="T1" fmla="*/ 9 h 10"/>
              <a:gd name="T2" fmla="*/ 1 w 13"/>
              <a:gd name="T3" fmla="*/ 5 h 10"/>
              <a:gd name="T4" fmla="*/ 6 w 13"/>
              <a:gd name="T5" fmla="*/ 2 h 10"/>
              <a:gd name="T6" fmla="*/ 10 w 13"/>
              <a:gd name="T7" fmla="*/ 4 h 10"/>
              <a:gd name="T8" fmla="*/ 13 w 13"/>
              <a:gd name="T9" fmla="*/ 6 h 10"/>
              <a:gd name="T10" fmla="*/ 9 w 13"/>
              <a:gd name="T11" fmla="*/ 9 h 10"/>
              <a:gd name="T12" fmla="*/ 5 w 13"/>
              <a:gd name="T1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" h="10">
                <a:moveTo>
                  <a:pt x="5" y="9"/>
                </a:moveTo>
                <a:cubicBezTo>
                  <a:pt x="3" y="9"/>
                  <a:pt x="0" y="10"/>
                  <a:pt x="1" y="5"/>
                </a:cubicBezTo>
                <a:cubicBezTo>
                  <a:pt x="2" y="1"/>
                  <a:pt x="3" y="0"/>
                  <a:pt x="6" y="2"/>
                </a:cubicBezTo>
                <a:cubicBezTo>
                  <a:pt x="7" y="3"/>
                  <a:pt x="9" y="3"/>
                  <a:pt x="10" y="4"/>
                </a:cubicBezTo>
                <a:cubicBezTo>
                  <a:pt x="11" y="4"/>
                  <a:pt x="13" y="5"/>
                  <a:pt x="13" y="6"/>
                </a:cubicBezTo>
                <a:cubicBezTo>
                  <a:pt x="12" y="8"/>
                  <a:pt x="11" y="9"/>
                  <a:pt x="9" y="9"/>
                </a:cubicBezTo>
                <a:cubicBezTo>
                  <a:pt x="8" y="8"/>
                  <a:pt x="7" y="9"/>
                  <a:pt x="5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3" name="Freeform 61">
            <a:extLst>
              <a:ext uri="{FF2B5EF4-FFF2-40B4-BE49-F238E27FC236}">
                <a16:creationId xmlns:a16="http://schemas.microsoft.com/office/drawing/2014/main" id="{EF9D5B0D-3263-4395-8B12-352625A0F2F5}"/>
              </a:ext>
            </a:extLst>
          </p:cNvPr>
          <p:cNvSpPr/>
          <p:nvPr/>
        </p:nvSpPr>
        <p:spPr bwMode="auto">
          <a:xfrm>
            <a:off x="3995621" y="2288889"/>
            <a:ext cx="61912" cy="61913"/>
          </a:xfrm>
          <a:custGeom>
            <a:avLst/>
            <a:gdLst>
              <a:gd name="T0" fmla="*/ 2 w 11"/>
              <a:gd name="T1" fmla="*/ 0 h 11"/>
              <a:gd name="T2" fmla="*/ 11 w 11"/>
              <a:gd name="T3" fmla="*/ 6 h 11"/>
              <a:gd name="T4" fmla="*/ 6 w 11"/>
              <a:gd name="T5" fmla="*/ 11 h 11"/>
              <a:gd name="T6" fmla="*/ 0 w 11"/>
              <a:gd name="T7" fmla="*/ 3 h 11"/>
              <a:gd name="T8" fmla="*/ 2 w 11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2" y="0"/>
                </a:moveTo>
                <a:cubicBezTo>
                  <a:pt x="5" y="1"/>
                  <a:pt x="11" y="5"/>
                  <a:pt x="11" y="6"/>
                </a:cubicBezTo>
                <a:cubicBezTo>
                  <a:pt x="11" y="7"/>
                  <a:pt x="7" y="11"/>
                  <a:pt x="6" y="11"/>
                </a:cubicBezTo>
                <a:cubicBezTo>
                  <a:pt x="6" y="11"/>
                  <a:pt x="0" y="4"/>
                  <a:pt x="0" y="3"/>
                </a:cubicBezTo>
                <a:cubicBezTo>
                  <a:pt x="0" y="1"/>
                  <a:pt x="1" y="0"/>
                  <a:pt x="2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4" name="Freeform 62">
            <a:extLst>
              <a:ext uri="{FF2B5EF4-FFF2-40B4-BE49-F238E27FC236}">
                <a16:creationId xmlns:a16="http://schemas.microsoft.com/office/drawing/2014/main" id="{7F3D82EF-4FF4-4230-8F10-73F4762A7AE0}"/>
              </a:ext>
            </a:extLst>
          </p:cNvPr>
          <p:cNvSpPr/>
          <p:nvPr/>
        </p:nvSpPr>
        <p:spPr bwMode="auto">
          <a:xfrm>
            <a:off x="3827346" y="2300001"/>
            <a:ext cx="66675" cy="68263"/>
          </a:xfrm>
          <a:custGeom>
            <a:avLst/>
            <a:gdLst>
              <a:gd name="T0" fmla="*/ 6 w 12"/>
              <a:gd name="T1" fmla="*/ 12 h 12"/>
              <a:gd name="T2" fmla="*/ 1 w 12"/>
              <a:gd name="T3" fmla="*/ 8 h 12"/>
              <a:gd name="T4" fmla="*/ 3 w 12"/>
              <a:gd name="T5" fmla="*/ 4 h 12"/>
              <a:gd name="T6" fmla="*/ 8 w 12"/>
              <a:gd name="T7" fmla="*/ 1 h 12"/>
              <a:gd name="T8" fmla="*/ 11 w 12"/>
              <a:gd name="T9" fmla="*/ 3 h 12"/>
              <a:gd name="T10" fmla="*/ 7 w 12"/>
              <a:gd name="T11" fmla="*/ 11 h 12"/>
              <a:gd name="T12" fmla="*/ 6 w 12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2">
                <a:moveTo>
                  <a:pt x="6" y="12"/>
                </a:moveTo>
                <a:cubicBezTo>
                  <a:pt x="4" y="11"/>
                  <a:pt x="2" y="9"/>
                  <a:pt x="1" y="8"/>
                </a:cubicBezTo>
                <a:cubicBezTo>
                  <a:pt x="0" y="6"/>
                  <a:pt x="2" y="5"/>
                  <a:pt x="3" y="4"/>
                </a:cubicBezTo>
                <a:cubicBezTo>
                  <a:pt x="5" y="3"/>
                  <a:pt x="6" y="2"/>
                  <a:pt x="8" y="1"/>
                </a:cubicBezTo>
                <a:cubicBezTo>
                  <a:pt x="10" y="0"/>
                  <a:pt x="12" y="1"/>
                  <a:pt x="11" y="3"/>
                </a:cubicBezTo>
                <a:cubicBezTo>
                  <a:pt x="10" y="6"/>
                  <a:pt x="9" y="8"/>
                  <a:pt x="7" y="11"/>
                </a:cubicBezTo>
                <a:cubicBezTo>
                  <a:pt x="7" y="11"/>
                  <a:pt x="6" y="12"/>
                  <a:pt x="6" y="1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5" name="Freeform 63">
            <a:extLst>
              <a:ext uri="{FF2B5EF4-FFF2-40B4-BE49-F238E27FC236}">
                <a16:creationId xmlns:a16="http://schemas.microsoft.com/office/drawing/2014/main" id="{6CFE2155-DCB1-4FE4-98B8-A679EA257552}"/>
              </a:ext>
            </a:extLst>
          </p:cNvPr>
          <p:cNvSpPr/>
          <p:nvPr/>
        </p:nvSpPr>
        <p:spPr bwMode="auto">
          <a:xfrm>
            <a:off x="3933709" y="2098389"/>
            <a:ext cx="57150" cy="66675"/>
          </a:xfrm>
          <a:custGeom>
            <a:avLst/>
            <a:gdLst>
              <a:gd name="T0" fmla="*/ 2 w 10"/>
              <a:gd name="T1" fmla="*/ 0 h 12"/>
              <a:gd name="T2" fmla="*/ 7 w 10"/>
              <a:gd name="T3" fmla="*/ 7 h 12"/>
              <a:gd name="T4" fmla="*/ 3 w 10"/>
              <a:gd name="T5" fmla="*/ 12 h 12"/>
              <a:gd name="T6" fmla="*/ 1 w 10"/>
              <a:gd name="T7" fmla="*/ 5 h 12"/>
              <a:gd name="T8" fmla="*/ 2 w 10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2">
                <a:moveTo>
                  <a:pt x="2" y="0"/>
                </a:moveTo>
                <a:cubicBezTo>
                  <a:pt x="9" y="1"/>
                  <a:pt x="10" y="1"/>
                  <a:pt x="7" y="7"/>
                </a:cubicBezTo>
                <a:cubicBezTo>
                  <a:pt x="6" y="9"/>
                  <a:pt x="7" y="12"/>
                  <a:pt x="3" y="12"/>
                </a:cubicBezTo>
                <a:cubicBezTo>
                  <a:pt x="0" y="11"/>
                  <a:pt x="1" y="8"/>
                  <a:pt x="1" y="5"/>
                </a:cubicBezTo>
                <a:cubicBezTo>
                  <a:pt x="1" y="4"/>
                  <a:pt x="0" y="1"/>
                  <a:pt x="2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6" name="Freeform 64">
            <a:extLst>
              <a:ext uri="{FF2B5EF4-FFF2-40B4-BE49-F238E27FC236}">
                <a16:creationId xmlns:a16="http://schemas.microsoft.com/office/drawing/2014/main" id="{7C7B8508-03B2-4E6D-95E4-3253515C00D3}"/>
              </a:ext>
            </a:extLst>
          </p:cNvPr>
          <p:cNvSpPr/>
          <p:nvPr/>
        </p:nvSpPr>
        <p:spPr bwMode="auto">
          <a:xfrm>
            <a:off x="4013084" y="2171414"/>
            <a:ext cx="66675" cy="61913"/>
          </a:xfrm>
          <a:custGeom>
            <a:avLst/>
            <a:gdLst>
              <a:gd name="T0" fmla="*/ 5 w 12"/>
              <a:gd name="T1" fmla="*/ 9 h 11"/>
              <a:gd name="T2" fmla="*/ 0 w 12"/>
              <a:gd name="T3" fmla="*/ 8 h 11"/>
              <a:gd name="T4" fmla="*/ 3 w 12"/>
              <a:gd name="T5" fmla="*/ 4 h 11"/>
              <a:gd name="T6" fmla="*/ 6 w 12"/>
              <a:gd name="T7" fmla="*/ 3 h 11"/>
              <a:gd name="T8" fmla="*/ 11 w 12"/>
              <a:gd name="T9" fmla="*/ 4 h 11"/>
              <a:gd name="T10" fmla="*/ 8 w 12"/>
              <a:gd name="T11" fmla="*/ 9 h 11"/>
              <a:gd name="T12" fmla="*/ 5 w 12"/>
              <a:gd name="T1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1">
                <a:moveTo>
                  <a:pt x="5" y="9"/>
                </a:moveTo>
                <a:cubicBezTo>
                  <a:pt x="3" y="9"/>
                  <a:pt x="1" y="11"/>
                  <a:pt x="0" y="8"/>
                </a:cubicBezTo>
                <a:cubicBezTo>
                  <a:pt x="0" y="6"/>
                  <a:pt x="2" y="5"/>
                  <a:pt x="3" y="4"/>
                </a:cubicBezTo>
                <a:cubicBezTo>
                  <a:pt x="4" y="4"/>
                  <a:pt x="5" y="3"/>
                  <a:pt x="6" y="3"/>
                </a:cubicBezTo>
                <a:cubicBezTo>
                  <a:pt x="9" y="0"/>
                  <a:pt x="10" y="1"/>
                  <a:pt x="11" y="4"/>
                </a:cubicBezTo>
                <a:cubicBezTo>
                  <a:pt x="12" y="7"/>
                  <a:pt x="12" y="9"/>
                  <a:pt x="8" y="9"/>
                </a:cubicBezTo>
                <a:cubicBezTo>
                  <a:pt x="7" y="9"/>
                  <a:pt x="6" y="9"/>
                  <a:pt x="5" y="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47" name="Freeform 65">
            <a:extLst>
              <a:ext uri="{FF2B5EF4-FFF2-40B4-BE49-F238E27FC236}">
                <a16:creationId xmlns:a16="http://schemas.microsoft.com/office/drawing/2014/main" id="{719163A0-5B8A-4EDE-A09B-FA8DD4CAE54B}"/>
              </a:ext>
            </a:extLst>
          </p:cNvPr>
          <p:cNvSpPr/>
          <p:nvPr/>
        </p:nvSpPr>
        <p:spPr bwMode="auto">
          <a:xfrm>
            <a:off x="4017846" y="2238089"/>
            <a:ext cx="68262" cy="57150"/>
          </a:xfrm>
          <a:custGeom>
            <a:avLst/>
            <a:gdLst>
              <a:gd name="T0" fmla="*/ 7 w 12"/>
              <a:gd name="T1" fmla="*/ 2 h 10"/>
              <a:gd name="T2" fmla="*/ 11 w 12"/>
              <a:gd name="T3" fmla="*/ 5 h 10"/>
              <a:gd name="T4" fmla="*/ 6 w 12"/>
              <a:gd name="T5" fmla="*/ 8 h 10"/>
              <a:gd name="T6" fmla="*/ 5 w 12"/>
              <a:gd name="T7" fmla="*/ 8 h 10"/>
              <a:gd name="T8" fmla="*/ 0 w 12"/>
              <a:gd name="T9" fmla="*/ 4 h 10"/>
              <a:gd name="T10" fmla="*/ 7 w 12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10">
                <a:moveTo>
                  <a:pt x="7" y="2"/>
                </a:moveTo>
                <a:cubicBezTo>
                  <a:pt x="9" y="2"/>
                  <a:pt x="12" y="0"/>
                  <a:pt x="11" y="5"/>
                </a:cubicBezTo>
                <a:cubicBezTo>
                  <a:pt x="11" y="9"/>
                  <a:pt x="10" y="10"/>
                  <a:pt x="6" y="8"/>
                </a:cubicBezTo>
                <a:cubicBezTo>
                  <a:pt x="6" y="8"/>
                  <a:pt x="5" y="8"/>
                  <a:pt x="5" y="8"/>
                </a:cubicBezTo>
                <a:cubicBezTo>
                  <a:pt x="3" y="6"/>
                  <a:pt x="0" y="7"/>
                  <a:pt x="0" y="4"/>
                </a:cubicBezTo>
                <a:cubicBezTo>
                  <a:pt x="0" y="2"/>
                  <a:pt x="1" y="2"/>
                  <a:pt x="7" y="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0" name="Freeform 5">
            <a:extLst>
              <a:ext uri="{FF2B5EF4-FFF2-40B4-BE49-F238E27FC236}">
                <a16:creationId xmlns:a16="http://schemas.microsoft.com/office/drawing/2014/main" id="{7167BB68-6280-41A5-B213-73A79EB43D9A}"/>
              </a:ext>
            </a:extLst>
          </p:cNvPr>
          <p:cNvSpPr>
            <a:spLocks noEditPoints="1"/>
          </p:cNvSpPr>
          <p:nvPr/>
        </p:nvSpPr>
        <p:spPr bwMode="auto">
          <a:xfrm>
            <a:off x="8571852" y="5378957"/>
            <a:ext cx="1220788" cy="1217613"/>
          </a:xfrm>
          <a:custGeom>
            <a:avLst/>
            <a:gdLst>
              <a:gd name="T0" fmla="*/ 194 w 194"/>
              <a:gd name="T1" fmla="*/ 132 h 194"/>
              <a:gd name="T2" fmla="*/ 99 w 194"/>
              <a:gd name="T3" fmla="*/ 186 h 194"/>
              <a:gd name="T4" fmla="*/ 16 w 194"/>
              <a:gd name="T5" fmla="*/ 162 h 194"/>
              <a:gd name="T6" fmla="*/ 116 w 194"/>
              <a:gd name="T7" fmla="*/ 27 h 194"/>
              <a:gd name="T8" fmla="*/ 194 w 194"/>
              <a:gd name="T9" fmla="*/ 44 h 194"/>
              <a:gd name="T10" fmla="*/ 194 w 194"/>
              <a:gd name="T11" fmla="*/ 89 h 194"/>
              <a:gd name="T12" fmla="*/ 143 w 194"/>
              <a:gd name="T13" fmla="*/ 120 h 194"/>
              <a:gd name="T14" fmla="*/ 182 w 194"/>
              <a:gd name="T15" fmla="*/ 74 h 194"/>
              <a:gd name="T16" fmla="*/ 118 w 194"/>
              <a:gd name="T17" fmla="*/ 39 h 194"/>
              <a:gd name="T18" fmla="*/ 122 w 194"/>
              <a:gd name="T19" fmla="*/ 107 h 194"/>
              <a:gd name="T20" fmla="*/ 151 w 194"/>
              <a:gd name="T21" fmla="*/ 156 h 194"/>
              <a:gd name="T22" fmla="*/ 140 w 194"/>
              <a:gd name="T23" fmla="*/ 46 h 194"/>
              <a:gd name="T24" fmla="*/ 172 w 194"/>
              <a:gd name="T25" fmla="*/ 46 h 194"/>
              <a:gd name="T26" fmla="*/ 69 w 194"/>
              <a:gd name="T27" fmla="*/ 118 h 194"/>
              <a:gd name="T28" fmla="*/ 69 w 194"/>
              <a:gd name="T29" fmla="*/ 150 h 194"/>
              <a:gd name="T30" fmla="*/ 69 w 194"/>
              <a:gd name="T31" fmla="*/ 118 h 194"/>
              <a:gd name="T32" fmla="*/ 107 w 194"/>
              <a:gd name="T33" fmla="*/ 134 h 194"/>
              <a:gd name="T34" fmla="*/ 96 w 194"/>
              <a:gd name="T35" fmla="*/ 133 h 194"/>
              <a:gd name="T36" fmla="*/ 167 w 194"/>
              <a:gd name="T37" fmla="*/ 138 h 194"/>
              <a:gd name="T38" fmla="*/ 167 w 194"/>
              <a:gd name="T39" fmla="*/ 128 h 194"/>
              <a:gd name="T40" fmla="*/ 167 w 194"/>
              <a:gd name="T41" fmla="*/ 138 h 194"/>
              <a:gd name="T42" fmla="*/ 97 w 194"/>
              <a:gd name="T43" fmla="*/ 110 h 194"/>
              <a:gd name="T44" fmla="*/ 87 w 194"/>
              <a:gd name="T45" fmla="*/ 111 h 194"/>
              <a:gd name="T46" fmla="*/ 74 w 194"/>
              <a:gd name="T47" fmla="*/ 166 h 194"/>
              <a:gd name="T48" fmla="*/ 64 w 194"/>
              <a:gd name="T49" fmla="*/ 166 h 194"/>
              <a:gd name="T50" fmla="*/ 74 w 194"/>
              <a:gd name="T51" fmla="*/ 166 h 194"/>
              <a:gd name="T52" fmla="*/ 41 w 194"/>
              <a:gd name="T53" fmla="*/ 134 h 194"/>
              <a:gd name="T54" fmla="*/ 31 w 194"/>
              <a:gd name="T55" fmla="*/ 133 h 194"/>
              <a:gd name="T56" fmla="*/ 51 w 194"/>
              <a:gd name="T57" fmla="*/ 111 h 194"/>
              <a:gd name="T58" fmla="*/ 41 w 194"/>
              <a:gd name="T59" fmla="*/ 110 h 194"/>
              <a:gd name="T60" fmla="*/ 51 w 194"/>
              <a:gd name="T61" fmla="*/ 111 h 194"/>
              <a:gd name="T62" fmla="*/ 92 w 194"/>
              <a:gd name="T63" fmla="*/ 152 h 194"/>
              <a:gd name="T64" fmla="*/ 92 w 194"/>
              <a:gd name="T65" fmla="*/ 162 h 194"/>
              <a:gd name="T66" fmla="*/ 74 w 194"/>
              <a:gd name="T67" fmla="*/ 99 h 194"/>
              <a:gd name="T68" fmla="*/ 63 w 194"/>
              <a:gd name="T69" fmla="*/ 101 h 194"/>
              <a:gd name="T70" fmla="*/ 74 w 194"/>
              <a:gd name="T71" fmla="*/ 99 h 194"/>
              <a:gd name="T72" fmla="*/ 46 w 194"/>
              <a:gd name="T73" fmla="*/ 152 h 194"/>
              <a:gd name="T74" fmla="*/ 45 w 194"/>
              <a:gd name="T75" fmla="*/ 161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4" h="194">
                <a:moveTo>
                  <a:pt x="194" y="89"/>
                </a:moveTo>
                <a:cubicBezTo>
                  <a:pt x="194" y="103"/>
                  <a:pt x="194" y="117"/>
                  <a:pt x="194" y="132"/>
                </a:cubicBezTo>
                <a:cubicBezTo>
                  <a:pt x="194" y="146"/>
                  <a:pt x="187" y="155"/>
                  <a:pt x="173" y="160"/>
                </a:cubicBezTo>
                <a:cubicBezTo>
                  <a:pt x="149" y="169"/>
                  <a:pt x="124" y="178"/>
                  <a:pt x="99" y="186"/>
                </a:cubicBezTo>
                <a:cubicBezTo>
                  <a:pt x="89" y="190"/>
                  <a:pt x="78" y="194"/>
                  <a:pt x="67" y="193"/>
                </a:cubicBezTo>
                <a:cubicBezTo>
                  <a:pt x="44" y="192"/>
                  <a:pt x="26" y="181"/>
                  <a:pt x="16" y="162"/>
                </a:cubicBezTo>
                <a:cubicBezTo>
                  <a:pt x="0" y="133"/>
                  <a:pt x="10" y="102"/>
                  <a:pt x="36" y="83"/>
                </a:cubicBezTo>
                <a:cubicBezTo>
                  <a:pt x="63" y="65"/>
                  <a:pt x="89" y="46"/>
                  <a:pt x="116" y="27"/>
                </a:cubicBezTo>
                <a:cubicBezTo>
                  <a:pt x="125" y="21"/>
                  <a:pt x="133" y="15"/>
                  <a:pt x="143" y="10"/>
                </a:cubicBezTo>
                <a:cubicBezTo>
                  <a:pt x="167" y="0"/>
                  <a:pt x="193" y="19"/>
                  <a:pt x="194" y="44"/>
                </a:cubicBezTo>
                <a:cubicBezTo>
                  <a:pt x="194" y="59"/>
                  <a:pt x="194" y="74"/>
                  <a:pt x="194" y="89"/>
                </a:cubicBezTo>
                <a:cubicBezTo>
                  <a:pt x="194" y="89"/>
                  <a:pt x="194" y="89"/>
                  <a:pt x="194" y="89"/>
                </a:cubicBezTo>
                <a:close/>
                <a:moveTo>
                  <a:pt x="151" y="156"/>
                </a:moveTo>
                <a:cubicBezTo>
                  <a:pt x="139" y="146"/>
                  <a:pt x="136" y="133"/>
                  <a:pt x="143" y="120"/>
                </a:cubicBezTo>
                <a:cubicBezTo>
                  <a:pt x="153" y="105"/>
                  <a:pt x="167" y="103"/>
                  <a:pt x="182" y="111"/>
                </a:cubicBezTo>
                <a:cubicBezTo>
                  <a:pt x="182" y="98"/>
                  <a:pt x="182" y="87"/>
                  <a:pt x="182" y="74"/>
                </a:cubicBezTo>
                <a:cubicBezTo>
                  <a:pt x="168" y="85"/>
                  <a:pt x="153" y="88"/>
                  <a:pt x="138" y="80"/>
                </a:cubicBezTo>
                <a:cubicBezTo>
                  <a:pt x="123" y="72"/>
                  <a:pt x="116" y="58"/>
                  <a:pt x="118" y="39"/>
                </a:cubicBezTo>
                <a:cubicBezTo>
                  <a:pt x="102" y="51"/>
                  <a:pt x="86" y="62"/>
                  <a:pt x="71" y="73"/>
                </a:cubicBezTo>
                <a:cubicBezTo>
                  <a:pt x="94" y="76"/>
                  <a:pt x="112" y="86"/>
                  <a:pt x="122" y="107"/>
                </a:cubicBezTo>
                <a:cubicBezTo>
                  <a:pt x="132" y="127"/>
                  <a:pt x="130" y="147"/>
                  <a:pt x="118" y="168"/>
                </a:cubicBezTo>
                <a:cubicBezTo>
                  <a:pt x="130" y="164"/>
                  <a:pt x="140" y="160"/>
                  <a:pt x="151" y="156"/>
                </a:cubicBezTo>
                <a:close/>
                <a:moveTo>
                  <a:pt x="156" y="30"/>
                </a:moveTo>
                <a:cubicBezTo>
                  <a:pt x="148" y="30"/>
                  <a:pt x="140" y="37"/>
                  <a:pt x="140" y="46"/>
                </a:cubicBezTo>
                <a:cubicBezTo>
                  <a:pt x="140" y="57"/>
                  <a:pt x="147" y="62"/>
                  <a:pt x="156" y="62"/>
                </a:cubicBezTo>
                <a:cubicBezTo>
                  <a:pt x="164" y="63"/>
                  <a:pt x="172" y="55"/>
                  <a:pt x="172" y="46"/>
                </a:cubicBezTo>
                <a:cubicBezTo>
                  <a:pt x="171" y="38"/>
                  <a:pt x="166" y="31"/>
                  <a:pt x="156" y="30"/>
                </a:cubicBezTo>
                <a:close/>
                <a:moveTo>
                  <a:pt x="69" y="118"/>
                </a:moveTo>
                <a:cubicBezTo>
                  <a:pt x="60" y="117"/>
                  <a:pt x="53" y="126"/>
                  <a:pt x="53" y="134"/>
                </a:cubicBezTo>
                <a:cubicBezTo>
                  <a:pt x="53" y="143"/>
                  <a:pt x="60" y="150"/>
                  <a:pt x="69" y="150"/>
                </a:cubicBezTo>
                <a:cubicBezTo>
                  <a:pt x="78" y="150"/>
                  <a:pt x="84" y="143"/>
                  <a:pt x="85" y="134"/>
                </a:cubicBezTo>
                <a:cubicBezTo>
                  <a:pt x="85" y="127"/>
                  <a:pt x="80" y="117"/>
                  <a:pt x="69" y="118"/>
                </a:cubicBezTo>
                <a:close/>
                <a:moveTo>
                  <a:pt x="102" y="138"/>
                </a:moveTo>
                <a:cubicBezTo>
                  <a:pt x="105" y="139"/>
                  <a:pt x="106" y="136"/>
                  <a:pt x="107" y="134"/>
                </a:cubicBezTo>
                <a:cubicBezTo>
                  <a:pt x="107" y="131"/>
                  <a:pt x="105" y="128"/>
                  <a:pt x="102" y="128"/>
                </a:cubicBezTo>
                <a:cubicBezTo>
                  <a:pt x="99" y="129"/>
                  <a:pt x="97" y="131"/>
                  <a:pt x="96" y="133"/>
                </a:cubicBezTo>
                <a:cubicBezTo>
                  <a:pt x="96" y="136"/>
                  <a:pt x="98" y="139"/>
                  <a:pt x="102" y="138"/>
                </a:cubicBezTo>
                <a:close/>
                <a:moveTo>
                  <a:pt x="167" y="138"/>
                </a:moveTo>
                <a:cubicBezTo>
                  <a:pt x="170" y="139"/>
                  <a:pt x="172" y="136"/>
                  <a:pt x="172" y="134"/>
                </a:cubicBezTo>
                <a:cubicBezTo>
                  <a:pt x="171" y="132"/>
                  <a:pt x="169" y="129"/>
                  <a:pt x="167" y="128"/>
                </a:cubicBezTo>
                <a:cubicBezTo>
                  <a:pt x="164" y="128"/>
                  <a:pt x="162" y="130"/>
                  <a:pt x="162" y="133"/>
                </a:cubicBezTo>
                <a:cubicBezTo>
                  <a:pt x="161" y="136"/>
                  <a:pt x="163" y="139"/>
                  <a:pt x="167" y="138"/>
                </a:cubicBezTo>
                <a:close/>
                <a:moveTo>
                  <a:pt x="92" y="115"/>
                </a:moveTo>
                <a:cubicBezTo>
                  <a:pt x="95" y="115"/>
                  <a:pt x="97" y="113"/>
                  <a:pt x="97" y="110"/>
                </a:cubicBezTo>
                <a:cubicBezTo>
                  <a:pt x="97" y="107"/>
                  <a:pt x="95" y="105"/>
                  <a:pt x="92" y="105"/>
                </a:cubicBezTo>
                <a:cubicBezTo>
                  <a:pt x="88" y="105"/>
                  <a:pt x="87" y="107"/>
                  <a:pt x="87" y="111"/>
                </a:cubicBezTo>
                <a:cubicBezTo>
                  <a:pt x="87" y="114"/>
                  <a:pt x="89" y="116"/>
                  <a:pt x="92" y="115"/>
                </a:cubicBezTo>
                <a:close/>
                <a:moveTo>
                  <a:pt x="74" y="166"/>
                </a:moveTo>
                <a:cubicBezTo>
                  <a:pt x="74" y="163"/>
                  <a:pt x="72" y="161"/>
                  <a:pt x="69" y="161"/>
                </a:cubicBezTo>
                <a:cubicBezTo>
                  <a:pt x="65" y="161"/>
                  <a:pt x="64" y="163"/>
                  <a:pt x="64" y="166"/>
                </a:cubicBezTo>
                <a:cubicBezTo>
                  <a:pt x="63" y="169"/>
                  <a:pt x="66" y="171"/>
                  <a:pt x="69" y="171"/>
                </a:cubicBezTo>
                <a:cubicBezTo>
                  <a:pt x="72" y="171"/>
                  <a:pt x="74" y="169"/>
                  <a:pt x="74" y="166"/>
                </a:cubicBezTo>
                <a:close/>
                <a:moveTo>
                  <a:pt x="36" y="138"/>
                </a:moveTo>
                <a:cubicBezTo>
                  <a:pt x="40" y="139"/>
                  <a:pt x="41" y="136"/>
                  <a:pt x="41" y="134"/>
                </a:cubicBezTo>
                <a:cubicBezTo>
                  <a:pt x="41" y="131"/>
                  <a:pt x="40" y="128"/>
                  <a:pt x="36" y="128"/>
                </a:cubicBezTo>
                <a:cubicBezTo>
                  <a:pt x="33" y="128"/>
                  <a:pt x="31" y="130"/>
                  <a:pt x="31" y="133"/>
                </a:cubicBezTo>
                <a:cubicBezTo>
                  <a:pt x="31" y="136"/>
                  <a:pt x="32" y="139"/>
                  <a:pt x="36" y="138"/>
                </a:cubicBezTo>
                <a:close/>
                <a:moveTo>
                  <a:pt x="51" y="111"/>
                </a:moveTo>
                <a:cubicBezTo>
                  <a:pt x="51" y="107"/>
                  <a:pt x="49" y="105"/>
                  <a:pt x="46" y="105"/>
                </a:cubicBezTo>
                <a:cubicBezTo>
                  <a:pt x="44" y="106"/>
                  <a:pt x="41" y="108"/>
                  <a:pt x="41" y="110"/>
                </a:cubicBezTo>
                <a:cubicBezTo>
                  <a:pt x="40" y="113"/>
                  <a:pt x="42" y="115"/>
                  <a:pt x="45" y="115"/>
                </a:cubicBezTo>
                <a:cubicBezTo>
                  <a:pt x="49" y="116"/>
                  <a:pt x="50" y="114"/>
                  <a:pt x="51" y="111"/>
                </a:cubicBezTo>
                <a:close/>
                <a:moveTo>
                  <a:pt x="97" y="155"/>
                </a:moveTo>
                <a:cubicBezTo>
                  <a:pt x="96" y="154"/>
                  <a:pt x="94" y="152"/>
                  <a:pt x="92" y="152"/>
                </a:cubicBezTo>
                <a:cubicBezTo>
                  <a:pt x="89" y="151"/>
                  <a:pt x="87" y="154"/>
                  <a:pt x="87" y="157"/>
                </a:cubicBezTo>
                <a:cubicBezTo>
                  <a:pt x="87" y="160"/>
                  <a:pt x="89" y="162"/>
                  <a:pt x="92" y="162"/>
                </a:cubicBezTo>
                <a:cubicBezTo>
                  <a:pt x="95" y="162"/>
                  <a:pt x="97" y="160"/>
                  <a:pt x="97" y="155"/>
                </a:cubicBezTo>
                <a:close/>
                <a:moveTo>
                  <a:pt x="74" y="99"/>
                </a:moveTo>
                <a:cubicBezTo>
                  <a:pt x="73" y="98"/>
                  <a:pt x="71" y="96"/>
                  <a:pt x="69" y="96"/>
                </a:cubicBezTo>
                <a:cubicBezTo>
                  <a:pt x="66" y="95"/>
                  <a:pt x="63" y="98"/>
                  <a:pt x="63" y="101"/>
                </a:cubicBezTo>
                <a:cubicBezTo>
                  <a:pt x="63" y="104"/>
                  <a:pt x="66" y="106"/>
                  <a:pt x="69" y="106"/>
                </a:cubicBezTo>
                <a:cubicBezTo>
                  <a:pt x="72" y="106"/>
                  <a:pt x="74" y="104"/>
                  <a:pt x="74" y="99"/>
                </a:cubicBezTo>
                <a:close/>
                <a:moveTo>
                  <a:pt x="51" y="157"/>
                </a:moveTo>
                <a:cubicBezTo>
                  <a:pt x="51" y="153"/>
                  <a:pt x="49" y="151"/>
                  <a:pt x="46" y="152"/>
                </a:cubicBezTo>
                <a:cubicBezTo>
                  <a:pt x="44" y="152"/>
                  <a:pt x="41" y="154"/>
                  <a:pt x="41" y="156"/>
                </a:cubicBezTo>
                <a:cubicBezTo>
                  <a:pt x="40" y="159"/>
                  <a:pt x="42" y="161"/>
                  <a:pt x="45" y="161"/>
                </a:cubicBezTo>
                <a:cubicBezTo>
                  <a:pt x="49" y="162"/>
                  <a:pt x="51" y="160"/>
                  <a:pt x="51" y="1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1" name="Freeform 6">
            <a:extLst>
              <a:ext uri="{FF2B5EF4-FFF2-40B4-BE49-F238E27FC236}">
                <a16:creationId xmlns:a16="http://schemas.microsoft.com/office/drawing/2014/main" id="{6DA777C4-D31D-4DF0-87FF-064BD670AE34}"/>
              </a:ext>
            </a:extLst>
          </p:cNvPr>
          <p:cNvSpPr>
            <a:spLocks noEditPoints="1"/>
          </p:cNvSpPr>
          <p:nvPr/>
        </p:nvSpPr>
        <p:spPr bwMode="auto">
          <a:xfrm>
            <a:off x="7039740" y="2017426"/>
            <a:ext cx="1169988" cy="1162050"/>
          </a:xfrm>
          <a:custGeom>
            <a:avLst/>
            <a:gdLst>
              <a:gd name="T0" fmla="*/ 0 w 186"/>
              <a:gd name="T1" fmla="*/ 93 h 185"/>
              <a:gd name="T2" fmla="*/ 93 w 186"/>
              <a:gd name="T3" fmla="*/ 0 h 185"/>
              <a:gd name="T4" fmla="*/ 186 w 186"/>
              <a:gd name="T5" fmla="*/ 92 h 185"/>
              <a:gd name="T6" fmla="*/ 93 w 186"/>
              <a:gd name="T7" fmla="*/ 185 h 185"/>
              <a:gd name="T8" fmla="*/ 0 w 186"/>
              <a:gd name="T9" fmla="*/ 93 h 185"/>
              <a:gd name="T10" fmla="*/ 93 w 186"/>
              <a:gd name="T11" fmla="*/ 35 h 185"/>
              <a:gd name="T12" fmla="*/ 36 w 186"/>
              <a:gd name="T13" fmla="*/ 93 h 185"/>
              <a:gd name="T14" fmla="*/ 93 w 186"/>
              <a:gd name="T15" fmla="*/ 150 h 185"/>
              <a:gd name="T16" fmla="*/ 150 w 186"/>
              <a:gd name="T17" fmla="*/ 92 h 185"/>
              <a:gd name="T18" fmla="*/ 93 w 186"/>
              <a:gd name="T19" fmla="*/ 3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85">
                <a:moveTo>
                  <a:pt x="0" y="93"/>
                </a:moveTo>
                <a:cubicBezTo>
                  <a:pt x="0" y="42"/>
                  <a:pt x="42" y="0"/>
                  <a:pt x="93" y="0"/>
                </a:cubicBezTo>
                <a:cubicBezTo>
                  <a:pt x="144" y="0"/>
                  <a:pt x="186" y="41"/>
                  <a:pt x="186" y="92"/>
                </a:cubicBezTo>
                <a:cubicBezTo>
                  <a:pt x="186" y="143"/>
                  <a:pt x="145" y="185"/>
                  <a:pt x="93" y="185"/>
                </a:cubicBezTo>
                <a:cubicBezTo>
                  <a:pt x="42" y="185"/>
                  <a:pt x="0" y="144"/>
                  <a:pt x="0" y="93"/>
                </a:cubicBezTo>
                <a:close/>
                <a:moveTo>
                  <a:pt x="93" y="35"/>
                </a:moveTo>
                <a:cubicBezTo>
                  <a:pt x="60" y="36"/>
                  <a:pt x="36" y="61"/>
                  <a:pt x="36" y="93"/>
                </a:cubicBezTo>
                <a:cubicBezTo>
                  <a:pt x="36" y="125"/>
                  <a:pt x="61" y="150"/>
                  <a:pt x="93" y="150"/>
                </a:cubicBezTo>
                <a:cubicBezTo>
                  <a:pt x="126" y="150"/>
                  <a:pt x="151" y="124"/>
                  <a:pt x="150" y="92"/>
                </a:cubicBezTo>
                <a:cubicBezTo>
                  <a:pt x="150" y="59"/>
                  <a:pt x="124" y="36"/>
                  <a:pt x="93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2" name="Freeform 7">
            <a:extLst>
              <a:ext uri="{FF2B5EF4-FFF2-40B4-BE49-F238E27FC236}">
                <a16:creationId xmlns:a16="http://schemas.microsoft.com/office/drawing/2014/main" id="{20EB13C3-9A46-445E-A2CC-25273C74CEB0}"/>
              </a:ext>
            </a:extLst>
          </p:cNvPr>
          <p:cNvSpPr>
            <a:spLocks noEditPoints="1"/>
          </p:cNvSpPr>
          <p:nvPr/>
        </p:nvSpPr>
        <p:spPr bwMode="auto">
          <a:xfrm>
            <a:off x="8829027" y="2005519"/>
            <a:ext cx="755650" cy="1168400"/>
          </a:xfrm>
          <a:custGeom>
            <a:avLst/>
            <a:gdLst>
              <a:gd name="T0" fmla="*/ 0 w 120"/>
              <a:gd name="T1" fmla="*/ 185 h 186"/>
              <a:gd name="T2" fmla="*/ 34 w 120"/>
              <a:gd name="T3" fmla="*/ 0 h 186"/>
              <a:gd name="T4" fmla="*/ 54 w 120"/>
              <a:gd name="T5" fmla="*/ 0 h 186"/>
              <a:gd name="T6" fmla="*/ 55 w 120"/>
              <a:gd name="T7" fmla="*/ 25 h 186"/>
              <a:gd name="T8" fmla="*/ 57 w 120"/>
              <a:gd name="T9" fmla="*/ 31 h 186"/>
              <a:gd name="T10" fmla="*/ 65 w 120"/>
              <a:gd name="T11" fmla="*/ 29 h 186"/>
              <a:gd name="T12" fmla="*/ 65 w 120"/>
              <a:gd name="T13" fmla="*/ 24 h 186"/>
              <a:gd name="T14" fmla="*/ 65 w 120"/>
              <a:gd name="T15" fmla="*/ 3 h 186"/>
              <a:gd name="T16" fmla="*/ 69 w 120"/>
              <a:gd name="T17" fmla="*/ 0 h 186"/>
              <a:gd name="T18" fmla="*/ 83 w 120"/>
              <a:gd name="T19" fmla="*/ 0 h 186"/>
              <a:gd name="T20" fmla="*/ 86 w 120"/>
              <a:gd name="T21" fmla="*/ 3 h 186"/>
              <a:gd name="T22" fmla="*/ 95 w 120"/>
              <a:gd name="T23" fmla="*/ 50 h 186"/>
              <a:gd name="T24" fmla="*/ 104 w 120"/>
              <a:gd name="T25" fmla="*/ 98 h 186"/>
              <a:gd name="T26" fmla="*/ 115 w 120"/>
              <a:gd name="T27" fmla="*/ 159 h 186"/>
              <a:gd name="T28" fmla="*/ 120 w 120"/>
              <a:gd name="T29" fmla="*/ 185 h 186"/>
              <a:gd name="T30" fmla="*/ 117 w 120"/>
              <a:gd name="T31" fmla="*/ 185 h 186"/>
              <a:gd name="T32" fmla="*/ 70 w 120"/>
              <a:gd name="T33" fmla="*/ 185 h 186"/>
              <a:gd name="T34" fmla="*/ 65 w 120"/>
              <a:gd name="T35" fmla="*/ 181 h 186"/>
              <a:gd name="T36" fmla="*/ 65 w 120"/>
              <a:gd name="T37" fmla="*/ 160 h 186"/>
              <a:gd name="T38" fmla="*/ 60 w 120"/>
              <a:gd name="T39" fmla="*/ 153 h 186"/>
              <a:gd name="T40" fmla="*/ 54 w 120"/>
              <a:gd name="T41" fmla="*/ 160 h 186"/>
              <a:gd name="T42" fmla="*/ 54 w 120"/>
              <a:gd name="T43" fmla="*/ 185 h 186"/>
              <a:gd name="T44" fmla="*/ 0 w 120"/>
              <a:gd name="T45" fmla="*/ 185 h 186"/>
              <a:gd name="T46" fmla="*/ 65 w 120"/>
              <a:gd name="T47" fmla="*/ 92 h 186"/>
              <a:gd name="T48" fmla="*/ 65 w 120"/>
              <a:gd name="T49" fmla="*/ 92 h 186"/>
              <a:gd name="T50" fmla="*/ 65 w 120"/>
              <a:gd name="T51" fmla="*/ 83 h 186"/>
              <a:gd name="T52" fmla="*/ 60 w 120"/>
              <a:gd name="T53" fmla="*/ 77 h 186"/>
              <a:gd name="T54" fmla="*/ 54 w 120"/>
              <a:gd name="T55" fmla="*/ 83 h 186"/>
              <a:gd name="T56" fmla="*/ 54 w 120"/>
              <a:gd name="T57" fmla="*/ 102 h 186"/>
              <a:gd name="T58" fmla="*/ 60 w 120"/>
              <a:gd name="T59" fmla="*/ 109 h 186"/>
              <a:gd name="T60" fmla="*/ 65 w 120"/>
              <a:gd name="T61" fmla="*/ 102 h 186"/>
              <a:gd name="T62" fmla="*/ 65 w 120"/>
              <a:gd name="T63" fmla="*/ 92 h 186"/>
              <a:gd name="T64" fmla="*/ 54 w 120"/>
              <a:gd name="T65" fmla="*/ 54 h 186"/>
              <a:gd name="T66" fmla="*/ 54 w 120"/>
              <a:gd name="T67" fmla="*/ 54 h 186"/>
              <a:gd name="T68" fmla="*/ 55 w 120"/>
              <a:gd name="T69" fmla="*/ 60 h 186"/>
              <a:gd name="T70" fmla="*/ 60 w 120"/>
              <a:gd name="T71" fmla="*/ 65 h 186"/>
              <a:gd name="T72" fmla="*/ 65 w 120"/>
              <a:gd name="T73" fmla="*/ 61 h 186"/>
              <a:gd name="T74" fmla="*/ 65 w 120"/>
              <a:gd name="T75" fmla="*/ 48 h 186"/>
              <a:gd name="T76" fmla="*/ 60 w 120"/>
              <a:gd name="T77" fmla="*/ 44 h 186"/>
              <a:gd name="T78" fmla="*/ 55 w 120"/>
              <a:gd name="T79" fmla="*/ 49 h 186"/>
              <a:gd name="T80" fmla="*/ 54 w 120"/>
              <a:gd name="T81" fmla="*/ 54 h 186"/>
              <a:gd name="T82" fmla="*/ 54 w 120"/>
              <a:gd name="T83" fmla="*/ 130 h 186"/>
              <a:gd name="T84" fmla="*/ 55 w 120"/>
              <a:gd name="T85" fmla="*/ 130 h 186"/>
              <a:gd name="T86" fmla="*/ 55 w 120"/>
              <a:gd name="T87" fmla="*/ 136 h 186"/>
              <a:gd name="T88" fmla="*/ 60 w 120"/>
              <a:gd name="T89" fmla="*/ 141 h 186"/>
              <a:gd name="T90" fmla="*/ 65 w 120"/>
              <a:gd name="T91" fmla="*/ 136 h 186"/>
              <a:gd name="T92" fmla="*/ 65 w 120"/>
              <a:gd name="T93" fmla="*/ 125 h 186"/>
              <a:gd name="T94" fmla="*/ 60 w 120"/>
              <a:gd name="T95" fmla="*/ 120 h 186"/>
              <a:gd name="T96" fmla="*/ 54 w 120"/>
              <a:gd name="T97" fmla="*/ 125 h 186"/>
              <a:gd name="T98" fmla="*/ 54 w 120"/>
              <a:gd name="T99" fmla="*/ 130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0" h="186">
                <a:moveTo>
                  <a:pt x="0" y="185"/>
                </a:moveTo>
                <a:cubicBezTo>
                  <a:pt x="11" y="123"/>
                  <a:pt x="23" y="62"/>
                  <a:pt x="34" y="0"/>
                </a:cubicBezTo>
                <a:cubicBezTo>
                  <a:pt x="41" y="0"/>
                  <a:pt x="47" y="0"/>
                  <a:pt x="54" y="0"/>
                </a:cubicBezTo>
                <a:cubicBezTo>
                  <a:pt x="54" y="8"/>
                  <a:pt x="54" y="17"/>
                  <a:pt x="55" y="25"/>
                </a:cubicBezTo>
                <a:cubicBezTo>
                  <a:pt x="55" y="27"/>
                  <a:pt x="56" y="30"/>
                  <a:pt x="57" y="31"/>
                </a:cubicBezTo>
                <a:cubicBezTo>
                  <a:pt x="60" y="34"/>
                  <a:pt x="63" y="33"/>
                  <a:pt x="65" y="29"/>
                </a:cubicBezTo>
                <a:cubicBezTo>
                  <a:pt x="65" y="28"/>
                  <a:pt x="65" y="26"/>
                  <a:pt x="65" y="24"/>
                </a:cubicBezTo>
                <a:cubicBezTo>
                  <a:pt x="66" y="17"/>
                  <a:pt x="66" y="10"/>
                  <a:pt x="65" y="3"/>
                </a:cubicBezTo>
                <a:cubicBezTo>
                  <a:pt x="65" y="1"/>
                  <a:pt x="66" y="0"/>
                  <a:pt x="69" y="0"/>
                </a:cubicBezTo>
                <a:cubicBezTo>
                  <a:pt x="74" y="0"/>
                  <a:pt x="78" y="0"/>
                  <a:pt x="83" y="0"/>
                </a:cubicBezTo>
                <a:cubicBezTo>
                  <a:pt x="85" y="0"/>
                  <a:pt x="86" y="1"/>
                  <a:pt x="86" y="3"/>
                </a:cubicBezTo>
                <a:cubicBezTo>
                  <a:pt x="89" y="19"/>
                  <a:pt x="92" y="35"/>
                  <a:pt x="95" y="50"/>
                </a:cubicBezTo>
                <a:cubicBezTo>
                  <a:pt x="98" y="66"/>
                  <a:pt x="101" y="82"/>
                  <a:pt x="104" y="98"/>
                </a:cubicBezTo>
                <a:cubicBezTo>
                  <a:pt x="108" y="118"/>
                  <a:pt x="112" y="138"/>
                  <a:pt x="115" y="159"/>
                </a:cubicBezTo>
                <a:cubicBezTo>
                  <a:pt x="117" y="167"/>
                  <a:pt x="119" y="176"/>
                  <a:pt x="120" y="185"/>
                </a:cubicBezTo>
                <a:cubicBezTo>
                  <a:pt x="119" y="185"/>
                  <a:pt x="118" y="185"/>
                  <a:pt x="117" y="185"/>
                </a:cubicBezTo>
                <a:cubicBezTo>
                  <a:pt x="101" y="185"/>
                  <a:pt x="86" y="185"/>
                  <a:pt x="70" y="185"/>
                </a:cubicBezTo>
                <a:cubicBezTo>
                  <a:pt x="67" y="186"/>
                  <a:pt x="65" y="185"/>
                  <a:pt x="65" y="181"/>
                </a:cubicBezTo>
                <a:cubicBezTo>
                  <a:pt x="66" y="174"/>
                  <a:pt x="65" y="167"/>
                  <a:pt x="65" y="160"/>
                </a:cubicBezTo>
                <a:cubicBezTo>
                  <a:pt x="65" y="155"/>
                  <a:pt x="63" y="153"/>
                  <a:pt x="60" y="153"/>
                </a:cubicBezTo>
                <a:cubicBezTo>
                  <a:pt x="56" y="153"/>
                  <a:pt x="54" y="155"/>
                  <a:pt x="54" y="160"/>
                </a:cubicBezTo>
                <a:cubicBezTo>
                  <a:pt x="54" y="169"/>
                  <a:pt x="54" y="177"/>
                  <a:pt x="54" y="185"/>
                </a:cubicBezTo>
                <a:cubicBezTo>
                  <a:pt x="36" y="185"/>
                  <a:pt x="18" y="185"/>
                  <a:pt x="0" y="185"/>
                </a:cubicBezTo>
                <a:close/>
                <a:moveTo>
                  <a:pt x="65" y="92"/>
                </a:moveTo>
                <a:cubicBezTo>
                  <a:pt x="65" y="92"/>
                  <a:pt x="65" y="92"/>
                  <a:pt x="65" y="92"/>
                </a:cubicBezTo>
                <a:cubicBezTo>
                  <a:pt x="65" y="89"/>
                  <a:pt x="66" y="86"/>
                  <a:pt x="65" y="83"/>
                </a:cubicBezTo>
                <a:cubicBezTo>
                  <a:pt x="65" y="80"/>
                  <a:pt x="64" y="76"/>
                  <a:pt x="60" y="77"/>
                </a:cubicBezTo>
                <a:cubicBezTo>
                  <a:pt x="56" y="77"/>
                  <a:pt x="54" y="79"/>
                  <a:pt x="54" y="83"/>
                </a:cubicBezTo>
                <a:cubicBezTo>
                  <a:pt x="54" y="89"/>
                  <a:pt x="54" y="96"/>
                  <a:pt x="54" y="102"/>
                </a:cubicBezTo>
                <a:cubicBezTo>
                  <a:pt x="55" y="106"/>
                  <a:pt x="56" y="108"/>
                  <a:pt x="60" y="109"/>
                </a:cubicBezTo>
                <a:cubicBezTo>
                  <a:pt x="64" y="109"/>
                  <a:pt x="65" y="106"/>
                  <a:pt x="65" y="102"/>
                </a:cubicBezTo>
                <a:cubicBezTo>
                  <a:pt x="66" y="99"/>
                  <a:pt x="65" y="96"/>
                  <a:pt x="65" y="92"/>
                </a:cubicBezTo>
                <a:close/>
                <a:moveTo>
                  <a:pt x="54" y="54"/>
                </a:moveTo>
                <a:cubicBezTo>
                  <a:pt x="54" y="54"/>
                  <a:pt x="54" y="54"/>
                  <a:pt x="54" y="54"/>
                </a:cubicBezTo>
                <a:cubicBezTo>
                  <a:pt x="54" y="56"/>
                  <a:pt x="54" y="59"/>
                  <a:pt x="55" y="60"/>
                </a:cubicBezTo>
                <a:cubicBezTo>
                  <a:pt x="56" y="62"/>
                  <a:pt x="58" y="64"/>
                  <a:pt x="60" y="65"/>
                </a:cubicBezTo>
                <a:cubicBezTo>
                  <a:pt x="62" y="65"/>
                  <a:pt x="65" y="62"/>
                  <a:pt x="65" y="61"/>
                </a:cubicBezTo>
                <a:cubicBezTo>
                  <a:pt x="66" y="57"/>
                  <a:pt x="66" y="52"/>
                  <a:pt x="65" y="48"/>
                </a:cubicBezTo>
                <a:cubicBezTo>
                  <a:pt x="64" y="46"/>
                  <a:pt x="61" y="44"/>
                  <a:pt x="60" y="44"/>
                </a:cubicBezTo>
                <a:cubicBezTo>
                  <a:pt x="58" y="44"/>
                  <a:pt x="56" y="47"/>
                  <a:pt x="55" y="49"/>
                </a:cubicBezTo>
                <a:cubicBezTo>
                  <a:pt x="54" y="50"/>
                  <a:pt x="54" y="52"/>
                  <a:pt x="54" y="54"/>
                </a:cubicBezTo>
                <a:close/>
                <a:moveTo>
                  <a:pt x="54" y="130"/>
                </a:moveTo>
                <a:cubicBezTo>
                  <a:pt x="54" y="130"/>
                  <a:pt x="55" y="130"/>
                  <a:pt x="55" y="130"/>
                </a:cubicBezTo>
                <a:cubicBezTo>
                  <a:pt x="55" y="132"/>
                  <a:pt x="54" y="135"/>
                  <a:pt x="55" y="136"/>
                </a:cubicBezTo>
                <a:cubicBezTo>
                  <a:pt x="56" y="138"/>
                  <a:pt x="58" y="141"/>
                  <a:pt x="60" y="141"/>
                </a:cubicBezTo>
                <a:cubicBezTo>
                  <a:pt x="63" y="142"/>
                  <a:pt x="65" y="139"/>
                  <a:pt x="65" y="136"/>
                </a:cubicBezTo>
                <a:cubicBezTo>
                  <a:pt x="65" y="133"/>
                  <a:pt x="65" y="129"/>
                  <a:pt x="65" y="125"/>
                </a:cubicBezTo>
                <a:cubicBezTo>
                  <a:pt x="65" y="122"/>
                  <a:pt x="63" y="120"/>
                  <a:pt x="60" y="120"/>
                </a:cubicBezTo>
                <a:cubicBezTo>
                  <a:pt x="56" y="120"/>
                  <a:pt x="55" y="122"/>
                  <a:pt x="54" y="125"/>
                </a:cubicBezTo>
                <a:cubicBezTo>
                  <a:pt x="54" y="127"/>
                  <a:pt x="54" y="128"/>
                  <a:pt x="54" y="1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3" name="Freeform 8">
            <a:extLst>
              <a:ext uri="{FF2B5EF4-FFF2-40B4-BE49-F238E27FC236}">
                <a16:creationId xmlns:a16="http://schemas.microsoft.com/office/drawing/2014/main" id="{CEDE3C73-F321-4F7E-B5C9-616A7F451945}"/>
              </a:ext>
            </a:extLst>
          </p:cNvPr>
          <p:cNvSpPr>
            <a:spLocks noEditPoints="1"/>
          </p:cNvSpPr>
          <p:nvPr/>
        </p:nvSpPr>
        <p:spPr bwMode="auto">
          <a:xfrm>
            <a:off x="7058790" y="3782726"/>
            <a:ext cx="1163638" cy="1042988"/>
          </a:xfrm>
          <a:custGeom>
            <a:avLst/>
            <a:gdLst>
              <a:gd name="T0" fmla="*/ 0 w 185"/>
              <a:gd name="T1" fmla="*/ 133 h 166"/>
              <a:gd name="T2" fmla="*/ 42 w 185"/>
              <a:gd name="T3" fmla="*/ 130 h 166"/>
              <a:gd name="T4" fmla="*/ 77 w 185"/>
              <a:gd name="T5" fmla="*/ 125 h 166"/>
              <a:gd name="T6" fmla="*/ 111 w 185"/>
              <a:gd name="T7" fmla="*/ 112 h 166"/>
              <a:gd name="T8" fmla="*/ 116 w 185"/>
              <a:gd name="T9" fmla="*/ 111 h 166"/>
              <a:gd name="T10" fmla="*/ 138 w 185"/>
              <a:gd name="T11" fmla="*/ 97 h 166"/>
              <a:gd name="T12" fmla="*/ 130 w 185"/>
              <a:gd name="T13" fmla="*/ 72 h 166"/>
              <a:gd name="T14" fmla="*/ 119 w 185"/>
              <a:gd name="T15" fmla="*/ 68 h 166"/>
              <a:gd name="T16" fmla="*/ 109 w 185"/>
              <a:gd name="T17" fmla="*/ 66 h 166"/>
              <a:gd name="T18" fmla="*/ 68 w 185"/>
              <a:gd name="T19" fmla="*/ 52 h 166"/>
              <a:gd name="T20" fmla="*/ 23 w 185"/>
              <a:gd name="T21" fmla="*/ 46 h 166"/>
              <a:gd name="T22" fmla="*/ 20 w 185"/>
              <a:gd name="T23" fmla="*/ 46 h 166"/>
              <a:gd name="T24" fmla="*/ 39 w 185"/>
              <a:gd name="T25" fmla="*/ 23 h 166"/>
              <a:gd name="T26" fmla="*/ 107 w 185"/>
              <a:gd name="T27" fmla="*/ 3 h 166"/>
              <a:gd name="T28" fmla="*/ 174 w 185"/>
              <a:gd name="T29" fmla="*/ 52 h 166"/>
              <a:gd name="T30" fmla="*/ 181 w 185"/>
              <a:gd name="T31" fmla="*/ 106 h 166"/>
              <a:gd name="T32" fmla="*/ 175 w 185"/>
              <a:gd name="T33" fmla="*/ 111 h 166"/>
              <a:gd name="T34" fmla="*/ 145 w 185"/>
              <a:gd name="T35" fmla="*/ 111 h 166"/>
              <a:gd name="T36" fmla="*/ 129 w 185"/>
              <a:gd name="T37" fmla="*/ 123 h 166"/>
              <a:gd name="T38" fmla="*/ 139 w 185"/>
              <a:gd name="T39" fmla="*/ 142 h 166"/>
              <a:gd name="T40" fmla="*/ 149 w 185"/>
              <a:gd name="T41" fmla="*/ 144 h 166"/>
              <a:gd name="T42" fmla="*/ 163 w 185"/>
              <a:gd name="T43" fmla="*/ 144 h 166"/>
              <a:gd name="T44" fmla="*/ 160 w 185"/>
              <a:gd name="T45" fmla="*/ 148 h 166"/>
              <a:gd name="T46" fmla="*/ 143 w 185"/>
              <a:gd name="T47" fmla="*/ 163 h 166"/>
              <a:gd name="T48" fmla="*/ 134 w 185"/>
              <a:gd name="T49" fmla="*/ 165 h 166"/>
              <a:gd name="T50" fmla="*/ 28 w 185"/>
              <a:gd name="T51" fmla="*/ 166 h 166"/>
              <a:gd name="T52" fmla="*/ 18 w 185"/>
              <a:gd name="T53" fmla="*/ 161 h 166"/>
              <a:gd name="T54" fmla="*/ 2 w 185"/>
              <a:gd name="T55" fmla="*/ 137 h 166"/>
              <a:gd name="T56" fmla="*/ 0 w 185"/>
              <a:gd name="T57" fmla="*/ 133 h 166"/>
              <a:gd name="T58" fmla="*/ 157 w 185"/>
              <a:gd name="T59" fmla="*/ 68 h 166"/>
              <a:gd name="T60" fmla="*/ 151 w 185"/>
              <a:gd name="T61" fmla="*/ 73 h 166"/>
              <a:gd name="T62" fmla="*/ 156 w 185"/>
              <a:gd name="T63" fmla="*/ 78 h 166"/>
              <a:gd name="T64" fmla="*/ 161 w 185"/>
              <a:gd name="T65" fmla="*/ 73 h 166"/>
              <a:gd name="T66" fmla="*/ 157 w 185"/>
              <a:gd name="T67" fmla="*/ 68 h 166"/>
              <a:gd name="T68" fmla="*/ 151 w 185"/>
              <a:gd name="T69" fmla="*/ 95 h 166"/>
              <a:gd name="T70" fmla="*/ 155 w 185"/>
              <a:gd name="T71" fmla="*/ 100 h 166"/>
              <a:gd name="T72" fmla="*/ 161 w 185"/>
              <a:gd name="T73" fmla="*/ 95 h 166"/>
              <a:gd name="T74" fmla="*/ 156 w 185"/>
              <a:gd name="T75" fmla="*/ 90 h 166"/>
              <a:gd name="T76" fmla="*/ 151 w 185"/>
              <a:gd name="T77" fmla="*/ 9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5" h="166">
                <a:moveTo>
                  <a:pt x="0" y="133"/>
                </a:moveTo>
                <a:cubicBezTo>
                  <a:pt x="14" y="132"/>
                  <a:pt x="28" y="132"/>
                  <a:pt x="42" y="130"/>
                </a:cubicBezTo>
                <a:cubicBezTo>
                  <a:pt x="54" y="129"/>
                  <a:pt x="66" y="127"/>
                  <a:pt x="77" y="125"/>
                </a:cubicBezTo>
                <a:cubicBezTo>
                  <a:pt x="89" y="122"/>
                  <a:pt x="101" y="118"/>
                  <a:pt x="111" y="112"/>
                </a:cubicBezTo>
                <a:cubicBezTo>
                  <a:pt x="112" y="111"/>
                  <a:pt x="115" y="111"/>
                  <a:pt x="116" y="111"/>
                </a:cubicBezTo>
                <a:cubicBezTo>
                  <a:pt x="126" y="111"/>
                  <a:pt x="135" y="106"/>
                  <a:pt x="138" y="97"/>
                </a:cubicBezTo>
                <a:cubicBezTo>
                  <a:pt x="141" y="88"/>
                  <a:pt x="138" y="78"/>
                  <a:pt x="130" y="72"/>
                </a:cubicBezTo>
                <a:cubicBezTo>
                  <a:pt x="127" y="70"/>
                  <a:pt x="123" y="69"/>
                  <a:pt x="119" y="68"/>
                </a:cubicBezTo>
                <a:cubicBezTo>
                  <a:pt x="116" y="67"/>
                  <a:pt x="112" y="67"/>
                  <a:pt x="109" y="66"/>
                </a:cubicBezTo>
                <a:cubicBezTo>
                  <a:pt x="96" y="59"/>
                  <a:pt x="82" y="55"/>
                  <a:pt x="68" y="52"/>
                </a:cubicBezTo>
                <a:cubicBezTo>
                  <a:pt x="53" y="50"/>
                  <a:pt x="38" y="48"/>
                  <a:pt x="23" y="46"/>
                </a:cubicBezTo>
                <a:cubicBezTo>
                  <a:pt x="22" y="46"/>
                  <a:pt x="22" y="46"/>
                  <a:pt x="20" y="46"/>
                </a:cubicBezTo>
                <a:cubicBezTo>
                  <a:pt x="25" y="37"/>
                  <a:pt x="31" y="30"/>
                  <a:pt x="39" y="23"/>
                </a:cubicBezTo>
                <a:cubicBezTo>
                  <a:pt x="59" y="7"/>
                  <a:pt x="82" y="0"/>
                  <a:pt x="107" y="3"/>
                </a:cubicBezTo>
                <a:cubicBezTo>
                  <a:pt x="137" y="7"/>
                  <a:pt x="160" y="24"/>
                  <a:pt x="174" y="52"/>
                </a:cubicBezTo>
                <a:cubicBezTo>
                  <a:pt x="183" y="69"/>
                  <a:pt x="185" y="87"/>
                  <a:pt x="181" y="106"/>
                </a:cubicBezTo>
                <a:cubicBezTo>
                  <a:pt x="181" y="110"/>
                  <a:pt x="179" y="112"/>
                  <a:pt x="175" y="111"/>
                </a:cubicBezTo>
                <a:cubicBezTo>
                  <a:pt x="165" y="111"/>
                  <a:pt x="155" y="111"/>
                  <a:pt x="145" y="111"/>
                </a:cubicBezTo>
                <a:cubicBezTo>
                  <a:pt x="138" y="112"/>
                  <a:pt x="131" y="117"/>
                  <a:pt x="129" y="123"/>
                </a:cubicBezTo>
                <a:cubicBezTo>
                  <a:pt x="128" y="132"/>
                  <a:pt x="131" y="139"/>
                  <a:pt x="139" y="142"/>
                </a:cubicBezTo>
                <a:cubicBezTo>
                  <a:pt x="142" y="144"/>
                  <a:pt x="146" y="143"/>
                  <a:pt x="149" y="144"/>
                </a:cubicBezTo>
                <a:cubicBezTo>
                  <a:pt x="154" y="144"/>
                  <a:pt x="158" y="144"/>
                  <a:pt x="163" y="144"/>
                </a:cubicBezTo>
                <a:cubicBezTo>
                  <a:pt x="162" y="145"/>
                  <a:pt x="161" y="147"/>
                  <a:pt x="160" y="148"/>
                </a:cubicBezTo>
                <a:cubicBezTo>
                  <a:pt x="154" y="153"/>
                  <a:pt x="149" y="158"/>
                  <a:pt x="143" y="163"/>
                </a:cubicBezTo>
                <a:cubicBezTo>
                  <a:pt x="140" y="164"/>
                  <a:pt x="137" y="165"/>
                  <a:pt x="134" y="165"/>
                </a:cubicBezTo>
                <a:cubicBezTo>
                  <a:pt x="99" y="166"/>
                  <a:pt x="63" y="165"/>
                  <a:pt x="28" y="166"/>
                </a:cubicBezTo>
                <a:cubicBezTo>
                  <a:pt x="23" y="166"/>
                  <a:pt x="20" y="164"/>
                  <a:pt x="18" y="161"/>
                </a:cubicBezTo>
                <a:cubicBezTo>
                  <a:pt x="13" y="153"/>
                  <a:pt x="7" y="145"/>
                  <a:pt x="2" y="137"/>
                </a:cubicBezTo>
                <a:cubicBezTo>
                  <a:pt x="1" y="136"/>
                  <a:pt x="0" y="135"/>
                  <a:pt x="0" y="133"/>
                </a:cubicBezTo>
                <a:close/>
                <a:moveTo>
                  <a:pt x="157" y="68"/>
                </a:moveTo>
                <a:cubicBezTo>
                  <a:pt x="152" y="68"/>
                  <a:pt x="151" y="70"/>
                  <a:pt x="151" y="73"/>
                </a:cubicBezTo>
                <a:cubicBezTo>
                  <a:pt x="151" y="76"/>
                  <a:pt x="152" y="78"/>
                  <a:pt x="156" y="78"/>
                </a:cubicBezTo>
                <a:cubicBezTo>
                  <a:pt x="159" y="78"/>
                  <a:pt x="161" y="76"/>
                  <a:pt x="161" y="73"/>
                </a:cubicBezTo>
                <a:cubicBezTo>
                  <a:pt x="161" y="70"/>
                  <a:pt x="159" y="68"/>
                  <a:pt x="157" y="68"/>
                </a:cubicBezTo>
                <a:close/>
                <a:moveTo>
                  <a:pt x="151" y="95"/>
                </a:moveTo>
                <a:cubicBezTo>
                  <a:pt x="151" y="98"/>
                  <a:pt x="152" y="100"/>
                  <a:pt x="155" y="100"/>
                </a:cubicBezTo>
                <a:cubicBezTo>
                  <a:pt x="158" y="99"/>
                  <a:pt x="160" y="97"/>
                  <a:pt x="161" y="95"/>
                </a:cubicBezTo>
                <a:cubicBezTo>
                  <a:pt x="162" y="92"/>
                  <a:pt x="159" y="90"/>
                  <a:pt x="156" y="90"/>
                </a:cubicBezTo>
                <a:cubicBezTo>
                  <a:pt x="153" y="90"/>
                  <a:pt x="151" y="91"/>
                  <a:pt x="151" y="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4" name="Freeform 9">
            <a:extLst>
              <a:ext uri="{FF2B5EF4-FFF2-40B4-BE49-F238E27FC236}">
                <a16:creationId xmlns:a16="http://schemas.microsoft.com/office/drawing/2014/main" id="{2AE833B1-8347-4062-8C8D-1ADDBA760719}"/>
              </a:ext>
            </a:extLst>
          </p:cNvPr>
          <p:cNvSpPr>
            <a:spLocks noEditPoints="1"/>
          </p:cNvSpPr>
          <p:nvPr/>
        </p:nvSpPr>
        <p:spPr bwMode="auto">
          <a:xfrm>
            <a:off x="7039740" y="5440076"/>
            <a:ext cx="1169988" cy="1168400"/>
          </a:xfrm>
          <a:custGeom>
            <a:avLst/>
            <a:gdLst>
              <a:gd name="T0" fmla="*/ 93 w 186"/>
              <a:gd name="T1" fmla="*/ 185 h 186"/>
              <a:gd name="T2" fmla="*/ 0 w 186"/>
              <a:gd name="T3" fmla="*/ 93 h 186"/>
              <a:gd name="T4" fmla="*/ 93 w 186"/>
              <a:gd name="T5" fmla="*/ 0 h 186"/>
              <a:gd name="T6" fmla="*/ 186 w 186"/>
              <a:gd name="T7" fmla="*/ 92 h 186"/>
              <a:gd name="T8" fmla="*/ 93 w 186"/>
              <a:gd name="T9" fmla="*/ 185 h 186"/>
              <a:gd name="T10" fmla="*/ 93 w 186"/>
              <a:gd name="T11" fmla="*/ 163 h 186"/>
              <a:gd name="T12" fmla="*/ 164 w 186"/>
              <a:gd name="T13" fmla="*/ 93 h 186"/>
              <a:gd name="T14" fmla="*/ 93 w 186"/>
              <a:gd name="T15" fmla="*/ 22 h 186"/>
              <a:gd name="T16" fmla="*/ 23 w 186"/>
              <a:gd name="T17" fmla="*/ 93 h 186"/>
              <a:gd name="T18" fmla="*/ 93 w 186"/>
              <a:gd name="T19" fmla="*/ 163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6" h="186">
                <a:moveTo>
                  <a:pt x="93" y="185"/>
                </a:moveTo>
                <a:cubicBezTo>
                  <a:pt x="43" y="186"/>
                  <a:pt x="0" y="143"/>
                  <a:pt x="0" y="93"/>
                </a:cubicBezTo>
                <a:cubicBezTo>
                  <a:pt x="0" y="42"/>
                  <a:pt x="43" y="0"/>
                  <a:pt x="93" y="0"/>
                </a:cubicBezTo>
                <a:cubicBezTo>
                  <a:pt x="144" y="0"/>
                  <a:pt x="186" y="41"/>
                  <a:pt x="186" y="92"/>
                </a:cubicBezTo>
                <a:cubicBezTo>
                  <a:pt x="186" y="144"/>
                  <a:pt x="144" y="186"/>
                  <a:pt x="93" y="185"/>
                </a:cubicBezTo>
                <a:close/>
                <a:moveTo>
                  <a:pt x="93" y="163"/>
                </a:moveTo>
                <a:cubicBezTo>
                  <a:pt x="132" y="162"/>
                  <a:pt x="163" y="134"/>
                  <a:pt x="164" y="93"/>
                </a:cubicBezTo>
                <a:cubicBezTo>
                  <a:pt x="164" y="54"/>
                  <a:pt x="134" y="22"/>
                  <a:pt x="93" y="22"/>
                </a:cubicBezTo>
                <a:cubicBezTo>
                  <a:pt x="54" y="22"/>
                  <a:pt x="23" y="53"/>
                  <a:pt x="23" y="93"/>
                </a:cubicBezTo>
                <a:cubicBezTo>
                  <a:pt x="23" y="132"/>
                  <a:pt x="53" y="162"/>
                  <a:pt x="93" y="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5" name="Freeform 10">
            <a:extLst>
              <a:ext uri="{FF2B5EF4-FFF2-40B4-BE49-F238E27FC236}">
                <a16:creationId xmlns:a16="http://schemas.microsoft.com/office/drawing/2014/main" id="{A85F3284-5675-459B-90B3-3D09C9BEB599}"/>
              </a:ext>
            </a:extLst>
          </p:cNvPr>
          <p:cNvSpPr>
            <a:spLocks noEditPoints="1"/>
          </p:cNvSpPr>
          <p:nvPr/>
        </p:nvSpPr>
        <p:spPr bwMode="auto">
          <a:xfrm>
            <a:off x="8622652" y="4121657"/>
            <a:ext cx="1169988" cy="554038"/>
          </a:xfrm>
          <a:custGeom>
            <a:avLst/>
            <a:gdLst>
              <a:gd name="T0" fmla="*/ 22 w 186"/>
              <a:gd name="T1" fmla="*/ 67 h 88"/>
              <a:gd name="T2" fmla="*/ 10 w 186"/>
              <a:gd name="T3" fmla="*/ 65 h 88"/>
              <a:gd name="T4" fmla="*/ 1 w 186"/>
              <a:gd name="T5" fmla="*/ 52 h 88"/>
              <a:gd name="T6" fmla="*/ 1 w 186"/>
              <a:gd name="T7" fmla="*/ 26 h 88"/>
              <a:gd name="T8" fmla="*/ 17 w 186"/>
              <a:gd name="T9" fmla="*/ 12 h 88"/>
              <a:gd name="T10" fmla="*/ 21 w 186"/>
              <a:gd name="T11" fmla="*/ 12 h 88"/>
              <a:gd name="T12" fmla="*/ 22 w 186"/>
              <a:gd name="T13" fmla="*/ 11 h 88"/>
              <a:gd name="T14" fmla="*/ 33 w 186"/>
              <a:gd name="T15" fmla="*/ 1 h 88"/>
              <a:gd name="T16" fmla="*/ 110 w 186"/>
              <a:gd name="T17" fmla="*/ 1 h 88"/>
              <a:gd name="T18" fmla="*/ 120 w 186"/>
              <a:gd name="T19" fmla="*/ 11 h 88"/>
              <a:gd name="T20" fmla="*/ 120 w 186"/>
              <a:gd name="T21" fmla="*/ 18 h 88"/>
              <a:gd name="T22" fmla="*/ 142 w 186"/>
              <a:gd name="T23" fmla="*/ 4 h 88"/>
              <a:gd name="T24" fmla="*/ 151 w 186"/>
              <a:gd name="T25" fmla="*/ 1 h 88"/>
              <a:gd name="T26" fmla="*/ 178 w 186"/>
              <a:gd name="T27" fmla="*/ 1 h 88"/>
              <a:gd name="T28" fmla="*/ 186 w 186"/>
              <a:gd name="T29" fmla="*/ 6 h 88"/>
              <a:gd name="T30" fmla="*/ 178 w 186"/>
              <a:gd name="T31" fmla="*/ 12 h 88"/>
              <a:gd name="T32" fmla="*/ 167 w 186"/>
              <a:gd name="T33" fmla="*/ 17 h 88"/>
              <a:gd name="T34" fmla="*/ 123 w 186"/>
              <a:gd name="T35" fmla="*/ 60 h 88"/>
              <a:gd name="T36" fmla="*/ 120 w 186"/>
              <a:gd name="T37" fmla="*/ 68 h 88"/>
              <a:gd name="T38" fmla="*/ 111 w 186"/>
              <a:gd name="T39" fmla="*/ 86 h 88"/>
              <a:gd name="T40" fmla="*/ 104 w 186"/>
              <a:gd name="T41" fmla="*/ 88 h 88"/>
              <a:gd name="T42" fmla="*/ 38 w 186"/>
              <a:gd name="T43" fmla="*/ 88 h 88"/>
              <a:gd name="T44" fmla="*/ 22 w 186"/>
              <a:gd name="T45" fmla="*/ 72 h 88"/>
              <a:gd name="T46" fmla="*/ 22 w 186"/>
              <a:gd name="T47" fmla="*/ 67 h 88"/>
              <a:gd name="T48" fmla="*/ 22 w 186"/>
              <a:gd name="T49" fmla="*/ 23 h 88"/>
              <a:gd name="T50" fmla="*/ 12 w 186"/>
              <a:gd name="T51" fmla="*/ 31 h 88"/>
              <a:gd name="T52" fmla="*/ 11 w 186"/>
              <a:gd name="T53" fmla="*/ 47 h 88"/>
              <a:gd name="T54" fmla="*/ 22 w 186"/>
              <a:gd name="T55" fmla="*/ 55 h 88"/>
              <a:gd name="T56" fmla="*/ 22 w 186"/>
              <a:gd name="T57" fmla="*/ 2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86" h="88">
                <a:moveTo>
                  <a:pt x="22" y="67"/>
                </a:moveTo>
                <a:cubicBezTo>
                  <a:pt x="18" y="66"/>
                  <a:pt x="14" y="66"/>
                  <a:pt x="10" y="65"/>
                </a:cubicBezTo>
                <a:cubicBezTo>
                  <a:pt x="4" y="63"/>
                  <a:pt x="1" y="58"/>
                  <a:pt x="1" y="52"/>
                </a:cubicBezTo>
                <a:cubicBezTo>
                  <a:pt x="0" y="43"/>
                  <a:pt x="0" y="34"/>
                  <a:pt x="1" y="26"/>
                </a:cubicBezTo>
                <a:cubicBezTo>
                  <a:pt x="2" y="17"/>
                  <a:pt x="8" y="12"/>
                  <a:pt x="17" y="12"/>
                </a:cubicBezTo>
                <a:cubicBezTo>
                  <a:pt x="18" y="12"/>
                  <a:pt x="20" y="12"/>
                  <a:pt x="21" y="12"/>
                </a:cubicBezTo>
                <a:cubicBezTo>
                  <a:pt x="21" y="11"/>
                  <a:pt x="22" y="11"/>
                  <a:pt x="22" y="11"/>
                </a:cubicBezTo>
                <a:cubicBezTo>
                  <a:pt x="23" y="1"/>
                  <a:pt x="23" y="1"/>
                  <a:pt x="33" y="1"/>
                </a:cubicBezTo>
                <a:cubicBezTo>
                  <a:pt x="59" y="1"/>
                  <a:pt x="84" y="1"/>
                  <a:pt x="110" y="1"/>
                </a:cubicBezTo>
                <a:cubicBezTo>
                  <a:pt x="119" y="1"/>
                  <a:pt x="120" y="2"/>
                  <a:pt x="120" y="11"/>
                </a:cubicBezTo>
                <a:cubicBezTo>
                  <a:pt x="120" y="13"/>
                  <a:pt x="120" y="14"/>
                  <a:pt x="120" y="18"/>
                </a:cubicBezTo>
                <a:cubicBezTo>
                  <a:pt x="128" y="13"/>
                  <a:pt x="135" y="8"/>
                  <a:pt x="142" y="4"/>
                </a:cubicBezTo>
                <a:cubicBezTo>
                  <a:pt x="145" y="2"/>
                  <a:pt x="148" y="1"/>
                  <a:pt x="151" y="1"/>
                </a:cubicBezTo>
                <a:cubicBezTo>
                  <a:pt x="160" y="0"/>
                  <a:pt x="169" y="1"/>
                  <a:pt x="178" y="1"/>
                </a:cubicBezTo>
                <a:cubicBezTo>
                  <a:pt x="183" y="1"/>
                  <a:pt x="186" y="3"/>
                  <a:pt x="186" y="6"/>
                </a:cubicBezTo>
                <a:cubicBezTo>
                  <a:pt x="186" y="10"/>
                  <a:pt x="183" y="12"/>
                  <a:pt x="178" y="12"/>
                </a:cubicBezTo>
                <a:cubicBezTo>
                  <a:pt x="173" y="12"/>
                  <a:pt x="170" y="13"/>
                  <a:pt x="167" y="17"/>
                </a:cubicBezTo>
                <a:cubicBezTo>
                  <a:pt x="152" y="31"/>
                  <a:pt x="137" y="46"/>
                  <a:pt x="123" y="60"/>
                </a:cubicBezTo>
                <a:cubicBezTo>
                  <a:pt x="121" y="62"/>
                  <a:pt x="120" y="66"/>
                  <a:pt x="120" y="68"/>
                </a:cubicBezTo>
                <a:cubicBezTo>
                  <a:pt x="120" y="76"/>
                  <a:pt x="118" y="82"/>
                  <a:pt x="111" y="86"/>
                </a:cubicBezTo>
                <a:cubicBezTo>
                  <a:pt x="109" y="87"/>
                  <a:pt x="106" y="88"/>
                  <a:pt x="104" y="88"/>
                </a:cubicBezTo>
                <a:cubicBezTo>
                  <a:pt x="82" y="88"/>
                  <a:pt x="60" y="87"/>
                  <a:pt x="38" y="88"/>
                </a:cubicBezTo>
                <a:cubicBezTo>
                  <a:pt x="29" y="88"/>
                  <a:pt x="22" y="79"/>
                  <a:pt x="22" y="72"/>
                </a:cubicBezTo>
                <a:cubicBezTo>
                  <a:pt x="22" y="70"/>
                  <a:pt x="22" y="68"/>
                  <a:pt x="22" y="67"/>
                </a:cubicBezTo>
                <a:close/>
                <a:moveTo>
                  <a:pt x="22" y="23"/>
                </a:moveTo>
                <a:cubicBezTo>
                  <a:pt x="13" y="22"/>
                  <a:pt x="12" y="23"/>
                  <a:pt x="12" y="31"/>
                </a:cubicBezTo>
                <a:cubicBezTo>
                  <a:pt x="11" y="36"/>
                  <a:pt x="11" y="41"/>
                  <a:pt x="11" y="47"/>
                </a:cubicBezTo>
                <a:cubicBezTo>
                  <a:pt x="11" y="55"/>
                  <a:pt x="14" y="56"/>
                  <a:pt x="22" y="55"/>
                </a:cubicBezTo>
                <a:cubicBezTo>
                  <a:pt x="22" y="44"/>
                  <a:pt x="22" y="34"/>
                  <a:pt x="22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6" name="Freeform 11">
            <a:extLst>
              <a:ext uri="{FF2B5EF4-FFF2-40B4-BE49-F238E27FC236}">
                <a16:creationId xmlns:a16="http://schemas.microsoft.com/office/drawing/2014/main" id="{5443933E-9C5C-4948-BCB3-B1E9589B46BD}"/>
              </a:ext>
            </a:extLst>
          </p:cNvPr>
          <p:cNvSpPr/>
          <p:nvPr/>
        </p:nvSpPr>
        <p:spPr bwMode="auto">
          <a:xfrm>
            <a:off x="8622652" y="1999169"/>
            <a:ext cx="352425" cy="1174750"/>
          </a:xfrm>
          <a:custGeom>
            <a:avLst/>
            <a:gdLst>
              <a:gd name="T0" fmla="*/ 56 w 56"/>
              <a:gd name="T1" fmla="*/ 1 h 187"/>
              <a:gd name="T2" fmla="*/ 22 w 56"/>
              <a:gd name="T3" fmla="*/ 186 h 187"/>
              <a:gd name="T4" fmla="*/ 5 w 56"/>
              <a:gd name="T5" fmla="*/ 186 h 187"/>
              <a:gd name="T6" fmla="*/ 0 w 56"/>
              <a:gd name="T7" fmla="*/ 178 h 187"/>
              <a:gd name="T8" fmla="*/ 8 w 56"/>
              <a:gd name="T9" fmla="*/ 140 h 187"/>
              <a:gd name="T10" fmla="*/ 19 w 56"/>
              <a:gd name="T11" fmla="*/ 82 h 187"/>
              <a:gd name="T12" fmla="*/ 25 w 56"/>
              <a:gd name="T13" fmla="*/ 48 h 187"/>
              <a:gd name="T14" fmla="*/ 32 w 56"/>
              <a:gd name="T15" fmla="*/ 15 h 187"/>
              <a:gd name="T16" fmla="*/ 34 w 56"/>
              <a:gd name="T17" fmla="*/ 5 h 187"/>
              <a:gd name="T18" fmla="*/ 39 w 56"/>
              <a:gd name="T19" fmla="*/ 1 h 187"/>
              <a:gd name="T20" fmla="*/ 56 w 56"/>
              <a:gd name="T21" fmla="*/ 1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187">
                <a:moveTo>
                  <a:pt x="56" y="1"/>
                </a:moveTo>
                <a:cubicBezTo>
                  <a:pt x="45" y="63"/>
                  <a:pt x="33" y="124"/>
                  <a:pt x="22" y="186"/>
                </a:cubicBezTo>
                <a:cubicBezTo>
                  <a:pt x="16" y="186"/>
                  <a:pt x="10" y="187"/>
                  <a:pt x="5" y="186"/>
                </a:cubicBezTo>
                <a:cubicBezTo>
                  <a:pt x="1" y="186"/>
                  <a:pt x="0" y="182"/>
                  <a:pt x="0" y="178"/>
                </a:cubicBezTo>
                <a:cubicBezTo>
                  <a:pt x="3" y="165"/>
                  <a:pt x="5" y="153"/>
                  <a:pt x="8" y="140"/>
                </a:cubicBezTo>
                <a:cubicBezTo>
                  <a:pt x="11" y="121"/>
                  <a:pt x="15" y="102"/>
                  <a:pt x="19" y="82"/>
                </a:cubicBezTo>
                <a:cubicBezTo>
                  <a:pt x="21" y="71"/>
                  <a:pt x="23" y="60"/>
                  <a:pt x="25" y="48"/>
                </a:cubicBezTo>
                <a:cubicBezTo>
                  <a:pt x="27" y="37"/>
                  <a:pt x="29" y="26"/>
                  <a:pt x="32" y="15"/>
                </a:cubicBezTo>
                <a:cubicBezTo>
                  <a:pt x="32" y="11"/>
                  <a:pt x="32" y="8"/>
                  <a:pt x="34" y="5"/>
                </a:cubicBezTo>
                <a:cubicBezTo>
                  <a:pt x="35" y="3"/>
                  <a:pt x="37" y="1"/>
                  <a:pt x="39" y="1"/>
                </a:cubicBezTo>
                <a:cubicBezTo>
                  <a:pt x="44" y="0"/>
                  <a:pt x="50" y="1"/>
                  <a:pt x="56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7" name="Freeform 12">
            <a:extLst>
              <a:ext uri="{FF2B5EF4-FFF2-40B4-BE49-F238E27FC236}">
                <a16:creationId xmlns:a16="http://schemas.microsoft.com/office/drawing/2014/main" id="{8F5A01A2-9ECC-49A4-A1FF-74DBCAE579DF}"/>
              </a:ext>
            </a:extLst>
          </p:cNvPr>
          <p:cNvSpPr/>
          <p:nvPr/>
        </p:nvSpPr>
        <p:spPr bwMode="auto">
          <a:xfrm>
            <a:off x="9440215" y="2005519"/>
            <a:ext cx="352425" cy="1174750"/>
          </a:xfrm>
          <a:custGeom>
            <a:avLst/>
            <a:gdLst>
              <a:gd name="T0" fmla="*/ 0 w 56"/>
              <a:gd name="T1" fmla="*/ 0 h 187"/>
              <a:gd name="T2" fmla="*/ 18 w 56"/>
              <a:gd name="T3" fmla="*/ 0 h 187"/>
              <a:gd name="T4" fmla="*/ 22 w 56"/>
              <a:gd name="T5" fmla="*/ 5 h 187"/>
              <a:gd name="T6" fmla="*/ 28 w 56"/>
              <a:gd name="T7" fmla="*/ 32 h 187"/>
              <a:gd name="T8" fmla="*/ 37 w 56"/>
              <a:gd name="T9" fmla="*/ 77 h 187"/>
              <a:gd name="T10" fmla="*/ 43 w 56"/>
              <a:gd name="T11" fmla="*/ 111 h 187"/>
              <a:gd name="T12" fmla="*/ 49 w 56"/>
              <a:gd name="T13" fmla="*/ 144 h 187"/>
              <a:gd name="T14" fmla="*/ 56 w 56"/>
              <a:gd name="T15" fmla="*/ 178 h 187"/>
              <a:gd name="T16" fmla="*/ 49 w 56"/>
              <a:gd name="T17" fmla="*/ 185 h 187"/>
              <a:gd name="T18" fmla="*/ 40 w 56"/>
              <a:gd name="T19" fmla="*/ 185 h 187"/>
              <a:gd name="T20" fmla="*/ 33 w 56"/>
              <a:gd name="T21" fmla="*/ 179 h 187"/>
              <a:gd name="T22" fmla="*/ 24 w 56"/>
              <a:gd name="T23" fmla="*/ 131 h 187"/>
              <a:gd name="T24" fmla="*/ 15 w 56"/>
              <a:gd name="T25" fmla="*/ 85 h 187"/>
              <a:gd name="T26" fmla="*/ 7 w 56"/>
              <a:gd name="T27" fmla="*/ 36 h 187"/>
              <a:gd name="T28" fmla="*/ 0 w 56"/>
              <a:gd name="T29" fmla="*/ 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6" h="187">
                <a:moveTo>
                  <a:pt x="0" y="0"/>
                </a:moveTo>
                <a:cubicBezTo>
                  <a:pt x="6" y="0"/>
                  <a:pt x="12" y="0"/>
                  <a:pt x="18" y="0"/>
                </a:cubicBezTo>
                <a:cubicBezTo>
                  <a:pt x="20" y="0"/>
                  <a:pt x="22" y="3"/>
                  <a:pt x="22" y="5"/>
                </a:cubicBezTo>
                <a:cubicBezTo>
                  <a:pt x="25" y="14"/>
                  <a:pt x="26" y="23"/>
                  <a:pt x="28" y="32"/>
                </a:cubicBezTo>
                <a:cubicBezTo>
                  <a:pt x="31" y="47"/>
                  <a:pt x="34" y="62"/>
                  <a:pt x="37" y="77"/>
                </a:cubicBezTo>
                <a:cubicBezTo>
                  <a:pt x="39" y="88"/>
                  <a:pt x="41" y="100"/>
                  <a:pt x="43" y="111"/>
                </a:cubicBezTo>
                <a:cubicBezTo>
                  <a:pt x="45" y="122"/>
                  <a:pt x="47" y="133"/>
                  <a:pt x="49" y="144"/>
                </a:cubicBezTo>
                <a:cubicBezTo>
                  <a:pt x="52" y="156"/>
                  <a:pt x="54" y="167"/>
                  <a:pt x="56" y="178"/>
                </a:cubicBezTo>
                <a:cubicBezTo>
                  <a:pt x="56" y="183"/>
                  <a:pt x="54" y="185"/>
                  <a:pt x="49" y="185"/>
                </a:cubicBezTo>
                <a:cubicBezTo>
                  <a:pt x="46" y="185"/>
                  <a:pt x="43" y="185"/>
                  <a:pt x="40" y="185"/>
                </a:cubicBezTo>
                <a:cubicBezTo>
                  <a:pt x="35" y="187"/>
                  <a:pt x="34" y="184"/>
                  <a:pt x="33" y="179"/>
                </a:cubicBezTo>
                <a:cubicBezTo>
                  <a:pt x="30" y="163"/>
                  <a:pt x="27" y="147"/>
                  <a:pt x="24" y="131"/>
                </a:cubicBezTo>
                <a:cubicBezTo>
                  <a:pt x="21" y="115"/>
                  <a:pt x="18" y="100"/>
                  <a:pt x="15" y="85"/>
                </a:cubicBezTo>
                <a:cubicBezTo>
                  <a:pt x="12" y="69"/>
                  <a:pt x="10" y="53"/>
                  <a:pt x="7" y="36"/>
                </a:cubicBezTo>
                <a:cubicBezTo>
                  <a:pt x="4" y="24"/>
                  <a:pt x="2" y="12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8" name="Freeform 13">
            <a:extLst>
              <a:ext uri="{FF2B5EF4-FFF2-40B4-BE49-F238E27FC236}">
                <a16:creationId xmlns:a16="http://schemas.microsoft.com/office/drawing/2014/main" id="{367FC3FE-4101-40EB-BBC1-7ADE2AB7FBEE}"/>
              </a:ext>
            </a:extLst>
          </p:cNvPr>
          <p:cNvSpPr/>
          <p:nvPr/>
        </p:nvSpPr>
        <p:spPr bwMode="auto">
          <a:xfrm>
            <a:off x="7039740" y="4139914"/>
            <a:ext cx="484188" cy="409575"/>
          </a:xfrm>
          <a:custGeom>
            <a:avLst/>
            <a:gdLst>
              <a:gd name="T0" fmla="*/ 0 w 77"/>
              <a:gd name="T1" fmla="*/ 64 h 65"/>
              <a:gd name="T2" fmla="*/ 15 w 77"/>
              <a:gd name="T3" fmla="*/ 8 h 65"/>
              <a:gd name="T4" fmla="*/ 16 w 77"/>
              <a:gd name="T5" fmla="*/ 3 h 65"/>
              <a:gd name="T6" fmla="*/ 21 w 77"/>
              <a:gd name="T7" fmla="*/ 0 h 65"/>
              <a:gd name="T8" fmla="*/ 61 w 77"/>
              <a:gd name="T9" fmla="*/ 4 h 65"/>
              <a:gd name="T10" fmla="*/ 75 w 77"/>
              <a:gd name="T11" fmla="*/ 7 h 65"/>
              <a:gd name="T12" fmla="*/ 77 w 77"/>
              <a:gd name="T13" fmla="*/ 10 h 65"/>
              <a:gd name="T14" fmla="*/ 77 w 77"/>
              <a:gd name="T15" fmla="*/ 55 h 65"/>
              <a:gd name="T16" fmla="*/ 74 w 77"/>
              <a:gd name="T17" fmla="*/ 58 h 65"/>
              <a:gd name="T18" fmla="*/ 3 w 77"/>
              <a:gd name="T19" fmla="*/ 65 h 65"/>
              <a:gd name="T20" fmla="*/ 0 w 77"/>
              <a:gd name="T21" fmla="*/ 6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7" h="65">
                <a:moveTo>
                  <a:pt x="0" y="64"/>
                </a:moveTo>
                <a:cubicBezTo>
                  <a:pt x="5" y="45"/>
                  <a:pt x="10" y="26"/>
                  <a:pt x="15" y="8"/>
                </a:cubicBezTo>
                <a:cubicBezTo>
                  <a:pt x="15" y="6"/>
                  <a:pt x="15" y="4"/>
                  <a:pt x="16" y="3"/>
                </a:cubicBezTo>
                <a:cubicBezTo>
                  <a:pt x="17" y="1"/>
                  <a:pt x="19" y="0"/>
                  <a:pt x="21" y="0"/>
                </a:cubicBezTo>
                <a:cubicBezTo>
                  <a:pt x="34" y="1"/>
                  <a:pt x="48" y="3"/>
                  <a:pt x="61" y="4"/>
                </a:cubicBezTo>
                <a:cubicBezTo>
                  <a:pt x="66" y="4"/>
                  <a:pt x="70" y="6"/>
                  <a:pt x="75" y="7"/>
                </a:cubicBezTo>
                <a:cubicBezTo>
                  <a:pt x="76" y="7"/>
                  <a:pt x="77" y="9"/>
                  <a:pt x="77" y="10"/>
                </a:cubicBezTo>
                <a:cubicBezTo>
                  <a:pt x="77" y="25"/>
                  <a:pt x="77" y="40"/>
                  <a:pt x="77" y="55"/>
                </a:cubicBezTo>
                <a:cubicBezTo>
                  <a:pt x="77" y="56"/>
                  <a:pt x="75" y="58"/>
                  <a:pt x="74" y="58"/>
                </a:cubicBezTo>
                <a:cubicBezTo>
                  <a:pt x="50" y="63"/>
                  <a:pt x="26" y="65"/>
                  <a:pt x="3" y="65"/>
                </a:cubicBezTo>
                <a:cubicBezTo>
                  <a:pt x="2" y="65"/>
                  <a:pt x="1" y="65"/>
                  <a:pt x="0" y="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59" name="Freeform 14">
            <a:extLst>
              <a:ext uri="{FF2B5EF4-FFF2-40B4-BE49-F238E27FC236}">
                <a16:creationId xmlns:a16="http://schemas.microsoft.com/office/drawing/2014/main" id="{682DFF22-44D2-4CCC-A000-0E700F14899E}"/>
              </a:ext>
            </a:extLst>
          </p:cNvPr>
          <p:cNvSpPr/>
          <p:nvPr/>
        </p:nvSpPr>
        <p:spPr bwMode="auto">
          <a:xfrm>
            <a:off x="8829027" y="3921632"/>
            <a:ext cx="479425" cy="138113"/>
          </a:xfrm>
          <a:custGeom>
            <a:avLst/>
            <a:gdLst>
              <a:gd name="T0" fmla="*/ 54 w 76"/>
              <a:gd name="T1" fmla="*/ 11 h 22"/>
              <a:gd name="T2" fmla="*/ 54 w 76"/>
              <a:gd name="T3" fmla="*/ 22 h 22"/>
              <a:gd name="T4" fmla="*/ 24 w 76"/>
              <a:gd name="T5" fmla="*/ 22 h 22"/>
              <a:gd name="T6" fmla="*/ 22 w 76"/>
              <a:gd name="T7" fmla="*/ 17 h 22"/>
              <a:gd name="T8" fmla="*/ 15 w 76"/>
              <a:gd name="T9" fmla="*/ 11 h 22"/>
              <a:gd name="T10" fmla="*/ 7 w 76"/>
              <a:gd name="T11" fmla="*/ 11 h 22"/>
              <a:gd name="T12" fmla="*/ 0 w 76"/>
              <a:gd name="T13" fmla="*/ 6 h 22"/>
              <a:gd name="T14" fmla="*/ 7 w 76"/>
              <a:gd name="T15" fmla="*/ 0 h 22"/>
              <a:gd name="T16" fmla="*/ 41 w 76"/>
              <a:gd name="T17" fmla="*/ 0 h 22"/>
              <a:gd name="T18" fmla="*/ 70 w 76"/>
              <a:gd name="T19" fmla="*/ 0 h 22"/>
              <a:gd name="T20" fmla="*/ 76 w 76"/>
              <a:gd name="T21" fmla="*/ 5 h 22"/>
              <a:gd name="T22" fmla="*/ 73 w 76"/>
              <a:gd name="T23" fmla="*/ 10 h 22"/>
              <a:gd name="T24" fmla="*/ 69 w 76"/>
              <a:gd name="T25" fmla="*/ 11 h 22"/>
              <a:gd name="T26" fmla="*/ 54 w 76"/>
              <a:gd name="T27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22">
                <a:moveTo>
                  <a:pt x="54" y="11"/>
                </a:moveTo>
                <a:cubicBezTo>
                  <a:pt x="54" y="15"/>
                  <a:pt x="54" y="18"/>
                  <a:pt x="54" y="22"/>
                </a:cubicBezTo>
                <a:cubicBezTo>
                  <a:pt x="44" y="22"/>
                  <a:pt x="34" y="22"/>
                  <a:pt x="24" y="22"/>
                </a:cubicBezTo>
                <a:cubicBezTo>
                  <a:pt x="23" y="22"/>
                  <a:pt x="22" y="19"/>
                  <a:pt x="22" y="17"/>
                </a:cubicBezTo>
                <a:cubicBezTo>
                  <a:pt x="21" y="11"/>
                  <a:pt x="21" y="11"/>
                  <a:pt x="15" y="11"/>
                </a:cubicBezTo>
                <a:cubicBezTo>
                  <a:pt x="12" y="11"/>
                  <a:pt x="10" y="11"/>
                  <a:pt x="7" y="11"/>
                </a:cubicBezTo>
                <a:cubicBezTo>
                  <a:pt x="3" y="11"/>
                  <a:pt x="0" y="10"/>
                  <a:pt x="0" y="6"/>
                </a:cubicBezTo>
                <a:cubicBezTo>
                  <a:pt x="0" y="2"/>
                  <a:pt x="2" y="0"/>
                  <a:pt x="7" y="0"/>
                </a:cubicBezTo>
                <a:cubicBezTo>
                  <a:pt x="19" y="0"/>
                  <a:pt x="30" y="0"/>
                  <a:pt x="41" y="0"/>
                </a:cubicBezTo>
                <a:cubicBezTo>
                  <a:pt x="51" y="0"/>
                  <a:pt x="60" y="0"/>
                  <a:pt x="70" y="0"/>
                </a:cubicBezTo>
                <a:cubicBezTo>
                  <a:pt x="72" y="1"/>
                  <a:pt x="75" y="3"/>
                  <a:pt x="76" y="5"/>
                </a:cubicBezTo>
                <a:cubicBezTo>
                  <a:pt x="76" y="6"/>
                  <a:pt x="74" y="9"/>
                  <a:pt x="73" y="10"/>
                </a:cubicBezTo>
                <a:cubicBezTo>
                  <a:pt x="72" y="11"/>
                  <a:pt x="70" y="11"/>
                  <a:pt x="69" y="11"/>
                </a:cubicBezTo>
                <a:cubicBezTo>
                  <a:pt x="64" y="11"/>
                  <a:pt x="60" y="11"/>
                  <a:pt x="54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0" name="Freeform 15">
            <a:extLst>
              <a:ext uri="{FF2B5EF4-FFF2-40B4-BE49-F238E27FC236}">
                <a16:creationId xmlns:a16="http://schemas.microsoft.com/office/drawing/2014/main" id="{4EE23148-2C0C-4726-9FC5-57A6B6C9C553}"/>
              </a:ext>
            </a:extLst>
          </p:cNvPr>
          <p:cNvSpPr/>
          <p:nvPr/>
        </p:nvSpPr>
        <p:spPr bwMode="auto">
          <a:xfrm>
            <a:off x="9578327" y="4323269"/>
            <a:ext cx="214313" cy="288925"/>
          </a:xfrm>
          <a:custGeom>
            <a:avLst/>
            <a:gdLst>
              <a:gd name="T0" fmla="*/ 34 w 34"/>
              <a:gd name="T1" fmla="*/ 28 h 46"/>
              <a:gd name="T2" fmla="*/ 25 w 34"/>
              <a:gd name="T3" fmla="*/ 43 h 46"/>
              <a:gd name="T4" fmla="*/ 7 w 34"/>
              <a:gd name="T5" fmla="*/ 41 h 46"/>
              <a:gd name="T6" fmla="*/ 2 w 34"/>
              <a:gd name="T7" fmla="*/ 26 h 46"/>
              <a:gd name="T8" fmla="*/ 13 w 34"/>
              <a:gd name="T9" fmla="*/ 4 h 46"/>
              <a:gd name="T10" fmla="*/ 21 w 34"/>
              <a:gd name="T11" fmla="*/ 3 h 46"/>
              <a:gd name="T12" fmla="*/ 34 w 34"/>
              <a:gd name="T13" fmla="*/ 28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46">
                <a:moveTo>
                  <a:pt x="34" y="28"/>
                </a:moveTo>
                <a:cubicBezTo>
                  <a:pt x="33" y="35"/>
                  <a:pt x="30" y="40"/>
                  <a:pt x="25" y="43"/>
                </a:cubicBezTo>
                <a:cubicBezTo>
                  <a:pt x="18" y="46"/>
                  <a:pt x="12" y="45"/>
                  <a:pt x="7" y="41"/>
                </a:cubicBezTo>
                <a:cubicBezTo>
                  <a:pt x="2" y="37"/>
                  <a:pt x="0" y="32"/>
                  <a:pt x="2" y="26"/>
                </a:cubicBezTo>
                <a:cubicBezTo>
                  <a:pt x="5" y="18"/>
                  <a:pt x="9" y="11"/>
                  <a:pt x="13" y="4"/>
                </a:cubicBezTo>
                <a:cubicBezTo>
                  <a:pt x="15" y="1"/>
                  <a:pt x="19" y="0"/>
                  <a:pt x="21" y="3"/>
                </a:cubicBezTo>
                <a:cubicBezTo>
                  <a:pt x="27" y="11"/>
                  <a:pt x="32" y="19"/>
                  <a:pt x="34" y="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1" name="Freeform 16">
            <a:extLst>
              <a:ext uri="{FF2B5EF4-FFF2-40B4-BE49-F238E27FC236}">
                <a16:creationId xmlns:a16="http://schemas.microsoft.com/office/drawing/2014/main" id="{DB2F2486-7B2F-4CC3-95DA-9EA1D9353C44}"/>
              </a:ext>
            </a:extLst>
          </p:cNvPr>
          <p:cNvSpPr/>
          <p:nvPr/>
        </p:nvSpPr>
        <p:spPr bwMode="auto">
          <a:xfrm>
            <a:off x="7593778" y="4203414"/>
            <a:ext cx="106363" cy="282575"/>
          </a:xfrm>
          <a:custGeom>
            <a:avLst/>
            <a:gdLst>
              <a:gd name="T0" fmla="*/ 0 w 17"/>
              <a:gd name="T1" fmla="*/ 45 h 45"/>
              <a:gd name="T2" fmla="*/ 0 w 17"/>
              <a:gd name="T3" fmla="*/ 0 h 45"/>
              <a:gd name="T4" fmla="*/ 17 w 17"/>
              <a:gd name="T5" fmla="*/ 7 h 45"/>
              <a:gd name="T6" fmla="*/ 17 w 17"/>
              <a:gd name="T7" fmla="*/ 38 h 45"/>
              <a:gd name="T8" fmla="*/ 0 w 17"/>
              <a:gd name="T9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45">
                <a:moveTo>
                  <a:pt x="0" y="45"/>
                </a:moveTo>
                <a:cubicBezTo>
                  <a:pt x="0" y="30"/>
                  <a:pt x="0" y="16"/>
                  <a:pt x="0" y="0"/>
                </a:cubicBezTo>
                <a:cubicBezTo>
                  <a:pt x="6" y="2"/>
                  <a:pt x="11" y="5"/>
                  <a:pt x="17" y="7"/>
                </a:cubicBezTo>
                <a:cubicBezTo>
                  <a:pt x="9" y="18"/>
                  <a:pt x="9" y="28"/>
                  <a:pt x="17" y="38"/>
                </a:cubicBezTo>
                <a:cubicBezTo>
                  <a:pt x="11" y="40"/>
                  <a:pt x="6" y="42"/>
                  <a:pt x="0" y="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2" name="Freeform 17">
            <a:extLst>
              <a:ext uri="{FF2B5EF4-FFF2-40B4-BE49-F238E27FC236}">
                <a16:creationId xmlns:a16="http://schemas.microsoft.com/office/drawing/2014/main" id="{3AC88FB6-D2BA-47D6-BB8C-EB6ADFB0E684}"/>
              </a:ext>
            </a:extLst>
          </p:cNvPr>
          <p:cNvSpPr/>
          <p:nvPr/>
        </p:nvSpPr>
        <p:spPr bwMode="auto">
          <a:xfrm>
            <a:off x="7933503" y="4549489"/>
            <a:ext cx="239713" cy="68263"/>
          </a:xfrm>
          <a:custGeom>
            <a:avLst/>
            <a:gdLst>
              <a:gd name="T0" fmla="*/ 38 w 38"/>
              <a:gd name="T1" fmla="*/ 0 h 11"/>
              <a:gd name="T2" fmla="*/ 33 w 38"/>
              <a:gd name="T3" fmla="*/ 9 h 11"/>
              <a:gd name="T4" fmla="*/ 30 w 38"/>
              <a:gd name="T5" fmla="*/ 11 h 11"/>
              <a:gd name="T6" fmla="*/ 7 w 38"/>
              <a:gd name="T7" fmla="*/ 11 h 11"/>
              <a:gd name="T8" fmla="*/ 0 w 38"/>
              <a:gd name="T9" fmla="*/ 6 h 11"/>
              <a:gd name="T10" fmla="*/ 5 w 38"/>
              <a:gd name="T11" fmla="*/ 0 h 11"/>
              <a:gd name="T12" fmla="*/ 38 w 38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11">
                <a:moveTo>
                  <a:pt x="38" y="0"/>
                </a:moveTo>
                <a:cubicBezTo>
                  <a:pt x="36" y="4"/>
                  <a:pt x="34" y="7"/>
                  <a:pt x="33" y="9"/>
                </a:cubicBezTo>
                <a:cubicBezTo>
                  <a:pt x="32" y="10"/>
                  <a:pt x="31" y="11"/>
                  <a:pt x="30" y="11"/>
                </a:cubicBezTo>
                <a:cubicBezTo>
                  <a:pt x="22" y="11"/>
                  <a:pt x="14" y="11"/>
                  <a:pt x="7" y="11"/>
                </a:cubicBezTo>
                <a:cubicBezTo>
                  <a:pt x="3" y="11"/>
                  <a:pt x="1" y="9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16" y="0"/>
                  <a:pt x="26" y="0"/>
                  <a:pt x="38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3" name="Freeform 18">
            <a:extLst>
              <a:ext uri="{FF2B5EF4-FFF2-40B4-BE49-F238E27FC236}">
                <a16:creationId xmlns:a16="http://schemas.microsoft.com/office/drawing/2014/main" id="{543243F0-AD98-421D-A961-3D7AD2C2A248}"/>
              </a:ext>
            </a:extLst>
          </p:cNvPr>
          <p:cNvSpPr/>
          <p:nvPr/>
        </p:nvSpPr>
        <p:spPr bwMode="auto">
          <a:xfrm>
            <a:off x="7731890" y="4271676"/>
            <a:ext cx="131763" cy="138113"/>
          </a:xfrm>
          <a:custGeom>
            <a:avLst/>
            <a:gdLst>
              <a:gd name="T0" fmla="*/ 21 w 21"/>
              <a:gd name="T1" fmla="*/ 11 h 22"/>
              <a:gd name="T2" fmla="*/ 11 w 21"/>
              <a:gd name="T3" fmla="*/ 22 h 22"/>
              <a:gd name="T4" fmla="*/ 0 w 21"/>
              <a:gd name="T5" fmla="*/ 11 h 22"/>
              <a:gd name="T6" fmla="*/ 11 w 21"/>
              <a:gd name="T7" fmla="*/ 0 h 22"/>
              <a:gd name="T8" fmla="*/ 21 w 21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2">
                <a:moveTo>
                  <a:pt x="21" y="11"/>
                </a:moveTo>
                <a:cubicBezTo>
                  <a:pt x="21" y="18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6"/>
                  <a:pt x="5" y="0"/>
                  <a:pt x="11" y="0"/>
                </a:cubicBezTo>
                <a:cubicBezTo>
                  <a:pt x="16" y="1"/>
                  <a:pt x="21" y="6"/>
                  <a:pt x="21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4" name="Freeform 19">
            <a:extLst>
              <a:ext uri="{FF2B5EF4-FFF2-40B4-BE49-F238E27FC236}">
                <a16:creationId xmlns:a16="http://schemas.microsoft.com/office/drawing/2014/main" id="{C6BBDAA5-4FBC-446D-A967-1D7F16E1B169}"/>
              </a:ext>
            </a:extLst>
          </p:cNvPr>
          <p:cNvSpPr/>
          <p:nvPr/>
        </p:nvSpPr>
        <p:spPr bwMode="auto">
          <a:xfrm>
            <a:off x="9516415" y="5636132"/>
            <a:ext cx="68263" cy="61913"/>
          </a:xfrm>
          <a:custGeom>
            <a:avLst/>
            <a:gdLst>
              <a:gd name="T0" fmla="*/ 5 w 11"/>
              <a:gd name="T1" fmla="*/ 0 h 10"/>
              <a:gd name="T2" fmla="*/ 11 w 11"/>
              <a:gd name="T3" fmla="*/ 5 h 10"/>
              <a:gd name="T4" fmla="*/ 6 w 11"/>
              <a:gd name="T5" fmla="*/ 10 h 10"/>
              <a:gd name="T6" fmla="*/ 0 w 11"/>
              <a:gd name="T7" fmla="*/ 5 h 10"/>
              <a:gd name="T8" fmla="*/ 5 w 11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0">
                <a:moveTo>
                  <a:pt x="5" y="0"/>
                </a:moveTo>
                <a:cubicBezTo>
                  <a:pt x="9" y="0"/>
                  <a:pt x="11" y="2"/>
                  <a:pt x="11" y="5"/>
                </a:cubicBezTo>
                <a:cubicBezTo>
                  <a:pt x="11" y="9"/>
                  <a:pt x="9" y="10"/>
                  <a:pt x="6" y="10"/>
                </a:cubicBezTo>
                <a:cubicBezTo>
                  <a:pt x="3" y="10"/>
                  <a:pt x="0" y="9"/>
                  <a:pt x="0" y="5"/>
                </a:cubicBezTo>
                <a:cubicBezTo>
                  <a:pt x="0" y="2"/>
                  <a:pt x="3" y="0"/>
                  <a:pt x="5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5" name="Freeform 20">
            <a:extLst>
              <a:ext uri="{FF2B5EF4-FFF2-40B4-BE49-F238E27FC236}">
                <a16:creationId xmlns:a16="http://schemas.microsoft.com/office/drawing/2014/main" id="{3426EE42-7714-4C08-B546-ED75D5987B31}"/>
              </a:ext>
            </a:extLst>
          </p:cNvPr>
          <p:cNvSpPr/>
          <p:nvPr/>
        </p:nvSpPr>
        <p:spPr bwMode="auto">
          <a:xfrm>
            <a:off x="8968727" y="6182232"/>
            <a:ext cx="68263" cy="69850"/>
          </a:xfrm>
          <a:custGeom>
            <a:avLst/>
            <a:gdLst>
              <a:gd name="T0" fmla="*/ 6 w 11"/>
              <a:gd name="T1" fmla="*/ 11 h 11"/>
              <a:gd name="T2" fmla="*/ 0 w 11"/>
              <a:gd name="T3" fmla="*/ 5 h 11"/>
              <a:gd name="T4" fmla="*/ 6 w 11"/>
              <a:gd name="T5" fmla="*/ 0 h 11"/>
              <a:gd name="T6" fmla="*/ 11 w 11"/>
              <a:gd name="T7" fmla="*/ 6 h 11"/>
              <a:gd name="T8" fmla="*/ 6 w 11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6" y="11"/>
                </a:moveTo>
                <a:cubicBezTo>
                  <a:pt x="2" y="10"/>
                  <a:pt x="0" y="8"/>
                  <a:pt x="0" y="5"/>
                </a:cubicBezTo>
                <a:cubicBezTo>
                  <a:pt x="1" y="2"/>
                  <a:pt x="3" y="0"/>
                  <a:pt x="6" y="0"/>
                </a:cubicBezTo>
                <a:cubicBezTo>
                  <a:pt x="9" y="0"/>
                  <a:pt x="11" y="3"/>
                  <a:pt x="11" y="6"/>
                </a:cubicBezTo>
                <a:cubicBezTo>
                  <a:pt x="11" y="9"/>
                  <a:pt x="9" y="11"/>
                  <a:pt x="6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6" name="Freeform 21">
            <a:extLst>
              <a:ext uri="{FF2B5EF4-FFF2-40B4-BE49-F238E27FC236}">
                <a16:creationId xmlns:a16="http://schemas.microsoft.com/office/drawing/2014/main" id="{8A289105-F80D-4928-99D1-BBD560A26459}"/>
              </a:ext>
            </a:extLst>
          </p:cNvPr>
          <p:cNvSpPr/>
          <p:nvPr/>
        </p:nvSpPr>
        <p:spPr bwMode="auto">
          <a:xfrm>
            <a:off x="7322315" y="2482564"/>
            <a:ext cx="165100" cy="231775"/>
          </a:xfrm>
          <a:custGeom>
            <a:avLst/>
            <a:gdLst>
              <a:gd name="T0" fmla="*/ 5 w 26"/>
              <a:gd name="T1" fmla="*/ 37 h 37"/>
              <a:gd name="T2" fmla="*/ 5 w 26"/>
              <a:gd name="T3" fmla="*/ 0 h 37"/>
              <a:gd name="T4" fmla="*/ 25 w 26"/>
              <a:gd name="T5" fmla="*/ 12 h 37"/>
              <a:gd name="T6" fmla="*/ 26 w 26"/>
              <a:gd name="T7" fmla="*/ 14 h 37"/>
              <a:gd name="T8" fmla="*/ 26 w 26"/>
              <a:gd name="T9" fmla="*/ 23 h 37"/>
              <a:gd name="T10" fmla="*/ 25 w 26"/>
              <a:gd name="T11" fmla="*/ 26 h 37"/>
              <a:gd name="T12" fmla="*/ 5 w 26"/>
              <a:gd name="T13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37">
                <a:moveTo>
                  <a:pt x="5" y="37"/>
                </a:moveTo>
                <a:cubicBezTo>
                  <a:pt x="0" y="24"/>
                  <a:pt x="0" y="13"/>
                  <a:pt x="5" y="0"/>
                </a:cubicBezTo>
                <a:cubicBezTo>
                  <a:pt x="12" y="4"/>
                  <a:pt x="19" y="8"/>
                  <a:pt x="25" y="12"/>
                </a:cubicBezTo>
                <a:cubicBezTo>
                  <a:pt x="26" y="12"/>
                  <a:pt x="26" y="13"/>
                  <a:pt x="26" y="14"/>
                </a:cubicBezTo>
                <a:cubicBezTo>
                  <a:pt x="26" y="17"/>
                  <a:pt x="26" y="20"/>
                  <a:pt x="26" y="23"/>
                </a:cubicBezTo>
                <a:cubicBezTo>
                  <a:pt x="26" y="24"/>
                  <a:pt x="25" y="25"/>
                  <a:pt x="25" y="26"/>
                </a:cubicBezTo>
                <a:cubicBezTo>
                  <a:pt x="18" y="29"/>
                  <a:pt x="12" y="33"/>
                  <a:pt x="5" y="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7" name="Freeform 22">
            <a:extLst>
              <a:ext uri="{FF2B5EF4-FFF2-40B4-BE49-F238E27FC236}">
                <a16:creationId xmlns:a16="http://schemas.microsoft.com/office/drawing/2014/main" id="{9021A9BC-D984-49FC-B395-38EFA5F4452D}"/>
              </a:ext>
            </a:extLst>
          </p:cNvPr>
          <p:cNvSpPr/>
          <p:nvPr/>
        </p:nvSpPr>
        <p:spPr bwMode="auto">
          <a:xfrm>
            <a:off x="7763640" y="2482564"/>
            <a:ext cx="163513" cy="231775"/>
          </a:xfrm>
          <a:custGeom>
            <a:avLst/>
            <a:gdLst>
              <a:gd name="T0" fmla="*/ 21 w 26"/>
              <a:gd name="T1" fmla="*/ 0 h 37"/>
              <a:gd name="T2" fmla="*/ 21 w 26"/>
              <a:gd name="T3" fmla="*/ 37 h 37"/>
              <a:gd name="T4" fmla="*/ 7 w 26"/>
              <a:gd name="T5" fmla="*/ 29 h 37"/>
              <a:gd name="T6" fmla="*/ 2 w 26"/>
              <a:gd name="T7" fmla="*/ 26 h 37"/>
              <a:gd name="T8" fmla="*/ 0 w 26"/>
              <a:gd name="T9" fmla="*/ 23 h 37"/>
              <a:gd name="T10" fmla="*/ 0 w 26"/>
              <a:gd name="T11" fmla="*/ 14 h 37"/>
              <a:gd name="T12" fmla="*/ 1 w 26"/>
              <a:gd name="T13" fmla="*/ 12 h 37"/>
              <a:gd name="T14" fmla="*/ 21 w 26"/>
              <a:gd name="T15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37">
                <a:moveTo>
                  <a:pt x="21" y="0"/>
                </a:moveTo>
                <a:cubicBezTo>
                  <a:pt x="26" y="13"/>
                  <a:pt x="26" y="24"/>
                  <a:pt x="21" y="37"/>
                </a:cubicBezTo>
                <a:cubicBezTo>
                  <a:pt x="16" y="34"/>
                  <a:pt x="11" y="32"/>
                  <a:pt x="7" y="29"/>
                </a:cubicBezTo>
                <a:cubicBezTo>
                  <a:pt x="5" y="28"/>
                  <a:pt x="3" y="27"/>
                  <a:pt x="2" y="26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0"/>
                  <a:pt x="0" y="17"/>
                  <a:pt x="0" y="14"/>
                </a:cubicBezTo>
                <a:cubicBezTo>
                  <a:pt x="0" y="13"/>
                  <a:pt x="0" y="12"/>
                  <a:pt x="1" y="12"/>
                </a:cubicBezTo>
                <a:cubicBezTo>
                  <a:pt x="7" y="8"/>
                  <a:pt x="14" y="4"/>
                  <a:pt x="21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23D4765E-5466-4E0A-85DD-EDE5D6CFEDF4}"/>
              </a:ext>
            </a:extLst>
          </p:cNvPr>
          <p:cNvSpPr/>
          <p:nvPr/>
        </p:nvSpPr>
        <p:spPr bwMode="auto">
          <a:xfrm>
            <a:off x="7663628" y="2306351"/>
            <a:ext cx="193675" cy="188913"/>
          </a:xfrm>
          <a:custGeom>
            <a:avLst/>
            <a:gdLst>
              <a:gd name="T0" fmla="*/ 0 w 31"/>
              <a:gd name="T1" fmla="*/ 24 h 30"/>
              <a:gd name="T2" fmla="*/ 0 w 31"/>
              <a:gd name="T3" fmla="*/ 0 h 30"/>
              <a:gd name="T4" fmla="*/ 29 w 31"/>
              <a:gd name="T5" fmla="*/ 16 h 30"/>
              <a:gd name="T6" fmla="*/ 28 w 31"/>
              <a:gd name="T7" fmla="*/ 20 h 30"/>
              <a:gd name="T8" fmla="*/ 13 w 31"/>
              <a:gd name="T9" fmla="*/ 29 h 30"/>
              <a:gd name="T10" fmla="*/ 8 w 31"/>
              <a:gd name="T11" fmla="*/ 29 h 30"/>
              <a:gd name="T12" fmla="*/ 0 w 31"/>
              <a:gd name="T13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0">
                <a:moveTo>
                  <a:pt x="0" y="24"/>
                </a:moveTo>
                <a:cubicBezTo>
                  <a:pt x="0" y="16"/>
                  <a:pt x="0" y="9"/>
                  <a:pt x="0" y="0"/>
                </a:cubicBezTo>
                <a:cubicBezTo>
                  <a:pt x="12" y="2"/>
                  <a:pt x="21" y="7"/>
                  <a:pt x="29" y="16"/>
                </a:cubicBezTo>
                <a:cubicBezTo>
                  <a:pt x="31" y="18"/>
                  <a:pt x="31" y="19"/>
                  <a:pt x="28" y="20"/>
                </a:cubicBezTo>
                <a:cubicBezTo>
                  <a:pt x="23" y="23"/>
                  <a:pt x="18" y="27"/>
                  <a:pt x="13" y="29"/>
                </a:cubicBezTo>
                <a:cubicBezTo>
                  <a:pt x="12" y="30"/>
                  <a:pt x="10" y="30"/>
                  <a:pt x="8" y="29"/>
                </a:cubicBezTo>
                <a:cubicBezTo>
                  <a:pt x="5" y="28"/>
                  <a:pt x="3" y="26"/>
                  <a:pt x="0" y="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69" name="Freeform 24">
            <a:extLst>
              <a:ext uri="{FF2B5EF4-FFF2-40B4-BE49-F238E27FC236}">
                <a16:creationId xmlns:a16="http://schemas.microsoft.com/office/drawing/2014/main" id="{985E3674-67E2-4F09-8F10-8FDC5089B0CD}"/>
              </a:ext>
            </a:extLst>
          </p:cNvPr>
          <p:cNvSpPr/>
          <p:nvPr/>
        </p:nvSpPr>
        <p:spPr bwMode="auto">
          <a:xfrm>
            <a:off x="7392165" y="2306351"/>
            <a:ext cx="201613" cy="195263"/>
          </a:xfrm>
          <a:custGeom>
            <a:avLst/>
            <a:gdLst>
              <a:gd name="T0" fmla="*/ 0 w 32"/>
              <a:gd name="T1" fmla="*/ 19 h 31"/>
              <a:gd name="T2" fmla="*/ 32 w 32"/>
              <a:gd name="T3" fmla="*/ 0 h 31"/>
              <a:gd name="T4" fmla="*/ 32 w 32"/>
              <a:gd name="T5" fmla="*/ 18 h 31"/>
              <a:gd name="T6" fmla="*/ 31 w 32"/>
              <a:gd name="T7" fmla="*/ 24 h 31"/>
              <a:gd name="T8" fmla="*/ 21 w 32"/>
              <a:gd name="T9" fmla="*/ 30 h 31"/>
              <a:gd name="T10" fmla="*/ 19 w 32"/>
              <a:gd name="T11" fmla="*/ 30 h 31"/>
              <a:gd name="T12" fmla="*/ 0 w 32"/>
              <a:gd name="T13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31">
                <a:moveTo>
                  <a:pt x="0" y="19"/>
                </a:moveTo>
                <a:cubicBezTo>
                  <a:pt x="8" y="8"/>
                  <a:pt x="18" y="3"/>
                  <a:pt x="32" y="0"/>
                </a:cubicBezTo>
                <a:cubicBezTo>
                  <a:pt x="32" y="6"/>
                  <a:pt x="32" y="12"/>
                  <a:pt x="32" y="18"/>
                </a:cubicBezTo>
                <a:cubicBezTo>
                  <a:pt x="31" y="20"/>
                  <a:pt x="32" y="23"/>
                  <a:pt x="31" y="24"/>
                </a:cubicBezTo>
                <a:cubicBezTo>
                  <a:pt x="28" y="27"/>
                  <a:pt x="24" y="28"/>
                  <a:pt x="21" y="30"/>
                </a:cubicBezTo>
                <a:cubicBezTo>
                  <a:pt x="20" y="31"/>
                  <a:pt x="20" y="30"/>
                  <a:pt x="19" y="30"/>
                </a:cubicBezTo>
                <a:cubicBezTo>
                  <a:pt x="13" y="26"/>
                  <a:pt x="7" y="23"/>
                  <a:pt x="0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70" name="Freeform 25">
            <a:extLst>
              <a:ext uri="{FF2B5EF4-FFF2-40B4-BE49-F238E27FC236}">
                <a16:creationId xmlns:a16="http://schemas.microsoft.com/office/drawing/2014/main" id="{FD4EA5FF-7D76-41C8-9740-F28FA52E8D9E}"/>
              </a:ext>
            </a:extLst>
          </p:cNvPr>
          <p:cNvSpPr/>
          <p:nvPr/>
        </p:nvSpPr>
        <p:spPr bwMode="auto">
          <a:xfrm>
            <a:off x="7663628" y="2688939"/>
            <a:ext cx="193675" cy="201613"/>
          </a:xfrm>
          <a:custGeom>
            <a:avLst/>
            <a:gdLst>
              <a:gd name="T0" fmla="*/ 0 w 31"/>
              <a:gd name="T1" fmla="*/ 32 h 32"/>
              <a:gd name="T2" fmla="*/ 0 w 31"/>
              <a:gd name="T3" fmla="*/ 10 h 32"/>
              <a:gd name="T4" fmla="*/ 2 w 31"/>
              <a:gd name="T5" fmla="*/ 7 h 32"/>
              <a:gd name="T6" fmla="*/ 5 w 31"/>
              <a:gd name="T7" fmla="*/ 5 h 32"/>
              <a:gd name="T8" fmla="*/ 18 w 31"/>
              <a:gd name="T9" fmla="*/ 5 h 32"/>
              <a:gd name="T10" fmla="*/ 28 w 31"/>
              <a:gd name="T11" fmla="*/ 11 h 32"/>
              <a:gd name="T12" fmla="*/ 29 w 31"/>
              <a:gd name="T13" fmla="*/ 16 h 32"/>
              <a:gd name="T14" fmla="*/ 0 w 31"/>
              <a:gd name="T1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2">
                <a:moveTo>
                  <a:pt x="0" y="32"/>
                </a:moveTo>
                <a:cubicBezTo>
                  <a:pt x="0" y="24"/>
                  <a:pt x="0" y="17"/>
                  <a:pt x="0" y="10"/>
                </a:cubicBezTo>
                <a:cubicBezTo>
                  <a:pt x="0" y="9"/>
                  <a:pt x="1" y="8"/>
                  <a:pt x="2" y="7"/>
                </a:cubicBezTo>
                <a:cubicBezTo>
                  <a:pt x="3" y="6"/>
                  <a:pt x="4" y="6"/>
                  <a:pt x="5" y="5"/>
                </a:cubicBezTo>
                <a:cubicBezTo>
                  <a:pt x="9" y="0"/>
                  <a:pt x="13" y="2"/>
                  <a:pt x="18" y="5"/>
                </a:cubicBezTo>
                <a:cubicBezTo>
                  <a:pt x="21" y="7"/>
                  <a:pt x="25" y="10"/>
                  <a:pt x="28" y="11"/>
                </a:cubicBezTo>
                <a:cubicBezTo>
                  <a:pt x="31" y="13"/>
                  <a:pt x="31" y="14"/>
                  <a:pt x="29" y="16"/>
                </a:cubicBezTo>
                <a:cubicBezTo>
                  <a:pt x="21" y="25"/>
                  <a:pt x="12" y="30"/>
                  <a:pt x="0" y="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71" name="Freeform 26">
            <a:extLst>
              <a:ext uri="{FF2B5EF4-FFF2-40B4-BE49-F238E27FC236}">
                <a16:creationId xmlns:a16="http://schemas.microsoft.com/office/drawing/2014/main" id="{0721D503-A8EE-4798-9C4D-12E5E6CFAEA6}"/>
              </a:ext>
            </a:extLst>
          </p:cNvPr>
          <p:cNvSpPr/>
          <p:nvPr/>
        </p:nvSpPr>
        <p:spPr bwMode="auto">
          <a:xfrm>
            <a:off x="7392165" y="2701639"/>
            <a:ext cx="201613" cy="188913"/>
          </a:xfrm>
          <a:custGeom>
            <a:avLst/>
            <a:gdLst>
              <a:gd name="T0" fmla="*/ 31 w 32"/>
              <a:gd name="T1" fmla="*/ 30 h 30"/>
              <a:gd name="T2" fmla="*/ 2 w 32"/>
              <a:gd name="T3" fmla="*/ 14 h 30"/>
              <a:gd name="T4" fmla="*/ 3 w 32"/>
              <a:gd name="T5" fmla="*/ 9 h 30"/>
              <a:gd name="T6" fmla="*/ 18 w 32"/>
              <a:gd name="T7" fmla="*/ 1 h 30"/>
              <a:gd name="T8" fmla="*/ 23 w 32"/>
              <a:gd name="T9" fmla="*/ 1 h 30"/>
              <a:gd name="T10" fmla="*/ 26 w 32"/>
              <a:gd name="T11" fmla="*/ 3 h 30"/>
              <a:gd name="T12" fmla="*/ 32 w 32"/>
              <a:gd name="T13" fmla="*/ 12 h 30"/>
              <a:gd name="T14" fmla="*/ 31 w 32"/>
              <a:gd name="T1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0">
                <a:moveTo>
                  <a:pt x="31" y="30"/>
                </a:moveTo>
                <a:cubicBezTo>
                  <a:pt x="20" y="28"/>
                  <a:pt x="10" y="23"/>
                  <a:pt x="2" y="14"/>
                </a:cubicBezTo>
                <a:cubicBezTo>
                  <a:pt x="0" y="12"/>
                  <a:pt x="0" y="11"/>
                  <a:pt x="3" y="9"/>
                </a:cubicBezTo>
                <a:cubicBezTo>
                  <a:pt x="8" y="7"/>
                  <a:pt x="13" y="3"/>
                  <a:pt x="18" y="1"/>
                </a:cubicBezTo>
                <a:cubicBezTo>
                  <a:pt x="19" y="0"/>
                  <a:pt x="22" y="1"/>
                  <a:pt x="23" y="1"/>
                </a:cubicBezTo>
                <a:cubicBezTo>
                  <a:pt x="24" y="1"/>
                  <a:pt x="25" y="3"/>
                  <a:pt x="26" y="3"/>
                </a:cubicBezTo>
                <a:cubicBezTo>
                  <a:pt x="32" y="4"/>
                  <a:pt x="32" y="8"/>
                  <a:pt x="32" y="12"/>
                </a:cubicBezTo>
                <a:cubicBezTo>
                  <a:pt x="31" y="18"/>
                  <a:pt x="31" y="24"/>
                  <a:pt x="31" y="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72" name="Freeform 27">
            <a:extLst>
              <a:ext uri="{FF2B5EF4-FFF2-40B4-BE49-F238E27FC236}">
                <a16:creationId xmlns:a16="http://schemas.microsoft.com/office/drawing/2014/main" id="{5F336226-A0AA-4D2F-9838-0C66BF56F5F8}"/>
              </a:ext>
            </a:extLst>
          </p:cNvPr>
          <p:cNvSpPr/>
          <p:nvPr/>
        </p:nvSpPr>
        <p:spPr bwMode="auto">
          <a:xfrm>
            <a:off x="7549328" y="2527014"/>
            <a:ext cx="150813" cy="144463"/>
          </a:xfrm>
          <a:custGeom>
            <a:avLst/>
            <a:gdLst>
              <a:gd name="T0" fmla="*/ 12 w 24"/>
              <a:gd name="T1" fmla="*/ 0 h 23"/>
              <a:gd name="T2" fmla="*/ 24 w 24"/>
              <a:gd name="T3" fmla="*/ 11 h 23"/>
              <a:gd name="T4" fmla="*/ 12 w 24"/>
              <a:gd name="T5" fmla="*/ 23 h 23"/>
              <a:gd name="T6" fmla="*/ 0 w 24"/>
              <a:gd name="T7" fmla="*/ 12 h 23"/>
              <a:gd name="T8" fmla="*/ 12 w 24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3">
                <a:moveTo>
                  <a:pt x="12" y="0"/>
                </a:moveTo>
                <a:cubicBezTo>
                  <a:pt x="19" y="0"/>
                  <a:pt x="24" y="4"/>
                  <a:pt x="24" y="11"/>
                </a:cubicBezTo>
                <a:cubicBezTo>
                  <a:pt x="24" y="18"/>
                  <a:pt x="19" y="23"/>
                  <a:pt x="12" y="23"/>
                </a:cubicBezTo>
                <a:cubicBezTo>
                  <a:pt x="5" y="23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73" name="Freeform 28">
            <a:extLst>
              <a:ext uri="{FF2B5EF4-FFF2-40B4-BE49-F238E27FC236}">
                <a16:creationId xmlns:a16="http://schemas.microsoft.com/office/drawing/2014/main" id="{431004A9-5E98-4FB7-9727-A0256DCF0E73}"/>
              </a:ext>
            </a:extLst>
          </p:cNvPr>
          <p:cNvSpPr/>
          <p:nvPr/>
        </p:nvSpPr>
        <p:spPr bwMode="auto">
          <a:xfrm>
            <a:off x="7241353" y="5962364"/>
            <a:ext cx="762000" cy="433388"/>
          </a:xfrm>
          <a:custGeom>
            <a:avLst/>
            <a:gdLst>
              <a:gd name="T0" fmla="*/ 51 w 121"/>
              <a:gd name="T1" fmla="*/ 55 h 69"/>
              <a:gd name="T2" fmla="*/ 46 w 121"/>
              <a:gd name="T3" fmla="*/ 33 h 69"/>
              <a:gd name="T4" fmla="*/ 27 w 121"/>
              <a:gd name="T5" fmla="*/ 21 h 69"/>
              <a:gd name="T6" fmla="*/ 8 w 121"/>
              <a:gd name="T7" fmla="*/ 26 h 69"/>
              <a:gd name="T8" fmla="*/ 3 w 121"/>
              <a:gd name="T9" fmla="*/ 24 h 69"/>
              <a:gd name="T10" fmla="*/ 14 w 121"/>
              <a:gd name="T11" fmla="*/ 5 h 69"/>
              <a:gd name="T12" fmla="*/ 38 w 121"/>
              <a:gd name="T13" fmla="*/ 0 h 69"/>
              <a:gd name="T14" fmla="*/ 42 w 121"/>
              <a:gd name="T15" fmla="*/ 3 h 69"/>
              <a:gd name="T16" fmla="*/ 61 w 121"/>
              <a:gd name="T17" fmla="*/ 15 h 69"/>
              <a:gd name="T18" fmla="*/ 80 w 121"/>
              <a:gd name="T19" fmla="*/ 3 h 69"/>
              <a:gd name="T20" fmla="*/ 85 w 121"/>
              <a:gd name="T21" fmla="*/ 0 h 69"/>
              <a:gd name="T22" fmla="*/ 116 w 121"/>
              <a:gd name="T23" fmla="*/ 7 h 69"/>
              <a:gd name="T24" fmla="*/ 120 w 121"/>
              <a:gd name="T25" fmla="*/ 14 h 69"/>
              <a:gd name="T26" fmla="*/ 119 w 121"/>
              <a:gd name="T27" fmla="*/ 24 h 69"/>
              <a:gd name="T28" fmla="*/ 114 w 121"/>
              <a:gd name="T29" fmla="*/ 26 h 69"/>
              <a:gd name="T30" fmla="*/ 98 w 121"/>
              <a:gd name="T31" fmla="*/ 21 h 69"/>
              <a:gd name="T32" fmla="*/ 74 w 121"/>
              <a:gd name="T33" fmla="*/ 39 h 69"/>
              <a:gd name="T34" fmla="*/ 72 w 121"/>
              <a:gd name="T35" fmla="*/ 64 h 69"/>
              <a:gd name="T36" fmla="*/ 67 w 121"/>
              <a:gd name="T37" fmla="*/ 69 h 69"/>
              <a:gd name="T38" fmla="*/ 54 w 121"/>
              <a:gd name="T39" fmla="*/ 69 h 69"/>
              <a:gd name="T40" fmla="*/ 50 w 121"/>
              <a:gd name="T41" fmla="*/ 65 h 69"/>
              <a:gd name="T42" fmla="*/ 50 w 121"/>
              <a:gd name="T43" fmla="*/ 55 h 69"/>
              <a:gd name="T44" fmla="*/ 51 w 121"/>
              <a:gd name="T45" fmla="*/ 5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20" h="69">
                <a:moveTo>
                  <a:pt x="51" y="55"/>
                </a:moveTo>
                <a:cubicBezTo>
                  <a:pt x="49" y="48"/>
                  <a:pt x="48" y="40"/>
                  <a:pt x="46" y="33"/>
                </a:cubicBezTo>
                <a:cubicBezTo>
                  <a:pt x="44" y="25"/>
                  <a:pt x="36" y="20"/>
                  <a:pt x="27" y="21"/>
                </a:cubicBezTo>
                <a:cubicBezTo>
                  <a:pt x="20" y="22"/>
                  <a:pt x="14" y="24"/>
                  <a:pt x="8" y="26"/>
                </a:cubicBezTo>
                <a:cubicBezTo>
                  <a:pt x="5" y="27"/>
                  <a:pt x="4" y="27"/>
                  <a:pt x="3" y="24"/>
                </a:cubicBezTo>
                <a:cubicBezTo>
                  <a:pt x="0" y="10"/>
                  <a:pt x="1" y="8"/>
                  <a:pt x="14" y="5"/>
                </a:cubicBezTo>
                <a:cubicBezTo>
                  <a:pt x="22" y="3"/>
                  <a:pt x="30" y="2"/>
                  <a:pt x="38" y="0"/>
                </a:cubicBezTo>
                <a:cubicBezTo>
                  <a:pt x="39" y="0"/>
                  <a:pt x="41" y="1"/>
                  <a:pt x="42" y="3"/>
                </a:cubicBezTo>
                <a:cubicBezTo>
                  <a:pt x="46" y="10"/>
                  <a:pt x="52" y="15"/>
                  <a:pt x="61" y="15"/>
                </a:cubicBezTo>
                <a:cubicBezTo>
                  <a:pt x="69" y="15"/>
                  <a:pt x="76" y="11"/>
                  <a:pt x="80" y="3"/>
                </a:cubicBezTo>
                <a:cubicBezTo>
                  <a:pt x="81" y="1"/>
                  <a:pt x="83" y="0"/>
                  <a:pt x="85" y="0"/>
                </a:cubicBezTo>
                <a:cubicBezTo>
                  <a:pt x="95" y="2"/>
                  <a:pt x="105" y="5"/>
                  <a:pt x="116" y="7"/>
                </a:cubicBezTo>
                <a:cubicBezTo>
                  <a:pt x="119" y="8"/>
                  <a:pt x="121" y="10"/>
                  <a:pt x="120" y="14"/>
                </a:cubicBezTo>
                <a:cubicBezTo>
                  <a:pt x="120" y="17"/>
                  <a:pt x="120" y="21"/>
                  <a:pt x="119" y="24"/>
                </a:cubicBezTo>
                <a:cubicBezTo>
                  <a:pt x="119" y="27"/>
                  <a:pt x="117" y="27"/>
                  <a:pt x="114" y="26"/>
                </a:cubicBezTo>
                <a:cubicBezTo>
                  <a:pt x="109" y="24"/>
                  <a:pt x="104" y="22"/>
                  <a:pt x="98" y="21"/>
                </a:cubicBezTo>
                <a:cubicBezTo>
                  <a:pt x="84" y="20"/>
                  <a:pt x="77" y="25"/>
                  <a:pt x="74" y="39"/>
                </a:cubicBezTo>
                <a:cubicBezTo>
                  <a:pt x="73" y="47"/>
                  <a:pt x="73" y="55"/>
                  <a:pt x="72" y="64"/>
                </a:cubicBezTo>
                <a:cubicBezTo>
                  <a:pt x="72" y="67"/>
                  <a:pt x="71" y="69"/>
                  <a:pt x="67" y="69"/>
                </a:cubicBezTo>
                <a:cubicBezTo>
                  <a:pt x="63" y="69"/>
                  <a:pt x="58" y="69"/>
                  <a:pt x="54" y="69"/>
                </a:cubicBezTo>
                <a:cubicBezTo>
                  <a:pt x="51" y="69"/>
                  <a:pt x="50" y="68"/>
                  <a:pt x="50" y="65"/>
                </a:cubicBezTo>
                <a:cubicBezTo>
                  <a:pt x="50" y="61"/>
                  <a:pt x="50" y="58"/>
                  <a:pt x="50" y="55"/>
                </a:cubicBezTo>
                <a:cubicBezTo>
                  <a:pt x="50" y="55"/>
                  <a:pt x="50" y="55"/>
                  <a:pt x="51" y="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74" name="Freeform 29">
            <a:extLst>
              <a:ext uri="{FF2B5EF4-FFF2-40B4-BE49-F238E27FC236}">
                <a16:creationId xmlns:a16="http://schemas.microsoft.com/office/drawing/2014/main" id="{5E4A11A5-F183-41EA-94F9-0CF44D36F60C}"/>
              </a:ext>
            </a:extLst>
          </p:cNvPr>
          <p:cNvSpPr/>
          <p:nvPr/>
        </p:nvSpPr>
        <p:spPr bwMode="auto">
          <a:xfrm>
            <a:off x="7555678" y="5848064"/>
            <a:ext cx="138113" cy="139700"/>
          </a:xfrm>
          <a:custGeom>
            <a:avLst/>
            <a:gdLst>
              <a:gd name="T0" fmla="*/ 22 w 22"/>
              <a:gd name="T1" fmla="*/ 11 h 22"/>
              <a:gd name="T2" fmla="*/ 11 w 22"/>
              <a:gd name="T3" fmla="*/ 22 h 22"/>
              <a:gd name="T4" fmla="*/ 0 w 22"/>
              <a:gd name="T5" fmla="*/ 11 h 22"/>
              <a:gd name="T6" fmla="*/ 11 w 22"/>
              <a:gd name="T7" fmla="*/ 0 h 22"/>
              <a:gd name="T8" fmla="*/ 22 w 22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22" y="11"/>
                </a:moveTo>
                <a:cubicBezTo>
                  <a:pt x="22" y="17"/>
                  <a:pt x="17" y="22"/>
                  <a:pt x="11" y="22"/>
                </a:cubicBezTo>
                <a:cubicBezTo>
                  <a:pt x="5" y="22"/>
                  <a:pt x="0" y="17"/>
                  <a:pt x="0" y="11"/>
                </a:cubicBezTo>
                <a:cubicBezTo>
                  <a:pt x="0" y="5"/>
                  <a:pt x="6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82" name="Freeform 8">
            <a:extLst>
              <a:ext uri="{FF2B5EF4-FFF2-40B4-BE49-F238E27FC236}">
                <a16:creationId xmlns:a16="http://schemas.microsoft.com/office/drawing/2014/main" id="{712DBC81-E8EC-43BA-9BA8-0E898D32C06C}"/>
              </a:ext>
            </a:extLst>
          </p:cNvPr>
          <p:cNvSpPr>
            <a:spLocks noEditPoints="1"/>
          </p:cNvSpPr>
          <p:nvPr/>
        </p:nvSpPr>
        <p:spPr bwMode="auto">
          <a:xfrm>
            <a:off x="6794827" y="908558"/>
            <a:ext cx="950913" cy="982663"/>
          </a:xfrm>
          <a:custGeom>
            <a:avLst/>
            <a:gdLst>
              <a:gd name="T0" fmla="*/ 52 w 158"/>
              <a:gd name="T1" fmla="*/ 83 h 163"/>
              <a:gd name="T2" fmla="*/ 52 w 158"/>
              <a:gd name="T3" fmla="*/ 103 h 163"/>
              <a:gd name="T4" fmla="*/ 33 w 158"/>
              <a:gd name="T5" fmla="*/ 121 h 163"/>
              <a:gd name="T6" fmla="*/ 0 w 158"/>
              <a:gd name="T7" fmla="*/ 88 h 163"/>
              <a:gd name="T8" fmla="*/ 5 w 158"/>
              <a:gd name="T9" fmla="*/ 61 h 163"/>
              <a:gd name="T10" fmla="*/ 10 w 158"/>
              <a:gd name="T11" fmla="*/ 55 h 163"/>
              <a:gd name="T12" fmla="*/ 18 w 158"/>
              <a:gd name="T13" fmla="*/ 42 h 163"/>
              <a:gd name="T14" fmla="*/ 82 w 158"/>
              <a:gd name="T15" fmla="*/ 1 h 163"/>
              <a:gd name="T16" fmla="*/ 142 w 158"/>
              <a:gd name="T17" fmla="*/ 46 h 163"/>
              <a:gd name="T18" fmla="*/ 146 w 158"/>
              <a:gd name="T19" fmla="*/ 52 h 163"/>
              <a:gd name="T20" fmla="*/ 158 w 158"/>
              <a:gd name="T21" fmla="*/ 80 h 163"/>
              <a:gd name="T22" fmla="*/ 154 w 158"/>
              <a:gd name="T23" fmla="*/ 104 h 163"/>
              <a:gd name="T24" fmla="*/ 139 w 158"/>
              <a:gd name="T25" fmla="*/ 118 h 163"/>
              <a:gd name="T26" fmla="*/ 134 w 158"/>
              <a:gd name="T27" fmla="*/ 122 h 163"/>
              <a:gd name="T28" fmla="*/ 100 w 158"/>
              <a:gd name="T29" fmla="*/ 151 h 163"/>
              <a:gd name="T30" fmla="*/ 96 w 158"/>
              <a:gd name="T31" fmla="*/ 154 h 163"/>
              <a:gd name="T32" fmla="*/ 65 w 158"/>
              <a:gd name="T33" fmla="*/ 155 h 163"/>
              <a:gd name="T34" fmla="*/ 60 w 158"/>
              <a:gd name="T35" fmla="*/ 125 h 163"/>
              <a:gd name="T36" fmla="*/ 90 w 158"/>
              <a:gd name="T37" fmla="*/ 117 h 163"/>
              <a:gd name="T38" fmla="*/ 97 w 158"/>
              <a:gd name="T39" fmla="*/ 117 h 163"/>
              <a:gd name="T40" fmla="*/ 106 w 158"/>
              <a:gd name="T41" fmla="*/ 99 h 163"/>
              <a:gd name="T42" fmla="*/ 106 w 158"/>
              <a:gd name="T43" fmla="*/ 64 h 163"/>
              <a:gd name="T44" fmla="*/ 101 w 158"/>
              <a:gd name="T45" fmla="*/ 50 h 163"/>
              <a:gd name="T46" fmla="*/ 53 w 158"/>
              <a:gd name="T47" fmla="*/ 57 h 163"/>
              <a:gd name="T48" fmla="*/ 53 w 158"/>
              <a:gd name="T49" fmla="*/ 61 h 163"/>
              <a:gd name="T50" fmla="*/ 52 w 158"/>
              <a:gd name="T51" fmla="*/ 83 h 163"/>
              <a:gd name="T52" fmla="*/ 52 w 158"/>
              <a:gd name="T53" fmla="*/ 83 h 163"/>
              <a:gd name="T54" fmla="*/ 88 w 158"/>
              <a:gd name="T55" fmla="*/ 136 h 163"/>
              <a:gd name="T56" fmla="*/ 87 w 158"/>
              <a:gd name="T57" fmla="*/ 134 h 163"/>
              <a:gd name="T58" fmla="*/ 77 w 158"/>
              <a:gd name="T59" fmla="*/ 129 h 163"/>
              <a:gd name="T60" fmla="*/ 71 w 158"/>
              <a:gd name="T61" fmla="*/ 137 h 163"/>
              <a:gd name="T62" fmla="*/ 77 w 158"/>
              <a:gd name="T63" fmla="*/ 145 h 163"/>
              <a:gd name="T64" fmla="*/ 87 w 158"/>
              <a:gd name="T65" fmla="*/ 141 h 163"/>
              <a:gd name="T66" fmla="*/ 90 w 158"/>
              <a:gd name="T67" fmla="*/ 138 h 163"/>
              <a:gd name="T68" fmla="*/ 124 w 158"/>
              <a:gd name="T69" fmla="*/ 110 h 163"/>
              <a:gd name="T70" fmla="*/ 128 w 158"/>
              <a:gd name="T71" fmla="*/ 106 h 163"/>
              <a:gd name="T72" fmla="*/ 143 w 158"/>
              <a:gd name="T73" fmla="*/ 89 h 163"/>
              <a:gd name="T74" fmla="*/ 135 w 158"/>
              <a:gd name="T75" fmla="*/ 62 h 163"/>
              <a:gd name="T76" fmla="*/ 134 w 158"/>
              <a:gd name="T77" fmla="*/ 61 h 163"/>
              <a:gd name="T78" fmla="*/ 130 w 158"/>
              <a:gd name="T79" fmla="*/ 56 h 163"/>
              <a:gd name="T80" fmla="*/ 79 w 158"/>
              <a:gd name="T81" fmla="*/ 16 h 163"/>
              <a:gd name="T82" fmla="*/ 29 w 158"/>
              <a:gd name="T83" fmla="*/ 57 h 163"/>
              <a:gd name="T84" fmla="*/ 26 w 158"/>
              <a:gd name="T85" fmla="*/ 61 h 163"/>
              <a:gd name="T86" fmla="*/ 15 w 158"/>
              <a:gd name="T87" fmla="*/ 79 h 163"/>
              <a:gd name="T88" fmla="*/ 15 w 158"/>
              <a:gd name="T89" fmla="*/ 87 h 163"/>
              <a:gd name="T90" fmla="*/ 32 w 158"/>
              <a:gd name="T91" fmla="*/ 107 h 163"/>
              <a:gd name="T92" fmla="*/ 38 w 158"/>
              <a:gd name="T93" fmla="*/ 102 h 163"/>
              <a:gd name="T94" fmla="*/ 38 w 158"/>
              <a:gd name="T95" fmla="*/ 62 h 163"/>
              <a:gd name="T96" fmla="*/ 38 w 158"/>
              <a:gd name="T97" fmla="*/ 56 h 163"/>
              <a:gd name="T98" fmla="*/ 79 w 158"/>
              <a:gd name="T99" fmla="*/ 25 h 163"/>
              <a:gd name="T100" fmla="*/ 121 w 158"/>
              <a:gd name="T101" fmla="*/ 56 h 163"/>
              <a:gd name="T102" fmla="*/ 121 w 158"/>
              <a:gd name="T103" fmla="*/ 59 h 163"/>
              <a:gd name="T104" fmla="*/ 121 w 158"/>
              <a:gd name="T105" fmla="*/ 104 h 163"/>
              <a:gd name="T106" fmla="*/ 121 w 158"/>
              <a:gd name="T107" fmla="*/ 110 h 163"/>
              <a:gd name="T108" fmla="*/ 88 w 158"/>
              <a:gd name="T109" fmla="*/ 136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8" h="163">
                <a:moveTo>
                  <a:pt x="52" y="83"/>
                </a:moveTo>
                <a:cubicBezTo>
                  <a:pt x="52" y="90"/>
                  <a:pt x="53" y="97"/>
                  <a:pt x="52" y="103"/>
                </a:cubicBezTo>
                <a:cubicBezTo>
                  <a:pt x="52" y="115"/>
                  <a:pt x="45" y="122"/>
                  <a:pt x="33" y="121"/>
                </a:cubicBezTo>
                <a:cubicBezTo>
                  <a:pt x="16" y="120"/>
                  <a:pt x="1" y="106"/>
                  <a:pt x="0" y="88"/>
                </a:cubicBezTo>
                <a:cubicBezTo>
                  <a:pt x="0" y="79"/>
                  <a:pt x="0" y="70"/>
                  <a:pt x="5" y="61"/>
                </a:cubicBezTo>
                <a:cubicBezTo>
                  <a:pt x="6" y="59"/>
                  <a:pt x="8" y="57"/>
                  <a:pt x="10" y="55"/>
                </a:cubicBezTo>
                <a:cubicBezTo>
                  <a:pt x="14" y="52"/>
                  <a:pt x="16" y="47"/>
                  <a:pt x="18" y="42"/>
                </a:cubicBezTo>
                <a:cubicBezTo>
                  <a:pt x="29" y="16"/>
                  <a:pt x="54" y="0"/>
                  <a:pt x="82" y="1"/>
                </a:cubicBezTo>
                <a:cubicBezTo>
                  <a:pt x="109" y="2"/>
                  <a:pt x="133" y="20"/>
                  <a:pt x="142" y="46"/>
                </a:cubicBezTo>
                <a:cubicBezTo>
                  <a:pt x="143" y="48"/>
                  <a:pt x="145" y="51"/>
                  <a:pt x="146" y="52"/>
                </a:cubicBezTo>
                <a:cubicBezTo>
                  <a:pt x="154" y="60"/>
                  <a:pt x="158" y="69"/>
                  <a:pt x="158" y="80"/>
                </a:cubicBezTo>
                <a:cubicBezTo>
                  <a:pt x="158" y="88"/>
                  <a:pt x="158" y="96"/>
                  <a:pt x="154" y="104"/>
                </a:cubicBezTo>
                <a:cubicBezTo>
                  <a:pt x="150" y="110"/>
                  <a:pt x="145" y="114"/>
                  <a:pt x="139" y="118"/>
                </a:cubicBezTo>
                <a:cubicBezTo>
                  <a:pt x="137" y="119"/>
                  <a:pt x="135" y="120"/>
                  <a:pt x="134" y="122"/>
                </a:cubicBezTo>
                <a:cubicBezTo>
                  <a:pt x="126" y="136"/>
                  <a:pt x="115" y="145"/>
                  <a:pt x="100" y="151"/>
                </a:cubicBezTo>
                <a:cubicBezTo>
                  <a:pt x="98" y="151"/>
                  <a:pt x="97" y="153"/>
                  <a:pt x="96" y="154"/>
                </a:cubicBezTo>
                <a:cubicBezTo>
                  <a:pt x="87" y="162"/>
                  <a:pt x="74" y="163"/>
                  <a:pt x="65" y="155"/>
                </a:cubicBezTo>
                <a:cubicBezTo>
                  <a:pt x="56" y="148"/>
                  <a:pt x="54" y="135"/>
                  <a:pt x="60" y="125"/>
                </a:cubicBezTo>
                <a:cubicBezTo>
                  <a:pt x="66" y="115"/>
                  <a:pt x="80" y="111"/>
                  <a:pt x="90" y="117"/>
                </a:cubicBezTo>
                <a:cubicBezTo>
                  <a:pt x="93" y="119"/>
                  <a:pt x="94" y="118"/>
                  <a:pt x="97" y="117"/>
                </a:cubicBezTo>
                <a:cubicBezTo>
                  <a:pt x="103" y="112"/>
                  <a:pt x="107" y="107"/>
                  <a:pt x="106" y="99"/>
                </a:cubicBezTo>
                <a:cubicBezTo>
                  <a:pt x="106" y="87"/>
                  <a:pt x="106" y="75"/>
                  <a:pt x="106" y="64"/>
                </a:cubicBezTo>
                <a:cubicBezTo>
                  <a:pt x="106" y="58"/>
                  <a:pt x="105" y="54"/>
                  <a:pt x="101" y="50"/>
                </a:cubicBezTo>
                <a:cubicBezTo>
                  <a:pt x="88" y="34"/>
                  <a:pt x="62" y="38"/>
                  <a:pt x="53" y="57"/>
                </a:cubicBezTo>
                <a:cubicBezTo>
                  <a:pt x="53" y="58"/>
                  <a:pt x="53" y="60"/>
                  <a:pt x="53" y="61"/>
                </a:cubicBezTo>
                <a:cubicBezTo>
                  <a:pt x="52" y="68"/>
                  <a:pt x="52" y="76"/>
                  <a:pt x="52" y="83"/>
                </a:cubicBezTo>
                <a:cubicBezTo>
                  <a:pt x="52" y="83"/>
                  <a:pt x="52" y="83"/>
                  <a:pt x="52" y="83"/>
                </a:cubicBezTo>
                <a:close/>
                <a:moveTo>
                  <a:pt x="88" y="136"/>
                </a:moveTo>
                <a:cubicBezTo>
                  <a:pt x="88" y="135"/>
                  <a:pt x="87" y="135"/>
                  <a:pt x="87" y="134"/>
                </a:cubicBezTo>
                <a:cubicBezTo>
                  <a:pt x="85" y="130"/>
                  <a:pt x="81" y="128"/>
                  <a:pt x="77" y="129"/>
                </a:cubicBezTo>
                <a:cubicBezTo>
                  <a:pt x="73" y="131"/>
                  <a:pt x="71" y="133"/>
                  <a:pt x="71" y="137"/>
                </a:cubicBezTo>
                <a:cubicBezTo>
                  <a:pt x="71" y="141"/>
                  <a:pt x="73" y="144"/>
                  <a:pt x="77" y="145"/>
                </a:cubicBezTo>
                <a:cubicBezTo>
                  <a:pt x="81" y="146"/>
                  <a:pt x="84" y="145"/>
                  <a:pt x="87" y="141"/>
                </a:cubicBezTo>
                <a:cubicBezTo>
                  <a:pt x="88" y="140"/>
                  <a:pt x="89" y="139"/>
                  <a:pt x="90" y="138"/>
                </a:cubicBezTo>
                <a:cubicBezTo>
                  <a:pt x="106" y="134"/>
                  <a:pt x="117" y="125"/>
                  <a:pt x="124" y="110"/>
                </a:cubicBezTo>
                <a:cubicBezTo>
                  <a:pt x="125" y="108"/>
                  <a:pt x="126" y="107"/>
                  <a:pt x="128" y="106"/>
                </a:cubicBezTo>
                <a:cubicBezTo>
                  <a:pt x="136" y="104"/>
                  <a:pt x="142" y="98"/>
                  <a:pt x="143" y="89"/>
                </a:cubicBezTo>
                <a:cubicBezTo>
                  <a:pt x="145" y="79"/>
                  <a:pt x="145" y="70"/>
                  <a:pt x="135" y="62"/>
                </a:cubicBezTo>
                <a:cubicBezTo>
                  <a:pt x="135" y="62"/>
                  <a:pt x="134" y="62"/>
                  <a:pt x="134" y="61"/>
                </a:cubicBezTo>
                <a:cubicBezTo>
                  <a:pt x="131" y="60"/>
                  <a:pt x="130" y="59"/>
                  <a:pt x="130" y="56"/>
                </a:cubicBezTo>
                <a:cubicBezTo>
                  <a:pt x="124" y="32"/>
                  <a:pt x="103" y="16"/>
                  <a:pt x="79" y="16"/>
                </a:cubicBezTo>
                <a:cubicBezTo>
                  <a:pt x="55" y="16"/>
                  <a:pt x="35" y="32"/>
                  <a:pt x="29" y="57"/>
                </a:cubicBezTo>
                <a:cubicBezTo>
                  <a:pt x="28" y="58"/>
                  <a:pt x="27" y="60"/>
                  <a:pt x="26" y="61"/>
                </a:cubicBezTo>
                <a:cubicBezTo>
                  <a:pt x="19" y="65"/>
                  <a:pt x="15" y="71"/>
                  <a:pt x="15" y="79"/>
                </a:cubicBezTo>
                <a:cubicBezTo>
                  <a:pt x="15" y="82"/>
                  <a:pt x="15" y="84"/>
                  <a:pt x="15" y="87"/>
                </a:cubicBezTo>
                <a:cubicBezTo>
                  <a:pt x="16" y="97"/>
                  <a:pt x="23" y="105"/>
                  <a:pt x="32" y="107"/>
                </a:cubicBezTo>
                <a:cubicBezTo>
                  <a:pt x="37" y="107"/>
                  <a:pt x="38" y="107"/>
                  <a:pt x="38" y="102"/>
                </a:cubicBezTo>
                <a:cubicBezTo>
                  <a:pt x="38" y="89"/>
                  <a:pt x="38" y="76"/>
                  <a:pt x="38" y="62"/>
                </a:cubicBezTo>
                <a:cubicBezTo>
                  <a:pt x="38" y="60"/>
                  <a:pt x="37" y="58"/>
                  <a:pt x="38" y="56"/>
                </a:cubicBezTo>
                <a:cubicBezTo>
                  <a:pt x="43" y="38"/>
                  <a:pt x="60" y="25"/>
                  <a:pt x="79" y="25"/>
                </a:cubicBezTo>
                <a:cubicBezTo>
                  <a:pt x="99" y="25"/>
                  <a:pt x="115" y="38"/>
                  <a:pt x="121" y="56"/>
                </a:cubicBezTo>
                <a:cubicBezTo>
                  <a:pt x="121" y="57"/>
                  <a:pt x="121" y="58"/>
                  <a:pt x="121" y="59"/>
                </a:cubicBezTo>
                <a:cubicBezTo>
                  <a:pt x="121" y="74"/>
                  <a:pt x="121" y="89"/>
                  <a:pt x="121" y="104"/>
                </a:cubicBezTo>
                <a:cubicBezTo>
                  <a:pt x="121" y="106"/>
                  <a:pt x="122" y="108"/>
                  <a:pt x="121" y="110"/>
                </a:cubicBezTo>
                <a:cubicBezTo>
                  <a:pt x="114" y="124"/>
                  <a:pt x="103" y="132"/>
                  <a:pt x="88" y="1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83" name="Freeform 13">
            <a:extLst>
              <a:ext uri="{FF2B5EF4-FFF2-40B4-BE49-F238E27FC236}">
                <a16:creationId xmlns:a16="http://schemas.microsoft.com/office/drawing/2014/main" id="{0403BCE8-1294-4A88-B2CF-023CFC026D89}"/>
              </a:ext>
            </a:extLst>
          </p:cNvPr>
          <p:cNvSpPr>
            <a:spLocks noEditPoints="1"/>
          </p:cNvSpPr>
          <p:nvPr/>
        </p:nvSpPr>
        <p:spPr bwMode="auto">
          <a:xfrm>
            <a:off x="5415289" y="903795"/>
            <a:ext cx="915988" cy="993775"/>
          </a:xfrm>
          <a:custGeom>
            <a:avLst/>
            <a:gdLst>
              <a:gd name="T0" fmla="*/ 0 w 152"/>
              <a:gd name="T1" fmla="*/ 104 h 165"/>
              <a:gd name="T2" fmla="*/ 17 w 152"/>
              <a:gd name="T3" fmla="*/ 93 h 165"/>
              <a:gd name="T4" fmla="*/ 22 w 152"/>
              <a:gd name="T5" fmla="*/ 88 h 165"/>
              <a:gd name="T6" fmla="*/ 33 w 152"/>
              <a:gd name="T7" fmla="*/ 62 h 165"/>
              <a:gd name="T8" fmla="*/ 33 w 152"/>
              <a:gd name="T9" fmla="*/ 39 h 165"/>
              <a:gd name="T10" fmla="*/ 45 w 152"/>
              <a:gd name="T11" fmla="*/ 20 h 165"/>
              <a:gd name="T12" fmla="*/ 68 w 152"/>
              <a:gd name="T13" fmla="*/ 26 h 165"/>
              <a:gd name="T14" fmla="*/ 69 w 152"/>
              <a:gd name="T15" fmla="*/ 27 h 165"/>
              <a:gd name="T16" fmla="*/ 80 w 152"/>
              <a:gd name="T17" fmla="*/ 12 h 165"/>
              <a:gd name="T18" fmla="*/ 108 w 152"/>
              <a:gd name="T19" fmla="*/ 6 h 165"/>
              <a:gd name="T20" fmla="*/ 112 w 152"/>
              <a:gd name="T21" fmla="*/ 6 h 165"/>
              <a:gd name="T22" fmla="*/ 134 w 152"/>
              <a:gd name="T23" fmla="*/ 19 h 165"/>
              <a:gd name="T24" fmla="*/ 137 w 152"/>
              <a:gd name="T25" fmla="*/ 23 h 165"/>
              <a:gd name="T26" fmla="*/ 145 w 152"/>
              <a:gd name="T27" fmla="*/ 38 h 165"/>
              <a:gd name="T28" fmla="*/ 147 w 152"/>
              <a:gd name="T29" fmla="*/ 44 h 165"/>
              <a:gd name="T30" fmla="*/ 146 w 152"/>
              <a:gd name="T31" fmla="*/ 67 h 165"/>
              <a:gd name="T32" fmla="*/ 106 w 152"/>
              <a:gd name="T33" fmla="*/ 110 h 165"/>
              <a:gd name="T34" fmla="*/ 64 w 152"/>
              <a:gd name="T35" fmla="*/ 163 h 165"/>
              <a:gd name="T36" fmla="*/ 62 w 152"/>
              <a:gd name="T37" fmla="*/ 165 h 165"/>
              <a:gd name="T38" fmla="*/ 0 w 152"/>
              <a:gd name="T39" fmla="*/ 104 h 165"/>
              <a:gd name="T40" fmla="*/ 92 w 152"/>
              <a:gd name="T41" fmla="*/ 61 h 165"/>
              <a:gd name="T42" fmla="*/ 100 w 152"/>
              <a:gd name="T43" fmla="*/ 51 h 165"/>
              <a:gd name="T44" fmla="*/ 118 w 152"/>
              <a:gd name="T45" fmla="*/ 29 h 165"/>
              <a:gd name="T46" fmla="*/ 117 w 152"/>
              <a:gd name="T47" fmla="*/ 21 h 165"/>
              <a:gd name="T48" fmla="*/ 111 w 152"/>
              <a:gd name="T49" fmla="*/ 23 h 165"/>
              <a:gd name="T50" fmla="*/ 88 w 152"/>
              <a:gd name="T51" fmla="*/ 49 h 165"/>
              <a:gd name="T52" fmla="*/ 82 w 152"/>
              <a:gd name="T53" fmla="*/ 49 h 165"/>
              <a:gd name="T54" fmla="*/ 99 w 152"/>
              <a:gd name="T55" fmla="*/ 26 h 165"/>
              <a:gd name="T56" fmla="*/ 99 w 152"/>
              <a:gd name="T57" fmla="*/ 18 h 165"/>
              <a:gd name="T58" fmla="*/ 92 w 152"/>
              <a:gd name="T59" fmla="*/ 20 h 165"/>
              <a:gd name="T60" fmla="*/ 77 w 152"/>
              <a:gd name="T61" fmla="*/ 41 h 165"/>
              <a:gd name="T62" fmla="*/ 66 w 152"/>
              <a:gd name="T63" fmla="*/ 54 h 165"/>
              <a:gd name="T64" fmla="*/ 60 w 152"/>
              <a:gd name="T65" fmla="*/ 55 h 165"/>
              <a:gd name="T66" fmla="*/ 57 w 152"/>
              <a:gd name="T67" fmla="*/ 50 h 165"/>
              <a:gd name="T68" fmla="*/ 57 w 152"/>
              <a:gd name="T69" fmla="*/ 39 h 165"/>
              <a:gd name="T70" fmla="*/ 52 w 152"/>
              <a:gd name="T71" fmla="*/ 33 h 165"/>
              <a:gd name="T72" fmla="*/ 48 w 152"/>
              <a:gd name="T73" fmla="*/ 40 h 165"/>
              <a:gd name="T74" fmla="*/ 48 w 152"/>
              <a:gd name="T75" fmla="*/ 76 h 165"/>
              <a:gd name="T76" fmla="*/ 46 w 152"/>
              <a:gd name="T77" fmla="*/ 83 h 165"/>
              <a:gd name="T78" fmla="*/ 19 w 152"/>
              <a:gd name="T79" fmla="*/ 110 h 165"/>
              <a:gd name="T80" fmla="*/ 57 w 152"/>
              <a:gd name="T81" fmla="*/ 146 h 165"/>
              <a:gd name="T82" fmla="*/ 59 w 152"/>
              <a:gd name="T83" fmla="*/ 143 h 165"/>
              <a:gd name="T84" fmla="*/ 82 w 152"/>
              <a:gd name="T85" fmla="*/ 113 h 165"/>
              <a:gd name="T86" fmla="*/ 100 w 152"/>
              <a:gd name="T87" fmla="*/ 96 h 165"/>
              <a:gd name="T88" fmla="*/ 133 w 152"/>
              <a:gd name="T89" fmla="*/ 59 h 165"/>
              <a:gd name="T90" fmla="*/ 134 w 152"/>
              <a:gd name="T91" fmla="*/ 52 h 165"/>
              <a:gd name="T92" fmla="*/ 127 w 152"/>
              <a:gd name="T93" fmla="*/ 53 h 165"/>
              <a:gd name="T94" fmla="*/ 109 w 152"/>
              <a:gd name="T95" fmla="*/ 72 h 165"/>
              <a:gd name="T96" fmla="*/ 103 w 152"/>
              <a:gd name="T97" fmla="*/ 71 h 165"/>
              <a:gd name="T98" fmla="*/ 122 w 152"/>
              <a:gd name="T99" fmla="*/ 49 h 165"/>
              <a:gd name="T100" fmla="*/ 129 w 152"/>
              <a:gd name="T101" fmla="*/ 41 h 165"/>
              <a:gd name="T102" fmla="*/ 129 w 152"/>
              <a:gd name="T103" fmla="*/ 36 h 165"/>
              <a:gd name="T104" fmla="*/ 123 w 152"/>
              <a:gd name="T105" fmla="*/ 35 h 165"/>
              <a:gd name="T106" fmla="*/ 119 w 152"/>
              <a:gd name="T107" fmla="*/ 39 h 165"/>
              <a:gd name="T108" fmla="*/ 94 w 152"/>
              <a:gd name="T109" fmla="*/ 62 h 165"/>
              <a:gd name="T110" fmla="*/ 95 w 152"/>
              <a:gd name="T111" fmla="*/ 63 h 165"/>
              <a:gd name="T112" fmla="*/ 92 w 152"/>
              <a:gd name="T113" fmla="*/ 61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2" h="165">
                <a:moveTo>
                  <a:pt x="0" y="104"/>
                </a:moveTo>
                <a:cubicBezTo>
                  <a:pt x="6" y="100"/>
                  <a:pt x="11" y="97"/>
                  <a:pt x="17" y="93"/>
                </a:cubicBezTo>
                <a:cubicBezTo>
                  <a:pt x="19" y="92"/>
                  <a:pt x="20" y="90"/>
                  <a:pt x="22" y="88"/>
                </a:cubicBezTo>
                <a:cubicBezTo>
                  <a:pt x="31" y="81"/>
                  <a:pt x="35" y="73"/>
                  <a:pt x="33" y="62"/>
                </a:cubicBezTo>
                <a:cubicBezTo>
                  <a:pt x="32" y="54"/>
                  <a:pt x="33" y="47"/>
                  <a:pt x="33" y="39"/>
                </a:cubicBezTo>
                <a:cubicBezTo>
                  <a:pt x="33" y="29"/>
                  <a:pt x="37" y="23"/>
                  <a:pt x="45" y="20"/>
                </a:cubicBezTo>
                <a:cubicBezTo>
                  <a:pt x="54" y="17"/>
                  <a:pt x="61" y="19"/>
                  <a:pt x="68" y="26"/>
                </a:cubicBezTo>
                <a:cubicBezTo>
                  <a:pt x="68" y="26"/>
                  <a:pt x="68" y="27"/>
                  <a:pt x="69" y="27"/>
                </a:cubicBezTo>
                <a:cubicBezTo>
                  <a:pt x="72" y="22"/>
                  <a:pt x="76" y="17"/>
                  <a:pt x="80" y="12"/>
                </a:cubicBezTo>
                <a:cubicBezTo>
                  <a:pt x="87" y="2"/>
                  <a:pt x="96" y="0"/>
                  <a:pt x="108" y="6"/>
                </a:cubicBezTo>
                <a:cubicBezTo>
                  <a:pt x="109" y="6"/>
                  <a:pt x="110" y="6"/>
                  <a:pt x="112" y="6"/>
                </a:cubicBezTo>
                <a:cubicBezTo>
                  <a:pt x="122" y="4"/>
                  <a:pt x="130" y="9"/>
                  <a:pt x="134" y="19"/>
                </a:cubicBezTo>
                <a:cubicBezTo>
                  <a:pt x="135" y="21"/>
                  <a:pt x="136" y="22"/>
                  <a:pt x="137" y="23"/>
                </a:cubicBezTo>
                <a:cubicBezTo>
                  <a:pt x="142" y="27"/>
                  <a:pt x="144" y="32"/>
                  <a:pt x="145" y="38"/>
                </a:cubicBezTo>
                <a:cubicBezTo>
                  <a:pt x="145" y="40"/>
                  <a:pt x="146" y="42"/>
                  <a:pt x="147" y="44"/>
                </a:cubicBezTo>
                <a:cubicBezTo>
                  <a:pt x="152" y="51"/>
                  <a:pt x="152" y="61"/>
                  <a:pt x="146" y="67"/>
                </a:cubicBezTo>
                <a:cubicBezTo>
                  <a:pt x="133" y="82"/>
                  <a:pt x="121" y="97"/>
                  <a:pt x="106" y="110"/>
                </a:cubicBezTo>
                <a:cubicBezTo>
                  <a:pt x="89" y="125"/>
                  <a:pt x="76" y="143"/>
                  <a:pt x="64" y="163"/>
                </a:cubicBezTo>
                <a:cubicBezTo>
                  <a:pt x="64" y="163"/>
                  <a:pt x="63" y="164"/>
                  <a:pt x="62" y="165"/>
                </a:cubicBezTo>
                <a:cubicBezTo>
                  <a:pt x="33" y="154"/>
                  <a:pt x="9" y="136"/>
                  <a:pt x="0" y="104"/>
                </a:cubicBezTo>
                <a:close/>
                <a:moveTo>
                  <a:pt x="92" y="61"/>
                </a:moveTo>
                <a:cubicBezTo>
                  <a:pt x="95" y="57"/>
                  <a:pt x="97" y="54"/>
                  <a:pt x="100" y="51"/>
                </a:cubicBezTo>
                <a:cubicBezTo>
                  <a:pt x="106" y="44"/>
                  <a:pt x="112" y="36"/>
                  <a:pt x="118" y="29"/>
                </a:cubicBezTo>
                <a:cubicBezTo>
                  <a:pt x="121" y="25"/>
                  <a:pt x="121" y="22"/>
                  <a:pt x="117" y="21"/>
                </a:cubicBezTo>
                <a:cubicBezTo>
                  <a:pt x="116" y="21"/>
                  <a:pt x="113" y="22"/>
                  <a:pt x="111" y="23"/>
                </a:cubicBezTo>
                <a:cubicBezTo>
                  <a:pt x="103" y="32"/>
                  <a:pt x="96" y="40"/>
                  <a:pt x="88" y="49"/>
                </a:cubicBezTo>
                <a:cubicBezTo>
                  <a:pt x="86" y="52"/>
                  <a:pt x="84" y="52"/>
                  <a:pt x="82" y="49"/>
                </a:cubicBezTo>
                <a:cubicBezTo>
                  <a:pt x="88" y="41"/>
                  <a:pt x="94" y="33"/>
                  <a:pt x="99" y="26"/>
                </a:cubicBezTo>
                <a:cubicBezTo>
                  <a:pt x="101" y="23"/>
                  <a:pt x="102" y="20"/>
                  <a:pt x="99" y="18"/>
                </a:cubicBezTo>
                <a:cubicBezTo>
                  <a:pt x="96" y="16"/>
                  <a:pt x="94" y="18"/>
                  <a:pt x="92" y="20"/>
                </a:cubicBezTo>
                <a:cubicBezTo>
                  <a:pt x="87" y="27"/>
                  <a:pt x="82" y="34"/>
                  <a:pt x="77" y="41"/>
                </a:cubicBezTo>
                <a:cubicBezTo>
                  <a:pt x="74" y="45"/>
                  <a:pt x="70" y="50"/>
                  <a:pt x="66" y="54"/>
                </a:cubicBezTo>
                <a:cubicBezTo>
                  <a:pt x="65" y="55"/>
                  <a:pt x="62" y="56"/>
                  <a:pt x="60" y="55"/>
                </a:cubicBezTo>
                <a:cubicBezTo>
                  <a:pt x="59" y="55"/>
                  <a:pt x="57" y="52"/>
                  <a:pt x="57" y="50"/>
                </a:cubicBezTo>
                <a:cubicBezTo>
                  <a:pt x="56" y="47"/>
                  <a:pt x="57" y="43"/>
                  <a:pt x="57" y="39"/>
                </a:cubicBezTo>
                <a:cubicBezTo>
                  <a:pt x="57" y="36"/>
                  <a:pt x="56" y="33"/>
                  <a:pt x="52" y="33"/>
                </a:cubicBezTo>
                <a:cubicBezTo>
                  <a:pt x="48" y="34"/>
                  <a:pt x="48" y="36"/>
                  <a:pt x="48" y="40"/>
                </a:cubicBezTo>
                <a:cubicBezTo>
                  <a:pt x="48" y="52"/>
                  <a:pt x="48" y="64"/>
                  <a:pt x="48" y="76"/>
                </a:cubicBezTo>
                <a:cubicBezTo>
                  <a:pt x="48" y="78"/>
                  <a:pt x="48" y="81"/>
                  <a:pt x="46" y="83"/>
                </a:cubicBezTo>
                <a:cubicBezTo>
                  <a:pt x="39" y="94"/>
                  <a:pt x="30" y="103"/>
                  <a:pt x="19" y="110"/>
                </a:cubicBezTo>
                <a:cubicBezTo>
                  <a:pt x="23" y="124"/>
                  <a:pt x="41" y="141"/>
                  <a:pt x="57" y="146"/>
                </a:cubicBezTo>
                <a:cubicBezTo>
                  <a:pt x="58" y="145"/>
                  <a:pt x="58" y="144"/>
                  <a:pt x="59" y="143"/>
                </a:cubicBezTo>
                <a:cubicBezTo>
                  <a:pt x="67" y="133"/>
                  <a:pt x="74" y="122"/>
                  <a:pt x="82" y="113"/>
                </a:cubicBezTo>
                <a:cubicBezTo>
                  <a:pt x="88" y="106"/>
                  <a:pt x="95" y="102"/>
                  <a:pt x="100" y="96"/>
                </a:cubicBezTo>
                <a:cubicBezTo>
                  <a:pt x="112" y="84"/>
                  <a:pt x="122" y="72"/>
                  <a:pt x="133" y="59"/>
                </a:cubicBezTo>
                <a:cubicBezTo>
                  <a:pt x="136" y="57"/>
                  <a:pt x="137" y="55"/>
                  <a:pt x="134" y="52"/>
                </a:cubicBezTo>
                <a:cubicBezTo>
                  <a:pt x="132" y="49"/>
                  <a:pt x="129" y="51"/>
                  <a:pt x="127" y="53"/>
                </a:cubicBezTo>
                <a:cubicBezTo>
                  <a:pt x="121" y="59"/>
                  <a:pt x="115" y="65"/>
                  <a:pt x="109" y="72"/>
                </a:cubicBezTo>
                <a:cubicBezTo>
                  <a:pt x="106" y="74"/>
                  <a:pt x="105" y="74"/>
                  <a:pt x="103" y="71"/>
                </a:cubicBezTo>
                <a:cubicBezTo>
                  <a:pt x="109" y="63"/>
                  <a:pt x="116" y="56"/>
                  <a:pt x="122" y="49"/>
                </a:cubicBezTo>
                <a:cubicBezTo>
                  <a:pt x="125" y="46"/>
                  <a:pt x="127" y="44"/>
                  <a:pt x="129" y="41"/>
                </a:cubicBezTo>
                <a:cubicBezTo>
                  <a:pt x="130" y="40"/>
                  <a:pt x="130" y="36"/>
                  <a:pt x="129" y="36"/>
                </a:cubicBezTo>
                <a:cubicBezTo>
                  <a:pt x="127" y="35"/>
                  <a:pt x="125" y="35"/>
                  <a:pt x="123" y="35"/>
                </a:cubicBezTo>
                <a:cubicBezTo>
                  <a:pt x="121" y="36"/>
                  <a:pt x="120" y="37"/>
                  <a:pt x="119" y="39"/>
                </a:cubicBezTo>
                <a:cubicBezTo>
                  <a:pt x="111" y="46"/>
                  <a:pt x="102" y="54"/>
                  <a:pt x="94" y="62"/>
                </a:cubicBezTo>
                <a:cubicBezTo>
                  <a:pt x="94" y="63"/>
                  <a:pt x="94" y="63"/>
                  <a:pt x="95" y="63"/>
                </a:cubicBezTo>
                <a:cubicBezTo>
                  <a:pt x="94" y="63"/>
                  <a:pt x="93" y="62"/>
                  <a:pt x="92" y="6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84" name="Freeform 87">
            <a:extLst>
              <a:ext uri="{FF2B5EF4-FFF2-40B4-BE49-F238E27FC236}">
                <a16:creationId xmlns:a16="http://schemas.microsoft.com/office/drawing/2014/main" id="{AEE63AE2-9E63-45EF-8995-88B8900A4E0E}"/>
              </a:ext>
            </a:extLst>
          </p:cNvPr>
          <p:cNvSpPr>
            <a:spLocks noEditPoints="1"/>
          </p:cNvSpPr>
          <p:nvPr/>
        </p:nvSpPr>
        <p:spPr bwMode="auto">
          <a:xfrm>
            <a:off x="8161664" y="908558"/>
            <a:ext cx="987425" cy="982663"/>
          </a:xfrm>
          <a:custGeom>
            <a:avLst/>
            <a:gdLst>
              <a:gd name="T0" fmla="*/ 149 w 164"/>
              <a:gd name="T1" fmla="*/ 37 h 163"/>
              <a:gd name="T2" fmla="*/ 128 w 164"/>
              <a:gd name="T3" fmla="*/ 27 h 163"/>
              <a:gd name="T4" fmla="*/ 83 w 164"/>
              <a:gd name="T5" fmla="*/ 11 h 163"/>
              <a:gd name="T6" fmla="*/ 80 w 164"/>
              <a:gd name="T7" fmla="*/ 9 h 163"/>
              <a:gd name="T8" fmla="*/ 59 w 164"/>
              <a:gd name="T9" fmla="*/ 2 h 163"/>
              <a:gd name="T10" fmla="*/ 44 w 164"/>
              <a:gd name="T11" fmla="*/ 17 h 163"/>
              <a:gd name="T12" fmla="*/ 27 w 164"/>
              <a:gd name="T13" fmla="*/ 75 h 163"/>
              <a:gd name="T14" fmla="*/ 27 w 164"/>
              <a:gd name="T15" fmla="*/ 75 h 163"/>
              <a:gd name="T16" fmla="*/ 18 w 164"/>
              <a:gd name="T17" fmla="*/ 106 h 163"/>
              <a:gd name="T18" fmla="*/ 18 w 164"/>
              <a:gd name="T19" fmla="*/ 106 h 163"/>
              <a:gd name="T20" fmla="*/ 17 w 164"/>
              <a:gd name="T21" fmla="*/ 108 h 163"/>
              <a:gd name="T22" fmla="*/ 11 w 164"/>
              <a:gd name="T23" fmla="*/ 121 h 163"/>
              <a:gd name="T24" fmla="*/ 16 w 164"/>
              <a:gd name="T25" fmla="*/ 155 h 163"/>
              <a:gd name="T26" fmla="*/ 28 w 164"/>
              <a:gd name="T27" fmla="*/ 160 h 163"/>
              <a:gd name="T28" fmla="*/ 56 w 164"/>
              <a:gd name="T29" fmla="*/ 134 h 163"/>
              <a:gd name="T30" fmla="*/ 57 w 164"/>
              <a:gd name="T31" fmla="*/ 119 h 163"/>
              <a:gd name="T32" fmla="*/ 59 w 164"/>
              <a:gd name="T33" fmla="*/ 110 h 163"/>
              <a:gd name="T34" fmla="*/ 73 w 164"/>
              <a:gd name="T35" fmla="*/ 101 h 163"/>
              <a:gd name="T36" fmla="*/ 85 w 164"/>
              <a:gd name="T37" fmla="*/ 105 h 163"/>
              <a:gd name="T38" fmla="*/ 95 w 164"/>
              <a:gd name="T39" fmla="*/ 113 h 163"/>
              <a:gd name="T40" fmla="*/ 126 w 164"/>
              <a:gd name="T41" fmla="*/ 126 h 163"/>
              <a:gd name="T42" fmla="*/ 146 w 164"/>
              <a:gd name="T43" fmla="*/ 116 h 163"/>
              <a:gd name="T44" fmla="*/ 163 w 164"/>
              <a:gd name="T45" fmla="*/ 56 h 163"/>
              <a:gd name="T46" fmla="*/ 149 w 164"/>
              <a:gd name="T47" fmla="*/ 37 h 163"/>
              <a:gd name="T48" fmla="*/ 46 w 164"/>
              <a:gd name="T49" fmla="*/ 104 h 163"/>
              <a:gd name="T50" fmla="*/ 39 w 164"/>
              <a:gd name="T51" fmla="*/ 128 h 163"/>
              <a:gd name="T52" fmla="*/ 40 w 164"/>
              <a:gd name="T53" fmla="*/ 133 h 163"/>
              <a:gd name="T54" fmla="*/ 40 w 164"/>
              <a:gd name="T55" fmla="*/ 142 h 163"/>
              <a:gd name="T56" fmla="*/ 31 w 164"/>
              <a:gd name="T57" fmla="*/ 145 h 163"/>
              <a:gd name="T58" fmla="*/ 24 w 164"/>
              <a:gd name="T59" fmla="*/ 143 h 163"/>
              <a:gd name="T60" fmla="*/ 23 w 164"/>
              <a:gd name="T61" fmla="*/ 130 h 163"/>
              <a:gd name="T62" fmla="*/ 30 w 164"/>
              <a:gd name="T63" fmla="*/ 117 h 163"/>
              <a:gd name="T64" fmla="*/ 32 w 164"/>
              <a:gd name="T65" fmla="*/ 111 h 163"/>
              <a:gd name="T66" fmla="*/ 35 w 164"/>
              <a:gd name="T67" fmla="*/ 98 h 163"/>
              <a:gd name="T68" fmla="*/ 35 w 164"/>
              <a:gd name="T69" fmla="*/ 98 h 163"/>
              <a:gd name="T70" fmla="*/ 38 w 164"/>
              <a:gd name="T71" fmla="*/ 91 h 163"/>
              <a:gd name="T72" fmla="*/ 48 w 164"/>
              <a:gd name="T73" fmla="*/ 57 h 163"/>
              <a:gd name="T74" fmla="*/ 58 w 164"/>
              <a:gd name="T75" fmla="*/ 22 h 163"/>
              <a:gd name="T76" fmla="*/ 61 w 164"/>
              <a:gd name="T77" fmla="*/ 17 h 163"/>
              <a:gd name="T78" fmla="*/ 67 w 164"/>
              <a:gd name="T79" fmla="*/ 17 h 163"/>
              <a:gd name="T80" fmla="*/ 69 w 164"/>
              <a:gd name="T81" fmla="*/ 24 h 163"/>
              <a:gd name="T82" fmla="*/ 61 w 164"/>
              <a:gd name="T83" fmla="*/ 52 h 163"/>
              <a:gd name="T84" fmla="*/ 46 w 164"/>
              <a:gd name="T85" fmla="*/ 104 h 163"/>
              <a:gd name="T86" fmla="*/ 148 w 164"/>
              <a:gd name="T87" fmla="*/ 57 h 163"/>
              <a:gd name="T88" fmla="*/ 133 w 164"/>
              <a:gd name="T89" fmla="*/ 109 h 163"/>
              <a:gd name="T90" fmla="*/ 128 w 164"/>
              <a:gd name="T91" fmla="*/ 112 h 163"/>
              <a:gd name="T92" fmla="*/ 108 w 164"/>
              <a:gd name="T93" fmla="*/ 104 h 163"/>
              <a:gd name="T94" fmla="*/ 96 w 164"/>
              <a:gd name="T95" fmla="*/ 95 h 163"/>
              <a:gd name="T96" fmla="*/ 63 w 164"/>
              <a:gd name="T97" fmla="*/ 86 h 163"/>
              <a:gd name="T98" fmla="*/ 58 w 164"/>
              <a:gd name="T99" fmla="*/ 81 h 163"/>
              <a:gd name="T100" fmla="*/ 73 w 164"/>
              <a:gd name="T101" fmla="*/ 31 h 163"/>
              <a:gd name="T102" fmla="*/ 77 w 164"/>
              <a:gd name="T103" fmla="*/ 27 h 163"/>
              <a:gd name="T104" fmla="*/ 87 w 164"/>
              <a:gd name="T105" fmla="*/ 25 h 163"/>
              <a:gd name="T106" fmla="*/ 114 w 164"/>
              <a:gd name="T107" fmla="*/ 36 h 163"/>
              <a:gd name="T108" fmla="*/ 127 w 164"/>
              <a:gd name="T109" fmla="*/ 45 h 163"/>
              <a:gd name="T110" fmla="*/ 144 w 164"/>
              <a:gd name="T111" fmla="*/ 51 h 163"/>
              <a:gd name="T112" fmla="*/ 148 w 164"/>
              <a:gd name="T113" fmla="*/ 57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4" h="163">
                <a:moveTo>
                  <a:pt x="149" y="37"/>
                </a:moveTo>
                <a:cubicBezTo>
                  <a:pt x="140" y="36"/>
                  <a:pt x="134" y="32"/>
                  <a:pt x="128" y="27"/>
                </a:cubicBezTo>
                <a:cubicBezTo>
                  <a:pt x="115" y="17"/>
                  <a:pt x="101" y="9"/>
                  <a:pt x="83" y="11"/>
                </a:cubicBezTo>
                <a:cubicBezTo>
                  <a:pt x="82" y="11"/>
                  <a:pt x="81" y="10"/>
                  <a:pt x="80" y="9"/>
                </a:cubicBezTo>
                <a:cubicBezTo>
                  <a:pt x="75" y="3"/>
                  <a:pt x="67" y="0"/>
                  <a:pt x="59" y="2"/>
                </a:cubicBezTo>
                <a:cubicBezTo>
                  <a:pt x="51" y="4"/>
                  <a:pt x="46" y="9"/>
                  <a:pt x="44" y="17"/>
                </a:cubicBezTo>
                <a:cubicBezTo>
                  <a:pt x="39" y="33"/>
                  <a:pt x="30" y="66"/>
                  <a:pt x="27" y="75"/>
                </a:cubicBezTo>
                <a:cubicBezTo>
                  <a:pt x="27" y="75"/>
                  <a:pt x="27" y="75"/>
                  <a:pt x="27" y="75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8" y="106"/>
                  <a:pt x="18" y="106"/>
                  <a:pt x="18" y="106"/>
                </a:cubicBezTo>
                <a:cubicBezTo>
                  <a:pt x="18" y="107"/>
                  <a:pt x="17" y="108"/>
                  <a:pt x="17" y="108"/>
                </a:cubicBezTo>
                <a:cubicBezTo>
                  <a:pt x="16" y="113"/>
                  <a:pt x="14" y="117"/>
                  <a:pt x="11" y="121"/>
                </a:cubicBezTo>
                <a:cubicBezTo>
                  <a:pt x="0" y="131"/>
                  <a:pt x="3" y="148"/>
                  <a:pt x="16" y="155"/>
                </a:cubicBezTo>
                <a:cubicBezTo>
                  <a:pt x="20" y="157"/>
                  <a:pt x="24" y="159"/>
                  <a:pt x="28" y="160"/>
                </a:cubicBezTo>
                <a:cubicBezTo>
                  <a:pt x="44" y="163"/>
                  <a:pt x="59" y="150"/>
                  <a:pt x="56" y="134"/>
                </a:cubicBezTo>
                <a:cubicBezTo>
                  <a:pt x="55" y="129"/>
                  <a:pt x="55" y="124"/>
                  <a:pt x="57" y="119"/>
                </a:cubicBezTo>
                <a:cubicBezTo>
                  <a:pt x="58" y="116"/>
                  <a:pt x="59" y="113"/>
                  <a:pt x="59" y="110"/>
                </a:cubicBezTo>
                <a:cubicBezTo>
                  <a:pt x="62" y="101"/>
                  <a:pt x="64" y="99"/>
                  <a:pt x="73" y="101"/>
                </a:cubicBezTo>
                <a:cubicBezTo>
                  <a:pt x="77" y="101"/>
                  <a:pt x="81" y="103"/>
                  <a:pt x="85" y="105"/>
                </a:cubicBezTo>
                <a:cubicBezTo>
                  <a:pt x="89" y="107"/>
                  <a:pt x="92" y="111"/>
                  <a:pt x="95" y="113"/>
                </a:cubicBezTo>
                <a:cubicBezTo>
                  <a:pt x="104" y="120"/>
                  <a:pt x="115" y="125"/>
                  <a:pt x="126" y="126"/>
                </a:cubicBezTo>
                <a:cubicBezTo>
                  <a:pt x="135" y="127"/>
                  <a:pt x="142" y="124"/>
                  <a:pt x="146" y="116"/>
                </a:cubicBezTo>
                <a:cubicBezTo>
                  <a:pt x="155" y="97"/>
                  <a:pt x="160" y="77"/>
                  <a:pt x="163" y="56"/>
                </a:cubicBezTo>
                <a:cubicBezTo>
                  <a:pt x="164" y="47"/>
                  <a:pt x="158" y="39"/>
                  <a:pt x="149" y="37"/>
                </a:cubicBezTo>
                <a:close/>
                <a:moveTo>
                  <a:pt x="46" y="104"/>
                </a:moveTo>
                <a:cubicBezTo>
                  <a:pt x="43" y="112"/>
                  <a:pt x="41" y="120"/>
                  <a:pt x="39" y="128"/>
                </a:cubicBezTo>
                <a:cubicBezTo>
                  <a:pt x="39" y="129"/>
                  <a:pt x="39" y="131"/>
                  <a:pt x="40" y="133"/>
                </a:cubicBezTo>
                <a:cubicBezTo>
                  <a:pt x="42" y="136"/>
                  <a:pt x="42" y="139"/>
                  <a:pt x="40" y="142"/>
                </a:cubicBezTo>
                <a:cubicBezTo>
                  <a:pt x="38" y="145"/>
                  <a:pt x="34" y="146"/>
                  <a:pt x="31" y="145"/>
                </a:cubicBezTo>
                <a:cubicBezTo>
                  <a:pt x="29" y="145"/>
                  <a:pt x="26" y="144"/>
                  <a:pt x="24" y="143"/>
                </a:cubicBezTo>
                <a:cubicBezTo>
                  <a:pt x="18" y="140"/>
                  <a:pt x="17" y="132"/>
                  <a:pt x="23" y="130"/>
                </a:cubicBezTo>
                <a:cubicBezTo>
                  <a:pt x="29" y="127"/>
                  <a:pt x="28" y="122"/>
                  <a:pt x="30" y="117"/>
                </a:cubicBezTo>
                <a:cubicBezTo>
                  <a:pt x="30" y="115"/>
                  <a:pt x="31" y="113"/>
                  <a:pt x="32" y="111"/>
                </a:cubicBezTo>
                <a:cubicBezTo>
                  <a:pt x="35" y="98"/>
                  <a:pt x="35" y="98"/>
                  <a:pt x="35" y="98"/>
                </a:cubicBezTo>
                <a:cubicBezTo>
                  <a:pt x="35" y="98"/>
                  <a:pt x="35" y="98"/>
                  <a:pt x="35" y="98"/>
                </a:cubicBezTo>
                <a:cubicBezTo>
                  <a:pt x="36" y="96"/>
                  <a:pt x="37" y="94"/>
                  <a:pt x="38" y="91"/>
                </a:cubicBezTo>
                <a:cubicBezTo>
                  <a:pt x="38" y="79"/>
                  <a:pt x="45" y="68"/>
                  <a:pt x="48" y="57"/>
                </a:cubicBezTo>
                <a:cubicBezTo>
                  <a:pt x="51" y="45"/>
                  <a:pt x="54" y="34"/>
                  <a:pt x="58" y="22"/>
                </a:cubicBezTo>
                <a:cubicBezTo>
                  <a:pt x="58" y="20"/>
                  <a:pt x="59" y="18"/>
                  <a:pt x="61" y="17"/>
                </a:cubicBezTo>
                <a:cubicBezTo>
                  <a:pt x="62" y="16"/>
                  <a:pt x="65" y="16"/>
                  <a:pt x="67" y="17"/>
                </a:cubicBezTo>
                <a:cubicBezTo>
                  <a:pt x="70" y="18"/>
                  <a:pt x="70" y="21"/>
                  <a:pt x="69" y="24"/>
                </a:cubicBezTo>
                <a:cubicBezTo>
                  <a:pt x="66" y="33"/>
                  <a:pt x="64" y="43"/>
                  <a:pt x="61" y="52"/>
                </a:cubicBezTo>
                <a:cubicBezTo>
                  <a:pt x="56" y="69"/>
                  <a:pt x="51" y="87"/>
                  <a:pt x="46" y="104"/>
                </a:cubicBezTo>
                <a:close/>
                <a:moveTo>
                  <a:pt x="148" y="57"/>
                </a:moveTo>
                <a:cubicBezTo>
                  <a:pt x="145" y="75"/>
                  <a:pt x="141" y="92"/>
                  <a:pt x="133" y="109"/>
                </a:cubicBezTo>
                <a:cubicBezTo>
                  <a:pt x="132" y="111"/>
                  <a:pt x="131" y="112"/>
                  <a:pt x="128" y="112"/>
                </a:cubicBezTo>
                <a:cubicBezTo>
                  <a:pt x="120" y="111"/>
                  <a:pt x="114" y="108"/>
                  <a:pt x="108" y="104"/>
                </a:cubicBezTo>
                <a:cubicBezTo>
                  <a:pt x="104" y="101"/>
                  <a:pt x="100" y="98"/>
                  <a:pt x="96" y="95"/>
                </a:cubicBezTo>
                <a:cubicBezTo>
                  <a:pt x="86" y="87"/>
                  <a:pt x="75" y="84"/>
                  <a:pt x="63" y="86"/>
                </a:cubicBezTo>
                <a:cubicBezTo>
                  <a:pt x="58" y="87"/>
                  <a:pt x="57" y="86"/>
                  <a:pt x="58" y="81"/>
                </a:cubicBezTo>
                <a:cubicBezTo>
                  <a:pt x="63" y="64"/>
                  <a:pt x="68" y="47"/>
                  <a:pt x="73" y="31"/>
                </a:cubicBezTo>
                <a:cubicBezTo>
                  <a:pt x="73" y="29"/>
                  <a:pt x="75" y="27"/>
                  <a:pt x="77" y="27"/>
                </a:cubicBezTo>
                <a:cubicBezTo>
                  <a:pt x="80" y="26"/>
                  <a:pt x="84" y="26"/>
                  <a:pt x="87" y="25"/>
                </a:cubicBezTo>
                <a:cubicBezTo>
                  <a:pt x="97" y="25"/>
                  <a:pt x="106" y="29"/>
                  <a:pt x="114" y="36"/>
                </a:cubicBezTo>
                <a:cubicBezTo>
                  <a:pt x="118" y="39"/>
                  <a:pt x="122" y="42"/>
                  <a:pt x="127" y="45"/>
                </a:cubicBezTo>
                <a:cubicBezTo>
                  <a:pt x="132" y="48"/>
                  <a:pt x="138" y="50"/>
                  <a:pt x="144" y="51"/>
                </a:cubicBezTo>
                <a:cubicBezTo>
                  <a:pt x="147" y="52"/>
                  <a:pt x="148" y="53"/>
                  <a:pt x="148" y="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85" name="TextBox 2">
            <a:extLst>
              <a:ext uri="{FF2B5EF4-FFF2-40B4-BE49-F238E27FC236}">
                <a16:creationId xmlns:a16="http://schemas.microsoft.com/office/drawing/2014/main" id="{8AE0D4E8-D05C-47F8-BE45-42235AC2FD02}"/>
              </a:ext>
            </a:extLst>
          </p:cNvPr>
          <p:cNvSpPr txBox="1"/>
          <p:nvPr/>
        </p:nvSpPr>
        <p:spPr>
          <a:xfrm>
            <a:off x="367401" y="241865"/>
            <a:ext cx="1957345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rgbClr val="C00000"/>
                </a:solidFill>
                <a:cs typeface="B Nazanin" panose="00000700000000000000" pitchFamily="2" charset="-78"/>
              </a:rPr>
              <a:t>منابع</a:t>
            </a:r>
            <a:endParaRPr lang="ko-KR" altLang="en-US" sz="28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Forma libre: forma 99">
            <a:extLst>
              <a:ext uri="{FF2B5EF4-FFF2-40B4-BE49-F238E27FC236}">
                <a16:creationId xmlns:a16="http://schemas.microsoft.com/office/drawing/2014/main" id="{69E99C38-7F97-45C8-972E-EF8081F1D5F6}"/>
              </a:ext>
            </a:extLst>
          </p:cNvPr>
          <p:cNvSpPr/>
          <p:nvPr/>
        </p:nvSpPr>
        <p:spPr>
          <a:xfrm>
            <a:off x="10111838" y="2975721"/>
            <a:ext cx="1792938" cy="3664346"/>
          </a:xfrm>
          <a:custGeom>
            <a:avLst/>
            <a:gdLst>
              <a:gd name="connsiteX0" fmla="*/ 556762 w 1792938"/>
              <a:gd name="connsiteY0" fmla="*/ 1779042 h 3664346"/>
              <a:gd name="connsiteX1" fmla="*/ 539334 w 1792938"/>
              <a:gd name="connsiteY1" fmla="*/ 1784812 h 3664346"/>
              <a:gd name="connsiteX2" fmla="*/ 458199 w 1792938"/>
              <a:gd name="connsiteY2" fmla="*/ 1779042 h 3664346"/>
              <a:gd name="connsiteX3" fmla="*/ 394493 w 1792938"/>
              <a:gd name="connsiteY3" fmla="*/ 1732764 h 3664346"/>
              <a:gd name="connsiteX4" fmla="*/ 382952 w 1792938"/>
              <a:gd name="connsiteY4" fmla="*/ 1738534 h 3664346"/>
              <a:gd name="connsiteX5" fmla="*/ 406151 w 1792938"/>
              <a:gd name="connsiteY5" fmla="*/ 1773272 h 3664346"/>
              <a:gd name="connsiteX6" fmla="*/ 452429 w 1792938"/>
              <a:gd name="connsiteY6" fmla="*/ 1819551 h 3664346"/>
              <a:gd name="connsiteX7" fmla="*/ 458199 w 1792938"/>
              <a:gd name="connsiteY7" fmla="*/ 1842749 h 3664346"/>
              <a:gd name="connsiteX8" fmla="*/ 429231 w 1792938"/>
              <a:gd name="connsiteY8" fmla="*/ 1842749 h 3664346"/>
              <a:gd name="connsiteX9" fmla="*/ 359754 w 1792938"/>
              <a:gd name="connsiteY9" fmla="*/ 1773272 h 3664346"/>
              <a:gd name="connsiteX10" fmla="*/ 313476 w 1792938"/>
              <a:gd name="connsiteY10" fmla="*/ 1744304 h 3664346"/>
              <a:gd name="connsiteX11" fmla="*/ 243999 w 1792938"/>
              <a:gd name="connsiteY11" fmla="*/ 1686367 h 3664346"/>
              <a:gd name="connsiteX12" fmla="*/ 157094 w 1792938"/>
              <a:gd name="connsiteY12" fmla="*/ 1570612 h 3664346"/>
              <a:gd name="connsiteX13" fmla="*/ 99157 w 1792938"/>
              <a:gd name="connsiteY13" fmla="*/ 1466397 h 3664346"/>
              <a:gd name="connsiteX14" fmla="*/ 52879 w 1792938"/>
              <a:gd name="connsiteY14" fmla="*/ 1356411 h 3664346"/>
              <a:gd name="connsiteX15" fmla="*/ 18140 w 1792938"/>
              <a:gd name="connsiteY15" fmla="*/ 1275395 h 3664346"/>
              <a:gd name="connsiteX16" fmla="*/ 6600 w 1792938"/>
              <a:gd name="connsiteY16" fmla="*/ 1205918 h 3664346"/>
              <a:gd name="connsiteX17" fmla="*/ 24028 w 1792938"/>
              <a:gd name="connsiteY17" fmla="*/ 1124901 h 3664346"/>
              <a:gd name="connsiteX18" fmla="*/ 58767 w 1792938"/>
              <a:gd name="connsiteY18" fmla="*/ 1061194 h 3664346"/>
              <a:gd name="connsiteX19" fmla="*/ 134014 w 1792938"/>
              <a:gd name="connsiteY19" fmla="*/ 962749 h 3664346"/>
              <a:gd name="connsiteX20" fmla="*/ 191950 w 1792938"/>
              <a:gd name="connsiteY20" fmla="*/ 870074 h 3664346"/>
              <a:gd name="connsiteX21" fmla="*/ 296165 w 1792938"/>
              <a:gd name="connsiteY21" fmla="*/ 725351 h 3664346"/>
              <a:gd name="connsiteX22" fmla="*/ 365642 w 1792938"/>
              <a:gd name="connsiteY22" fmla="*/ 887502 h 3664346"/>
              <a:gd name="connsiteX23" fmla="*/ 278737 w 1792938"/>
              <a:gd name="connsiteY23" fmla="*/ 667414 h 3664346"/>
              <a:gd name="connsiteX24" fmla="*/ 608811 w 1792938"/>
              <a:gd name="connsiteY24" fmla="*/ 557429 h 3664346"/>
              <a:gd name="connsiteX25" fmla="*/ 649319 w 1792938"/>
              <a:gd name="connsiteY25" fmla="*/ 522690 h 3664346"/>
              <a:gd name="connsiteX26" fmla="*/ 655089 w 1792938"/>
              <a:gd name="connsiteY26" fmla="*/ 424245 h 3664346"/>
              <a:gd name="connsiteX27" fmla="*/ 631891 w 1792938"/>
              <a:gd name="connsiteY27" fmla="*/ 395277 h 3664346"/>
              <a:gd name="connsiteX28" fmla="*/ 614463 w 1792938"/>
              <a:gd name="connsiteY28" fmla="*/ 377849 h 3664346"/>
              <a:gd name="connsiteX29" fmla="*/ 608693 w 1792938"/>
              <a:gd name="connsiteY29" fmla="*/ 273634 h 3664346"/>
              <a:gd name="connsiteX30" fmla="*/ 614463 w 1792938"/>
              <a:gd name="connsiteY30" fmla="*/ 233125 h 3664346"/>
              <a:gd name="connsiteX31" fmla="*/ 701368 w 1792938"/>
              <a:gd name="connsiteY31" fmla="*/ 36235 h 3664346"/>
              <a:gd name="connsiteX32" fmla="*/ 973623 w 1792938"/>
              <a:gd name="connsiteY32" fmla="*/ 140450 h 3664346"/>
              <a:gd name="connsiteX33" fmla="*/ 996821 w 1792938"/>
              <a:gd name="connsiteY33" fmla="*/ 215697 h 3664346"/>
              <a:gd name="connsiteX34" fmla="*/ 991051 w 1792938"/>
              <a:gd name="connsiteY34" fmla="*/ 377849 h 3664346"/>
              <a:gd name="connsiteX35" fmla="*/ 973623 w 1792938"/>
              <a:gd name="connsiteY35" fmla="*/ 406817 h 3664346"/>
              <a:gd name="connsiteX36" fmla="*/ 933114 w 1792938"/>
              <a:gd name="connsiteY36" fmla="*/ 511032 h 3664346"/>
              <a:gd name="connsiteX37" fmla="*/ 979393 w 1792938"/>
              <a:gd name="connsiteY37" fmla="*/ 568969 h 3664346"/>
              <a:gd name="connsiteX38" fmla="*/ 1199481 w 1792938"/>
              <a:gd name="connsiteY38" fmla="*/ 644216 h 3664346"/>
              <a:gd name="connsiteX39" fmla="*/ 1274728 w 1792938"/>
              <a:gd name="connsiteY39" fmla="*/ 667414 h 3664346"/>
              <a:gd name="connsiteX40" fmla="*/ 1228449 w 1792938"/>
              <a:gd name="connsiteY40" fmla="*/ 846876 h 3664346"/>
              <a:gd name="connsiteX41" fmla="*/ 1228449 w 1792938"/>
              <a:gd name="connsiteY41" fmla="*/ 846876 h 3664346"/>
              <a:gd name="connsiteX42" fmla="*/ 1280616 w 1792938"/>
              <a:gd name="connsiteY42" fmla="*/ 702152 h 3664346"/>
              <a:gd name="connsiteX43" fmla="*/ 1292156 w 1792938"/>
              <a:gd name="connsiteY43" fmla="*/ 713692 h 3664346"/>
              <a:gd name="connsiteX44" fmla="*/ 1350093 w 1792938"/>
              <a:gd name="connsiteY44" fmla="*/ 806367 h 3664346"/>
              <a:gd name="connsiteX45" fmla="*/ 1396371 w 1792938"/>
              <a:gd name="connsiteY45" fmla="*/ 852646 h 3664346"/>
              <a:gd name="connsiteX46" fmla="*/ 1471618 w 1792938"/>
              <a:gd name="connsiteY46" fmla="*/ 910583 h 3664346"/>
              <a:gd name="connsiteX47" fmla="*/ 1512127 w 1792938"/>
              <a:gd name="connsiteY47" fmla="*/ 939551 h 3664346"/>
              <a:gd name="connsiteX48" fmla="*/ 1570063 w 1792938"/>
              <a:gd name="connsiteY48" fmla="*/ 974289 h 3664346"/>
              <a:gd name="connsiteX49" fmla="*/ 1581603 w 1792938"/>
              <a:gd name="connsiteY49" fmla="*/ 985829 h 3664346"/>
              <a:gd name="connsiteX50" fmla="*/ 1645310 w 1792938"/>
              <a:gd name="connsiteY50" fmla="*/ 1055306 h 3664346"/>
              <a:gd name="connsiteX51" fmla="*/ 1697476 w 1792938"/>
              <a:gd name="connsiteY51" fmla="*/ 1182720 h 3664346"/>
              <a:gd name="connsiteX52" fmla="*/ 1714905 w 1792938"/>
              <a:gd name="connsiteY52" fmla="*/ 1223228 h 3664346"/>
              <a:gd name="connsiteX53" fmla="*/ 1755413 w 1792938"/>
              <a:gd name="connsiteY53" fmla="*/ 1298475 h 3664346"/>
              <a:gd name="connsiteX54" fmla="*/ 1772841 w 1792938"/>
              <a:gd name="connsiteY54" fmla="*/ 1356411 h 3664346"/>
              <a:gd name="connsiteX55" fmla="*/ 1778611 w 1792938"/>
              <a:gd name="connsiteY55" fmla="*/ 1437428 h 3664346"/>
              <a:gd name="connsiteX56" fmla="*/ 1767071 w 1792938"/>
              <a:gd name="connsiteY56" fmla="*/ 1541644 h 3664346"/>
              <a:gd name="connsiteX57" fmla="*/ 1761301 w 1792938"/>
              <a:gd name="connsiteY57" fmla="*/ 1547414 h 3664346"/>
              <a:gd name="connsiteX58" fmla="*/ 1691824 w 1792938"/>
              <a:gd name="connsiteY58" fmla="*/ 1599580 h 3664346"/>
              <a:gd name="connsiteX59" fmla="*/ 1633887 w 1792938"/>
              <a:gd name="connsiteY59" fmla="*/ 1651747 h 3664346"/>
              <a:gd name="connsiteX60" fmla="*/ 1564411 w 1792938"/>
              <a:gd name="connsiteY60" fmla="*/ 1680715 h 3664346"/>
              <a:gd name="connsiteX61" fmla="*/ 1512244 w 1792938"/>
              <a:gd name="connsiteY61" fmla="*/ 1674945 h 3664346"/>
              <a:gd name="connsiteX62" fmla="*/ 1512244 w 1792938"/>
              <a:gd name="connsiteY62" fmla="*/ 1674945 h 3664346"/>
              <a:gd name="connsiteX63" fmla="*/ 1616459 w 1792938"/>
              <a:gd name="connsiteY63" fmla="*/ 1547532 h 3664346"/>
              <a:gd name="connsiteX64" fmla="*/ 1622229 w 1792938"/>
              <a:gd name="connsiteY64" fmla="*/ 1524333 h 3664346"/>
              <a:gd name="connsiteX65" fmla="*/ 1633770 w 1792938"/>
              <a:gd name="connsiteY65" fmla="*/ 1466397 h 3664346"/>
              <a:gd name="connsiteX66" fmla="*/ 1651198 w 1792938"/>
              <a:gd name="connsiteY66" fmla="*/ 1448969 h 3664346"/>
              <a:gd name="connsiteX67" fmla="*/ 1674396 w 1792938"/>
              <a:gd name="connsiteY67" fmla="*/ 1408460 h 3664346"/>
              <a:gd name="connsiteX68" fmla="*/ 1668626 w 1792938"/>
              <a:gd name="connsiteY68" fmla="*/ 1246309 h 3664346"/>
              <a:gd name="connsiteX69" fmla="*/ 1326894 w 1792938"/>
              <a:gd name="connsiteY69" fmla="*/ 1043648 h 3664346"/>
              <a:gd name="connsiteX70" fmla="*/ 1222679 w 1792938"/>
              <a:gd name="connsiteY70" fmla="*/ 1043648 h 3664346"/>
              <a:gd name="connsiteX71" fmla="*/ 1193711 w 1792938"/>
              <a:gd name="connsiteY71" fmla="*/ 1072617 h 3664346"/>
              <a:gd name="connsiteX72" fmla="*/ 1193711 w 1792938"/>
              <a:gd name="connsiteY72" fmla="*/ 1124783 h 3664346"/>
              <a:gd name="connsiteX73" fmla="*/ 1199481 w 1792938"/>
              <a:gd name="connsiteY73" fmla="*/ 1124783 h 3664346"/>
              <a:gd name="connsiteX74" fmla="*/ 1130004 w 1792938"/>
              <a:gd name="connsiteY74" fmla="*/ 1205800 h 3664346"/>
              <a:gd name="connsiteX75" fmla="*/ 1095266 w 1792938"/>
              <a:gd name="connsiteY75" fmla="*/ 1286817 h 3664346"/>
              <a:gd name="connsiteX76" fmla="*/ 1095266 w 1792938"/>
              <a:gd name="connsiteY76" fmla="*/ 1310015 h 3664346"/>
              <a:gd name="connsiteX77" fmla="*/ 1095266 w 1792938"/>
              <a:gd name="connsiteY77" fmla="*/ 1489477 h 3664346"/>
              <a:gd name="connsiteX78" fmla="*/ 1130004 w 1792938"/>
              <a:gd name="connsiteY78" fmla="*/ 1582152 h 3664346"/>
              <a:gd name="connsiteX79" fmla="*/ 1164743 w 1792938"/>
              <a:gd name="connsiteY79" fmla="*/ 1640089 h 3664346"/>
              <a:gd name="connsiteX80" fmla="*/ 1205251 w 1792938"/>
              <a:gd name="connsiteY80" fmla="*/ 1883258 h 3664346"/>
              <a:gd name="connsiteX81" fmla="*/ 1205251 w 1792938"/>
              <a:gd name="connsiteY81" fmla="*/ 1900685 h 3664346"/>
              <a:gd name="connsiteX82" fmla="*/ 1193711 w 1792938"/>
              <a:gd name="connsiteY82" fmla="*/ 2167053 h 3664346"/>
              <a:gd name="connsiteX83" fmla="*/ 1176283 w 1792938"/>
              <a:gd name="connsiteY83" fmla="*/ 2323434 h 3664346"/>
              <a:gd name="connsiteX84" fmla="*/ 1211021 w 1792938"/>
              <a:gd name="connsiteY84" fmla="*/ 2549293 h 3664346"/>
              <a:gd name="connsiteX85" fmla="*/ 1211021 w 1792938"/>
              <a:gd name="connsiteY85" fmla="*/ 2694016 h 3664346"/>
              <a:gd name="connsiteX86" fmla="*/ 1216791 w 1792938"/>
              <a:gd name="connsiteY86" fmla="*/ 2751953 h 3664346"/>
              <a:gd name="connsiteX87" fmla="*/ 1239990 w 1792938"/>
              <a:gd name="connsiteY87" fmla="*/ 2844628 h 3664346"/>
              <a:gd name="connsiteX88" fmla="*/ 1239990 w 1792938"/>
              <a:gd name="connsiteY88" fmla="*/ 2919875 h 3664346"/>
              <a:gd name="connsiteX89" fmla="*/ 1234219 w 1792938"/>
              <a:gd name="connsiteY89" fmla="*/ 3029860 h 3664346"/>
              <a:gd name="connsiteX90" fmla="*/ 1245760 w 1792938"/>
              <a:gd name="connsiteY90" fmla="*/ 3070368 h 3664346"/>
              <a:gd name="connsiteX91" fmla="*/ 1257300 w 1792938"/>
              <a:gd name="connsiteY91" fmla="*/ 3203552 h 3664346"/>
              <a:gd name="connsiteX92" fmla="*/ 1228332 w 1792938"/>
              <a:gd name="connsiteY92" fmla="*/ 3220980 h 3664346"/>
              <a:gd name="connsiteX93" fmla="*/ 1205133 w 1792938"/>
              <a:gd name="connsiteY93" fmla="*/ 3267259 h 3664346"/>
              <a:gd name="connsiteX94" fmla="*/ 1239872 w 1792938"/>
              <a:gd name="connsiteY94" fmla="*/ 3307767 h 3664346"/>
              <a:gd name="connsiteX95" fmla="*/ 1286150 w 1792938"/>
              <a:gd name="connsiteY95" fmla="*/ 3359933 h 3664346"/>
              <a:gd name="connsiteX96" fmla="*/ 1274610 w 1792938"/>
              <a:gd name="connsiteY96" fmla="*/ 3394672 h 3664346"/>
              <a:gd name="connsiteX97" fmla="*/ 1245642 w 1792938"/>
              <a:gd name="connsiteY97" fmla="*/ 3383132 h 3664346"/>
              <a:gd name="connsiteX98" fmla="*/ 1228214 w 1792938"/>
              <a:gd name="connsiteY98" fmla="*/ 3371591 h 3664346"/>
              <a:gd name="connsiteX99" fmla="*/ 1222444 w 1792938"/>
              <a:gd name="connsiteY99" fmla="*/ 3377362 h 3664346"/>
              <a:gd name="connsiteX100" fmla="*/ 1262952 w 1792938"/>
              <a:gd name="connsiteY100" fmla="*/ 3441068 h 3664346"/>
              <a:gd name="connsiteX101" fmla="*/ 1320889 w 1792938"/>
              <a:gd name="connsiteY101" fmla="*/ 3493235 h 3664346"/>
              <a:gd name="connsiteX102" fmla="*/ 1355627 w 1792938"/>
              <a:gd name="connsiteY102" fmla="*/ 3539513 h 3664346"/>
              <a:gd name="connsiteX103" fmla="*/ 1320889 w 1792938"/>
              <a:gd name="connsiteY103" fmla="*/ 3637958 h 3664346"/>
              <a:gd name="connsiteX104" fmla="*/ 1147079 w 1792938"/>
              <a:gd name="connsiteY104" fmla="*/ 3580022 h 3664346"/>
              <a:gd name="connsiteX105" fmla="*/ 1118111 w 1792938"/>
              <a:gd name="connsiteY105" fmla="*/ 3562594 h 3664346"/>
              <a:gd name="connsiteX106" fmla="*/ 1054404 w 1792938"/>
              <a:gd name="connsiteY106" fmla="*/ 3469919 h 3664346"/>
              <a:gd name="connsiteX107" fmla="*/ 1048634 w 1792938"/>
              <a:gd name="connsiteY107" fmla="*/ 3325195 h 3664346"/>
              <a:gd name="connsiteX108" fmla="*/ 1054404 w 1792938"/>
              <a:gd name="connsiteY108" fmla="*/ 3313655 h 3664346"/>
              <a:gd name="connsiteX109" fmla="*/ 1025436 w 1792938"/>
              <a:gd name="connsiteY109" fmla="*/ 3238408 h 3664346"/>
              <a:gd name="connsiteX110" fmla="*/ 973269 w 1792938"/>
              <a:gd name="connsiteY110" fmla="*/ 3139963 h 3664346"/>
              <a:gd name="connsiteX111" fmla="*/ 1008008 w 1792938"/>
              <a:gd name="connsiteY111" fmla="*/ 3035748 h 3664346"/>
              <a:gd name="connsiteX112" fmla="*/ 1002238 w 1792938"/>
              <a:gd name="connsiteY112" fmla="*/ 3012550 h 3664346"/>
              <a:gd name="connsiteX113" fmla="*/ 932761 w 1792938"/>
              <a:gd name="connsiteY113" fmla="*/ 2838858 h 3664346"/>
              <a:gd name="connsiteX114" fmla="*/ 932761 w 1792938"/>
              <a:gd name="connsiteY114" fmla="*/ 2821429 h 3664346"/>
              <a:gd name="connsiteX115" fmla="*/ 944301 w 1792938"/>
              <a:gd name="connsiteY115" fmla="*/ 2705674 h 3664346"/>
              <a:gd name="connsiteX116" fmla="*/ 938531 w 1792938"/>
              <a:gd name="connsiteY116" fmla="*/ 2688246 h 3664346"/>
              <a:gd name="connsiteX117" fmla="*/ 863284 w 1792938"/>
              <a:gd name="connsiteY117" fmla="*/ 2462388 h 3664346"/>
              <a:gd name="connsiteX118" fmla="*/ 805348 w 1792938"/>
              <a:gd name="connsiteY118" fmla="*/ 2172823 h 3664346"/>
              <a:gd name="connsiteX119" fmla="*/ 787920 w 1792938"/>
              <a:gd name="connsiteY119" fmla="*/ 2074377 h 3664346"/>
              <a:gd name="connsiteX120" fmla="*/ 764721 w 1792938"/>
              <a:gd name="connsiteY120" fmla="*/ 2288578 h 3664346"/>
              <a:gd name="connsiteX121" fmla="*/ 724213 w 1792938"/>
              <a:gd name="connsiteY121" fmla="*/ 2415991 h 3664346"/>
              <a:gd name="connsiteX122" fmla="*/ 712673 w 1792938"/>
              <a:gd name="connsiteY122" fmla="*/ 2450730 h 3664346"/>
              <a:gd name="connsiteX123" fmla="*/ 695245 w 1792938"/>
              <a:gd name="connsiteY123" fmla="*/ 2514437 h 3664346"/>
              <a:gd name="connsiteX124" fmla="*/ 677816 w 1792938"/>
              <a:gd name="connsiteY124" fmla="*/ 2607111 h 3664346"/>
              <a:gd name="connsiteX125" fmla="*/ 654618 w 1792938"/>
              <a:gd name="connsiteY125" fmla="*/ 2688128 h 3664346"/>
              <a:gd name="connsiteX126" fmla="*/ 648848 w 1792938"/>
              <a:gd name="connsiteY126" fmla="*/ 2757605 h 3664346"/>
              <a:gd name="connsiteX127" fmla="*/ 654618 w 1792938"/>
              <a:gd name="connsiteY127" fmla="*/ 2879248 h 3664346"/>
              <a:gd name="connsiteX128" fmla="*/ 648848 w 1792938"/>
              <a:gd name="connsiteY128" fmla="*/ 2942955 h 3664346"/>
              <a:gd name="connsiteX129" fmla="*/ 637308 w 1792938"/>
              <a:gd name="connsiteY129" fmla="*/ 3029860 h 3664346"/>
              <a:gd name="connsiteX130" fmla="*/ 625768 w 1792938"/>
              <a:gd name="connsiteY130" fmla="*/ 3197782 h 3664346"/>
              <a:gd name="connsiteX131" fmla="*/ 567831 w 1792938"/>
              <a:gd name="connsiteY131" fmla="*/ 3238290 h 3664346"/>
              <a:gd name="connsiteX132" fmla="*/ 567831 w 1792938"/>
              <a:gd name="connsiteY132" fmla="*/ 3516197 h 3664346"/>
              <a:gd name="connsiteX133" fmla="*/ 544633 w 1792938"/>
              <a:gd name="connsiteY133" fmla="*/ 3550936 h 3664346"/>
              <a:gd name="connsiteX134" fmla="*/ 422990 w 1792938"/>
              <a:gd name="connsiteY134" fmla="*/ 3626182 h 3664346"/>
              <a:gd name="connsiteX135" fmla="*/ 249180 w 1792938"/>
              <a:gd name="connsiteY135" fmla="*/ 3655151 h 3664346"/>
              <a:gd name="connsiteX136" fmla="*/ 225982 w 1792938"/>
              <a:gd name="connsiteY136" fmla="*/ 3568246 h 3664346"/>
              <a:gd name="connsiteX137" fmla="*/ 289689 w 1792938"/>
              <a:gd name="connsiteY137" fmla="*/ 3487229 h 3664346"/>
              <a:gd name="connsiteX138" fmla="*/ 364935 w 1792938"/>
              <a:gd name="connsiteY138" fmla="*/ 3411982 h 3664346"/>
              <a:gd name="connsiteX139" fmla="*/ 359165 w 1792938"/>
              <a:gd name="connsiteY139" fmla="*/ 3342505 h 3664346"/>
              <a:gd name="connsiteX140" fmla="*/ 353395 w 1792938"/>
              <a:gd name="connsiteY140" fmla="*/ 3313537 h 3664346"/>
              <a:gd name="connsiteX141" fmla="*/ 382364 w 1792938"/>
              <a:gd name="connsiteY141" fmla="*/ 3290339 h 3664346"/>
              <a:gd name="connsiteX142" fmla="*/ 405562 w 1792938"/>
              <a:gd name="connsiteY142" fmla="*/ 3290339 h 3664346"/>
              <a:gd name="connsiteX143" fmla="*/ 382364 w 1792938"/>
              <a:gd name="connsiteY143" fmla="*/ 3232402 h 3664346"/>
              <a:gd name="connsiteX144" fmla="*/ 359165 w 1792938"/>
              <a:gd name="connsiteY144" fmla="*/ 3191894 h 3664346"/>
              <a:gd name="connsiteX145" fmla="*/ 324427 w 1792938"/>
              <a:gd name="connsiteY145" fmla="*/ 3122417 h 3664346"/>
              <a:gd name="connsiteX146" fmla="*/ 335967 w 1792938"/>
              <a:gd name="connsiteY146" fmla="*/ 3047170 h 3664346"/>
              <a:gd name="connsiteX147" fmla="*/ 364935 w 1792938"/>
              <a:gd name="connsiteY147" fmla="*/ 2977693 h 3664346"/>
              <a:gd name="connsiteX148" fmla="*/ 376476 w 1792938"/>
              <a:gd name="connsiteY148" fmla="*/ 2792343 h 3664346"/>
              <a:gd name="connsiteX149" fmla="*/ 376476 w 1792938"/>
              <a:gd name="connsiteY149" fmla="*/ 2746065 h 3664346"/>
              <a:gd name="connsiteX150" fmla="*/ 376476 w 1792938"/>
              <a:gd name="connsiteY150" fmla="*/ 2699786 h 3664346"/>
              <a:gd name="connsiteX151" fmla="*/ 376476 w 1792938"/>
              <a:gd name="connsiteY151" fmla="*/ 2584031 h 3664346"/>
              <a:gd name="connsiteX152" fmla="*/ 364935 w 1792938"/>
              <a:gd name="connsiteY152" fmla="*/ 2369831 h 3664346"/>
              <a:gd name="connsiteX153" fmla="*/ 382364 w 1792938"/>
              <a:gd name="connsiteY153" fmla="*/ 2254075 h 3664346"/>
              <a:gd name="connsiteX154" fmla="*/ 376593 w 1792938"/>
              <a:gd name="connsiteY154" fmla="*/ 2045645 h 3664346"/>
              <a:gd name="connsiteX155" fmla="*/ 394021 w 1792938"/>
              <a:gd name="connsiteY155" fmla="*/ 1837214 h 3664346"/>
              <a:gd name="connsiteX156" fmla="*/ 434530 w 1792938"/>
              <a:gd name="connsiteY156" fmla="*/ 1860413 h 3664346"/>
              <a:gd name="connsiteX157" fmla="*/ 469268 w 1792938"/>
              <a:gd name="connsiteY157" fmla="*/ 1854643 h 3664346"/>
              <a:gd name="connsiteX158" fmla="*/ 469268 w 1792938"/>
              <a:gd name="connsiteY158" fmla="*/ 1814134 h 3664346"/>
              <a:gd name="connsiteX159" fmla="*/ 440300 w 1792938"/>
              <a:gd name="connsiteY159" fmla="*/ 1779396 h 3664346"/>
              <a:gd name="connsiteX160" fmla="*/ 463498 w 1792938"/>
              <a:gd name="connsiteY160" fmla="*/ 1796824 h 3664346"/>
              <a:gd name="connsiteX161" fmla="*/ 544633 w 1792938"/>
              <a:gd name="connsiteY161" fmla="*/ 1791053 h 3664346"/>
              <a:gd name="connsiteX162" fmla="*/ 556173 w 1792938"/>
              <a:gd name="connsiteY162" fmla="*/ 1779513 h 3664346"/>
              <a:gd name="connsiteX163" fmla="*/ 573601 w 1792938"/>
              <a:gd name="connsiteY163" fmla="*/ 1767973 h 3664346"/>
              <a:gd name="connsiteX164" fmla="*/ 550403 w 1792938"/>
              <a:gd name="connsiteY164" fmla="*/ 1715807 h 3664346"/>
              <a:gd name="connsiteX165" fmla="*/ 585141 w 1792938"/>
              <a:gd name="connsiteY165" fmla="*/ 1692609 h 3664346"/>
              <a:gd name="connsiteX166" fmla="*/ 567713 w 1792938"/>
              <a:gd name="connsiteY166" fmla="*/ 1646330 h 3664346"/>
              <a:gd name="connsiteX167" fmla="*/ 538745 w 1792938"/>
              <a:gd name="connsiteY167" fmla="*/ 1623132 h 3664346"/>
              <a:gd name="connsiteX168" fmla="*/ 451840 w 1792938"/>
              <a:gd name="connsiteY168" fmla="*/ 1576853 h 3664346"/>
              <a:gd name="connsiteX169" fmla="*/ 434412 w 1792938"/>
              <a:gd name="connsiteY169" fmla="*/ 1455210 h 3664346"/>
              <a:gd name="connsiteX170" fmla="*/ 416984 w 1792938"/>
              <a:gd name="connsiteY170" fmla="*/ 1287288 h 3664346"/>
              <a:gd name="connsiteX171" fmla="*/ 388016 w 1792938"/>
              <a:gd name="connsiteY171" fmla="*/ 1049889 h 3664346"/>
              <a:gd name="connsiteX172" fmla="*/ 272143 w 1792938"/>
              <a:gd name="connsiteY172" fmla="*/ 1177303 h 3664346"/>
              <a:gd name="connsiteX173" fmla="*/ 266373 w 1792938"/>
              <a:gd name="connsiteY173" fmla="*/ 1287288 h 3664346"/>
              <a:gd name="connsiteX174" fmla="*/ 272143 w 1792938"/>
              <a:gd name="connsiteY174" fmla="*/ 1333567 h 3664346"/>
              <a:gd name="connsiteX175" fmla="*/ 283683 w 1792938"/>
              <a:gd name="connsiteY175" fmla="*/ 1403044 h 3664346"/>
              <a:gd name="connsiteX176" fmla="*/ 324191 w 1792938"/>
              <a:gd name="connsiteY176" fmla="*/ 1484061 h 3664346"/>
              <a:gd name="connsiteX177" fmla="*/ 335732 w 1792938"/>
              <a:gd name="connsiteY177" fmla="*/ 1559307 h 3664346"/>
              <a:gd name="connsiteX178" fmla="*/ 376240 w 1792938"/>
              <a:gd name="connsiteY178" fmla="*/ 1582505 h 3664346"/>
              <a:gd name="connsiteX179" fmla="*/ 434177 w 1792938"/>
              <a:gd name="connsiteY179" fmla="*/ 1559307 h 3664346"/>
              <a:gd name="connsiteX180" fmla="*/ 457375 w 1792938"/>
              <a:gd name="connsiteY180" fmla="*/ 1599816 h 3664346"/>
              <a:gd name="connsiteX181" fmla="*/ 538510 w 1792938"/>
              <a:gd name="connsiteY181" fmla="*/ 1640324 h 3664346"/>
              <a:gd name="connsiteX182" fmla="*/ 567478 w 1792938"/>
              <a:gd name="connsiteY182" fmla="*/ 1692491 h 3664346"/>
              <a:gd name="connsiteX183" fmla="*/ 509541 w 1792938"/>
              <a:gd name="connsiteY183" fmla="*/ 1680951 h 3664346"/>
              <a:gd name="connsiteX184" fmla="*/ 457375 w 1792938"/>
              <a:gd name="connsiteY184" fmla="*/ 1646212 h 3664346"/>
              <a:gd name="connsiteX185" fmla="*/ 451605 w 1792938"/>
              <a:gd name="connsiteY185" fmla="*/ 1657753 h 3664346"/>
              <a:gd name="connsiteX186" fmla="*/ 474803 w 1792938"/>
              <a:gd name="connsiteY186" fmla="*/ 1680951 h 3664346"/>
              <a:gd name="connsiteX187" fmla="*/ 532740 w 1792938"/>
              <a:gd name="connsiteY187" fmla="*/ 1721459 h 3664346"/>
              <a:gd name="connsiteX188" fmla="*/ 555938 w 1792938"/>
              <a:gd name="connsiteY188" fmla="*/ 1779396 h 3664346"/>
              <a:gd name="connsiteX189" fmla="*/ 555938 w 1792938"/>
              <a:gd name="connsiteY189" fmla="*/ 1779396 h 3664346"/>
              <a:gd name="connsiteX190" fmla="*/ 701603 w 1792938"/>
              <a:gd name="connsiteY190" fmla="*/ 603589 h 3664346"/>
              <a:gd name="connsiteX191" fmla="*/ 707374 w 1792938"/>
              <a:gd name="connsiteY191" fmla="*/ 615130 h 3664346"/>
              <a:gd name="connsiteX192" fmla="*/ 678405 w 1792938"/>
              <a:gd name="connsiteY192" fmla="*/ 615130 h 3664346"/>
              <a:gd name="connsiteX193" fmla="*/ 666865 w 1792938"/>
              <a:gd name="connsiteY193" fmla="*/ 673066 h 3664346"/>
              <a:gd name="connsiteX194" fmla="*/ 655325 w 1792938"/>
              <a:gd name="connsiteY194" fmla="*/ 667296 h 3664346"/>
              <a:gd name="connsiteX195" fmla="*/ 678523 w 1792938"/>
              <a:gd name="connsiteY195" fmla="*/ 736773 h 3664346"/>
              <a:gd name="connsiteX196" fmla="*/ 719031 w 1792938"/>
              <a:gd name="connsiteY196" fmla="*/ 731003 h 3664346"/>
              <a:gd name="connsiteX197" fmla="*/ 701603 w 1792938"/>
              <a:gd name="connsiteY197" fmla="*/ 725233 h 3664346"/>
              <a:gd name="connsiteX198" fmla="*/ 678405 w 1792938"/>
              <a:gd name="connsiteY198" fmla="*/ 719463 h 3664346"/>
              <a:gd name="connsiteX199" fmla="*/ 684175 w 1792938"/>
              <a:gd name="connsiteY199" fmla="*/ 632558 h 3664346"/>
              <a:gd name="connsiteX200" fmla="*/ 892723 w 1792938"/>
              <a:gd name="connsiteY200" fmla="*/ 603589 h 3664346"/>
              <a:gd name="connsiteX201" fmla="*/ 701603 w 1792938"/>
              <a:gd name="connsiteY201" fmla="*/ 603589 h 3664346"/>
              <a:gd name="connsiteX202" fmla="*/ 701603 w 1792938"/>
              <a:gd name="connsiteY202" fmla="*/ 603589 h 3664346"/>
              <a:gd name="connsiteX203" fmla="*/ 915922 w 1792938"/>
              <a:gd name="connsiteY203" fmla="*/ 198269 h 3664346"/>
              <a:gd name="connsiteX204" fmla="*/ 753770 w 1792938"/>
              <a:gd name="connsiteY204" fmla="*/ 157761 h 3664346"/>
              <a:gd name="connsiteX205" fmla="*/ 915922 w 1792938"/>
              <a:gd name="connsiteY205" fmla="*/ 198269 h 3664346"/>
              <a:gd name="connsiteX206" fmla="*/ 915922 w 1792938"/>
              <a:gd name="connsiteY206" fmla="*/ 198269 h 3664346"/>
              <a:gd name="connsiteX207" fmla="*/ 1257653 w 1792938"/>
              <a:gd name="connsiteY207" fmla="*/ 3371474 h 3664346"/>
              <a:gd name="connsiteX208" fmla="*/ 1269193 w 1792938"/>
              <a:gd name="connsiteY208" fmla="*/ 3359933 h 3664346"/>
              <a:gd name="connsiteX209" fmla="*/ 1228685 w 1792938"/>
              <a:gd name="connsiteY209" fmla="*/ 3325195 h 3664346"/>
              <a:gd name="connsiteX210" fmla="*/ 1257653 w 1792938"/>
              <a:gd name="connsiteY210" fmla="*/ 3371474 h 3664346"/>
              <a:gd name="connsiteX211" fmla="*/ 1257653 w 1792938"/>
              <a:gd name="connsiteY211" fmla="*/ 3371474 h 366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</a:cxnLst>
            <a:rect l="l" t="t" r="r" b="b"/>
            <a:pathLst>
              <a:path w="1792938" h="3664346">
                <a:moveTo>
                  <a:pt x="556762" y="1779042"/>
                </a:moveTo>
                <a:cubicBezTo>
                  <a:pt x="550992" y="1784812"/>
                  <a:pt x="545222" y="1779042"/>
                  <a:pt x="539334" y="1784812"/>
                </a:cubicBezTo>
                <a:cubicBezTo>
                  <a:pt x="504596" y="1802241"/>
                  <a:pt x="493055" y="1802241"/>
                  <a:pt x="458199" y="1779042"/>
                </a:cubicBezTo>
                <a:cubicBezTo>
                  <a:pt x="435001" y="1761614"/>
                  <a:pt x="417691" y="1744304"/>
                  <a:pt x="394493" y="1732764"/>
                </a:cubicBezTo>
                <a:cubicBezTo>
                  <a:pt x="388722" y="1732764"/>
                  <a:pt x="388722" y="1738534"/>
                  <a:pt x="382952" y="1738534"/>
                </a:cubicBezTo>
                <a:cubicBezTo>
                  <a:pt x="394493" y="1750074"/>
                  <a:pt x="400380" y="1761732"/>
                  <a:pt x="406151" y="1773272"/>
                </a:cubicBezTo>
                <a:cubicBezTo>
                  <a:pt x="423579" y="1790700"/>
                  <a:pt x="440889" y="1802241"/>
                  <a:pt x="452429" y="1819551"/>
                </a:cubicBezTo>
                <a:cubicBezTo>
                  <a:pt x="458199" y="1825321"/>
                  <a:pt x="458199" y="1836979"/>
                  <a:pt x="458199" y="1842749"/>
                </a:cubicBezTo>
                <a:cubicBezTo>
                  <a:pt x="452429" y="1842749"/>
                  <a:pt x="435001" y="1848519"/>
                  <a:pt x="429231" y="1842749"/>
                </a:cubicBezTo>
                <a:cubicBezTo>
                  <a:pt x="406033" y="1819551"/>
                  <a:pt x="382952" y="1796471"/>
                  <a:pt x="359754" y="1773272"/>
                </a:cubicBezTo>
                <a:cubicBezTo>
                  <a:pt x="348214" y="1761732"/>
                  <a:pt x="330786" y="1744304"/>
                  <a:pt x="313476" y="1744304"/>
                </a:cubicBezTo>
                <a:cubicBezTo>
                  <a:pt x="284507" y="1732764"/>
                  <a:pt x="261309" y="1715336"/>
                  <a:pt x="243999" y="1686367"/>
                </a:cubicBezTo>
                <a:cubicBezTo>
                  <a:pt x="226571" y="1640089"/>
                  <a:pt x="191832" y="1605350"/>
                  <a:pt x="157094" y="1570612"/>
                </a:cubicBezTo>
                <a:cubicBezTo>
                  <a:pt x="128126" y="1547414"/>
                  <a:pt x="99157" y="1512676"/>
                  <a:pt x="99157" y="1466397"/>
                </a:cubicBezTo>
                <a:cubicBezTo>
                  <a:pt x="99157" y="1425888"/>
                  <a:pt x="81729" y="1385380"/>
                  <a:pt x="52879" y="1356411"/>
                </a:cubicBezTo>
                <a:cubicBezTo>
                  <a:pt x="29681" y="1333214"/>
                  <a:pt x="18140" y="1310133"/>
                  <a:pt x="18140" y="1275395"/>
                </a:cubicBezTo>
                <a:cubicBezTo>
                  <a:pt x="18140" y="1252197"/>
                  <a:pt x="6600" y="1229116"/>
                  <a:pt x="6600" y="1205918"/>
                </a:cubicBezTo>
                <a:cubicBezTo>
                  <a:pt x="830" y="1176949"/>
                  <a:pt x="-10828" y="1147981"/>
                  <a:pt x="24028" y="1124901"/>
                </a:cubicBezTo>
                <a:cubicBezTo>
                  <a:pt x="41456" y="1113361"/>
                  <a:pt x="52997" y="1084392"/>
                  <a:pt x="58767" y="1061194"/>
                </a:cubicBezTo>
                <a:cubicBezTo>
                  <a:pt x="70307" y="1020686"/>
                  <a:pt x="99275" y="991717"/>
                  <a:pt x="134014" y="962749"/>
                </a:cubicBezTo>
                <a:cubicBezTo>
                  <a:pt x="162982" y="939551"/>
                  <a:pt x="180292" y="910583"/>
                  <a:pt x="191950" y="870074"/>
                </a:cubicBezTo>
                <a:cubicBezTo>
                  <a:pt x="215148" y="812138"/>
                  <a:pt x="244117" y="765859"/>
                  <a:pt x="296165" y="725351"/>
                </a:cubicBezTo>
                <a:cubicBezTo>
                  <a:pt x="342444" y="771629"/>
                  <a:pt x="348332" y="829566"/>
                  <a:pt x="365642" y="887502"/>
                </a:cubicBezTo>
                <a:cubicBezTo>
                  <a:pt x="365642" y="806485"/>
                  <a:pt x="325134" y="742779"/>
                  <a:pt x="278737" y="667414"/>
                </a:cubicBezTo>
                <a:cubicBezTo>
                  <a:pt x="394610" y="632675"/>
                  <a:pt x="498825" y="592167"/>
                  <a:pt x="608811" y="557429"/>
                </a:cubicBezTo>
                <a:cubicBezTo>
                  <a:pt x="632009" y="551659"/>
                  <a:pt x="643549" y="545888"/>
                  <a:pt x="649319" y="522690"/>
                </a:cubicBezTo>
                <a:cubicBezTo>
                  <a:pt x="649319" y="487952"/>
                  <a:pt x="655089" y="453214"/>
                  <a:pt x="655089" y="424245"/>
                </a:cubicBezTo>
                <a:cubicBezTo>
                  <a:pt x="655089" y="412705"/>
                  <a:pt x="643549" y="406817"/>
                  <a:pt x="631891" y="395277"/>
                </a:cubicBezTo>
                <a:cubicBezTo>
                  <a:pt x="626121" y="389507"/>
                  <a:pt x="614463" y="383737"/>
                  <a:pt x="614463" y="377849"/>
                </a:cubicBezTo>
                <a:cubicBezTo>
                  <a:pt x="614463" y="343110"/>
                  <a:pt x="614463" y="308372"/>
                  <a:pt x="608693" y="273634"/>
                </a:cubicBezTo>
                <a:cubicBezTo>
                  <a:pt x="608693" y="262093"/>
                  <a:pt x="614463" y="250436"/>
                  <a:pt x="614463" y="233125"/>
                </a:cubicBezTo>
                <a:cubicBezTo>
                  <a:pt x="614463" y="157878"/>
                  <a:pt x="637661" y="82514"/>
                  <a:pt x="701368" y="36235"/>
                </a:cubicBezTo>
                <a:cubicBezTo>
                  <a:pt x="799813" y="-44782"/>
                  <a:pt x="967735" y="18807"/>
                  <a:pt x="973623" y="140450"/>
                </a:cubicBezTo>
                <a:cubicBezTo>
                  <a:pt x="979393" y="163648"/>
                  <a:pt x="996821" y="192617"/>
                  <a:pt x="996821" y="215697"/>
                </a:cubicBezTo>
                <a:cubicBezTo>
                  <a:pt x="996821" y="273634"/>
                  <a:pt x="996821" y="325682"/>
                  <a:pt x="991051" y="377849"/>
                </a:cubicBezTo>
                <a:cubicBezTo>
                  <a:pt x="991051" y="389389"/>
                  <a:pt x="985281" y="401047"/>
                  <a:pt x="973623" y="406817"/>
                </a:cubicBezTo>
                <a:cubicBezTo>
                  <a:pt x="927344" y="430015"/>
                  <a:pt x="938884" y="476294"/>
                  <a:pt x="933114" y="511032"/>
                </a:cubicBezTo>
                <a:cubicBezTo>
                  <a:pt x="927344" y="540001"/>
                  <a:pt x="950542" y="563199"/>
                  <a:pt x="979393" y="568969"/>
                </a:cubicBezTo>
                <a:cubicBezTo>
                  <a:pt x="1054640" y="597937"/>
                  <a:pt x="1124234" y="621135"/>
                  <a:pt x="1199481" y="644216"/>
                </a:cubicBezTo>
                <a:cubicBezTo>
                  <a:pt x="1228449" y="655756"/>
                  <a:pt x="1251647" y="661644"/>
                  <a:pt x="1274728" y="667414"/>
                </a:cubicBezTo>
                <a:cubicBezTo>
                  <a:pt x="1257300" y="731121"/>
                  <a:pt x="1239990" y="789057"/>
                  <a:pt x="1228449" y="846876"/>
                </a:cubicBezTo>
                <a:lnTo>
                  <a:pt x="1228449" y="846876"/>
                </a:lnTo>
                <a:cubicBezTo>
                  <a:pt x="1245877" y="800597"/>
                  <a:pt x="1263188" y="748431"/>
                  <a:pt x="1280616" y="702152"/>
                </a:cubicBezTo>
                <a:cubicBezTo>
                  <a:pt x="1286386" y="707922"/>
                  <a:pt x="1292156" y="707922"/>
                  <a:pt x="1292156" y="713692"/>
                </a:cubicBezTo>
                <a:cubicBezTo>
                  <a:pt x="1315354" y="742661"/>
                  <a:pt x="1332664" y="777399"/>
                  <a:pt x="1350093" y="806367"/>
                </a:cubicBezTo>
                <a:cubicBezTo>
                  <a:pt x="1361633" y="823796"/>
                  <a:pt x="1379061" y="841106"/>
                  <a:pt x="1396371" y="852646"/>
                </a:cubicBezTo>
                <a:cubicBezTo>
                  <a:pt x="1425339" y="864186"/>
                  <a:pt x="1454308" y="875844"/>
                  <a:pt x="1471618" y="910583"/>
                </a:cubicBezTo>
                <a:cubicBezTo>
                  <a:pt x="1477388" y="922123"/>
                  <a:pt x="1500586" y="933781"/>
                  <a:pt x="1512127" y="939551"/>
                </a:cubicBezTo>
                <a:cubicBezTo>
                  <a:pt x="1535325" y="945321"/>
                  <a:pt x="1558405" y="951091"/>
                  <a:pt x="1570063" y="974289"/>
                </a:cubicBezTo>
                <a:cubicBezTo>
                  <a:pt x="1570063" y="980059"/>
                  <a:pt x="1575833" y="985829"/>
                  <a:pt x="1581603" y="985829"/>
                </a:cubicBezTo>
                <a:cubicBezTo>
                  <a:pt x="1616342" y="997370"/>
                  <a:pt x="1633770" y="1026338"/>
                  <a:pt x="1645310" y="1055306"/>
                </a:cubicBezTo>
                <a:cubicBezTo>
                  <a:pt x="1662738" y="1095815"/>
                  <a:pt x="1680048" y="1136323"/>
                  <a:pt x="1697476" y="1182720"/>
                </a:cubicBezTo>
                <a:cubicBezTo>
                  <a:pt x="1703246" y="1194260"/>
                  <a:pt x="1709017" y="1205918"/>
                  <a:pt x="1714905" y="1223228"/>
                </a:cubicBezTo>
                <a:cubicBezTo>
                  <a:pt x="1720675" y="1252197"/>
                  <a:pt x="1720675" y="1281165"/>
                  <a:pt x="1755413" y="1298475"/>
                </a:cubicBezTo>
                <a:cubicBezTo>
                  <a:pt x="1778611" y="1304245"/>
                  <a:pt x="1784381" y="1333214"/>
                  <a:pt x="1772841" y="1356411"/>
                </a:cubicBezTo>
                <a:cubicBezTo>
                  <a:pt x="1755413" y="1385380"/>
                  <a:pt x="1761301" y="1408578"/>
                  <a:pt x="1778611" y="1437428"/>
                </a:cubicBezTo>
                <a:cubicBezTo>
                  <a:pt x="1801809" y="1466397"/>
                  <a:pt x="1796039" y="1518445"/>
                  <a:pt x="1767071" y="1541644"/>
                </a:cubicBezTo>
                <a:lnTo>
                  <a:pt x="1761301" y="1547414"/>
                </a:lnTo>
                <a:cubicBezTo>
                  <a:pt x="1715022" y="1541644"/>
                  <a:pt x="1709134" y="1576382"/>
                  <a:pt x="1691824" y="1599580"/>
                </a:cubicBezTo>
                <a:cubicBezTo>
                  <a:pt x="1674396" y="1622779"/>
                  <a:pt x="1662856" y="1640089"/>
                  <a:pt x="1633887" y="1651747"/>
                </a:cubicBezTo>
                <a:cubicBezTo>
                  <a:pt x="1610689" y="1651747"/>
                  <a:pt x="1587609" y="1669175"/>
                  <a:pt x="1564411" y="1680715"/>
                </a:cubicBezTo>
                <a:cubicBezTo>
                  <a:pt x="1546983" y="1686485"/>
                  <a:pt x="1529672" y="1698143"/>
                  <a:pt x="1512244" y="1674945"/>
                </a:cubicBezTo>
                <a:lnTo>
                  <a:pt x="1512244" y="1674945"/>
                </a:lnTo>
                <a:cubicBezTo>
                  <a:pt x="1552753" y="1640206"/>
                  <a:pt x="1599149" y="1605468"/>
                  <a:pt x="1616459" y="1547532"/>
                </a:cubicBezTo>
                <a:cubicBezTo>
                  <a:pt x="1622229" y="1541762"/>
                  <a:pt x="1628000" y="1524333"/>
                  <a:pt x="1622229" y="1524333"/>
                </a:cubicBezTo>
                <a:cubicBezTo>
                  <a:pt x="1599031" y="1495365"/>
                  <a:pt x="1616459" y="1483825"/>
                  <a:pt x="1633770" y="1466397"/>
                </a:cubicBezTo>
                <a:cubicBezTo>
                  <a:pt x="1639540" y="1460627"/>
                  <a:pt x="1645310" y="1454857"/>
                  <a:pt x="1651198" y="1448969"/>
                </a:cubicBezTo>
                <a:cubicBezTo>
                  <a:pt x="1656968" y="1437428"/>
                  <a:pt x="1674396" y="1420001"/>
                  <a:pt x="1674396" y="1408460"/>
                </a:cubicBezTo>
                <a:cubicBezTo>
                  <a:pt x="1674396" y="1356294"/>
                  <a:pt x="1680166" y="1298475"/>
                  <a:pt x="1668626" y="1246309"/>
                </a:cubicBezTo>
                <a:cubicBezTo>
                  <a:pt x="1628117" y="1084157"/>
                  <a:pt x="1477506" y="991482"/>
                  <a:pt x="1326894" y="1043648"/>
                </a:cubicBezTo>
                <a:cubicBezTo>
                  <a:pt x="1292156" y="1055189"/>
                  <a:pt x="1263188" y="1072617"/>
                  <a:pt x="1222679" y="1043648"/>
                </a:cubicBezTo>
                <a:cubicBezTo>
                  <a:pt x="1205251" y="1032108"/>
                  <a:pt x="1193711" y="1043648"/>
                  <a:pt x="1193711" y="1072617"/>
                </a:cubicBezTo>
                <a:cubicBezTo>
                  <a:pt x="1199481" y="1090045"/>
                  <a:pt x="1193711" y="1107355"/>
                  <a:pt x="1193711" y="1124783"/>
                </a:cubicBezTo>
                <a:lnTo>
                  <a:pt x="1199481" y="1124783"/>
                </a:lnTo>
                <a:cubicBezTo>
                  <a:pt x="1164743" y="1142211"/>
                  <a:pt x="1141545" y="1171062"/>
                  <a:pt x="1130004" y="1205800"/>
                </a:cubicBezTo>
                <a:cubicBezTo>
                  <a:pt x="1118464" y="1234768"/>
                  <a:pt x="1106806" y="1257967"/>
                  <a:pt x="1095266" y="1286817"/>
                </a:cubicBezTo>
                <a:cubicBezTo>
                  <a:pt x="1095266" y="1292587"/>
                  <a:pt x="1089496" y="1304245"/>
                  <a:pt x="1095266" y="1310015"/>
                </a:cubicBezTo>
                <a:cubicBezTo>
                  <a:pt x="1112694" y="1367952"/>
                  <a:pt x="1101036" y="1431658"/>
                  <a:pt x="1095266" y="1489477"/>
                </a:cubicBezTo>
                <a:cubicBezTo>
                  <a:pt x="1095266" y="1529986"/>
                  <a:pt x="1101036" y="1558954"/>
                  <a:pt x="1130004" y="1582152"/>
                </a:cubicBezTo>
                <a:cubicBezTo>
                  <a:pt x="1147432" y="1593693"/>
                  <a:pt x="1164743" y="1616891"/>
                  <a:pt x="1164743" y="1640089"/>
                </a:cubicBezTo>
                <a:cubicBezTo>
                  <a:pt x="1164743" y="1721106"/>
                  <a:pt x="1187941" y="1802241"/>
                  <a:pt x="1205251" y="1883258"/>
                </a:cubicBezTo>
                <a:lnTo>
                  <a:pt x="1205251" y="1900685"/>
                </a:lnTo>
                <a:cubicBezTo>
                  <a:pt x="1205251" y="1987590"/>
                  <a:pt x="1199481" y="2074377"/>
                  <a:pt x="1193711" y="2167053"/>
                </a:cubicBezTo>
                <a:cubicBezTo>
                  <a:pt x="1187941" y="2219219"/>
                  <a:pt x="1164743" y="2271268"/>
                  <a:pt x="1176283" y="2323434"/>
                </a:cubicBezTo>
                <a:cubicBezTo>
                  <a:pt x="1193711" y="2398681"/>
                  <a:pt x="1176283" y="2474046"/>
                  <a:pt x="1211021" y="2549293"/>
                </a:cubicBezTo>
                <a:cubicBezTo>
                  <a:pt x="1228449" y="2589801"/>
                  <a:pt x="1216791" y="2647737"/>
                  <a:pt x="1211021" y="2694016"/>
                </a:cubicBezTo>
                <a:cubicBezTo>
                  <a:pt x="1205251" y="2717215"/>
                  <a:pt x="1205251" y="2734525"/>
                  <a:pt x="1216791" y="2751953"/>
                </a:cubicBezTo>
                <a:cubicBezTo>
                  <a:pt x="1239990" y="2780921"/>
                  <a:pt x="1245760" y="2809889"/>
                  <a:pt x="1239990" y="2844628"/>
                </a:cubicBezTo>
                <a:cubicBezTo>
                  <a:pt x="1234219" y="2867826"/>
                  <a:pt x="1239990" y="2896794"/>
                  <a:pt x="1239990" y="2919875"/>
                </a:cubicBezTo>
                <a:cubicBezTo>
                  <a:pt x="1234219" y="2954613"/>
                  <a:pt x="1234219" y="2995121"/>
                  <a:pt x="1234219" y="3029860"/>
                </a:cubicBezTo>
                <a:cubicBezTo>
                  <a:pt x="1234219" y="3041400"/>
                  <a:pt x="1234219" y="3058828"/>
                  <a:pt x="1245760" y="3070368"/>
                </a:cubicBezTo>
                <a:cubicBezTo>
                  <a:pt x="1280498" y="3110877"/>
                  <a:pt x="1268958" y="3157273"/>
                  <a:pt x="1257300" y="3203552"/>
                </a:cubicBezTo>
                <a:cubicBezTo>
                  <a:pt x="1251530" y="3209322"/>
                  <a:pt x="1239872" y="3220980"/>
                  <a:pt x="1228332" y="3220980"/>
                </a:cubicBezTo>
                <a:cubicBezTo>
                  <a:pt x="1205133" y="3232520"/>
                  <a:pt x="1205133" y="3249948"/>
                  <a:pt x="1205133" y="3267259"/>
                </a:cubicBezTo>
                <a:cubicBezTo>
                  <a:pt x="1210904" y="3290457"/>
                  <a:pt x="1216674" y="3301997"/>
                  <a:pt x="1239872" y="3307767"/>
                </a:cubicBezTo>
                <a:cubicBezTo>
                  <a:pt x="1268840" y="3313537"/>
                  <a:pt x="1286150" y="3330965"/>
                  <a:pt x="1286150" y="3359933"/>
                </a:cubicBezTo>
                <a:cubicBezTo>
                  <a:pt x="1286150" y="3371474"/>
                  <a:pt x="1286150" y="3388902"/>
                  <a:pt x="1274610" y="3394672"/>
                </a:cubicBezTo>
                <a:cubicBezTo>
                  <a:pt x="1268840" y="3394672"/>
                  <a:pt x="1257182" y="3388902"/>
                  <a:pt x="1245642" y="3383132"/>
                </a:cubicBezTo>
                <a:cubicBezTo>
                  <a:pt x="1239872" y="3383132"/>
                  <a:pt x="1234102" y="3377362"/>
                  <a:pt x="1228214" y="3371591"/>
                </a:cubicBezTo>
                <a:lnTo>
                  <a:pt x="1222444" y="3377362"/>
                </a:lnTo>
                <a:cubicBezTo>
                  <a:pt x="1233984" y="3400560"/>
                  <a:pt x="1245642" y="3423640"/>
                  <a:pt x="1262952" y="3441068"/>
                </a:cubicBezTo>
                <a:cubicBezTo>
                  <a:pt x="1280380" y="3464266"/>
                  <a:pt x="1303461" y="3475806"/>
                  <a:pt x="1320889" y="3493235"/>
                </a:cubicBezTo>
                <a:cubicBezTo>
                  <a:pt x="1332429" y="3510663"/>
                  <a:pt x="1349857" y="3522203"/>
                  <a:pt x="1355627" y="3539513"/>
                </a:cubicBezTo>
                <a:cubicBezTo>
                  <a:pt x="1384595" y="3580022"/>
                  <a:pt x="1367167" y="3620530"/>
                  <a:pt x="1320889" y="3637958"/>
                </a:cubicBezTo>
                <a:cubicBezTo>
                  <a:pt x="1251412" y="3661156"/>
                  <a:pt x="1187705" y="3637958"/>
                  <a:pt x="1147079" y="3580022"/>
                </a:cubicBezTo>
                <a:cubicBezTo>
                  <a:pt x="1141309" y="3574252"/>
                  <a:pt x="1129651" y="3568481"/>
                  <a:pt x="1118111" y="3562594"/>
                </a:cubicBezTo>
                <a:cubicBezTo>
                  <a:pt x="1071832" y="3551054"/>
                  <a:pt x="1054404" y="3522085"/>
                  <a:pt x="1054404" y="3469919"/>
                </a:cubicBezTo>
                <a:cubicBezTo>
                  <a:pt x="1060174" y="3423640"/>
                  <a:pt x="1054404" y="3377244"/>
                  <a:pt x="1048634" y="3325195"/>
                </a:cubicBezTo>
                <a:cubicBezTo>
                  <a:pt x="1048634" y="3325195"/>
                  <a:pt x="1048634" y="3319425"/>
                  <a:pt x="1054404" y="3313655"/>
                </a:cubicBezTo>
                <a:cubicBezTo>
                  <a:pt x="1077602" y="3278916"/>
                  <a:pt x="1065944" y="3249948"/>
                  <a:pt x="1025436" y="3238408"/>
                </a:cubicBezTo>
                <a:cubicBezTo>
                  <a:pt x="967499" y="3220980"/>
                  <a:pt x="955959" y="3192129"/>
                  <a:pt x="973269" y="3139963"/>
                </a:cubicBezTo>
                <a:cubicBezTo>
                  <a:pt x="984810" y="3105224"/>
                  <a:pt x="996468" y="3070486"/>
                  <a:pt x="1008008" y="3035748"/>
                </a:cubicBezTo>
                <a:cubicBezTo>
                  <a:pt x="1008008" y="3029978"/>
                  <a:pt x="1002238" y="3024207"/>
                  <a:pt x="1002238" y="3012550"/>
                </a:cubicBezTo>
                <a:cubicBezTo>
                  <a:pt x="979039" y="2954613"/>
                  <a:pt x="955959" y="2896794"/>
                  <a:pt x="932761" y="2838858"/>
                </a:cubicBezTo>
                <a:cubicBezTo>
                  <a:pt x="926991" y="2833088"/>
                  <a:pt x="926991" y="2827317"/>
                  <a:pt x="932761" y="2821429"/>
                </a:cubicBezTo>
                <a:cubicBezTo>
                  <a:pt x="955959" y="2786691"/>
                  <a:pt x="944301" y="2746183"/>
                  <a:pt x="944301" y="2705674"/>
                </a:cubicBezTo>
                <a:cubicBezTo>
                  <a:pt x="944301" y="2699904"/>
                  <a:pt x="944301" y="2694134"/>
                  <a:pt x="938531" y="2688246"/>
                </a:cubicBezTo>
                <a:cubicBezTo>
                  <a:pt x="886364" y="2618769"/>
                  <a:pt x="880594" y="2543523"/>
                  <a:pt x="863284" y="2462388"/>
                </a:cubicBezTo>
                <a:cubicBezTo>
                  <a:pt x="840086" y="2369713"/>
                  <a:pt x="822776" y="2271268"/>
                  <a:pt x="805348" y="2172823"/>
                </a:cubicBezTo>
                <a:cubicBezTo>
                  <a:pt x="799577" y="2143854"/>
                  <a:pt x="793807" y="2114886"/>
                  <a:pt x="787920" y="2074377"/>
                </a:cubicBezTo>
                <a:cubicBezTo>
                  <a:pt x="782149" y="2149624"/>
                  <a:pt x="770491" y="2219101"/>
                  <a:pt x="764721" y="2288578"/>
                </a:cubicBezTo>
                <a:cubicBezTo>
                  <a:pt x="753181" y="2334857"/>
                  <a:pt x="753181" y="2381253"/>
                  <a:pt x="724213" y="2415991"/>
                </a:cubicBezTo>
                <a:cubicBezTo>
                  <a:pt x="712673" y="2421761"/>
                  <a:pt x="718443" y="2439189"/>
                  <a:pt x="712673" y="2450730"/>
                </a:cubicBezTo>
                <a:cubicBezTo>
                  <a:pt x="706902" y="2468158"/>
                  <a:pt x="695245" y="2491238"/>
                  <a:pt x="695245" y="2514437"/>
                </a:cubicBezTo>
                <a:cubicBezTo>
                  <a:pt x="683704" y="2543405"/>
                  <a:pt x="683704" y="2578143"/>
                  <a:pt x="677816" y="2607111"/>
                </a:cubicBezTo>
                <a:cubicBezTo>
                  <a:pt x="666276" y="2636080"/>
                  <a:pt x="660388" y="2659278"/>
                  <a:pt x="654618" y="2688128"/>
                </a:cubicBezTo>
                <a:cubicBezTo>
                  <a:pt x="648848" y="2711327"/>
                  <a:pt x="643078" y="2734407"/>
                  <a:pt x="648848" y="2757605"/>
                </a:cubicBezTo>
                <a:cubicBezTo>
                  <a:pt x="660388" y="2798114"/>
                  <a:pt x="637308" y="2838622"/>
                  <a:pt x="654618" y="2879248"/>
                </a:cubicBezTo>
                <a:cubicBezTo>
                  <a:pt x="660388" y="2896676"/>
                  <a:pt x="648848" y="2919757"/>
                  <a:pt x="648848" y="2942955"/>
                </a:cubicBezTo>
                <a:cubicBezTo>
                  <a:pt x="643078" y="2971923"/>
                  <a:pt x="637308" y="3000892"/>
                  <a:pt x="637308" y="3029860"/>
                </a:cubicBezTo>
                <a:cubicBezTo>
                  <a:pt x="631538" y="3087797"/>
                  <a:pt x="631538" y="3139845"/>
                  <a:pt x="625768" y="3197782"/>
                </a:cubicBezTo>
                <a:cubicBezTo>
                  <a:pt x="619998" y="3220980"/>
                  <a:pt x="608340" y="3232520"/>
                  <a:pt x="567831" y="3238290"/>
                </a:cubicBezTo>
                <a:lnTo>
                  <a:pt x="567831" y="3516197"/>
                </a:lnTo>
                <a:cubicBezTo>
                  <a:pt x="567831" y="3527737"/>
                  <a:pt x="556291" y="3545166"/>
                  <a:pt x="544633" y="3550936"/>
                </a:cubicBezTo>
                <a:cubicBezTo>
                  <a:pt x="498354" y="3562476"/>
                  <a:pt x="457728" y="3585674"/>
                  <a:pt x="422990" y="3626182"/>
                </a:cubicBezTo>
                <a:cubicBezTo>
                  <a:pt x="376711" y="3666691"/>
                  <a:pt x="313005" y="3672461"/>
                  <a:pt x="249180" y="3655151"/>
                </a:cubicBezTo>
                <a:cubicBezTo>
                  <a:pt x="220212" y="3643611"/>
                  <a:pt x="208672" y="3608872"/>
                  <a:pt x="225982" y="3568246"/>
                </a:cubicBezTo>
                <a:cubicBezTo>
                  <a:pt x="243410" y="3539278"/>
                  <a:pt x="266490" y="3510309"/>
                  <a:pt x="289689" y="3487229"/>
                </a:cubicBezTo>
                <a:cubicBezTo>
                  <a:pt x="312887" y="3464031"/>
                  <a:pt x="341855" y="3440950"/>
                  <a:pt x="364935" y="3411982"/>
                </a:cubicBezTo>
                <a:cubicBezTo>
                  <a:pt x="376476" y="3388784"/>
                  <a:pt x="393904" y="3359816"/>
                  <a:pt x="359165" y="3342505"/>
                </a:cubicBezTo>
                <a:cubicBezTo>
                  <a:pt x="353395" y="3336735"/>
                  <a:pt x="353395" y="3319307"/>
                  <a:pt x="353395" y="3313537"/>
                </a:cubicBezTo>
                <a:cubicBezTo>
                  <a:pt x="359165" y="3301997"/>
                  <a:pt x="370823" y="3296109"/>
                  <a:pt x="382364" y="3290339"/>
                </a:cubicBezTo>
                <a:cubicBezTo>
                  <a:pt x="388134" y="3284569"/>
                  <a:pt x="399792" y="3290339"/>
                  <a:pt x="405562" y="3290339"/>
                </a:cubicBezTo>
                <a:cubicBezTo>
                  <a:pt x="411332" y="3267141"/>
                  <a:pt x="417102" y="3244060"/>
                  <a:pt x="382364" y="3232402"/>
                </a:cubicBezTo>
                <a:cubicBezTo>
                  <a:pt x="370823" y="3226632"/>
                  <a:pt x="370823" y="3203434"/>
                  <a:pt x="359165" y="3191894"/>
                </a:cubicBezTo>
                <a:cubicBezTo>
                  <a:pt x="347625" y="3168696"/>
                  <a:pt x="341737" y="3145615"/>
                  <a:pt x="324427" y="3122417"/>
                </a:cubicBezTo>
                <a:cubicBezTo>
                  <a:pt x="301229" y="3087679"/>
                  <a:pt x="301229" y="3070251"/>
                  <a:pt x="335967" y="3047170"/>
                </a:cubicBezTo>
                <a:cubicBezTo>
                  <a:pt x="364935" y="3029742"/>
                  <a:pt x="370706" y="3006662"/>
                  <a:pt x="364935" y="2977693"/>
                </a:cubicBezTo>
                <a:cubicBezTo>
                  <a:pt x="353395" y="2913987"/>
                  <a:pt x="364935" y="2850280"/>
                  <a:pt x="376476" y="2792343"/>
                </a:cubicBezTo>
                <a:cubicBezTo>
                  <a:pt x="382246" y="2774916"/>
                  <a:pt x="376476" y="2763375"/>
                  <a:pt x="376476" y="2746065"/>
                </a:cubicBezTo>
                <a:cubicBezTo>
                  <a:pt x="376476" y="2728755"/>
                  <a:pt x="370706" y="2711327"/>
                  <a:pt x="376476" y="2699786"/>
                </a:cubicBezTo>
                <a:cubicBezTo>
                  <a:pt x="388016" y="2659278"/>
                  <a:pt x="388016" y="2624539"/>
                  <a:pt x="376476" y="2584031"/>
                </a:cubicBezTo>
                <a:cubicBezTo>
                  <a:pt x="359048" y="2514554"/>
                  <a:pt x="347507" y="2439307"/>
                  <a:pt x="364935" y="2369831"/>
                </a:cubicBezTo>
                <a:cubicBezTo>
                  <a:pt x="376476" y="2329322"/>
                  <a:pt x="376476" y="2288814"/>
                  <a:pt x="382364" y="2254075"/>
                </a:cubicBezTo>
                <a:cubicBezTo>
                  <a:pt x="388134" y="2184598"/>
                  <a:pt x="370823" y="2115122"/>
                  <a:pt x="376593" y="2045645"/>
                </a:cubicBezTo>
                <a:cubicBezTo>
                  <a:pt x="382364" y="1976168"/>
                  <a:pt x="388134" y="1906691"/>
                  <a:pt x="394021" y="1837214"/>
                </a:cubicBezTo>
                <a:cubicBezTo>
                  <a:pt x="411450" y="1842984"/>
                  <a:pt x="422990" y="1854643"/>
                  <a:pt x="434530" y="1860413"/>
                </a:cubicBezTo>
                <a:cubicBezTo>
                  <a:pt x="446070" y="1860413"/>
                  <a:pt x="463498" y="1860413"/>
                  <a:pt x="469268" y="1854643"/>
                </a:cubicBezTo>
                <a:cubicBezTo>
                  <a:pt x="475038" y="1843102"/>
                  <a:pt x="475038" y="1825674"/>
                  <a:pt x="469268" y="1814134"/>
                </a:cubicBezTo>
                <a:cubicBezTo>
                  <a:pt x="463498" y="1802594"/>
                  <a:pt x="446070" y="1790936"/>
                  <a:pt x="440300" y="1779396"/>
                </a:cubicBezTo>
                <a:cubicBezTo>
                  <a:pt x="446070" y="1785166"/>
                  <a:pt x="457728" y="1790936"/>
                  <a:pt x="463498" y="1796824"/>
                </a:cubicBezTo>
                <a:cubicBezTo>
                  <a:pt x="498237" y="1825792"/>
                  <a:pt x="515665" y="1825792"/>
                  <a:pt x="544633" y="1791053"/>
                </a:cubicBezTo>
                <a:cubicBezTo>
                  <a:pt x="550403" y="1791053"/>
                  <a:pt x="556173" y="1785283"/>
                  <a:pt x="556173" y="1779513"/>
                </a:cubicBezTo>
                <a:cubicBezTo>
                  <a:pt x="561943" y="1779513"/>
                  <a:pt x="579371" y="1767973"/>
                  <a:pt x="573601" y="1767973"/>
                </a:cubicBezTo>
                <a:cubicBezTo>
                  <a:pt x="567831" y="1750545"/>
                  <a:pt x="556173" y="1733235"/>
                  <a:pt x="550403" y="1715807"/>
                </a:cubicBezTo>
                <a:cubicBezTo>
                  <a:pt x="561943" y="1710037"/>
                  <a:pt x="585141" y="1704266"/>
                  <a:pt x="585141" y="1692609"/>
                </a:cubicBezTo>
                <a:cubicBezTo>
                  <a:pt x="590912" y="1681068"/>
                  <a:pt x="579371" y="1663640"/>
                  <a:pt x="567713" y="1646330"/>
                </a:cubicBezTo>
                <a:cubicBezTo>
                  <a:pt x="561943" y="1634790"/>
                  <a:pt x="550285" y="1628902"/>
                  <a:pt x="538745" y="1623132"/>
                </a:cubicBezTo>
                <a:cubicBezTo>
                  <a:pt x="509777" y="1605704"/>
                  <a:pt x="475038" y="1588393"/>
                  <a:pt x="451840" y="1576853"/>
                </a:cubicBezTo>
                <a:cubicBezTo>
                  <a:pt x="446070" y="1536345"/>
                  <a:pt x="440300" y="1495836"/>
                  <a:pt x="434412" y="1455210"/>
                </a:cubicBezTo>
                <a:cubicBezTo>
                  <a:pt x="428642" y="1397273"/>
                  <a:pt x="422872" y="1339455"/>
                  <a:pt x="416984" y="1287288"/>
                </a:cubicBezTo>
                <a:cubicBezTo>
                  <a:pt x="405444" y="1206271"/>
                  <a:pt x="393786" y="1130907"/>
                  <a:pt x="388016" y="1049889"/>
                </a:cubicBezTo>
                <a:cubicBezTo>
                  <a:pt x="347507" y="1096168"/>
                  <a:pt x="306881" y="1136794"/>
                  <a:pt x="272143" y="1177303"/>
                </a:cubicBezTo>
                <a:cubicBezTo>
                  <a:pt x="243174" y="1212041"/>
                  <a:pt x="248945" y="1246779"/>
                  <a:pt x="266373" y="1287288"/>
                </a:cubicBezTo>
                <a:cubicBezTo>
                  <a:pt x="272143" y="1304716"/>
                  <a:pt x="277913" y="1322026"/>
                  <a:pt x="272143" y="1333567"/>
                </a:cubicBezTo>
                <a:cubicBezTo>
                  <a:pt x="254715" y="1362535"/>
                  <a:pt x="266373" y="1391503"/>
                  <a:pt x="283683" y="1403044"/>
                </a:cubicBezTo>
                <a:cubicBezTo>
                  <a:pt x="312651" y="1426242"/>
                  <a:pt x="318421" y="1455210"/>
                  <a:pt x="324191" y="1484061"/>
                </a:cubicBezTo>
                <a:cubicBezTo>
                  <a:pt x="324191" y="1513029"/>
                  <a:pt x="329962" y="1536227"/>
                  <a:pt x="335732" y="1559307"/>
                </a:cubicBezTo>
                <a:cubicBezTo>
                  <a:pt x="341502" y="1582505"/>
                  <a:pt x="358930" y="1588275"/>
                  <a:pt x="376240" y="1582505"/>
                </a:cubicBezTo>
                <a:cubicBezTo>
                  <a:pt x="393668" y="1570965"/>
                  <a:pt x="410979" y="1565077"/>
                  <a:pt x="434177" y="1559307"/>
                </a:cubicBezTo>
                <a:cubicBezTo>
                  <a:pt x="422636" y="1588275"/>
                  <a:pt x="439947" y="1594046"/>
                  <a:pt x="457375" y="1599816"/>
                </a:cubicBezTo>
                <a:cubicBezTo>
                  <a:pt x="486343" y="1611356"/>
                  <a:pt x="515311" y="1623014"/>
                  <a:pt x="538510" y="1640324"/>
                </a:cubicBezTo>
                <a:cubicBezTo>
                  <a:pt x="555938" y="1651865"/>
                  <a:pt x="584788" y="1669292"/>
                  <a:pt x="567478" y="1692491"/>
                </a:cubicBezTo>
                <a:cubicBezTo>
                  <a:pt x="550050" y="1715689"/>
                  <a:pt x="526969" y="1692491"/>
                  <a:pt x="509541" y="1680951"/>
                </a:cubicBezTo>
                <a:cubicBezTo>
                  <a:pt x="492113" y="1669410"/>
                  <a:pt x="474803" y="1657753"/>
                  <a:pt x="457375" y="1646212"/>
                </a:cubicBezTo>
                <a:cubicBezTo>
                  <a:pt x="457375" y="1651982"/>
                  <a:pt x="451605" y="1651982"/>
                  <a:pt x="451605" y="1657753"/>
                </a:cubicBezTo>
                <a:cubicBezTo>
                  <a:pt x="457375" y="1663523"/>
                  <a:pt x="463145" y="1675180"/>
                  <a:pt x="474803" y="1680951"/>
                </a:cubicBezTo>
                <a:cubicBezTo>
                  <a:pt x="492231" y="1692491"/>
                  <a:pt x="509541" y="1709919"/>
                  <a:pt x="532740" y="1721459"/>
                </a:cubicBezTo>
                <a:cubicBezTo>
                  <a:pt x="550168" y="1738887"/>
                  <a:pt x="561708" y="1756197"/>
                  <a:pt x="555938" y="1779396"/>
                </a:cubicBezTo>
                <a:lnTo>
                  <a:pt x="555938" y="1779396"/>
                </a:lnTo>
                <a:close/>
                <a:moveTo>
                  <a:pt x="701603" y="603589"/>
                </a:moveTo>
                <a:cubicBezTo>
                  <a:pt x="701603" y="609360"/>
                  <a:pt x="707374" y="615130"/>
                  <a:pt x="707374" y="615130"/>
                </a:cubicBezTo>
                <a:lnTo>
                  <a:pt x="678405" y="615130"/>
                </a:lnTo>
                <a:cubicBezTo>
                  <a:pt x="672635" y="638328"/>
                  <a:pt x="672635" y="655638"/>
                  <a:pt x="666865" y="673066"/>
                </a:cubicBezTo>
                <a:cubicBezTo>
                  <a:pt x="661095" y="673066"/>
                  <a:pt x="655325" y="673066"/>
                  <a:pt x="655325" y="667296"/>
                </a:cubicBezTo>
                <a:cubicBezTo>
                  <a:pt x="661095" y="690494"/>
                  <a:pt x="666865" y="713575"/>
                  <a:pt x="678523" y="736773"/>
                </a:cubicBezTo>
                <a:cubicBezTo>
                  <a:pt x="690063" y="731003"/>
                  <a:pt x="707491" y="731003"/>
                  <a:pt x="719031" y="731003"/>
                </a:cubicBezTo>
                <a:cubicBezTo>
                  <a:pt x="713261" y="725233"/>
                  <a:pt x="707491" y="725233"/>
                  <a:pt x="701603" y="725233"/>
                </a:cubicBezTo>
                <a:cubicBezTo>
                  <a:pt x="695716" y="725233"/>
                  <a:pt x="690063" y="719463"/>
                  <a:pt x="678405" y="719463"/>
                </a:cubicBezTo>
                <a:cubicBezTo>
                  <a:pt x="684175" y="690494"/>
                  <a:pt x="684175" y="661526"/>
                  <a:pt x="684175" y="632558"/>
                </a:cubicBezTo>
                <a:cubicBezTo>
                  <a:pt x="807742" y="632558"/>
                  <a:pt x="877258" y="622902"/>
                  <a:pt x="892723" y="603589"/>
                </a:cubicBezTo>
                <a:cubicBezTo>
                  <a:pt x="829017" y="638328"/>
                  <a:pt x="771080" y="638328"/>
                  <a:pt x="701603" y="603589"/>
                </a:cubicBezTo>
                <a:lnTo>
                  <a:pt x="701603" y="603589"/>
                </a:lnTo>
                <a:close/>
                <a:moveTo>
                  <a:pt x="915922" y="198269"/>
                </a:moveTo>
                <a:cubicBezTo>
                  <a:pt x="892723" y="140332"/>
                  <a:pt x="800048" y="117252"/>
                  <a:pt x="753770" y="157761"/>
                </a:cubicBezTo>
                <a:cubicBezTo>
                  <a:pt x="817477" y="134562"/>
                  <a:pt x="875413" y="146220"/>
                  <a:pt x="915922" y="198269"/>
                </a:cubicBezTo>
                <a:lnTo>
                  <a:pt x="915922" y="198269"/>
                </a:lnTo>
                <a:close/>
                <a:moveTo>
                  <a:pt x="1257653" y="3371474"/>
                </a:moveTo>
                <a:cubicBezTo>
                  <a:pt x="1257653" y="3365703"/>
                  <a:pt x="1263423" y="3365703"/>
                  <a:pt x="1269193" y="3359933"/>
                </a:cubicBezTo>
                <a:cubicBezTo>
                  <a:pt x="1269193" y="3342505"/>
                  <a:pt x="1257653" y="3325195"/>
                  <a:pt x="1228685" y="3325195"/>
                </a:cubicBezTo>
                <a:cubicBezTo>
                  <a:pt x="1240225" y="3342623"/>
                  <a:pt x="1246113" y="3354163"/>
                  <a:pt x="1257653" y="3371474"/>
                </a:cubicBezTo>
                <a:lnTo>
                  <a:pt x="1257653" y="3371474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1" name="Forma libre: forma 100">
            <a:extLst>
              <a:ext uri="{FF2B5EF4-FFF2-40B4-BE49-F238E27FC236}">
                <a16:creationId xmlns:a16="http://schemas.microsoft.com/office/drawing/2014/main" id="{2F934B33-FE5B-495D-A5C9-A9CC5036AE48}"/>
              </a:ext>
            </a:extLst>
          </p:cNvPr>
          <p:cNvSpPr/>
          <p:nvPr/>
        </p:nvSpPr>
        <p:spPr>
          <a:xfrm>
            <a:off x="11218997" y="4015758"/>
            <a:ext cx="559158" cy="647253"/>
          </a:xfrm>
          <a:custGeom>
            <a:avLst/>
            <a:gdLst>
              <a:gd name="connsiteX0" fmla="*/ 544274 w 559158"/>
              <a:gd name="connsiteY0" fmla="*/ 408932 h 647253"/>
              <a:gd name="connsiteX1" fmla="*/ 526846 w 559158"/>
              <a:gd name="connsiteY1" fmla="*/ 426360 h 647253"/>
              <a:gd name="connsiteX2" fmla="*/ 492108 w 559158"/>
              <a:gd name="connsiteY2" fmla="*/ 484296 h 647253"/>
              <a:gd name="connsiteX3" fmla="*/ 393662 w 559158"/>
              <a:gd name="connsiteY3" fmla="*/ 495836 h 647253"/>
              <a:gd name="connsiteX4" fmla="*/ 411090 w 559158"/>
              <a:gd name="connsiteY4" fmla="*/ 501606 h 647253"/>
              <a:gd name="connsiteX5" fmla="*/ 509536 w 559158"/>
              <a:gd name="connsiteY5" fmla="*/ 501606 h 647253"/>
              <a:gd name="connsiteX6" fmla="*/ 451599 w 559158"/>
              <a:gd name="connsiteY6" fmla="*/ 582624 h 647253"/>
              <a:gd name="connsiteX7" fmla="*/ 405320 w 559158"/>
              <a:gd name="connsiteY7" fmla="*/ 634790 h 647253"/>
              <a:gd name="connsiteX8" fmla="*/ 405320 w 559158"/>
              <a:gd name="connsiteY8" fmla="*/ 634790 h 647253"/>
              <a:gd name="connsiteX9" fmla="*/ 306875 w 559158"/>
              <a:gd name="connsiteY9" fmla="*/ 646330 h 647253"/>
              <a:gd name="connsiteX10" fmla="*/ 196890 w 559158"/>
              <a:gd name="connsiteY10" fmla="*/ 634790 h 647253"/>
              <a:gd name="connsiteX11" fmla="*/ 28968 w 559158"/>
              <a:gd name="connsiteY11" fmla="*/ 530575 h 647253"/>
              <a:gd name="connsiteX12" fmla="*/ 0 w 559158"/>
              <a:gd name="connsiteY12" fmla="*/ 466868 h 647253"/>
              <a:gd name="connsiteX13" fmla="*/ 11540 w 559158"/>
              <a:gd name="connsiteY13" fmla="*/ 385851 h 647253"/>
              <a:gd name="connsiteX14" fmla="*/ 133184 w 559158"/>
              <a:gd name="connsiteY14" fmla="*/ 449558 h 647253"/>
              <a:gd name="connsiteX15" fmla="*/ 138954 w 559158"/>
              <a:gd name="connsiteY15" fmla="*/ 438018 h 647253"/>
              <a:gd name="connsiteX16" fmla="*/ 98445 w 559158"/>
              <a:gd name="connsiteY16" fmla="*/ 420589 h 647253"/>
              <a:gd name="connsiteX17" fmla="*/ 34738 w 559158"/>
              <a:gd name="connsiteY17" fmla="*/ 380081 h 647253"/>
              <a:gd name="connsiteX18" fmla="*/ 5770 w 559158"/>
              <a:gd name="connsiteY18" fmla="*/ 316374 h 647253"/>
              <a:gd name="connsiteX19" fmla="*/ 92675 w 559158"/>
              <a:gd name="connsiteY19" fmla="*/ 84746 h 647253"/>
              <a:gd name="connsiteX20" fmla="*/ 86905 w 559158"/>
              <a:gd name="connsiteY20" fmla="*/ 84746 h 647253"/>
              <a:gd name="connsiteX21" fmla="*/ 243287 w 559158"/>
              <a:gd name="connsiteY21" fmla="*/ 9499 h 647253"/>
              <a:gd name="connsiteX22" fmla="*/ 417096 w 559158"/>
              <a:gd name="connsiteY22" fmla="*/ 32697 h 647253"/>
              <a:gd name="connsiteX23" fmla="*/ 550280 w 559158"/>
              <a:gd name="connsiteY23" fmla="*/ 218047 h 647253"/>
              <a:gd name="connsiteX24" fmla="*/ 544509 w 559158"/>
              <a:gd name="connsiteY24" fmla="*/ 409167 h 647253"/>
              <a:gd name="connsiteX25" fmla="*/ 544509 w 559158"/>
              <a:gd name="connsiteY25" fmla="*/ 409167 h 647253"/>
              <a:gd name="connsiteX26" fmla="*/ 387892 w 559158"/>
              <a:gd name="connsiteY26" fmla="*/ 437900 h 647253"/>
              <a:gd name="connsiteX27" fmla="*/ 387892 w 559158"/>
              <a:gd name="connsiteY27" fmla="*/ 437900 h 647253"/>
              <a:gd name="connsiteX28" fmla="*/ 480567 w 559158"/>
              <a:gd name="connsiteY28" fmla="*/ 432130 h 647253"/>
              <a:gd name="connsiteX29" fmla="*/ 538504 w 559158"/>
              <a:gd name="connsiteY29" fmla="*/ 385851 h 647253"/>
              <a:gd name="connsiteX30" fmla="*/ 497995 w 559158"/>
              <a:gd name="connsiteY30" fmla="*/ 333685 h 647253"/>
              <a:gd name="connsiteX31" fmla="*/ 463257 w 559158"/>
              <a:gd name="connsiteY31" fmla="*/ 322145 h 647253"/>
              <a:gd name="connsiteX32" fmla="*/ 260597 w 559158"/>
              <a:gd name="connsiteY32" fmla="*/ 264208 h 647253"/>
              <a:gd name="connsiteX33" fmla="*/ 57937 w 559158"/>
              <a:gd name="connsiteY33" fmla="*/ 258438 h 647253"/>
              <a:gd name="connsiteX34" fmla="*/ 28968 w 559158"/>
              <a:gd name="connsiteY34" fmla="*/ 310604 h 647253"/>
              <a:gd name="connsiteX35" fmla="*/ 52166 w 559158"/>
              <a:gd name="connsiteY35" fmla="*/ 345343 h 647253"/>
              <a:gd name="connsiteX36" fmla="*/ 185350 w 559158"/>
              <a:gd name="connsiteY36" fmla="*/ 397509 h 647253"/>
              <a:gd name="connsiteX37" fmla="*/ 237516 w 559158"/>
              <a:gd name="connsiteY37" fmla="*/ 449675 h 647253"/>
              <a:gd name="connsiteX38" fmla="*/ 266485 w 559158"/>
              <a:gd name="connsiteY38" fmla="*/ 472874 h 647253"/>
              <a:gd name="connsiteX39" fmla="*/ 295453 w 559158"/>
              <a:gd name="connsiteY39" fmla="*/ 455446 h 647253"/>
              <a:gd name="connsiteX40" fmla="*/ 353390 w 559158"/>
              <a:gd name="connsiteY40" fmla="*/ 432248 h 647253"/>
              <a:gd name="connsiteX41" fmla="*/ 388128 w 559158"/>
              <a:gd name="connsiteY41" fmla="*/ 438018 h 647253"/>
              <a:gd name="connsiteX42" fmla="*/ 388128 w 559158"/>
              <a:gd name="connsiteY42" fmla="*/ 438018 h 64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9158" h="647253">
                <a:moveTo>
                  <a:pt x="544274" y="408932"/>
                </a:moveTo>
                <a:cubicBezTo>
                  <a:pt x="538504" y="414702"/>
                  <a:pt x="532734" y="420472"/>
                  <a:pt x="526846" y="426360"/>
                </a:cubicBezTo>
                <a:cubicBezTo>
                  <a:pt x="492108" y="432130"/>
                  <a:pt x="492108" y="455328"/>
                  <a:pt x="492108" y="484296"/>
                </a:cubicBezTo>
                <a:cubicBezTo>
                  <a:pt x="457369" y="490066"/>
                  <a:pt x="422631" y="490066"/>
                  <a:pt x="393662" y="495836"/>
                </a:cubicBezTo>
                <a:cubicBezTo>
                  <a:pt x="399433" y="501606"/>
                  <a:pt x="405203" y="501606"/>
                  <a:pt x="411090" y="501606"/>
                </a:cubicBezTo>
                <a:lnTo>
                  <a:pt x="509536" y="501606"/>
                </a:lnTo>
                <a:cubicBezTo>
                  <a:pt x="486338" y="530575"/>
                  <a:pt x="469027" y="553773"/>
                  <a:pt x="451599" y="582624"/>
                </a:cubicBezTo>
                <a:cubicBezTo>
                  <a:pt x="434171" y="600052"/>
                  <a:pt x="422631" y="617362"/>
                  <a:pt x="405320" y="634790"/>
                </a:cubicBezTo>
                <a:lnTo>
                  <a:pt x="405320" y="634790"/>
                </a:lnTo>
                <a:cubicBezTo>
                  <a:pt x="370582" y="640560"/>
                  <a:pt x="341614" y="646330"/>
                  <a:pt x="306875" y="646330"/>
                </a:cubicBezTo>
                <a:cubicBezTo>
                  <a:pt x="266367" y="646330"/>
                  <a:pt x="225741" y="652100"/>
                  <a:pt x="196890" y="634790"/>
                </a:cubicBezTo>
                <a:cubicBezTo>
                  <a:pt x="133184" y="611592"/>
                  <a:pt x="81017" y="571083"/>
                  <a:pt x="28968" y="530575"/>
                </a:cubicBezTo>
                <a:cubicBezTo>
                  <a:pt x="11540" y="519035"/>
                  <a:pt x="5770" y="490066"/>
                  <a:pt x="0" y="466868"/>
                </a:cubicBezTo>
                <a:cubicBezTo>
                  <a:pt x="0" y="437900"/>
                  <a:pt x="5770" y="414702"/>
                  <a:pt x="11540" y="385851"/>
                </a:cubicBezTo>
                <a:cubicBezTo>
                  <a:pt x="52049" y="403279"/>
                  <a:pt x="92675" y="426360"/>
                  <a:pt x="133184" y="449558"/>
                </a:cubicBezTo>
                <a:cubicBezTo>
                  <a:pt x="133184" y="443788"/>
                  <a:pt x="138954" y="443788"/>
                  <a:pt x="138954" y="438018"/>
                </a:cubicBezTo>
                <a:cubicBezTo>
                  <a:pt x="127413" y="432248"/>
                  <a:pt x="115755" y="426477"/>
                  <a:pt x="98445" y="420589"/>
                </a:cubicBezTo>
                <a:cubicBezTo>
                  <a:pt x="81017" y="403162"/>
                  <a:pt x="57937" y="391621"/>
                  <a:pt x="34738" y="380081"/>
                </a:cubicBezTo>
                <a:cubicBezTo>
                  <a:pt x="11540" y="362653"/>
                  <a:pt x="5770" y="345343"/>
                  <a:pt x="5770" y="316374"/>
                </a:cubicBezTo>
                <a:cubicBezTo>
                  <a:pt x="0" y="223699"/>
                  <a:pt x="40509" y="154223"/>
                  <a:pt x="92675" y="84746"/>
                </a:cubicBezTo>
                <a:lnTo>
                  <a:pt x="86905" y="84746"/>
                </a:lnTo>
                <a:cubicBezTo>
                  <a:pt x="139071" y="50008"/>
                  <a:pt x="185350" y="21039"/>
                  <a:pt x="243287" y="9499"/>
                </a:cubicBezTo>
                <a:cubicBezTo>
                  <a:pt x="306993" y="-7929"/>
                  <a:pt x="364930" y="-2041"/>
                  <a:pt x="417096" y="32697"/>
                </a:cubicBezTo>
                <a:cubicBezTo>
                  <a:pt x="486573" y="78976"/>
                  <a:pt x="527081" y="142682"/>
                  <a:pt x="550280" y="218047"/>
                </a:cubicBezTo>
                <a:cubicBezTo>
                  <a:pt x="567708" y="281754"/>
                  <a:pt x="556050" y="345460"/>
                  <a:pt x="544509" y="409167"/>
                </a:cubicBezTo>
                <a:lnTo>
                  <a:pt x="544509" y="409167"/>
                </a:lnTo>
                <a:close/>
                <a:moveTo>
                  <a:pt x="387892" y="437900"/>
                </a:moveTo>
                <a:lnTo>
                  <a:pt x="387892" y="437900"/>
                </a:lnTo>
                <a:cubicBezTo>
                  <a:pt x="416861" y="437900"/>
                  <a:pt x="451599" y="437900"/>
                  <a:pt x="480567" y="432130"/>
                </a:cubicBezTo>
                <a:cubicBezTo>
                  <a:pt x="509536" y="426360"/>
                  <a:pt x="532734" y="414702"/>
                  <a:pt x="538504" y="385851"/>
                </a:cubicBezTo>
                <a:cubicBezTo>
                  <a:pt x="544274" y="356883"/>
                  <a:pt x="515306" y="345343"/>
                  <a:pt x="497995" y="333685"/>
                </a:cubicBezTo>
                <a:cubicBezTo>
                  <a:pt x="486455" y="327915"/>
                  <a:pt x="474797" y="322145"/>
                  <a:pt x="463257" y="322145"/>
                </a:cubicBezTo>
                <a:cubicBezTo>
                  <a:pt x="399550" y="298946"/>
                  <a:pt x="330074" y="281636"/>
                  <a:pt x="260597" y="264208"/>
                </a:cubicBezTo>
                <a:cubicBezTo>
                  <a:pt x="196890" y="252668"/>
                  <a:pt x="127413" y="241010"/>
                  <a:pt x="57937" y="258438"/>
                </a:cubicBezTo>
                <a:cubicBezTo>
                  <a:pt x="23198" y="264208"/>
                  <a:pt x="17428" y="281636"/>
                  <a:pt x="28968" y="310604"/>
                </a:cubicBezTo>
                <a:cubicBezTo>
                  <a:pt x="28968" y="322145"/>
                  <a:pt x="40509" y="339572"/>
                  <a:pt x="52166" y="345343"/>
                </a:cubicBezTo>
                <a:cubicBezTo>
                  <a:pt x="98445" y="362771"/>
                  <a:pt x="144841" y="380081"/>
                  <a:pt x="185350" y="397509"/>
                </a:cubicBezTo>
                <a:cubicBezTo>
                  <a:pt x="214318" y="403279"/>
                  <a:pt x="231629" y="414937"/>
                  <a:pt x="237516" y="449675"/>
                </a:cubicBezTo>
                <a:cubicBezTo>
                  <a:pt x="243287" y="455446"/>
                  <a:pt x="254944" y="467104"/>
                  <a:pt x="266485" y="472874"/>
                </a:cubicBezTo>
                <a:cubicBezTo>
                  <a:pt x="272255" y="472874"/>
                  <a:pt x="289683" y="467104"/>
                  <a:pt x="295453" y="455446"/>
                </a:cubicBezTo>
                <a:cubicBezTo>
                  <a:pt x="306993" y="438018"/>
                  <a:pt x="324421" y="426477"/>
                  <a:pt x="353390" y="432248"/>
                </a:cubicBezTo>
                <a:cubicBezTo>
                  <a:pt x="364930" y="438018"/>
                  <a:pt x="376588" y="438018"/>
                  <a:pt x="388128" y="438018"/>
                </a:cubicBezTo>
                <a:lnTo>
                  <a:pt x="388128" y="438018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2" name="Forma libre: forma 101">
            <a:extLst>
              <a:ext uri="{FF2B5EF4-FFF2-40B4-BE49-F238E27FC236}">
                <a16:creationId xmlns:a16="http://schemas.microsoft.com/office/drawing/2014/main" id="{55D6ED3A-A4E3-4F13-AB2B-EAA9172E793A}"/>
              </a:ext>
            </a:extLst>
          </p:cNvPr>
          <p:cNvSpPr/>
          <p:nvPr/>
        </p:nvSpPr>
        <p:spPr>
          <a:xfrm>
            <a:off x="11259270" y="4285645"/>
            <a:ext cx="477344" cy="185323"/>
          </a:xfrm>
          <a:custGeom>
            <a:avLst/>
            <a:gdLst>
              <a:gd name="connsiteX0" fmla="*/ 118 w 477344"/>
              <a:gd name="connsiteY0" fmla="*/ 5862 h 185323"/>
              <a:gd name="connsiteX1" fmla="*/ 376588 w 477344"/>
              <a:gd name="connsiteY1" fmla="*/ 52140 h 185323"/>
              <a:gd name="connsiteX2" fmla="*/ 457722 w 477344"/>
              <a:gd name="connsiteY2" fmla="*/ 86879 h 185323"/>
              <a:gd name="connsiteX3" fmla="*/ 457722 w 477344"/>
              <a:gd name="connsiteY3" fmla="*/ 133157 h 185323"/>
              <a:gd name="connsiteX4" fmla="*/ 405556 w 477344"/>
              <a:gd name="connsiteY4" fmla="*/ 144698 h 185323"/>
              <a:gd name="connsiteX5" fmla="*/ 301341 w 477344"/>
              <a:gd name="connsiteY5" fmla="*/ 144698 h 185323"/>
              <a:gd name="connsiteX6" fmla="*/ 249174 w 477344"/>
              <a:gd name="connsiteY6" fmla="*/ 167896 h 185323"/>
              <a:gd name="connsiteX7" fmla="*/ 225976 w 477344"/>
              <a:gd name="connsiteY7" fmla="*/ 185324 h 185323"/>
              <a:gd name="connsiteX8" fmla="*/ 208548 w 477344"/>
              <a:gd name="connsiteY8" fmla="*/ 162125 h 185323"/>
              <a:gd name="connsiteX9" fmla="*/ 150612 w 477344"/>
              <a:gd name="connsiteY9" fmla="*/ 104189 h 185323"/>
              <a:gd name="connsiteX10" fmla="*/ 34738 w 477344"/>
              <a:gd name="connsiteY10" fmla="*/ 69451 h 185323"/>
              <a:gd name="connsiteX11" fmla="*/ 0 w 477344"/>
              <a:gd name="connsiteY11" fmla="*/ 5744 h 185323"/>
              <a:gd name="connsiteX12" fmla="*/ 0 w 477344"/>
              <a:gd name="connsiteY12" fmla="*/ 5744 h 18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7344" h="185323">
                <a:moveTo>
                  <a:pt x="118" y="5862"/>
                </a:moveTo>
                <a:cubicBezTo>
                  <a:pt x="133301" y="-11566"/>
                  <a:pt x="254944" y="11632"/>
                  <a:pt x="376588" y="52140"/>
                </a:cubicBezTo>
                <a:cubicBezTo>
                  <a:pt x="405556" y="63681"/>
                  <a:pt x="428754" y="75338"/>
                  <a:pt x="457722" y="86879"/>
                </a:cubicBezTo>
                <a:cubicBezTo>
                  <a:pt x="480921" y="98419"/>
                  <a:pt x="486691" y="121617"/>
                  <a:pt x="457722" y="133157"/>
                </a:cubicBezTo>
                <a:cubicBezTo>
                  <a:pt x="440294" y="144698"/>
                  <a:pt x="422984" y="144698"/>
                  <a:pt x="405556" y="144698"/>
                </a:cubicBezTo>
                <a:cubicBezTo>
                  <a:pt x="370817" y="150468"/>
                  <a:pt x="336079" y="144698"/>
                  <a:pt x="301341" y="144698"/>
                </a:cubicBezTo>
                <a:cubicBezTo>
                  <a:pt x="278143" y="144698"/>
                  <a:pt x="260832" y="150468"/>
                  <a:pt x="249174" y="167896"/>
                </a:cubicBezTo>
                <a:cubicBezTo>
                  <a:pt x="243404" y="179436"/>
                  <a:pt x="231746" y="185324"/>
                  <a:pt x="225976" y="185324"/>
                </a:cubicBezTo>
                <a:cubicBezTo>
                  <a:pt x="220206" y="179554"/>
                  <a:pt x="208548" y="167896"/>
                  <a:pt x="208548" y="162125"/>
                </a:cubicBezTo>
                <a:cubicBezTo>
                  <a:pt x="202778" y="127387"/>
                  <a:pt x="179580" y="115847"/>
                  <a:pt x="150612" y="104189"/>
                </a:cubicBezTo>
                <a:cubicBezTo>
                  <a:pt x="110103" y="92649"/>
                  <a:pt x="69477" y="80991"/>
                  <a:pt x="34738" y="69451"/>
                </a:cubicBezTo>
                <a:cubicBezTo>
                  <a:pt x="0" y="52022"/>
                  <a:pt x="0" y="46252"/>
                  <a:pt x="0" y="5744"/>
                </a:cubicBezTo>
                <a:lnTo>
                  <a:pt x="0" y="5744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3" name="Forma libre: forma 102">
            <a:extLst>
              <a:ext uri="{FF2B5EF4-FFF2-40B4-BE49-F238E27FC236}">
                <a16:creationId xmlns:a16="http://schemas.microsoft.com/office/drawing/2014/main" id="{7BBB4583-3141-4255-A298-E309F1C19A3D}"/>
              </a:ext>
            </a:extLst>
          </p:cNvPr>
          <p:cNvSpPr/>
          <p:nvPr/>
        </p:nvSpPr>
        <p:spPr>
          <a:xfrm>
            <a:off x="10361842" y="1804709"/>
            <a:ext cx="1061052" cy="711901"/>
          </a:xfrm>
          <a:custGeom>
            <a:avLst/>
            <a:gdLst>
              <a:gd name="connsiteX0" fmla="*/ 677340 w 1061052"/>
              <a:gd name="connsiteY0" fmla="*/ 0 h 711901"/>
              <a:gd name="connsiteX1" fmla="*/ 733039 w 1061052"/>
              <a:gd name="connsiteY1" fmla="*/ 37094 h 711901"/>
              <a:gd name="connsiteX2" fmla="*/ 909321 w 1061052"/>
              <a:gd name="connsiteY2" fmla="*/ 83372 h 711901"/>
              <a:gd name="connsiteX3" fmla="*/ 974206 w 1061052"/>
              <a:gd name="connsiteY3" fmla="*/ 148256 h 711901"/>
              <a:gd name="connsiteX4" fmla="*/ 1057696 w 1061052"/>
              <a:gd name="connsiteY4" fmla="*/ 500351 h 711901"/>
              <a:gd name="connsiteX5" fmla="*/ 1020602 w 1061052"/>
              <a:gd name="connsiteY5" fmla="*/ 611513 h 711901"/>
              <a:gd name="connsiteX6" fmla="*/ 955718 w 1061052"/>
              <a:gd name="connsiteY6" fmla="*/ 667095 h 711901"/>
              <a:gd name="connsiteX7" fmla="*/ 835134 w 1061052"/>
              <a:gd name="connsiteY7" fmla="*/ 704188 h 711901"/>
              <a:gd name="connsiteX8" fmla="*/ 807344 w 1061052"/>
              <a:gd name="connsiteY8" fmla="*/ 685700 h 711901"/>
              <a:gd name="connsiteX9" fmla="*/ 751644 w 1061052"/>
              <a:gd name="connsiteY9" fmla="*/ 574538 h 711901"/>
              <a:gd name="connsiteX10" fmla="*/ 770250 w 1061052"/>
              <a:gd name="connsiteY10" fmla="*/ 528259 h 711901"/>
              <a:gd name="connsiteX11" fmla="*/ 863043 w 1061052"/>
              <a:gd name="connsiteY11" fmla="*/ 491166 h 711901"/>
              <a:gd name="connsiteX12" fmla="*/ 900136 w 1061052"/>
              <a:gd name="connsiteY12" fmla="*/ 509653 h 711901"/>
              <a:gd name="connsiteX13" fmla="*/ 927927 w 1061052"/>
              <a:gd name="connsiteY13" fmla="*/ 583723 h 711901"/>
              <a:gd name="connsiteX14" fmla="*/ 937230 w 1061052"/>
              <a:gd name="connsiteY14" fmla="*/ 583723 h 711901"/>
              <a:gd name="connsiteX15" fmla="*/ 937230 w 1061052"/>
              <a:gd name="connsiteY15" fmla="*/ 537444 h 711901"/>
              <a:gd name="connsiteX16" fmla="*/ 853740 w 1061052"/>
              <a:gd name="connsiteY16" fmla="*/ 463375 h 711901"/>
              <a:gd name="connsiteX17" fmla="*/ 835134 w 1061052"/>
              <a:gd name="connsiteY17" fmla="*/ 435584 h 711901"/>
              <a:gd name="connsiteX18" fmla="*/ 408382 w 1061052"/>
              <a:gd name="connsiteY18" fmla="*/ 287328 h 711901"/>
              <a:gd name="connsiteX19" fmla="*/ 222797 w 1061052"/>
              <a:gd name="connsiteY19" fmla="*/ 444887 h 711901"/>
              <a:gd name="connsiteX20" fmla="*/ 195006 w 1061052"/>
              <a:gd name="connsiteY20" fmla="*/ 463375 h 711901"/>
              <a:gd name="connsiteX21" fmla="*/ 139307 w 1061052"/>
              <a:gd name="connsiteY21" fmla="*/ 500468 h 711901"/>
              <a:gd name="connsiteX22" fmla="*/ 130004 w 1061052"/>
              <a:gd name="connsiteY22" fmla="*/ 593143 h 711901"/>
              <a:gd name="connsiteX23" fmla="*/ 157795 w 1061052"/>
              <a:gd name="connsiteY23" fmla="*/ 519074 h 711901"/>
              <a:gd name="connsiteX24" fmla="*/ 204191 w 1061052"/>
              <a:gd name="connsiteY24" fmla="*/ 491283 h 711901"/>
              <a:gd name="connsiteX25" fmla="*/ 278378 w 1061052"/>
              <a:gd name="connsiteY25" fmla="*/ 519074 h 711901"/>
              <a:gd name="connsiteX26" fmla="*/ 306169 w 1061052"/>
              <a:gd name="connsiteY26" fmla="*/ 602446 h 711901"/>
              <a:gd name="connsiteX27" fmla="*/ 278378 w 1061052"/>
              <a:gd name="connsiteY27" fmla="*/ 648725 h 711901"/>
              <a:gd name="connsiteX28" fmla="*/ 148492 w 1061052"/>
              <a:gd name="connsiteY28" fmla="*/ 695003 h 711901"/>
              <a:gd name="connsiteX29" fmla="*/ 18606 w 1061052"/>
              <a:gd name="connsiteY29" fmla="*/ 583840 h 711901"/>
              <a:gd name="connsiteX30" fmla="*/ 0 w 1061052"/>
              <a:gd name="connsiteY30" fmla="*/ 500468 h 711901"/>
              <a:gd name="connsiteX31" fmla="*/ 83490 w 1061052"/>
              <a:gd name="connsiteY31" fmla="*/ 157677 h 711901"/>
              <a:gd name="connsiteX32" fmla="*/ 157677 w 1061052"/>
              <a:gd name="connsiteY32" fmla="*/ 83608 h 711901"/>
              <a:gd name="connsiteX33" fmla="*/ 333960 w 1061052"/>
              <a:gd name="connsiteY33" fmla="*/ 37329 h 711901"/>
              <a:gd name="connsiteX34" fmla="*/ 380356 w 1061052"/>
              <a:gd name="connsiteY34" fmla="*/ 236 h 711901"/>
              <a:gd name="connsiteX35" fmla="*/ 528848 w 1061052"/>
              <a:gd name="connsiteY35" fmla="*/ 28026 h 711901"/>
              <a:gd name="connsiteX36" fmla="*/ 677340 w 1061052"/>
              <a:gd name="connsiteY36" fmla="*/ 236 h 711901"/>
              <a:gd name="connsiteX37" fmla="*/ 677340 w 1061052"/>
              <a:gd name="connsiteY37" fmla="*/ 236 h 7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61052" h="711901">
                <a:moveTo>
                  <a:pt x="677340" y="0"/>
                </a:moveTo>
                <a:cubicBezTo>
                  <a:pt x="686642" y="27791"/>
                  <a:pt x="705130" y="37094"/>
                  <a:pt x="733039" y="37094"/>
                </a:cubicBezTo>
                <a:cubicBezTo>
                  <a:pt x="788738" y="55581"/>
                  <a:pt x="844319" y="74187"/>
                  <a:pt x="909321" y="83372"/>
                </a:cubicBezTo>
                <a:cubicBezTo>
                  <a:pt x="946415" y="92675"/>
                  <a:pt x="965021" y="120466"/>
                  <a:pt x="974206" y="148256"/>
                </a:cubicBezTo>
                <a:cubicBezTo>
                  <a:pt x="1001996" y="268722"/>
                  <a:pt x="1029905" y="379885"/>
                  <a:pt x="1057696" y="500351"/>
                </a:cubicBezTo>
                <a:cubicBezTo>
                  <a:pt x="1066998" y="546629"/>
                  <a:pt x="1057696" y="583723"/>
                  <a:pt x="1020602" y="611513"/>
                </a:cubicBezTo>
                <a:cubicBezTo>
                  <a:pt x="1001996" y="630001"/>
                  <a:pt x="974206" y="648607"/>
                  <a:pt x="955718" y="667095"/>
                </a:cubicBezTo>
                <a:cubicBezTo>
                  <a:pt x="918624" y="704188"/>
                  <a:pt x="881531" y="704188"/>
                  <a:pt x="835134" y="704188"/>
                </a:cubicBezTo>
                <a:cubicBezTo>
                  <a:pt x="825832" y="704188"/>
                  <a:pt x="807344" y="694886"/>
                  <a:pt x="807344" y="685700"/>
                </a:cubicBezTo>
                <a:cubicBezTo>
                  <a:pt x="788738" y="648607"/>
                  <a:pt x="770250" y="611631"/>
                  <a:pt x="751644" y="574538"/>
                </a:cubicBezTo>
                <a:cubicBezTo>
                  <a:pt x="742342" y="546747"/>
                  <a:pt x="742342" y="537444"/>
                  <a:pt x="770250" y="528259"/>
                </a:cubicBezTo>
                <a:cubicBezTo>
                  <a:pt x="798159" y="519074"/>
                  <a:pt x="835134" y="500468"/>
                  <a:pt x="863043" y="491166"/>
                </a:cubicBezTo>
                <a:cubicBezTo>
                  <a:pt x="881648" y="491166"/>
                  <a:pt x="890834" y="491166"/>
                  <a:pt x="900136" y="509653"/>
                </a:cubicBezTo>
                <a:cubicBezTo>
                  <a:pt x="909439" y="537444"/>
                  <a:pt x="918742" y="565235"/>
                  <a:pt x="927927" y="583723"/>
                </a:cubicBezTo>
                <a:lnTo>
                  <a:pt x="937230" y="583723"/>
                </a:lnTo>
                <a:lnTo>
                  <a:pt x="937230" y="537444"/>
                </a:lnTo>
                <a:cubicBezTo>
                  <a:pt x="918624" y="500351"/>
                  <a:pt x="918624" y="454072"/>
                  <a:pt x="853740" y="463375"/>
                </a:cubicBezTo>
                <a:cubicBezTo>
                  <a:pt x="853740" y="463375"/>
                  <a:pt x="844437" y="444887"/>
                  <a:pt x="835134" y="435584"/>
                </a:cubicBezTo>
                <a:cubicBezTo>
                  <a:pt x="742342" y="287328"/>
                  <a:pt x="566059" y="222443"/>
                  <a:pt x="408382" y="287328"/>
                </a:cubicBezTo>
                <a:cubicBezTo>
                  <a:pt x="324892" y="315118"/>
                  <a:pt x="269193" y="370700"/>
                  <a:pt x="222797" y="444887"/>
                </a:cubicBezTo>
                <a:cubicBezTo>
                  <a:pt x="222797" y="454190"/>
                  <a:pt x="204191" y="463375"/>
                  <a:pt x="195006" y="463375"/>
                </a:cubicBezTo>
                <a:cubicBezTo>
                  <a:pt x="167215" y="463375"/>
                  <a:pt x="148610" y="472678"/>
                  <a:pt x="139307" y="500468"/>
                </a:cubicBezTo>
                <a:cubicBezTo>
                  <a:pt x="130004" y="528259"/>
                  <a:pt x="111516" y="556050"/>
                  <a:pt x="130004" y="593143"/>
                </a:cubicBezTo>
                <a:cubicBezTo>
                  <a:pt x="139307" y="565353"/>
                  <a:pt x="148610" y="537562"/>
                  <a:pt x="157795" y="519074"/>
                </a:cubicBezTo>
                <a:cubicBezTo>
                  <a:pt x="167098" y="491283"/>
                  <a:pt x="176400" y="491283"/>
                  <a:pt x="204191" y="491283"/>
                </a:cubicBezTo>
                <a:cubicBezTo>
                  <a:pt x="231982" y="500586"/>
                  <a:pt x="259890" y="509771"/>
                  <a:pt x="278378" y="519074"/>
                </a:cubicBezTo>
                <a:cubicBezTo>
                  <a:pt x="324774" y="537562"/>
                  <a:pt x="324774" y="565353"/>
                  <a:pt x="306169" y="602446"/>
                </a:cubicBezTo>
                <a:cubicBezTo>
                  <a:pt x="296866" y="611749"/>
                  <a:pt x="278378" y="630237"/>
                  <a:pt x="278378" y="648725"/>
                </a:cubicBezTo>
                <a:cubicBezTo>
                  <a:pt x="259772" y="704306"/>
                  <a:pt x="204191" y="732097"/>
                  <a:pt x="148492" y="695003"/>
                </a:cubicBezTo>
                <a:cubicBezTo>
                  <a:pt x="102096" y="667213"/>
                  <a:pt x="55699" y="630119"/>
                  <a:pt x="18606" y="583840"/>
                </a:cubicBezTo>
                <a:cubicBezTo>
                  <a:pt x="0" y="565353"/>
                  <a:pt x="0" y="528259"/>
                  <a:pt x="0" y="500468"/>
                </a:cubicBezTo>
                <a:cubicBezTo>
                  <a:pt x="27791" y="389305"/>
                  <a:pt x="55699" y="268840"/>
                  <a:pt x="83490" y="157677"/>
                </a:cubicBezTo>
                <a:cubicBezTo>
                  <a:pt x="92793" y="120583"/>
                  <a:pt x="120583" y="92793"/>
                  <a:pt x="157677" y="83608"/>
                </a:cubicBezTo>
                <a:cubicBezTo>
                  <a:pt x="213376" y="74305"/>
                  <a:pt x="268958" y="55817"/>
                  <a:pt x="333960" y="37329"/>
                </a:cubicBezTo>
                <a:cubicBezTo>
                  <a:pt x="361750" y="37329"/>
                  <a:pt x="380356" y="28026"/>
                  <a:pt x="380356" y="236"/>
                </a:cubicBezTo>
                <a:cubicBezTo>
                  <a:pt x="436055" y="9538"/>
                  <a:pt x="482451" y="28026"/>
                  <a:pt x="528848" y="28026"/>
                </a:cubicBezTo>
                <a:cubicBezTo>
                  <a:pt x="575244" y="28026"/>
                  <a:pt x="630943" y="9538"/>
                  <a:pt x="677340" y="236"/>
                </a:cubicBezTo>
                <a:lnTo>
                  <a:pt x="677340" y="236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4" name="Forma libre: forma 103">
            <a:extLst>
              <a:ext uri="{FF2B5EF4-FFF2-40B4-BE49-F238E27FC236}">
                <a16:creationId xmlns:a16="http://schemas.microsoft.com/office/drawing/2014/main" id="{DB0C534F-E237-410B-8C9E-4A954F6040D6}"/>
              </a:ext>
            </a:extLst>
          </p:cNvPr>
          <p:cNvSpPr/>
          <p:nvPr/>
        </p:nvSpPr>
        <p:spPr>
          <a:xfrm>
            <a:off x="10660003" y="1207385"/>
            <a:ext cx="480567" cy="606049"/>
          </a:xfrm>
          <a:custGeom>
            <a:avLst/>
            <a:gdLst>
              <a:gd name="connsiteX0" fmla="*/ 480567 w 480567"/>
              <a:gd name="connsiteY0" fmla="*/ 255357 h 606049"/>
              <a:gd name="connsiteX1" fmla="*/ 443592 w 480567"/>
              <a:gd name="connsiteY1" fmla="*/ 459665 h 606049"/>
              <a:gd name="connsiteX2" fmla="*/ 129415 w 480567"/>
              <a:gd name="connsiteY2" fmla="*/ 580367 h 606049"/>
              <a:gd name="connsiteX3" fmla="*/ 18488 w 480567"/>
              <a:gd name="connsiteY3" fmla="*/ 431757 h 606049"/>
              <a:gd name="connsiteX4" fmla="*/ 0 w 480567"/>
              <a:gd name="connsiteY4" fmla="*/ 181052 h 606049"/>
              <a:gd name="connsiteX5" fmla="*/ 138600 w 480567"/>
              <a:gd name="connsiteY5" fmla="*/ 13954 h 606049"/>
              <a:gd name="connsiteX6" fmla="*/ 332664 w 480567"/>
              <a:gd name="connsiteY6" fmla="*/ 13954 h 606049"/>
              <a:gd name="connsiteX7" fmla="*/ 471264 w 480567"/>
              <a:gd name="connsiteY7" fmla="*/ 199657 h 606049"/>
              <a:gd name="connsiteX8" fmla="*/ 471264 w 480567"/>
              <a:gd name="connsiteY8" fmla="*/ 255357 h 606049"/>
              <a:gd name="connsiteX9" fmla="*/ 480450 w 480567"/>
              <a:gd name="connsiteY9" fmla="*/ 255357 h 606049"/>
              <a:gd name="connsiteX10" fmla="*/ 221855 w 480567"/>
              <a:gd name="connsiteY10" fmla="*/ 459665 h 606049"/>
              <a:gd name="connsiteX11" fmla="*/ 369640 w 480567"/>
              <a:gd name="connsiteY11" fmla="*/ 431757 h 606049"/>
              <a:gd name="connsiteX12" fmla="*/ 443592 w 480567"/>
              <a:gd name="connsiteY12" fmla="*/ 338846 h 606049"/>
              <a:gd name="connsiteX13" fmla="*/ 452777 w 480567"/>
              <a:gd name="connsiteY13" fmla="*/ 273844 h 606049"/>
              <a:gd name="connsiteX14" fmla="*/ 406616 w 480567"/>
              <a:gd name="connsiteY14" fmla="*/ 236751 h 606049"/>
              <a:gd name="connsiteX15" fmla="*/ 120230 w 480567"/>
              <a:gd name="connsiteY15" fmla="*/ 236751 h 606049"/>
              <a:gd name="connsiteX16" fmla="*/ 18606 w 480567"/>
              <a:gd name="connsiteY16" fmla="*/ 348149 h 606049"/>
              <a:gd name="connsiteX17" fmla="*/ 74069 w 480567"/>
              <a:gd name="connsiteY17" fmla="*/ 422454 h 606049"/>
              <a:gd name="connsiteX18" fmla="*/ 221855 w 480567"/>
              <a:gd name="connsiteY18" fmla="*/ 459548 h 606049"/>
              <a:gd name="connsiteX19" fmla="*/ 221855 w 480567"/>
              <a:gd name="connsiteY19" fmla="*/ 459548 h 606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0567" h="606049">
                <a:moveTo>
                  <a:pt x="480567" y="255357"/>
                </a:moveTo>
                <a:cubicBezTo>
                  <a:pt x="471382" y="329661"/>
                  <a:pt x="462079" y="394663"/>
                  <a:pt x="443592" y="459665"/>
                </a:cubicBezTo>
                <a:cubicBezTo>
                  <a:pt x="406616" y="580367"/>
                  <a:pt x="240343" y="645369"/>
                  <a:pt x="129415" y="580367"/>
                </a:cubicBezTo>
                <a:cubicBezTo>
                  <a:pt x="73952" y="552458"/>
                  <a:pt x="18488" y="506062"/>
                  <a:pt x="18488" y="431757"/>
                </a:cubicBezTo>
                <a:cubicBezTo>
                  <a:pt x="9303" y="348149"/>
                  <a:pt x="0" y="264659"/>
                  <a:pt x="0" y="181052"/>
                </a:cubicBezTo>
                <a:cubicBezTo>
                  <a:pt x="0" y="88141"/>
                  <a:pt x="55464" y="41745"/>
                  <a:pt x="138600" y="13954"/>
                </a:cubicBezTo>
                <a:cubicBezTo>
                  <a:pt x="203249" y="-4651"/>
                  <a:pt x="267898" y="-4651"/>
                  <a:pt x="332664" y="13954"/>
                </a:cubicBezTo>
                <a:cubicBezTo>
                  <a:pt x="425104" y="41863"/>
                  <a:pt x="471264" y="106865"/>
                  <a:pt x="471264" y="199657"/>
                </a:cubicBezTo>
                <a:lnTo>
                  <a:pt x="471264" y="255357"/>
                </a:lnTo>
                <a:lnTo>
                  <a:pt x="480450" y="255357"/>
                </a:lnTo>
                <a:close/>
                <a:moveTo>
                  <a:pt x="221855" y="459665"/>
                </a:moveTo>
                <a:cubicBezTo>
                  <a:pt x="277318" y="450363"/>
                  <a:pt x="323479" y="441060"/>
                  <a:pt x="369640" y="431757"/>
                </a:cubicBezTo>
                <a:cubicBezTo>
                  <a:pt x="415801" y="422454"/>
                  <a:pt x="452777" y="394663"/>
                  <a:pt x="443592" y="338846"/>
                </a:cubicBezTo>
                <a:cubicBezTo>
                  <a:pt x="443592" y="310938"/>
                  <a:pt x="443592" y="292450"/>
                  <a:pt x="452777" y="273844"/>
                </a:cubicBezTo>
                <a:cubicBezTo>
                  <a:pt x="452777" y="245936"/>
                  <a:pt x="443592" y="236751"/>
                  <a:pt x="406616" y="236751"/>
                </a:cubicBezTo>
                <a:cubicBezTo>
                  <a:pt x="314176" y="236751"/>
                  <a:pt x="212552" y="227448"/>
                  <a:pt x="120230" y="236751"/>
                </a:cubicBezTo>
                <a:cubicBezTo>
                  <a:pt x="46279" y="236751"/>
                  <a:pt x="12403" y="273883"/>
                  <a:pt x="18606" y="348149"/>
                </a:cubicBezTo>
                <a:cubicBezTo>
                  <a:pt x="27791" y="385243"/>
                  <a:pt x="37094" y="413151"/>
                  <a:pt x="74069" y="422454"/>
                </a:cubicBezTo>
                <a:cubicBezTo>
                  <a:pt x="129533" y="441060"/>
                  <a:pt x="175694" y="450363"/>
                  <a:pt x="221855" y="459548"/>
                </a:cubicBezTo>
                <a:lnTo>
                  <a:pt x="221855" y="459548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5" name="Forma libre: forma 104">
            <a:extLst>
              <a:ext uri="{FF2B5EF4-FFF2-40B4-BE49-F238E27FC236}">
                <a16:creationId xmlns:a16="http://schemas.microsoft.com/office/drawing/2014/main" id="{2A9A50E3-32D7-4CAA-AEA0-8502A09A2FA8}"/>
              </a:ext>
            </a:extLst>
          </p:cNvPr>
          <p:cNvSpPr/>
          <p:nvPr/>
        </p:nvSpPr>
        <p:spPr>
          <a:xfrm>
            <a:off x="10111844" y="1722632"/>
            <a:ext cx="548277" cy="397077"/>
          </a:xfrm>
          <a:custGeom>
            <a:avLst/>
            <a:gdLst>
              <a:gd name="connsiteX0" fmla="*/ 27908 w 548277"/>
              <a:gd name="connsiteY0" fmla="*/ 138600 h 397077"/>
              <a:gd name="connsiteX1" fmla="*/ 0 w 548277"/>
              <a:gd name="connsiteY1" fmla="*/ 120112 h 397077"/>
              <a:gd name="connsiteX2" fmla="*/ 37211 w 548277"/>
              <a:gd name="connsiteY2" fmla="*/ 83137 h 397077"/>
              <a:gd name="connsiteX3" fmla="*/ 130122 w 548277"/>
              <a:gd name="connsiteY3" fmla="*/ 36976 h 397077"/>
              <a:gd name="connsiteX4" fmla="*/ 195124 w 548277"/>
              <a:gd name="connsiteY4" fmla="*/ 0 h 397077"/>
              <a:gd name="connsiteX5" fmla="*/ 436762 w 548277"/>
              <a:gd name="connsiteY5" fmla="*/ 0 h 397077"/>
              <a:gd name="connsiteX6" fmla="*/ 548278 w 548277"/>
              <a:gd name="connsiteY6" fmla="*/ 83137 h 397077"/>
              <a:gd name="connsiteX7" fmla="*/ 408853 w 548277"/>
              <a:gd name="connsiteY7" fmla="*/ 120112 h 397077"/>
              <a:gd name="connsiteX8" fmla="*/ 288034 w 548277"/>
              <a:gd name="connsiteY8" fmla="*/ 240107 h 397077"/>
              <a:gd name="connsiteX9" fmla="*/ 260126 w 548277"/>
              <a:gd name="connsiteY9" fmla="*/ 332429 h 397077"/>
              <a:gd name="connsiteX10" fmla="*/ 232217 w 548277"/>
              <a:gd name="connsiteY10" fmla="*/ 350917 h 397077"/>
              <a:gd name="connsiteX11" fmla="*/ 148610 w 548277"/>
              <a:gd name="connsiteY11" fmla="*/ 350917 h 397077"/>
              <a:gd name="connsiteX12" fmla="*/ 102096 w 548277"/>
              <a:gd name="connsiteY12" fmla="*/ 397078 h 397077"/>
              <a:gd name="connsiteX13" fmla="*/ 9185 w 548277"/>
              <a:gd name="connsiteY13" fmla="*/ 304756 h 397077"/>
              <a:gd name="connsiteX14" fmla="*/ 9185 w 548277"/>
              <a:gd name="connsiteY14" fmla="*/ 221619 h 397077"/>
              <a:gd name="connsiteX15" fmla="*/ 27791 w 548277"/>
              <a:gd name="connsiteY15" fmla="*/ 138483 h 397077"/>
              <a:gd name="connsiteX16" fmla="*/ 27791 w 548277"/>
              <a:gd name="connsiteY16" fmla="*/ 138483 h 397077"/>
              <a:gd name="connsiteX17" fmla="*/ 55817 w 548277"/>
              <a:gd name="connsiteY17" fmla="*/ 184761 h 397077"/>
              <a:gd name="connsiteX18" fmla="*/ 83725 w 548277"/>
              <a:gd name="connsiteY18" fmla="*/ 230922 h 397077"/>
              <a:gd name="connsiteX19" fmla="*/ 148727 w 548277"/>
              <a:gd name="connsiteY19" fmla="*/ 230922 h 397077"/>
              <a:gd name="connsiteX20" fmla="*/ 167333 w 548277"/>
              <a:gd name="connsiteY20" fmla="*/ 221737 h 397077"/>
              <a:gd name="connsiteX21" fmla="*/ 148727 w 548277"/>
              <a:gd name="connsiteY21" fmla="*/ 194064 h 397077"/>
              <a:gd name="connsiteX22" fmla="*/ 55817 w 548277"/>
              <a:gd name="connsiteY22" fmla="*/ 184879 h 397077"/>
              <a:gd name="connsiteX23" fmla="*/ 55817 w 548277"/>
              <a:gd name="connsiteY23" fmla="*/ 184879 h 39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8277" h="397077">
                <a:moveTo>
                  <a:pt x="27908" y="138600"/>
                </a:moveTo>
                <a:cubicBezTo>
                  <a:pt x="18606" y="138600"/>
                  <a:pt x="9303" y="129415"/>
                  <a:pt x="0" y="120112"/>
                </a:cubicBezTo>
                <a:cubicBezTo>
                  <a:pt x="0" y="101625"/>
                  <a:pt x="9303" y="83137"/>
                  <a:pt x="37211" y="83137"/>
                </a:cubicBezTo>
                <a:cubicBezTo>
                  <a:pt x="83725" y="92322"/>
                  <a:pt x="102213" y="73952"/>
                  <a:pt x="130122" y="36976"/>
                </a:cubicBezTo>
                <a:cubicBezTo>
                  <a:pt x="139425" y="9303"/>
                  <a:pt x="167333" y="0"/>
                  <a:pt x="195124" y="0"/>
                </a:cubicBezTo>
                <a:lnTo>
                  <a:pt x="436762" y="0"/>
                </a:lnTo>
                <a:cubicBezTo>
                  <a:pt x="492461" y="0"/>
                  <a:pt x="511066" y="46161"/>
                  <a:pt x="548278" y="83137"/>
                </a:cubicBezTo>
                <a:cubicBezTo>
                  <a:pt x="501764" y="92322"/>
                  <a:pt x="455367" y="110810"/>
                  <a:pt x="408853" y="120112"/>
                </a:cubicBezTo>
                <a:cubicBezTo>
                  <a:pt x="343851" y="138600"/>
                  <a:pt x="306640" y="175576"/>
                  <a:pt x="288034" y="240107"/>
                </a:cubicBezTo>
                <a:cubicBezTo>
                  <a:pt x="278731" y="277083"/>
                  <a:pt x="269429" y="304756"/>
                  <a:pt x="260126" y="332429"/>
                </a:cubicBezTo>
                <a:cubicBezTo>
                  <a:pt x="260126" y="341614"/>
                  <a:pt x="241520" y="350917"/>
                  <a:pt x="232217" y="350917"/>
                </a:cubicBezTo>
                <a:cubicBezTo>
                  <a:pt x="204309" y="360102"/>
                  <a:pt x="176518" y="350917"/>
                  <a:pt x="148610" y="350917"/>
                </a:cubicBezTo>
                <a:cubicBezTo>
                  <a:pt x="148610" y="387892"/>
                  <a:pt x="130004" y="397078"/>
                  <a:pt x="102096" y="397078"/>
                </a:cubicBezTo>
                <a:cubicBezTo>
                  <a:pt x="40155" y="390954"/>
                  <a:pt x="9185" y="360181"/>
                  <a:pt x="9185" y="304756"/>
                </a:cubicBezTo>
                <a:lnTo>
                  <a:pt x="9185" y="221619"/>
                </a:lnTo>
                <a:cubicBezTo>
                  <a:pt x="18488" y="193946"/>
                  <a:pt x="18488" y="166155"/>
                  <a:pt x="27791" y="138483"/>
                </a:cubicBezTo>
                <a:lnTo>
                  <a:pt x="27791" y="138483"/>
                </a:lnTo>
                <a:close/>
                <a:moveTo>
                  <a:pt x="55817" y="184761"/>
                </a:moveTo>
                <a:cubicBezTo>
                  <a:pt x="46514" y="221737"/>
                  <a:pt x="46514" y="230922"/>
                  <a:pt x="83725" y="230922"/>
                </a:cubicBezTo>
                <a:cubicBezTo>
                  <a:pt x="102331" y="230922"/>
                  <a:pt x="120937" y="240107"/>
                  <a:pt x="148727" y="230922"/>
                </a:cubicBezTo>
                <a:cubicBezTo>
                  <a:pt x="148727" y="230922"/>
                  <a:pt x="158030" y="230922"/>
                  <a:pt x="167333" y="221737"/>
                </a:cubicBezTo>
                <a:cubicBezTo>
                  <a:pt x="167333" y="212552"/>
                  <a:pt x="158030" y="194064"/>
                  <a:pt x="148727" y="194064"/>
                </a:cubicBezTo>
                <a:cubicBezTo>
                  <a:pt x="120819" y="184879"/>
                  <a:pt x="83725" y="184879"/>
                  <a:pt x="55817" y="184879"/>
                </a:cubicBezTo>
                <a:lnTo>
                  <a:pt x="55817" y="184879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6" name="Forma libre: forma 105">
            <a:extLst>
              <a:ext uri="{FF2B5EF4-FFF2-40B4-BE49-F238E27FC236}">
                <a16:creationId xmlns:a16="http://schemas.microsoft.com/office/drawing/2014/main" id="{86E7087A-08A2-4E12-96F3-54B56932599F}"/>
              </a:ext>
            </a:extLst>
          </p:cNvPr>
          <p:cNvSpPr/>
          <p:nvPr/>
        </p:nvSpPr>
        <p:spPr>
          <a:xfrm>
            <a:off x="10631859" y="2129601"/>
            <a:ext cx="518602" cy="273939"/>
          </a:xfrm>
          <a:custGeom>
            <a:avLst/>
            <a:gdLst>
              <a:gd name="connsiteX0" fmla="*/ 0 w 518602"/>
              <a:gd name="connsiteY0" fmla="*/ 157795 h 273939"/>
              <a:gd name="connsiteX1" fmla="*/ 277789 w 518602"/>
              <a:gd name="connsiteY1" fmla="*/ 0 h 273939"/>
              <a:gd name="connsiteX2" fmla="*/ 518603 w 518602"/>
              <a:gd name="connsiteY2" fmla="*/ 166980 h 273939"/>
              <a:gd name="connsiteX3" fmla="*/ 453836 w 518602"/>
              <a:gd name="connsiteY3" fmla="*/ 269075 h 273939"/>
              <a:gd name="connsiteX4" fmla="*/ 379767 w 518602"/>
              <a:gd name="connsiteY4" fmla="*/ 269075 h 273939"/>
              <a:gd name="connsiteX5" fmla="*/ 361279 w 518602"/>
              <a:gd name="connsiteY5" fmla="*/ 241285 h 273939"/>
              <a:gd name="connsiteX6" fmla="*/ 268722 w 518602"/>
              <a:gd name="connsiteY6" fmla="*/ 176283 h 273939"/>
              <a:gd name="connsiteX7" fmla="*/ 166862 w 518602"/>
              <a:gd name="connsiteY7" fmla="*/ 231982 h 273939"/>
              <a:gd name="connsiteX8" fmla="*/ 74305 w 518602"/>
              <a:gd name="connsiteY8" fmla="*/ 269075 h 273939"/>
              <a:gd name="connsiteX9" fmla="*/ 74305 w 518602"/>
              <a:gd name="connsiteY9" fmla="*/ 194888 h 273939"/>
              <a:gd name="connsiteX10" fmla="*/ 236 w 518602"/>
              <a:gd name="connsiteY10" fmla="*/ 157795 h 273939"/>
              <a:gd name="connsiteX11" fmla="*/ 236 w 518602"/>
              <a:gd name="connsiteY11" fmla="*/ 157795 h 27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8602" h="273939">
                <a:moveTo>
                  <a:pt x="0" y="157795"/>
                </a:moveTo>
                <a:cubicBezTo>
                  <a:pt x="64766" y="46396"/>
                  <a:pt x="157441" y="0"/>
                  <a:pt x="277789" y="0"/>
                </a:cubicBezTo>
                <a:cubicBezTo>
                  <a:pt x="370347" y="0"/>
                  <a:pt x="481509" y="74187"/>
                  <a:pt x="518603" y="166980"/>
                </a:cubicBezTo>
                <a:cubicBezTo>
                  <a:pt x="463022" y="176283"/>
                  <a:pt x="416743" y="204073"/>
                  <a:pt x="453836" y="269075"/>
                </a:cubicBezTo>
                <a:lnTo>
                  <a:pt x="379767" y="269075"/>
                </a:lnTo>
                <a:cubicBezTo>
                  <a:pt x="370464" y="259772"/>
                  <a:pt x="370464" y="250470"/>
                  <a:pt x="361279" y="241285"/>
                </a:cubicBezTo>
                <a:cubicBezTo>
                  <a:pt x="342791" y="204191"/>
                  <a:pt x="315001" y="176283"/>
                  <a:pt x="268722" y="176283"/>
                </a:cubicBezTo>
                <a:cubicBezTo>
                  <a:pt x="222443" y="176283"/>
                  <a:pt x="185350" y="194888"/>
                  <a:pt x="166862" y="231982"/>
                </a:cubicBezTo>
                <a:cubicBezTo>
                  <a:pt x="148374" y="278378"/>
                  <a:pt x="111281" y="278378"/>
                  <a:pt x="74305" y="269075"/>
                </a:cubicBezTo>
                <a:cubicBezTo>
                  <a:pt x="74305" y="241285"/>
                  <a:pt x="83608" y="213376"/>
                  <a:pt x="74305" y="194888"/>
                </a:cubicBezTo>
                <a:cubicBezTo>
                  <a:pt x="65002" y="176283"/>
                  <a:pt x="28026" y="167098"/>
                  <a:pt x="236" y="157795"/>
                </a:cubicBezTo>
                <a:lnTo>
                  <a:pt x="236" y="157795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7" name="Forma libre: forma 106">
            <a:extLst>
              <a:ext uri="{FF2B5EF4-FFF2-40B4-BE49-F238E27FC236}">
                <a16:creationId xmlns:a16="http://schemas.microsoft.com/office/drawing/2014/main" id="{067A19A0-FD7A-4260-8952-B5346D255481}"/>
              </a:ext>
            </a:extLst>
          </p:cNvPr>
          <p:cNvSpPr/>
          <p:nvPr/>
        </p:nvSpPr>
        <p:spPr>
          <a:xfrm>
            <a:off x="11122907" y="1616167"/>
            <a:ext cx="417449" cy="256133"/>
          </a:xfrm>
          <a:custGeom>
            <a:avLst/>
            <a:gdLst>
              <a:gd name="connsiteX0" fmla="*/ 18606 w 417449"/>
              <a:gd name="connsiteY0" fmla="*/ 96927 h 256133"/>
              <a:gd name="connsiteX1" fmla="*/ 0 w 417449"/>
              <a:gd name="connsiteY1" fmla="*/ 69137 h 256133"/>
              <a:gd name="connsiteX2" fmla="*/ 27791 w 417449"/>
              <a:gd name="connsiteY2" fmla="*/ 50531 h 256133"/>
              <a:gd name="connsiteX3" fmla="*/ 74187 w 417449"/>
              <a:gd name="connsiteY3" fmla="*/ 31925 h 256133"/>
              <a:gd name="connsiteX4" fmla="*/ 129886 w 417449"/>
              <a:gd name="connsiteY4" fmla="*/ 4135 h 256133"/>
              <a:gd name="connsiteX5" fmla="*/ 278378 w 417449"/>
              <a:gd name="connsiteY5" fmla="*/ 4135 h 256133"/>
              <a:gd name="connsiteX6" fmla="*/ 343262 w 417449"/>
              <a:gd name="connsiteY6" fmla="*/ 31925 h 256133"/>
              <a:gd name="connsiteX7" fmla="*/ 380356 w 417449"/>
              <a:gd name="connsiteY7" fmla="*/ 50531 h 256133"/>
              <a:gd name="connsiteX8" fmla="*/ 417449 w 417449"/>
              <a:gd name="connsiteY8" fmla="*/ 69137 h 256133"/>
              <a:gd name="connsiteX9" fmla="*/ 398844 w 417449"/>
              <a:gd name="connsiteY9" fmla="*/ 96927 h 256133"/>
              <a:gd name="connsiteX10" fmla="*/ 408147 w 417449"/>
              <a:gd name="connsiteY10" fmla="*/ 254722 h 256133"/>
              <a:gd name="connsiteX11" fmla="*/ 315354 w 417449"/>
              <a:gd name="connsiteY11" fmla="*/ 236116 h 256133"/>
              <a:gd name="connsiteX12" fmla="*/ 287563 w 417449"/>
              <a:gd name="connsiteY12" fmla="*/ 236116 h 256133"/>
              <a:gd name="connsiteX13" fmla="*/ 46396 w 417449"/>
              <a:gd name="connsiteY13" fmla="*/ 199023 h 256133"/>
              <a:gd name="connsiteX14" fmla="*/ 9303 w 417449"/>
              <a:gd name="connsiteY14" fmla="*/ 115533 h 256133"/>
              <a:gd name="connsiteX15" fmla="*/ 18606 w 417449"/>
              <a:gd name="connsiteY15" fmla="*/ 96927 h 256133"/>
              <a:gd name="connsiteX16" fmla="*/ 18606 w 417449"/>
              <a:gd name="connsiteY16" fmla="*/ 96927 h 256133"/>
              <a:gd name="connsiteX17" fmla="*/ 389659 w 417449"/>
              <a:gd name="connsiteY17" fmla="*/ 124718 h 256133"/>
              <a:gd name="connsiteX18" fmla="*/ 380356 w 417449"/>
              <a:gd name="connsiteY18" fmla="*/ 115415 h 256133"/>
              <a:gd name="connsiteX19" fmla="*/ 324657 w 417449"/>
              <a:gd name="connsiteY19" fmla="*/ 124718 h 256133"/>
              <a:gd name="connsiteX20" fmla="*/ 306051 w 417449"/>
              <a:gd name="connsiteY20" fmla="*/ 152509 h 256133"/>
              <a:gd name="connsiteX21" fmla="*/ 370935 w 417449"/>
              <a:gd name="connsiteY21" fmla="*/ 152509 h 256133"/>
              <a:gd name="connsiteX22" fmla="*/ 389541 w 417449"/>
              <a:gd name="connsiteY22" fmla="*/ 124718 h 256133"/>
              <a:gd name="connsiteX23" fmla="*/ 389541 w 417449"/>
              <a:gd name="connsiteY23" fmla="*/ 124718 h 256133"/>
              <a:gd name="connsiteX24" fmla="*/ 111398 w 417449"/>
              <a:gd name="connsiteY24" fmla="*/ 152509 h 256133"/>
              <a:gd name="connsiteX25" fmla="*/ 27908 w 417449"/>
              <a:gd name="connsiteY25" fmla="*/ 124718 h 256133"/>
              <a:gd name="connsiteX26" fmla="*/ 111398 w 417449"/>
              <a:gd name="connsiteY26" fmla="*/ 152509 h 256133"/>
              <a:gd name="connsiteX27" fmla="*/ 111398 w 417449"/>
              <a:gd name="connsiteY27" fmla="*/ 152509 h 25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17448" h="256132">
                <a:moveTo>
                  <a:pt x="18606" y="96927"/>
                </a:moveTo>
                <a:cubicBezTo>
                  <a:pt x="9303" y="87624"/>
                  <a:pt x="0" y="78322"/>
                  <a:pt x="0" y="69137"/>
                </a:cubicBezTo>
                <a:cubicBezTo>
                  <a:pt x="9303" y="59834"/>
                  <a:pt x="18606" y="50531"/>
                  <a:pt x="27791" y="50531"/>
                </a:cubicBezTo>
                <a:cubicBezTo>
                  <a:pt x="46396" y="59834"/>
                  <a:pt x="64884" y="41228"/>
                  <a:pt x="74187" y="31925"/>
                </a:cubicBezTo>
                <a:cubicBezTo>
                  <a:pt x="92793" y="13320"/>
                  <a:pt x="111281" y="4135"/>
                  <a:pt x="129886" y="4135"/>
                </a:cubicBezTo>
                <a:cubicBezTo>
                  <a:pt x="176283" y="-5168"/>
                  <a:pt x="231982" y="4135"/>
                  <a:pt x="278378" y="4135"/>
                </a:cubicBezTo>
                <a:cubicBezTo>
                  <a:pt x="306169" y="-5168"/>
                  <a:pt x="324774" y="13437"/>
                  <a:pt x="343262" y="31925"/>
                </a:cubicBezTo>
                <a:cubicBezTo>
                  <a:pt x="352565" y="41228"/>
                  <a:pt x="371053" y="50531"/>
                  <a:pt x="380356" y="50531"/>
                </a:cubicBezTo>
                <a:cubicBezTo>
                  <a:pt x="389659" y="59834"/>
                  <a:pt x="408147" y="59834"/>
                  <a:pt x="417449" y="69137"/>
                </a:cubicBezTo>
                <a:cubicBezTo>
                  <a:pt x="408147" y="78439"/>
                  <a:pt x="408147" y="87742"/>
                  <a:pt x="398844" y="96927"/>
                </a:cubicBezTo>
                <a:cubicBezTo>
                  <a:pt x="417449" y="143324"/>
                  <a:pt x="408147" y="199023"/>
                  <a:pt x="408147" y="254722"/>
                </a:cubicBezTo>
                <a:cubicBezTo>
                  <a:pt x="380356" y="245419"/>
                  <a:pt x="343262" y="273328"/>
                  <a:pt x="315354" y="236116"/>
                </a:cubicBezTo>
                <a:cubicBezTo>
                  <a:pt x="315354" y="226814"/>
                  <a:pt x="296748" y="236116"/>
                  <a:pt x="287563" y="236116"/>
                </a:cubicBezTo>
                <a:cubicBezTo>
                  <a:pt x="204073" y="236116"/>
                  <a:pt x="129886" y="226814"/>
                  <a:pt x="46396" y="199023"/>
                </a:cubicBezTo>
                <a:cubicBezTo>
                  <a:pt x="0" y="189720"/>
                  <a:pt x="-9303" y="161929"/>
                  <a:pt x="9303" y="115533"/>
                </a:cubicBezTo>
                <a:cubicBezTo>
                  <a:pt x="9303" y="106230"/>
                  <a:pt x="18606" y="106230"/>
                  <a:pt x="18606" y="96927"/>
                </a:cubicBezTo>
                <a:lnTo>
                  <a:pt x="18606" y="96927"/>
                </a:lnTo>
                <a:close/>
                <a:moveTo>
                  <a:pt x="389659" y="124718"/>
                </a:moveTo>
                <a:lnTo>
                  <a:pt x="380356" y="115415"/>
                </a:lnTo>
                <a:cubicBezTo>
                  <a:pt x="361750" y="124718"/>
                  <a:pt x="343262" y="124718"/>
                  <a:pt x="324657" y="124718"/>
                </a:cubicBezTo>
                <a:cubicBezTo>
                  <a:pt x="315354" y="124718"/>
                  <a:pt x="315354" y="143324"/>
                  <a:pt x="306051" y="152509"/>
                </a:cubicBezTo>
                <a:lnTo>
                  <a:pt x="370935" y="152509"/>
                </a:lnTo>
                <a:cubicBezTo>
                  <a:pt x="380238" y="152509"/>
                  <a:pt x="380238" y="133903"/>
                  <a:pt x="389541" y="124718"/>
                </a:cubicBezTo>
                <a:lnTo>
                  <a:pt x="389541" y="124718"/>
                </a:lnTo>
                <a:close/>
                <a:moveTo>
                  <a:pt x="111398" y="152509"/>
                </a:moveTo>
                <a:cubicBezTo>
                  <a:pt x="92793" y="115415"/>
                  <a:pt x="55699" y="124718"/>
                  <a:pt x="27908" y="124718"/>
                </a:cubicBezTo>
                <a:cubicBezTo>
                  <a:pt x="37211" y="152509"/>
                  <a:pt x="55699" y="161812"/>
                  <a:pt x="111398" y="152509"/>
                </a:cubicBezTo>
                <a:lnTo>
                  <a:pt x="111398" y="152509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8" name="Forma libre: forma 107">
            <a:extLst>
              <a:ext uri="{FF2B5EF4-FFF2-40B4-BE49-F238E27FC236}">
                <a16:creationId xmlns:a16="http://schemas.microsoft.com/office/drawing/2014/main" id="{DA213556-6F1E-4A47-ACE3-B1BA8538E608}"/>
              </a:ext>
            </a:extLst>
          </p:cNvPr>
          <p:cNvSpPr/>
          <p:nvPr/>
        </p:nvSpPr>
        <p:spPr>
          <a:xfrm>
            <a:off x="10566857" y="2532296"/>
            <a:ext cx="650019" cy="236009"/>
          </a:xfrm>
          <a:custGeom>
            <a:avLst/>
            <a:gdLst>
              <a:gd name="connsiteX0" fmla="*/ 0 w 650019"/>
              <a:gd name="connsiteY0" fmla="*/ 5098 h 236009"/>
              <a:gd name="connsiteX1" fmla="*/ 83608 w 650019"/>
              <a:gd name="connsiteY1" fmla="*/ 32771 h 236009"/>
              <a:gd name="connsiteX2" fmla="*/ 575715 w 650019"/>
              <a:gd name="connsiteY2" fmla="*/ 41957 h 236009"/>
              <a:gd name="connsiteX3" fmla="*/ 650020 w 650019"/>
              <a:gd name="connsiteY3" fmla="*/ 5098 h 236009"/>
              <a:gd name="connsiteX4" fmla="*/ 352918 w 650019"/>
              <a:gd name="connsiteY4" fmla="*/ 235432 h 236009"/>
              <a:gd name="connsiteX5" fmla="*/ 0 w 650019"/>
              <a:gd name="connsiteY5" fmla="*/ 5098 h 236009"/>
              <a:gd name="connsiteX6" fmla="*/ 0 w 650019"/>
              <a:gd name="connsiteY6" fmla="*/ 5098 h 23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019" h="236009">
                <a:moveTo>
                  <a:pt x="0" y="5098"/>
                </a:moveTo>
                <a:cubicBezTo>
                  <a:pt x="27908" y="-4087"/>
                  <a:pt x="55699" y="-4087"/>
                  <a:pt x="83608" y="32771"/>
                </a:cubicBezTo>
                <a:cubicBezTo>
                  <a:pt x="195006" y="216944"/>
                  <a:pt x="455014" y="226247"/>
                  <a:pt x="575715" y="41957"/>
                </a:cubicBezTo>
                <a:cubicBezTo>
                  <a:pt x="594321" y="5098"/>
                  <a:pt x="622112" y="-4087"/>
                  <a:pt x="650020" y="5098"/>
                </a:cubicBezTo>
                <a:cubicBezTo>
                  <a:pt x="631414" y="115672"/>
                  <a:pt x="492108" y="226129"/>
                  <a:pt x="352918" y="235432"/>
                </a:cubicBezTo>
                <a:cubicBezTo>
                  <a:pt x="185821" y="244617"/>
                  <a:pt x="37211" y="143346"/>
                  <a:pt x="0" y="5098"/>
                </a:cubicBezTo>
                <a:lnTo>
                  <a:pt x="0" y="5098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09" name="Forma libre: forma 108">
            <a:extLst>
              <a:ext uri="{FF2B5EF4-FFF2-40B4-BE49-F238E27FC236}">
                <a16:creationId xmlns:a16="http://schemas.microsoft.com/office/drawing/2014/main" id="{3CDBEC5F-458E-4FED-BD03-ACC6DAC32525}"/>
              </a:ext>
            </a:extLst>
          </p:cNvPr>
          <p:cNvSpPr/>
          <p:nvPr/>
        </p:nvSpPr>
        <p:spPr>
          <a:xfrm>
            <a:off x="10660121" y="2450058"/>
            <a:ext cx="207574" cy="151749"/>
          </a:xfrm>
          <a:custGeom>
            <a:avLst/>
            <a:gdLst>
              <a:gd name="connsiteX0" fmla="*/ 202778 w 207574"/>
              <a:gd name="connsiteY0" fmla="*/ 151632 h 151749"/>
              <a:gd name="connsiteX1" fmla="*/ 92204 w 207574"/>
              <a:gd name="connsiteY1" fmla="*/ 87101 h 151749"/>
              <a:gd name="connsiteX2" fmla="*/ 18488 w 207574"/>
              <a:gd name="connsiteY2" fmla="*/ 50243 h 151749"/>
              <a:gd name="connsiteX3" fmla="*/ 0 w 207574"/>
              <a:gd name="connsiteY3" fmla="*/ 50243 h 151749"/>
              <a:gd name="connsiteX4" fmla="*/ 64531 w 207574"/>
              <a:gd name="connsiteY4" fmla="*/ 4082 h 151749"/>
              <a:gd name="connsiteX5" fmla="*/ 101389 w 207574"/>
              <a:gd name="connsiteY5" fmla="*/ 4082 h 151749"/>
              <a:gd name="connsiteX6" fmla="*/ 129062 w 207574"/>
              <a:gd name="connsiteY6" fmla="*/ 22570 h 151749"/>
              <a:gd name="connsiteX7" fmla="*/ 165920 w 207574"/>
              <a:gd name="connsiteY7" fmla="*/ 59428 h 151749"/>
              <a:gd name="connsiteX8" fmla="*/ 202778 w 207574"/>
              <a:gd name="connsiteY8" fmla="*/ 151750 h 151749"/>
              <a:gd name="connsiteX9" fmla="*/ 202778 w 207574"/>
              <a:gd name="connsiteY9" fmla="*/ 151750 h 15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7574" h="151749">
                <a:moveTo>
                  <a:pt x="202778" y="151632"/>
                </a:moveTo>
                <a:cubicBezTo>
                  <a:pt x="156735" y="142447"/>
                  <a:pt x="110574" y="123959"/>
                  <a:pt x="92204" y="87101"/>
                </a:cubicBezTo>
                <a:cubicBezTo>
                  <a:pt x="73716" y="59428"/>
                  <a:pt x="55346" y="50243"/>
                  <a:pt x="18488" y="50243"/>
                </a:cubicBezTo>
                <a:lnTo>
                  <a:pt x="0" y="50243"/>
                </a:lnTo>
                <a:cubicBezTo>
                  <a:pt x="0" y="13385"/>
                  <a:pt x="18488" y="-5103"/>
                  <a:pt x="64531" y="4082"/>
                </a:cubicBezTo>
                <a:cubicBezTo>
                  <a:pt x="73716" y="4082"/>
                  <a:pt x="83019" y="-5103"/>
                  <a:pt x="101389" y="4082"/>
                </a:cubicBezTo>
                <a:cubicBezTo>
                  <a:pt x="110574" y="4082"/>
                  <a:pt x="119877" y="13267"/>
                  <a:pt x="129062" y="22570"/>
                </a:cubicBezTo>
                <a:cubicBezTo>
                  <a:pt x="147550" y="31755"/>
                  <a:pt x="156735" y="50243"/>
                  <a:pt x="165920" y="59428"/>
                </a:cubicBezTo>
                <a:cubicBezTo>
                  <a:pt x="211963" y="77916"/>
                  <a:pt x="211963" y="114774"/>
                  <a:pt x="202778" y="151750"/>
                </a:cubicBezTo>
                <a:lnTo>
                  <a:pt x="202778" y="151750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10" name="Forma libre: forma 109">
            <a:extLst>
              <a:ext uri="{FF2B5EF4-FFF2-40B4-BE49-F238E27FC236}">
                <a16:creationId xmlns:a16="http://schemas.microsoft.com/office/drawing/2014/main" id="{65E9C8CB-F186-4916-BF9C-2E9C1DE0188B}"/>
              </a:ext>
            </a:extLst>
          </p:cNvPr>
          <p:cNvSpPr/>
          <p:nvPr/>
        </p:nvSpPr>
        <p:spPr>
          <a:xfrm>
            <a:off x="10918716" y="2453316"/>
            <a:ext cx="213376" cy="148374"/>
          </a:xfrm>
          <a:custGeom>
            <a:avLst/>
            <a:gdLst>
              <a:gd name="connsiteX0" fmla="*/ 213376 w 213376"/>
              <a:gd name="connsiteY0" fmla="*/ 55581 h 148374"/>
              <a:gd name="connsiteX1" fmla="*/ 102096 w 213376"/>
              <a:gd name="connsiteY1" fmla="*/ 92675 h 148374"/>
              <a:gd name="connsiteX2" fmla="*/ 0 w 213376"/>
              <a:gd name="connsiteY2" fmla="*/ 148374 h 148374"/>
              <a:gd name="connsiteX3" fmla="*/ 0 w 213376"/>
              <a:gd name="connsiteY3" fmla="*/ 111281 h 148374"/>
              <a:gd name="connsiteX4" fmla="*/ 27791 w 213376"/>
              <a:gd name="connsiteY4" fmla="*/ 64884 h 148374"/>
              <a:gd name="connsiteX5" fmla="*/ 74187 w 213376"/>
              <a:gd name="connsiteY5" fmla="*/ 27791 h 148374"/>
              <a:gd name="connsiteX6" fmla="*/ 92793 w 213376"/>
              <a:gd name="connsiteY6" fmla="*/ 0 h 148374"/>
              <a:gd name="connsiteX7" fmla="*/ 185585 w 213376"/>
              <a:gd name="connsiteY7" fmla="*/ 0 h 148374"/>
              <a:gd name="connsiteX8" fmla="*/ 213376 w 213376"/>
              <a:gd name="connsiteY8" fmla="*/ 55699 h 148374"/>
              <a:gd name="connsiteX9" fmla="*/ 213376 w 213376"/>
              <a:gd name="connsiteY9" fmla="*/ 55699 h 148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376" h="148374">
                <a:moveTo>
                  <a:pt x="213376" y="55581"/>
                </a:moveTo>
                <a:cubicBezTo>
                  <a:pt x="157677" y="36976"/>
                  <a:pt x="129886" y="55581"/>
                  <a:pt x="102096" y="92675"/>
                </a:cubicBezTo>
                <a:cubicBezTo>
                  <a:pt x="83490" y="129769"/>
                  <a:pt x="46396" y="148374"/>
                  <a:pt x="0" y="148374"/>
                </a:cubicBezTo>
                <a:lnTo>
                  <a:pt x="0" y="111281"/>
                </a:lnTo>
                <a:cubicBezTo>
                  <a:pt x="0" y="83490"/>
                  <a:pt x="9303" y="74187"/>
                  <a:pt x="27791" y="64884"/>
                </a:cubicBezTo>
                <a:cubicBezTo>
                  <a:pt x="46396" y="55581"/>
                  <a:pt x="55581" y="37094"/>
                  <a:pt x="74187" y="27791"/>
                </a:cubicBezTo>
                <a:cubicBezTo>
                  <a:pt x="74187" y="18488"/>
                  <a:pt x="83490" y="0"/>
                  <a:pt x="92793" y="0"/>
                </a:cubicBezTo>
                <a:lnTo>
                  <a:pt x="185585" y="0"/>
                </a:lnTo>
                <a:cubicBezTo>
                  <a:pt x="204191" y="0"/>
                  <a:pt x="204191" y="27791"/>
                  <a:pt x="213376" y="55699"/>
                </a:cubicBezTo>
                <a:lnTo>
                  <a:pt x="213376" y="55699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11" name="Forma libre: forma 110">
            <a:extLst>
              <a:ext uri="{FF2B5EF4-FFF2-40B4-BE49-F238E27FC236}">
                <a16:creationId xmlns:a16="http://schemas.microsoft.com/office/drawing/2014/main" id="{9563B0A3-D0BA-4B4F-99BB-1657D43B3A44}"/>
              </a:ext>
            </a:extLst>
          </p:cNvPr>
          <p:cNvSpPr/>
          <p:nvPr/>
        </p:nvSpPr>
        <p:spPr>
          <a:xfrm>
            <a:off x="10696861" y="1464155"/>
            <a:ext cx="388598" cy="172219"/>
          </a:xfrm>
          <a:custGeom>
            <a:avLst/>
            <a:gdLst>
              <a:gd name="connsiteX0" fmla="*/ 0 w 388598"/>
              <a:gd name="connsiteY0" fmla="*/ 0 h 172219"/>
              <a:gd name="connsiteX1" fmla="*/ 370111 w 388598"/>
              <a:gd name="connsiteY1" fmla="*/ 0 h 172219"/>
              <a:gd name="connsiteX2" fmla="*/ 388599 w 388598"/>
              <a:gd name="connsiteY2" fmla="*/ 18370 h 172219"/>
              <a:gd name="connsiteX3" fmla="*/ 388599 w 388598"/>
              <a:gd name="connsiteY3" fmla="*/ 91851 h 172219"/>
              <a:gd name="connsiteX4" fmla="*/ 351623 w 388598"/>
              <a:gd name="connsiteY4" fmla="*/ 137776 h 172219"/>
              <a:gd name="connsiteX5" fmla="*/ 37094 w 388598"/>
              <a:gd name="connsiteY5" fmla="*/ 137776 h 172219"/>
              <a:gd name="connsiteX6" fmla="*/ 9303 w 388598"/>
              <a:gd name="connsiteY6" fmla="*/ 91851 h 172219"/>
              <a:gd name="connsiteX7" fmla="*/ 0 w 388598"/>
              <a:gd name="connsiteY7" fmla="*/ 0 h 172219"/>
              <a:gd name="connsiteX8" fmla="*/ 0 w 388598"/>
              <a:gd name="connsiteY8" fmla="*/ 0 h 17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8598" h="172219">
                <a:moveTo>
                  <a:pt x="0" y="0"/>
                </a:moveTo>
                <a:lnTo>
                  <a:pt x="370111" y="0"/>
                </a:lnTo>
                <a:cubicBezTo>
                  <a:pt x="379414" y="0"/>
                  <a:pt x="388599" y="18370"/>
                  <a:pt x="388599" y="18370"/>
                </a:cubicBezTo>
                <a:lnTo>
                  <a:pt x="388599" y="91851"/>
                </a:lnTo>
                <a:cubicBezTo>
                  <a:pt x="379296" y="110221"/>
                  <a:pt x="370111" y="128591"/>
                  <a:pt x="351623" y="137776"/>
                </a:cubicBezTo>
                <a:cubicBezTo>
                  <a:pt x="249881" y="183701"/>
                  <a:pt x="138836" y="183701"/>
                  <a:pt x="37094" y="137776"/>
                </a:cubicBezTo>
                <a:cubicBezTo>
                  <a:pt x="27791" y="128591"/>
                  <a:pt x="9303" y="110221"/>
                  <a:pt x="9303" y="91851"/>
                </a:cubicBezTo>
                <a:cubicBezTo>
                  <a:pt x="0" y="64295"/>
                  <a:pt x="9303" y="36740"/>
                  <a:pt x="0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 w="11718" cap="flat">
            <a:noFill/>
            <a:prstDash val="solid"/>
            <a:miter/>
          </a:ln>
        </p:spPr>
        <p:txBody>
          <a:bodyPr rtlCol="0" anchor="ctr"/>
          <a:lstStyle/>
          <a:p>
            <a:endParaRPr lang="LID4096"/>
          </a:p>
        </p:txBody>
      </p:sp>
      <p:sp>
        <p:nvSpPr>
          <p:cNvPr id="114" name="Freeform 45">
            <a:extLst>
              <a:ext uri="{FF2B5EF4-FFF2-40B4-BE49-F238E27FC236}">
                <a16:creationId xmlns:a16="http://schemas.microsoft.com/office/drawing/2014/main" id="{195110DF-D6AF-41D8-A119-9BEE94E221D4}"/>
              </a:ext>
            </a:extLst>
          </p:cNvPr>
          <p:cNvSpPr>
            <a:spLocks noEditPoints="1"/>
          </p:cNvSpPr>
          <p:nvPr/>
        </p:nvSpPr>
        <p:spPr bwMode="auto">
          <a:xfrm>
            <a:off x="1874838" y="2784475"/>
            <a:ext cx="838200" cy="1028700"/>
          </a:xfrm>
          <a:custGeom>
            <a:avLst/>
            <a:gdLst>
              <a:gd name="T0" fmla="*/ 38 w 72"/>
              <a:gd name="T1" fmla="*/ 0 h 87"/>
              <a:gd name="T2" fmla="*/ 71 w 72"/>
              <a:gd name="T3" fmla="*/ 37 h 87"/>
              <a:gd name="T4" fmla="*/ 51 w 72"/>
              <a:gd name="T5" fmla="*/ 79 h 87"/>
              <a:gd name="T6" fmla="*/ 25 w 72"/>
              <a:gd name="T7" fmla="*/ 79 h 87"/>
              <a:gd name="T8" fmla="*/ 8 w 72"/>
              <a:gd name="T9" fmla="*/ 21 h 87"/>
              <a:gd name="T10" fmla="*/ 38 w 72"/>
              <a:gd name="T11" fmla="*/ 0 h 87"/>
              <a:gd name="T12" fmla="*/ 14 w 72"/>
              <a:gd name="T13" fmla="*/ 34 h 87"/>
              <a:gd name="T14" fmla="*/ 13 w 72"/>
              <a:gd name="T15" fmla="*/ 42 h 87"/>
              <a:gd name="T16" fmla="*/ 30 w 72"/>
              <a:gd name="T17" fmla="*/ 53 h 87"/>
              <a:gd name="T18" fmla="*/ 45 w 72"/>
              <a:gd name="T19" fmla="*/ 53 h 87"/>
              <a:gd name="T20" fmla="*/ 62 w 72"/>
              <a:gd name="T21" fmla="*/ 48 h 87"/>
              <a:gd name="T22" fmla="*/ 62 w 72"/>
              <a:gd name="T23" fmla="*/ 34 h 87"/>
              <a:gd name="T24" fmla="*/ 14 w 72"/>
              <a:gd name="T25" fmla="*/ 34 h 87"/>
              <a:gd name="T26" fmla="*/ 44 w 72"/>
              <a:gd name="T27" fmla="*/ 3 h 87"/>
              <a:gd name="T28" fmla="*/ 32 w 72"/>
              <a:gd name="T29" fmla="*/ 3 h 87"/>
              <a:gd name="T30" fmla="*/ 37 w 72"/>
              <a:gd name="T31" fmla="*/ 30 h 87"/>
              <a:gd name="T32" fmla="*/ 39 w 72"/>
              <a:gd name="T33" fmla="*/ 30 h 87"/>
              <a:gd name="T34" fmla="*/ 44 w 72"/>
              <a:gd name="T35" fmla="*/ 3 h 87"/>
              <a:gd name="T36" fmla="*/ 48 w 72"/>
              <a:gd name="T37" fmla="*/ 30 h 87"/>
              <a:gd name="T38" fmla="*/ 58 w 72"/>
              <a:gd name="T39" fmla="*/ 27 h 87"/>
              <a:gd name="T40" fmla="*/ 60 w 72"/>
              <a:gd name="T41" fmla="*/ 24 h 87"/>
              <a:gd name="T42" fmla="*/ 50 w 72"/>
              <a:gd name="T43" fmla="*/ 6 h 87"/>
              <a:gd name="T44" fmla="*/ 48 w 72"/>
              <a:gd name="T45" fmla="*/ 30 h 87"/>
              <a:gd name="T46" fmla="*/ 28 w 72"/>
              <a:gd name="T47" fmla="*/ 29 h 87"/>
              <a:gd name="T48" fmla="*/ 26 w 72"/>
              <a:gd name="T49" fmla="*/ 7 h 87"/>
              <a:gd name="T50" fmla="*/ 25 w 72"/>
              <a:gd name="T51" fmla="*/ 6 h 87"/>
              <a:gd name="T52" fmla="*/ 19 w 72"/>
              <a:gd name="T53" fmla="*/ 16 h 87"/>
              <a:gd name="T54" fmla="*/ 27 w 72"/>
              <a:gd name="T55" fmla="*/ 29 h 87"/>
              <a:gd name="T56" fmla="*/ 28 w 72"/>
              <a:gd name="T57" fmla="*/ 29 h 87"/>
              <a:gd name="T58" fmla="*/ 32 w 72"/>
              <a:gd name="T59" fmla="*/ 82 h 87"/>
              <a:gd name="T60" fmla="*/ 33 w 72"/>
              <a:gd name="T61" fmla="*/ 81 h 87"/>
              <a:gd name="T62" fmla="*/ 16 w 72"/>
              <a:gd name="T63" fmla="*/ 63 h 87"/>
              <a:gd name="T64" fmla="*/ 27 w 72"/>
              <a:gd name="T65" fmla="*/ 77 h 87"/>
              <a:gd name="T66" fmla="*/ 32 w 72"/>
              <a:gd name="T67" fmla="*/ 82 h 87"/>
              <a:gd name="T68" fmla="*/ 59 w 72"/>
              <a:gd name="T69" fmla="*/ 64 h 87"/>
              <a:gd name="T70" fmla="*/ 58 w 72"/>
              <a:gd name="T71" fmla="*/ 63 h 87"/>
              <a:gd name="T72" fmla="*/ 48 w 72"/>
              <a:gd name="T73" fmla="*/ 66 h 87"/>
              <a:gd name="T74" fmla="*/ 43 w 72"/>
              <a:gd name="T75" fmla="*/ 81 h 87"/>
              <a:gd name="T76" fmla="*/ 44 w 72"/>
              <a:gd name="T77" fmla="*/ 82 h 87"/>
              <a:gd name="T78" fmla="*/ 49 w 72"/>
              <a:gd name="T79" fmla="*/ 75 h 87"/>
              <a:gd name="T80" fmla="*/ 59 w 72"/>
              <a:gd name="T81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2" h="87">
                <a:moveTo>
                  <a:pt x="38" y="0"/>
                </a:moveTo>
                <a:cubicBezTo>
                  <a:pt x="57" y="0"/>
                  <a:pt x="72" y="17"/>
                  <a:pt x="71" y="37"/>
                </a:cubicBezTo>
                <a:cubicBezTo>
                  <a:pt x="70" y="54"/>
                  <a:pt x="64" y="68"/>
                  <a:pt x="51" y="79"/>
                </a:cubicBezTo>
                <a:cubicBezTo>
                  <a:pt x="41" y="87"/>
                  <a:pt x="35" y="87"/>
                  <a:pt x="25" y="79"/>
                </a:cubicBezTo>
                <a:cubicBezTo>
                  <a:pt x="8" y="66"/>
                  <a:pt x="0" y="39"/>
                  <a:pt x="8" y="21"/>
                </a:cubicBezTo>
                <a:cubicBezTo>
                  <a:pt x="13" y="9"/>
                  <a:pt x="25" y="0"/>
                  <a:pt x="38" y="0"/>
                </a:cubicBezTo>
                <a:close/>
                <a:moveTo>
                  <a:pt x="14" y="34"/>
                </a:moveTo>
                <a:cubicBezTo>
                  <a:pt x="14" y="37"/>
                  <a:pt x="13" y="39"/>
                  <a:pt x="13" y="42"/>
                </a:cubicBezTo>
                <a:cubicBezTo>
                  <a:pt x="13" y="52"/>
                  <a:pt x="21" y="58"/>
                  <a:pt x="30" y="53"/>
                </a:cubicBezTo>
                <a:cubicBezTo>
                  <a:pt x="36" y="50"/>
                  <a:pt x="40" y="49"/>
                  <a:pt x="45" y="53"/>
                </a:cubicBezTo>
                <a:cubicBezTo>
                  <a:pt x="52" y="57"/>
                  <a:pt x="61" y="54"/>
                  <a:pt x="62" y="48"/>
                </a:cubicBezTo>
                <a:cubicBezTo>
                  <a:pt x="63" y="43"/>
                  <a:pt x="62" y="39"/>
                  <a:pt x="62" y="34"/>
                </a:cubicBezTo>
                <a:cubicBezTo>
                  <a:pt x="46" y="39"/>
                  <a:pt x="30" y="39"/>
                  <a:pt x="14" y="34"/>
                </a:cubicBezTo>
                <a:close/>
                <a:moveTo>
                  <a:pt x="44" y="3"/>
                </a:moveTo>
                <a:cubicBezTo>
                  <a:pt x="40" y="3"/>
                  <a:pt x="36" y="3"/>
                  <a:pt x="32" y="3"/>
                </a:cubicBezTo>
                <a:cubicBezTo>
                  <a:pt x="34" y="13"/>
                  <a:pt x="36" y="21"/>
                  <a:pt x="37" y="30"/>
                </a:cubicBezTo>
                <a:cubicBezTo>
                  <a:pt x="38" y="30"/>
                  <a:pt x="38" y="30"/>
                  <a:pt x="39" y="30"/>
                </a:cubicBezTo>
                <a:cubicBezTo>
                  <a:pt x="41" y="21"/>
                  <a:pt x="42" y="12"/>
                  <a:pt x="44" y="3"/>
                </a:cubicBezTo>
                <a:close/>
                <a:moveTo>
                  <a:pt x="48" y="30"/>
                </a:moveTo>
                <a:cubicBezTo>
                  <a:pt x="52" y="29"/>
                  <a:pt x="55" y="28"/>
                  <a:pt x="58" y="27"/>
                </a:cubicBezTo>
                <a:cubicBezTo>
                  <a:pt x="59" y="26"/>
                  <a:pt x="60" y="25"/>
                  <a:pt x="60" y="24"/>
                </a:cubicBezTo>
                <a:cubicBezTo>
                  <a:pt x="59" y="17"/>
                  <a:pt x="56" y="11"/>
                  <a:pt x="50" y="6"/>
                </a:cubicBezTo>
                <a:cubicBezTo>
                  <a:pt x="49" y="14"/>
                  <a:pt x="48" y="21"/>
                  <a:pt x="48" y="30"/>
                </a:cubicBezTo>
                <a:close/>
                <a:moveTo>
                  <a:pt x="28" y="29"/>
                </a:moveTo>
                <a:cubicBezTo>
                  <a:pt x="28" y="21"/>
                  <a:pt x="27" y="14"/>
                  <a:pt x="26" y="7"/>
                </a:cubicBezTo>
                <a:cubicBezTo>
                  <a:pt x="26" y="6"/>
                  <a:pt x="25" y="6"/>
                  <a:pt x="25" y="6"/>
                </a:cubicBezTo>
                <a:cubicBezTo>
                  <a:pt x="23" y="9"/>
                  <a:pt x="20" y="13"/>
                  <a:pt x="19" y="16"/>
                </a:cubicBezTo>
                <a:cubicBezTo>
                  <a:pt x="14" y="25"/>
                  <a:pt x="17" y="29"/>
                  <a:pt x="27" y="29"/>
                </a:cubicBezTo>
                <a:cubicBezTo>
                  <a:pt x="27" y="29"/>
                  <a:pt x="27" y="29"/>
                  <a:pt x="28" y="29"/>
                </a:cubicBezTo>
                <a:close/>
                <a:moveTo>
                  <a:pt x="32" y="82"/>
                </a:moveTo>
                <a:cubicBezTo>
                  <a:pt x="33" y="82"/>
                  <a:pt x="33" y="81"/>
                  <a:pt x="33" y="81"/>
                </a:cubicBezTo>
                <a:cubicBezTo>
                  <a:pt x="30" y="66"/>
                  <a:pt x="28" y="64"/>
                  <a:pt x="16" y="63"/>
                </a:cubicBezTo>
                <a:cubicBezTo>
                  <a:pt x="24" y="64"/>
                  <a:pt x="26" y="70"/>
                  <a:pt x="27" y="77"/>
                </a:cubicBezTo>
                <a:cubicBezTo>
                  <a:pt x="27" y="79"/>
                  <a:pt x="31" y="80"/>
                  <a:pt x="32" y="82"/>
                </a:cubicBezTo>
                <a:close/>
                <a:moveTo>
                  <a:pt x="59" y="64"/>
                </a:moveTo>
                <a:cubicBezTo>
                  <a:pt x="58" y="63"/>
                  <a:pt x="58" y="63"/>
                  <a:pt x="58" y="63"/>
                </a:cubicBezTo>
                <a:cubicBezTo>
                  <a:pt x="55" y="64"/>
                  <a:pt x="50" y="64"/>
                  <a:pt x="48" y="66"/>
                </a:cubicBezTo>
                <a:cubicBezTo>
                  <a:pt x="46" y="70"/>
                  <a:pt x="45" y="76"/>
                  <a:pt x="43" y="81"/>
                </a:cubicBezTo>
                <a:cubicBezTo>
                  <a:pt x="43" y="81"/>
                  <a:pt x="44" y="82"/>
                  <a:pt x="44" y="82"/>
                </a:cubicBezTo>
                <a:cubicBezTo>
                  <a:pt x="46" y="80"/>
                  <a:pt x="49" y="78"/>
                  <a:pt x="49" y="75"/>
                </a:cubicBezTo>
                <a:cubicBezTo>
                  <a:pt x="51" y="70"/>
                  <a:pt x="51" y="65"/>
                  <a:pt x="59" y="6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5" name="Freeform 46">
            <a:extLst>
              <a:ext uri="{FF2B5EF4-FFF2-40B4-BE49-F238E27FC236}">
                <a16:creationId xmlns:a16="http://schemas.microsoft.com/office/drawing/2014/main" id="{D8725A40-31B8-4C84-B1EE-03C2A71F6036}"/>
              </a:ext>
            </a:extLst>
          </p:cNvPr>
          <p:cNvSpPr/>
          <p:nvPr/>
        </p:nvSpPr>
        <p:spPr bwMode="auto">
          <a:xfrm>
            <a:off x="1001713" y="3140075"/>
            <a:ext cx="1036638" cy="827087"/>
          </a:xfrm>
          <a:custGeom>
            <a:avLst/>
            <a:gdLst>
              <a:gd name="T0" fmla="*/ 16 w 89"/>
              <a:gd name="T1" fmla="*/ 41 h 70"/>
              <a:gd name="T2" fmla="*/ 23 w 89"/>
              <a:gd name="T3" fmla="*/ 55 h 70"/>
              <a:gd name="T4" fmla="*/ 38 w 89"/>
              <a:gd name="T5" fmla="*/ 47 h 70"/>
              <a:gd name="T6" fmla="*/ 30 w 89"/>
              <a:gd name="T7" fmla="*/ 32 h 70"/>
              <a:gd name="T8" fmla="*/ 44 w 89"/>
              <a:gd name="T9" fmla="*/ 24 h 70"/>
              <a:gd name="T10" fmla="*/ 37 w 89"/>
              <a:gd name="T11" fmla="*/ 9 h 70"/>
              <a:gd name="T12" fmla="*/ 53 w 89"/>
              <a:gd name="T13" fmla="*/ 0 h 70"/>
              <a:gd name="T14" fmla="*/ 89 w 89"/>
              <a:gd name="T15" fmla="*/ 65 h 70"/>
              <a:gd name="T16" fmla="*/ 81 w 89"/>
              <a:gd name="T17" fmla="*/ 56 h 70"/>
              <a:gd name="T18" fmla="*/ 75 w 89"/>
              <a:gd name="T19" fmla="*/ 46 h 70"/>
              <a:gd name="T20" fmla="*/ 61 w 89"/>
              <a:gd name="T21" fmla="*/ 53 h 70"/>
              <a:gd name="T22" fmla="*/ 53 w 89"/>
              <a:gd name="T23" fmla="*/ 39 h 70"/>
              <a:gd name="T24" fmla="*/ 67 w 89"/>
              <a:gd name="T25" fmla="*/ 31 h 70"/>
              <a:gd name="T26" fmla="*/ 59 w 89"/>
              <a:gd name="T27" fmla="*/ 16 h 70"/>
              <a:gd name="T28" fmla="*/ 44 w 89"/>
              <a:gd name="T29" fmla="*/ 24 h 70"/>
              <a:gd name="T30" fmla="*/ 52 w 89"/>
              <a:gd name="T31" fmla="*/ 39 h 70"/>
              <a:gd name="T32" fmla="*/ 38 w 89"/>
              <a:gd name="T33" fmla="*/ 47 h 70"/>
              <a:gd name="T34" fmla="*/ 46 w 89"/>
              <a:gd name="T35" fmla="*/ 62 h 70"/>
              <a:gd name="T36" fmla="*/ 31 w 89"/>
              <a:gd name="T37" fmla="*/ 70 h 70"/>
              <a:gd name="T38" fmla="*/ 23 w 89"/>
              <a:gd name="T39" fmla="*/ 55 h 70"/>
              <a:gd name="T40" fmla="*/ 8 w 89"/>
              <a:gd name="T41" fmla="*/ 63 h 70"/>
              <a:gd name="T42" fmla="*/ 0 w 89"/>
              <a:gd name="T43" fmla="*/ 48 h 70"/>
              <a:gd name="T44" fmla="*/ 16 w 89"/>
              <a:gd name="T45" fmla="*/ 4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9" h="70">
                <a:moveTo>
                  <a:pt x="16" y="41"/>
                </a:moveTo>
                <a:cubicBezTo>
                  <a:pt x="18" y="46"/>
                  <a:pt x="20" y="50"/>
                  <a:pt x="23" y="55"/>
                </a:cubicBezTo>
                <a:cubicBezTo>
                  <a:pt x="28" y="52"/>
                  <a:pt x="33" y="50"/>
                  <a:pt x="38" y="47"/>
                </a:cubicBezTo>
                <a:cubicBezTo>
                  <a:pt x="35" y="42"/>
                  <a:pt x="33" y="37"/>
                  <a:pt x="30" y="32"/>
                </a:cubicBezTo>
                <a:cubicBezTo>
                  <a:pt x="35" y="30"/>
                  <a:pt x="40" y="27"/>
                  <a:pt x="44" y="24"/>
                </a:cubicBezTo>
                <a:cubicBezTo>
                  <a:pt x="42" y="19"/>
                  <a:pt x="39" y="14"/>
                  <a:pt x="37" y="9"/>
                </a:cubicBezTo>
                <a:cubicBezTo>
                  <a:pt x="42" y="6"/>
                  <a:pt x="47" y="3"/>
                  <a:pt x="53" y="0"/>
                </a:cubicBezTo>
                <a:cubicBezTo>
                  <a:pt x="65" y="22"/>
                  <a:pt x="77" y="43"/>
                  <a:pt x="89" y="65"/>
                </a:cubicBezTo>
                <a:cubicBezTo>
                  <a:pt x="86" y="65"/>
                  <a:pt x="86" y="65"/>
                  <a:pt x="81" y="56"/>
                </a:cubicBezTo>
                <a:cubicBezTo>
                  <a:pt x="79" y="53"/>
                  <a:pt x="78" y="49"/>
                  <a:pt x="75" y="46"/>
                </a:cubicBezTo>
                <a:cubicBezTo>
                  <a:pt x="71" y="48"/>
                  <a:pt x="66" y="51"/>
                  <a:pt x="61" y="53"/>
                </a:cubicBezTo>
                <a:cubicBezTo>
                  <a:pt x="58" y="48"/>
                  <a:pt x="56" y="44"/>
                  <a:pt x="53" y="39"/>
                </a:cubicBezTo>
                <a:cubicBezTo>
                  <a:pt x="58" y="36"/>
                  <a:pt x="62" y="34"/>
                  <a:pt x="67" y="31"/>
                </a:cubicBezTo>
                <a:cubicBezTo>
                  <a:pt x="64" y="26"/>
                  <a:pt x="62" y="21"/>
                  <a:pt x="59" y="16"/>
                </a:cubicBezTo>
                <a:cubicBezTo>
                  <a:pt x="54" y="19"/>
                  <a:pt x="49" y="21"/>
                  <a:pt x="44" y="24"/>
                </a:cubicBezTo>
                <a:cubicBezTo>
                  <a:pt x="47" y="29"/>
                  <a:pt x="50" y="34"/>
                  <a:pt x="52" y="39"/>
                </a:cubicBezTo>
                <a:cubicBezTo>
                  <a:pt x="48" y="42"/>
                  <a:pt x="43" y="44"/>
                  <a:pt x="38" y="47"/>
                </a:cubicBezTo>
                <a:cubicBezTo>
                  <a:pt x="41" y="52"/>
                  <a:pt x="43" y="57"/>
                  <a:pt x="46" y="62"/>
                </a:cubicBezTo>
                <a:cubicBezTo>
                  <a:pt x="41" y="64"/>
                  <a:pt x="36" y="67"/>
                  <a:pt x="31" y="70"/>
                </a:cubicBezTo>
                <a:cubicBezTo>
                  <a:pt x="29" y="65"/>
                  <a:pt x="26" y="60"/>
                  <a:pt x="23" y="55"/>
                </a:cubicBezTo>
                <a:cubicBezTo>
                  <a:pt x="18" y="58"/>
                  <a:pt x="13" y="60"/>
                  <a:pt x="8" y="63"/>
                </a:cubicBezTo>
                <a:cubicBezTo>
                  <a:pt x="6" y="58"/>
                  <a:pt x="3" y="54"/>
                  <a:pt x="0" y="48"/>
                </a:cubicBezTo>
                <a:cubicBezTo>
                  <a:pt x="5" y="46"/>
                  <a:pt x="11" y="43"/>
                  <a:pt x="16" y="4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6" name="Freeform 47">
            <a:extLst>
              <a:ext uri="{FF2B5EF4-FFF2-40B4-BE49-F238E27FC236}">
                <a16:creationId xmlns:a16="http://schemas.microsoft.com/office/drawing/2014/main" id="{7A1EA3BB-AFF3-4F71-B988-81524810542B}"/>
              </a:ext>
            </a:extLst>
          </p:cNvPr>
          <p:cNvSpPr/>
          <p:nvPr/>
        </p:nvSpPr>
        <p:spPr bwMode="auto">
          <a:xfrm>
            <a:off x="2597150" y="3140075"/>
            <a:ext cx="687388" cy="779462"/>
          </a:xfrm>
          <a:custGeom>
            <a:avLst/>
            <a:gdLst>
              <a:gd name="T0" fmla="*/ 45 w 59"/>
              <a:gd name="T1" fmla="*/ 24 h 66"/>
              <a:gd name="T2" fmla="*/ 59 w 59"/>
              <a:gd name="T3" fmla="*/ 32 h 66"/>
              <a:gd name="T4" fmla="*/ 59 w 59"/>
              <a:gd name="T5" fmla="*/ 31 h 66"/>
              <a:gd name="T6" fmla="*/ 52 w 59"/>
              <a:gd name="T7" fmla="*/ 47 h 66"/>
              <a:gd name="T8" fmla="*/ 37 w 59"/>
              <a:gd name="T9" fmla="*/ 39 h 66"/>
              <a:gd name="T10" fmla="*/ 28 w 59"/>
              <a:gd name="T11" fmla="*/ 53 h 66"/>
              <a:gd name="T12" fmla="*/ 14 w 59"/>
              <a:gd name="T13" fmla="*/ 46 h 66"/>
              <a:gd name="T14" fmla="*/ 2 w 59"/>
              <a:gd name="T15" fmla="*/ 66 h 66"/>
              <a:gd name="T16" fmla="*/ 0 w 59"/>
              <a:gd name="T17" fmla="*/ 65 h 66"/>
              <a:gd name="T18" fmla="*/ 36 w 59"/>
              <a:gd name="T19" fmla="*/ 0 h 66"/>
              <a:gd name="T20" fmla="*/ 52 w 59"/>
              <a:gd name="T21" fmla="*/ 9 h 66"/>
              <a:gd name="T22" fmla="*/ 45 w 59"/>
              <a:gd name="T23" fmla="*/ 24 h 66"/>
              <a:gd name="T24" fmla="*/ 30 w 59"/>
              <a:gd name="T25" fmla="*/ 16 h 66"/>
              <a:gd name="T26" fmla="*/ 22 w 59"/>
              <a:gd name="T27" fmla="*/ 31 h 66"/>
              <a:gd name="T28" fmla="*/ 36 w 59"/>
              <a:gd name="T29" fmla="*/ 39 h 66"/>
              <a:gd name="T30" fmla="*/ 45 w 59"/>
              <a:gd name="T31" fmla="*/ 24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9" h="66">
                <a:moveTo>
                  <a:pt x="45" y="24"/>
                </a:moveTo>
                <a:cubicBezTo>
                  <a:pt x="50" y="27"/>
                  <a:pt x="54" y="29"/>
                  <a:pt x="59" y="32"/>
                </a:cubicBezTo>
                <a:cubicBezTo>
                  <a:pt x="59" y="31"/>
                  <a:pt x="59" y="31"/>
                  <a:pt x="59" y="31"/>
                </a:cubicBezTo>
                <a:cubicBezTo>
                  <a:pt x="56" y="37"/>
                  <a:pt x="54" y="42"/>
                  <a:pt x="52" y="47"/>
                </a:cubicBezTo>
                <a:cubicBezTo>
                  <a:pt x="46" y="44"/>
                  <a:pt x="42" y="42"/>
                  <a:pt x="37" y="39"/>
                </a:cubicBezTo>
                <a:cubicBezTo>
                  <a:pt x="34" y="44"/>
                  <a:pt x="31" y="48"/>
                  <a:pt x="28" y="53"/>
                </a:cubicBezTo>
                <a:cubicBezTo>
                  <a:pt x="23" y="51"/>
                  <a:pt x="19" y="48"/>
                  <a:pt x="14" y="46"/>
                </a:cubicBezTo>
                <a:cubicBezTo>
                  <a:pt x="10" y="52"/>
                  <a:pt x="6" y="59"/>
                  <a:pt x="2" y="66"/>
                </a:cubicBezTo>
                <a:cubicBezTo>
                  <a:pt x="1" y="66"/>
                  <a:pt x="1" y="65"/>
                  <a:pt x="0" y="65"/>
                </a:cubicBezTo>
                <a:cubicBezTo>
                  <a:pt x="12" y="44"/>
                  <a:pt x="24" y="22"/>
                  <a:pt x="36" y="0"/>
                </a:cubicBezTo>
                <a:cubicBezTo>
                  <a:pt x="42" y="3"/>
                  <a:pt x="47" y="6"/>
                  <a:pt x="52" y="9"/>
                </a:cubicBezTo>
                <a:cubicBezTo>
                  <a:pt x="50" y="14"/>
                  <a:pt x="48" y="19"/>
                  <a:pt x="45" y="24"/>
                </a:cubicBezTo>
                <a:cubicBezTo>
                  <a:pt x="40" y="22"/>
                  <a:pt x="35" y="19"/>
                  <a:pt x="30" y="16"/>
                </a:cubicBezTo>
                <a:cubicBezTo>
                  <a:pt x="27" y="21"/>
                  <a:pt x="25" y="26"/>
                  <a:pt x="22" y="31"/>
                </a:cubicBezTo>
                <a:cubicBezTo>
                  <a:pt x="27" y="34"/>
                  <a:pt x="32" y="36"/>
                  <a:pt x="36" y="39"/>
                </a:cubicBezTo>
                <a:cubicBezTo>
                  <a:pt x="39" y="34"/>
                  <a:pt x="42" y="29"/>
                  <a:pt x="45" y="2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7" name="Freeform 48">
            <a:extLst>
              <a:ext uri="{FF2B5EF4-FFF2-40B4-BE49-F238E27FC236}">
                <a16:creationId xmlns:a16="http://schemas.microsoft.com/office/drawing/2014/main" id="{73B9693B-2020-4E60-A1EC-FD752392F77A}"/>
              </a:ext>
            </a:extLst>
          </p:cNvPr>
          <p:cNvSpPr/>
          <p:nvPr/>
        </p:nvSpPr>
        <p:spPr bwMode="auto">
          <a:xfrm>
            <a:off x="3284538" y="3352800"/>
            <a:ext cx="349250" cy="531812"/>
          </a:xfrm>
          <a:custGeom>
            <a:avLst/>
            <a:gdLst>
              <a:gd name="T0" fmla="*/ 0 w 30"/>
              <a:gd name="T1" fmla="*/ 14 h 45"/>
              <a:gd name="T2" fmla="*/ 4 w 30"/>
              <a:gd name="T3" fmla="*/ 8 h 45"/>
              <a:gd name="T4" fmla="*/ 9 w 30"/>
              <a:gd name="T5" fmla="*/ 0 h 45"/>
              <a:gd name="T6" fmla="*/ 16 w 30"/>
              <a:gd name="T7" fmla="*/ 4 h 45"/>
              <a:gd name="T8" fmla="*/ 23 w 30"/>
              <a:gd name="T9" fmla="*/ 8 h 45"/>
              <a:gd name="T10" fmla="*/ 15 w 30"/>
              <a:gd name="T11" fmla="*/ 22 h 45"/>
              <a:gd name="T12" fmla="*/ 30 w 30"/>
              <a:gd name="T13" fmla="*/ 31 h 45"/>
              <a:gd name="T14" fmla="*/ 22 w 30"/>
              <a:gd name="T15" fmla="*/ 45 h 45"/>
              <a:gd name="T16" fmla="*/ 7 w 30"/>
              <a:gd name="T17" fmla="*/ 37 h 45"/>
              <a:gd name="T18" fmla="*/ 15 w 30"/>
              <a:gd name="T19" fmla="*/ 22 h 45"/>
              <a:gd name="T20" fmla="*/ 0 w 30"/>
              <a:gd name="T21" fmla="*/ 13 h 45"/>
              <a:gd name="T22" fmla="*/ 0 w 30"/>
              <a:gd name="T23" fmla="*/ 1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45">
                <a:moveTo>
                  <a:pt x="0" y="14"/>
                </a:moveTo>
                <a:cubicBezTo>
                  <a:pt x="1" y="12"/>
                  <a:pt x="3" y="10"/>
                  <a:pt x="4" y="8"/>
                </a:cubicBezTo>
                <a:cubicBezTo>
                  <a:pt x="5" y="5"/>
                  <a:pt x="7" y="3"/>
                  <a:pt x="9" y="0"/>
                </a:cubicBezTo>
                <a:cubicBezTo>
                  <a:pt x="11" y="1"/>
                  <a:pt x="14" y="2"/>
                  <a:pt x="16" y="4"/>
                </a:cubicBezTo>
                <a:cubicBezTo>
                  <a:pt x="18" y="5"/>
                  <a:pt x="20" y="6"/>
                  <a:pt x="23" y="8"/>
                </a:cubicBezTo>
                <a:cubicBezTo>
                  <a:pt x="21" y="12"/>
                  <a:pt x="18" y="17"/>
                  <a:pt x="15" y="22"/>
                </a:cubicBezTo>
                <a:cubicBezTo>
                  <a:pt x="20" y="25"/>
                  <a:pt x="25" y="28"/>
                  <a:pt x="30" y="31"/>
                </a:cubicBezTo>
                <a:cubicBezTo>
                  <a:pt x="27" y="36"/>
                  <a:pt x="24" y="40"/>
                  <a:pt x="22" y="45"/>
                </a:cubicBezTo>
                <a:cubicBezTo>
                  <a:pt x="17" y="43"/>
                  <a:pt x="12" y="40"/>
                  <a:pt x="7" y="37"/>
                </a:cubicBezTo>
                <a:cubicBezTo>
                  <a:pt x="10" y="32"/>
                  <a:pt x="12" y="27"/>
                  <a:pt x="15" y="22"/>
                </a:cubicBezTo>
                <a:cubicBezTo>
                  <a:pt x="10" y="19"/>
                  <a:pt x="5" y="16"/>
                  <a:pt x="0" y="13"/>
                </a:cubicBezTo>
                <a:cubicBezTo>
                  <a:pt x="0" y="13"/>
                  <a:pt x="0" y="14"/>
                  <a:pt x="0" y="1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8" name="Freeform 49">
            <a:extLst>
              <a:ext uri="{FF2B5EF4-FFF2-40B4-BE49-F238E27FC236}">
                <a16:creationId xmlns:a16="http://schemas.microsoft.com/office/drawing/2014/main" id="{605BAE25-793F-4ED8-96B1-78798DCCAA11}"/>
              </a:ext>
            </a:extLst>
          </p:cNvPr>
          <p:cNvSpPr/>
          <p:nvPr/>
        </p:nvSpPr>
        <p:spPr bwMode="auto">
          <a:xfrm>
            <a:off x="1082675" y="3352800"/>
            <a:ext cx="268288" cy="271462"/>
          </a:xfrm>
          <a:custGeom>
            <a:avLst/>
            <a:gdLst>
              <a:gd name="T0" fmla="*/ 9 w 23"/>
              <a:gd name="T1" fmla="*/ 23 h 23"/>
              <a:gd name="T2" fmla="*/ 0 w 23"/>
              <a:gd name="T3" fmla="*/ 8 h 23"/>
              <a:gd name="T4" fmla="*/ 14 w 23"/>
              <a:gd name="T5" fmla="*/ 0 h 23"/>
              <a:gd name="T6" fmla="*/ 23 w 23"/>
              <a:gd name="T7" fmla="*/ 14 h 23"/>
              <a:gd name="T8" fmla="*/ 12 w 23"/>
              <a:gd name="T9" fmla="*/ 20 h 23"/>
              <a:gd name="T10" fmla="*/ 9 w 23"/>
              <a:gd name="T11" fmla="*/ 23 h 23"/>
              <a:gd name="T12" fmla="*/ 9 w 23"/>
              <a:gd name="T1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3">
                <a:moveTo>
                  <a:pt x="9" y="23"/>
                </a:moveTo>
                <a:cubicBezTo>
                  <a:pt x="6" y="18"/>
                  <a:pt x="3" y="13"/>
                  <a:pt x="0" y="8"/>
                </a:cubicBezTo>
                <a:cubicBezTo>
                  <a:pt x="5" y="5"/>
                  <a:pt x="9" y="2"/>
                  <a:pt x="14" y="0"/>
                </a:cubicBezTo>
                <a:cubicBezTo>
                  <a:pt x="17" y="4"/>
                  <a:pt x="20" y="9"/>
                  <a:pt x="23" y="14"/>
                </a:cubicBezTo>
                <a:cubicBezTo>
                  <a:pt x="19" y="16"/>
                  <a:pt x="15" y="18"/>
                  <a:pt x="12" y="20"/>
                </a:cubicBezTo>
                <a:cubicBezTo>
                  <a:pt x="11" y="21"/>
                  <a:pt x="10" y="22"/>
                  <a:pt x="9" y="23"/>
                </a:cubicBezTo>
                <a:cubicBezTo>
                  <a:pt x="9" y="23"/>
                  <a:pt x="9" y="23"/>
                  <a:pt x="9" y="2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19" name="Freeform 50">
            <a:extLst>
              <a:ext uri="{FF2B5EF4-FFF2-40B4-BE49-F238E27FC236}">
                <a16:creationId xmlns:a16="http://schemas.microsoft.com/office/drawing/2014/main" id="{8367B089-3695-4357-8A18-AB326E6779E3}"/>
              </a:ext>
            </a:extLst>
          </p:cNvPr>
          <p:cNvSpPr/>
          <p:nvPr/>
        </p:nvSpPr>
        <p:spPr bwMode="auto">
          <a:xfrm>
            <a:off x="3448050" y="3895725"/>
            <a:ext cx="255588" cy="260350"/>
          </a:xfrm>
          <a:custGeom>
            <a:avLst/>
            <a:gdLst>
              <a:gd name="T0" fmla="*/ 0 w 22"/>
              <a:gd name="T1" fmla="*/ 14 h 22"/>
              <a:gd name="T2" fmla="*/ 8 w 22"/>
              <a:gd name="T3" fmla="*/ 0 h 22"/>
              <a:gd name="T4" fmla="*/ 22 w 22"/>
              <a:gd name="T5" fmla="*/ 8 h 22"/>
              <a:gd name="T6" fmla="*/ 14 w 22"/>
              <a:gd name="T7" fmla="*/ 22 h 22"/>
              <a:gd name="T8" fmla="*/ 0 w 22"/>
              <a:gd name="T9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0" y="14"/>
                </a:moveTo>
                <a:cubicBezTo>
                  <a:pt x="2" y="9"/>
                  <a:pt x="5" y="5"/>
                  <a:pt x="8" y="0"/>
                </a:cubicBezTo>
                <a:cubicBezTo>
                  <a:pt x="13" y="2"/>
                  <a:pt x="17" y="5"/>
                  <a:pt x="22" y="8"/>
                </a:cubicBezTo>
                <a:cubicBezTo>
                  <a:pt x="20" y="13"/>
                  <a:pt x="17" y="17"/>
                  <a:pt x="14" y="22"/>
                </a:cubicBezTo>
                <a:cubicBezTo>
                  <a:pt x="9" y="19"/>
                  <a:pt x="5" y="17"/>
                  <a:pt x="0" y="1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0" name="Freeform 51">
            <a:extLst>
              <a:ext uri="{FF2B5EF4-FFF2-40B4-BE49-F238E27FC236}">
                <a16:creationId xmlns:a16="http://schemas.microsoft.com/office/drawing/2014/main" id="{C8E346C2-4FB6-48BC-87C9-5E5182354287}"/>
              </a:ext>
            </a:extLst>
          </p:cNvPr>
          <p:cNvSpPr/>
          <p:nvPr/>
        </p:nvSpPr>
        <p:spPr bwMode="auto">
          <a:xfrm>
            <a:off x="3633788" y="3541713"/>
            <a:ext cx="268288" cy="271462"/>
          </a:xfrm>
          <a:custGeom>
            <a:avLst/>
            <a:gdLst>
              <a:gd name="T0" fmla="*/ 8 w 23"/>
              <a:gd name="T1" fmla="*/ 0 h 23"/>
              <a:gd name="T2" fmla="*/ 23 w 23"/>
              <a:gd name="T3" fmla="*/ 8 h 23"/>
              <a:gd name="T4" fmla="*/ 15 w 23"/>
              <a:gd name="T5" fmla="*/ 23 h 23"/>
              <a:gd name="T6" fmla="*/ 0 w 23"/>
              <a:gd name="T7" fmla="*/ 15 h 23"/>
              <a:gd name="T8" fmla="*/ 8 w 2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8" y="0"/>
                </a:moveTo>
                <a:cubicBezTo>
                  <a:pt x="13" y="3"/>
                  <a:pt x="18" y="5"/>
                  <a:pt x="23" y="8"/>
                </a:cubicBezTo>
                <a:cubicBezTo>
                  <a:pt x="20" y="13"/>
                  <a:pt x="17" y="18"/>
                  <a:pt x="15" y="23"/>
                </a:cubicBezTo>
                <a:cubicBezTo>
                  <a:pt x="10" y="20"/>
                  <a:pt x="5" y="17"/>
                  <a:pt x="0" y="15"/>
                </a:cubicBezTo>
                <a:cubicBezTo>
                  <a:pt x="3" y="10"/>
                  <a:pt x="5" y="5"/>
                  <a:pt x="8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1" name="Freeform 52">
            <a:extLst>
              <a:ext uri="{FF2B5EF4-FFF2-40B4-BE49-F238E27FC236}">
                <a16:creationId xmlns:a16="http://schemas.microsoft.com/office/drawing/2014/main" id="{26AF71EC-54F2-47E1-A815-46541CACA681}"/>
              </a:ext>
            </a:extLst>
          </p:cNvPr>
          <p:cNvSpPr/>
          <p:nvPr/>
        </p:nvSpPr>
        <p:spPr bwMode="auto">
          <a:xfrm>
            <a:off x="3097213" y="3695700"/>
            <a:ext cx="268288" cy="271462"/>
          </a:xfrm>
          <a:custGeom>
            <a:avLst/>
            <a:gdLst>
              <a:gd name="T0" fmla="*/ 0 w 23"/>
              <a:gd name="T1" fmla="*/ 15 h 23"/>
              <a:gd name="T2" fmla="*/ 8 w 23"/>
              <a:gd name="T3" fmla="*/ 0 h 23"/>
              <a:gd name="T4" fmla="*/ 23 w 23"/>
              <a:gd name="T5" fmla="*/ 8 h 23"/>
              <a:gd name="T6" fmla="*/ 15 w 23"/>
              <a:gd name="T7" fmla="*/ 23 h 23"/>
              <a:gd name="T8" fmla="*/ 0 w 23"/>
              <a:gd name="T9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0" y="15"/>
                </a:moveTo>
                <a:cubicBezTo>
                  <a:pt x="3" y="10"/>
                  <a:pt x="6" y="5"/>
                  <a:pt x="8" y="0"/>
                </a:cubicBezTo>
                <a:cubicBezTo>
                  <a:pt x="13" y="3"/>
                  <a:pt x="18" y="6"/>
                  <a:pt x="23" y="8"/>
                </a:cubicBezTo>
                <a:cubicBezTo>
                  <a:pt x="20" y="13"/>
                  <a:pt x="18" y="18"/>
                  <a:pt x="15" y="23"/>
                </a:cubicBezTo>
                <a:cubicBezTo>
                  <a:pt x="10" y="20"/>
                  <a:pt x="5" y="17"/>
                  <a:pt x="0" y="1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2" name="Freeform 53">
            <a:extLst>
              <a:ext uri="{FF2B5EF4-FFF2-40B4-BE49-F238E27FC236}">
                <a16:creationId xmlns:a16="http://schemas.microsoft.com/office/drawing/2014/main" id="{E30720FF-E0A2-4F9E-9F33-41054D99626C}"/>
              </a:ext>
            </a:extLst>
          </p:cNvPr>
          <p:cNvSpPr/>
          <p:nvPr/>
        </p:nvSpPr>
        <p:spPr bwMode="auto">
          <a:xfrm>
            <a:off x="733425" y="3541713"/>
            <a:ext cx="268288" cy="271462"/>
          </a:xfrm>
          <a:custGeom>
            <a:avLst/>
            <a:gdLst>
              <a:gd name="T0" fmla="*/ 0 w 23"/>
              <a:gd name="T1" fmla="*/ 8 h 23"/>
              <a:gd name="T2" fmla="*/ 15 w 23"/>
              <a:gd name="T3" fmla="*/ 0 h 23"/>
              <a:gd name="T4" fmla="*/ 23 w 23"/>
              <a:gd name="T5" fmla="*/ 14 h 23"/>
              <a:gd name="T6" fmla="*/ 9 w 23"/>
              <a:gd name="T7" fmla="*/ 23 h 23"/>
              <a:gd name="T8" fmla="*/ 0 w 23"/>
              <a:gd name="T9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0" y="8"/>
                </a:moveTo>
                <a:cubicBezTo>
                  <a:pt x="6" y="5"/>
                  <a:pt x="10" y="3"/>
                  <a:pt x="15" y="0"/>
                </a:cubicBezTo>
                <a:cubicBezTo>
                  <a:pt x="18" y="5"/>
                  <a:pt x="20" y="9"/>
                  <a:pt x="23" y="14"/>
                </a:cubicBezTo>
                <a:cubicBezTo>
                  <a:pt x="18" y="17"/>
                  <a:pt x="14" y="20"/>
                  <a:pt x="9" y="23"/>
                </a:cubicBezTo>
                <a:cubicBezTo>
                  <a:pt x="6" y="18"/>
                  <a:pt x="3" y="13"/>
                  <a:pt x="0" y="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3" name="Freeform 54">
            <a:extLst>
              <a:ext uri="{FF2B5EF4-FFF2-40B4-BE49-F238E27FC236}">
                <a16:creationId xmlns:a16="http://schemas.microsoft.com/office/drawing/2014/main" id="{33489CAD-F82D-4FAA-B413-719F113A90DD}"/>
              </a:ext>
            </a:extLst>
          </p:cNvPr>
          <p:cNvSpPr/>
          <p:nvPr/>
        </p:nvSpPr>
        <p:spPr bwMode="auto">
          <a:xfrm>
            <a:off x="931863" y="3895725"/>
            <a:ext cx="255588" cy="260350"/>
          </a:xfrm>
          <a:custGeom>
            <a:avLst/>
            <a:gdLst>
              <a:gd name="T0" fmla="*/ 0 w 22"/>
              <a:gd name="T1" fmla="*/ 8 h 22"/>
              <a:gd name="T2" fmla="*/ 14 w 22"/>
              <a:gd name="T3" fmla="*/ 0 h 22"/>
              <a:gd name="T4" fmla="*/ 22 w 22"/>
              <a:gd name="T5" fmla="*/ 14 h 22"/>
              <a:gd name="T6" fmla="*/ 8 w 22"/>
              <a:gd name="T7" fmla="*/ 22 h 22"/>
              <a:gd name="T8" fmla="*/ 0 w 22"/>
              <a:gd name="T9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0" y="8"/>
                </a:moveTo>
                <a:cubicBezTo>
                  <a:pt x="5" y="5"/>
                  <a:pt x="9" y="2"/>
                  <a:pt x="14" y="0"/>
                </a:cubicBezTo>
                <a:cubicBezTo>
                  <a:pt x="17" y="4"/>
                  <a:pt x="20" y="9"/>
                  <a:pt x="22" y="14"/>
                </a:cubicBezTo>
                <a:cubicBezTo>
                  <a:pt x="18" y="17"/>
                  <a:pt x="13" y="19"/>
                  <a:pt x="8" y="22"/>
                </a:cubicBezTo>
                <a:cubicBezTo>
                  <a:pt x="5" y="17"/>
                  <a:pt x="3" y="13"/>
                  <a:pt x="0" y="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7" name="Freeform 58">
            <a:extLst>
              <a:ext uri="{FF2B5EF4-FFF2-40B4-BE49-F238E27FC236}">
                <a16:creationId xmlns:a16="http://schemas.microsoft.com/office/drawing/2014/main" id="{DB5F803E-7325-449C-9F1E-FC7ACC9BAB31}"/>
              </a:ext>
            </a:extLst>
          </p:cNvPr>
          <p:cNvSpPr>
            <a:spLocks noEditPoints="1"/>
          </p:cNvSpPr>
          <p:nvPr/>
        </p:nvSpPr>
        <p:spPr bwMode="auto">
          <a:xfrm>
            <a:off x="166687" y="5026026"/>
            <a:ext cx="3430588" cy="1711325"/>
          </a:xfrm>
          <a:custGeom>
            <a:avLst/>
            <a:gdLst>
              <a:gd name="T0" fmla="*/ 40 w 206"/>
              <a:gd name="T1" fmla="*/ 59 h 102"/>
              <a:gd name="T2" fmla="*/ 39 w 206"/>
              <a:gd name="T3" fmla="*/ 80 h 102"/>
              <a:gd name="T4" fmla="*/ 50 w 206"/>
              <a:gd name="T5" fmla="*/ 76 h 102"/>
              <a:gd name="T6" fmla="*/ 50 w 206"/>
              <a:gd name="T7" fmla="*/ 86 h 102"/>
              <a:gd name="T8" fmla="*/ 44 w 206"/>
              <a:gd name="T9" fmla="*/ 95 h 102"/>
              <a:gd name="T10" fmla="*/ 15 w 206"/>
              <a:gd name="T11" fmla="*/ 99 h 102"/>
              <a:gd name="T12" fmla="*/ 4 w 206"/>
              <a:gd name="T13" fmla="*/ 85 h 102"/>
              <a:gd name="T14" fmla="*/ 5 w 206"/>
              <a:gd name="T15" fmla="*/ 27 h 102"/>
              <a:gd name="T16" fmla="*/ 44 w 206"/>
              <a:gd name="T17" fmla="*/ 8 h 102"/>
              <a:gd name="T18" fmla="*/ 52 w 206"/>
              <a:gd name="T19" fmla="*/ 21 h 102"/>
              <a:gd name="T20" fmla="*/ 51 w 206"/>
              <a:gd name="T21" fmla="*/ 56 h 102"/>
              <a:gd name="T22" fmla="*/ 51 w 206"/>
              <a:gd name="T23" fmla="*/ 63 h 102"/>
              <a:gd name="T24" fmla="*/ 64 w 206"/>
              <a:gd name="T25" fmla="*/ 60 h 102"/>
              <a:gd name="T26" fmla="*/ 98 w 206"/>
              <a:gd name="T27" fmla="*/ 49 h 102"/>
              <a:gd name="T28" fmla="*/ 116 w 206"/>
              <a:gd name="T29" fmla="*/ 52 h 102"/>
              <a:gd name="T30" fmla="*/ 141 w 206"/>
              <a:gd name="T31" fmla="*/ 52 h 102"/>
              <a:gd name="T32" fmla="*/ 155 w 206"/>
              <a:gd name="T33" fmla="*/ 49 h 102"/>
              <a:gd name="T34" fmla="*/ 175 w 206"/>
              <a:gd name="T35" fmla="*/ 54 h 102"/>
              <a:gd name="T36" fmla="*/ 206 w 206"/>
              <a:gd name="T37" fmla="*/ 60 h 102"/>
              <a:gd name="T38" fmla="*/ 158 w 206"/>
              <a:gd name="T39" fmla="*/ 59 h 102"/>
              <a:gd name="T40" fmla="*/ 155 w 206"/>
              <a:gd name="T41" fmla="*/ 68 h 102"/>
              <a:gd name="T42" fmla="*/ 145 w 206"/>
              <a:gd name="T43" fmla="*/ 67 h 102"/>
              <a:gd name="T44" fmla="*/ 144 w 206"/>
              <a:gd name="T45" fmla="*/ 76 h 102"/>
              <a:gd name="T46" fmla="*/ 142 w 206"/>
              <a:gd name="T47" fmla="*/ 76 h 102"/>
              <a:gd name="T48" fmla="*/ 141 w 206"/>
              <a:gd name="T49" fmla="*/ 63 h 102"/>
              <a:gd name="T50" fmla="*/ 114 w 206"/>
              <a:gd name="T51" fmla="*/ 63 h 102"/>
              <a:gd name="T52" fmla="*/ 113 w 206"/>
              <a:gd name="T53" fmla="*/ 76 h 102"/>
              <a:gd name="T54" fmla="*/ 112 w 206"/>
              <a:gd name="T55" fmla="*/ 76 h 102"/>
              <a:gd name="T56" fmla="*/ 110 w 206"/>
              <a:gd name="T57" fmla="*/ 69 h 102"/>
              <a:gd name="T58" fmla="*/ 100 w 206"/>
              <a:gd name="T59" fmla="*/ 67 h 102"/>
              <a:gd name="T60" fmla="*/ 99 w 206"/>
              <a:gd name="T61" fmla="*/ 58 h 102"/>
              <a:gd name="T62" fmla="*/ 87 w 206"/>
              <a:gd name="T63" fmla="*/ 59 h 102"/>
              <a:gd name="T64" fmla="*/ 66 w 206"/>
              <a:gd name="T65" fmla="*/ 64 h 102"/>
              <a:gd name="T66" fmla="*/ 49 w 206"/>
              <a:gd name="T67" fmla="*/ 62 h 102"/>
              <a:gd name="T68" fmla="*/ 40 w 206"/>
              <a:gd name="T69" fmla="*/ 59 h 102"/>
              <a:gd name="T70" fmla="*/ 21 w 206"/>
              <a:gd name="T71" fmla="*/ 13 h 102"/>
              <a:gd name="T72" fmla="*/ 20 w 206"/>
              <a:gd name="T73" fmla="*/ 13 h 102"/>
              <a:gd name="T74" fmla="*/ 18 w 206"/>
              <a:gd name="T75" fmla="*/ 19 h 102"/>
              <a:gd name="T76" fmla="*/ 14 w 206"/>
              <a:gd name="T77" fmla="*/ 25 h 102"/>
              <a:gd name="T78" fmla="*/ 16 w 206"/>
              <a:gd name="T79" fmla="*/ 33 h 102"/>
              <a:gd name="T80" fmla="*/ 16 w 206"/>
              <a:gd name="T81" fmla="*/ 58 h 102"/>
              <a:gd name="T82" fmla="*/ 19 w 206"/>
              <a:gd name="T83" fmla="*/ 84 h 102"/>
              <a:gd name="T84" fmla="*/ 20 w 206"/>
              <a:gd name="T85" fmla="*/ 83 h 102"/>
              <a:gd name="T86" fmla="*/ 21 w 206"/>
              <a:gd name="T87" fmla="*/ 32 h 102"/>
              <a:gd name="T88" fmla="*/ 27 w 206"/>
              <a:gd name="T89" fmla="*/ 33 h 102"/>
              <a:gd name="T90" fmla="*/ 29 w 206"/>
              <a:gd name="T91" fmla="*/ 71 h 102"/>
              <a:gd name="T92" fmla="*/ 31 w 206"/>
              <a:gd name="T93" fmla="*/ 71 h 102"/>
              <a:gd name="T94" fmla="*/ 31 w 206"/>
              <a:gd name="T95" fmla="*/ 34 h 102"/>
              <a:gd name="T96" fmla="*/ 49 w 206"/>
              <a:gd name="T97" fmla="*/ 57 h 102"/>
              <a:gd name="T98" fmla="*/ 47 w 206"/>
              <a:gd name="T99" fmla="*/ 32 h 102"/>
              <a:gd name="T100" fmla="*/ 38 w 206"/>
              <a:gd name="T101" fmla="*/ 21 h 102"/>
              <a:gd name="T102" fmla="*/ 31 w 206"/>
              <a:gd name="T103" fmla="*/ 19 h 102"/>
              <a:gd name="T104" fmla="*/ 31 w 206"/>
              <a:gd name="T105" fmla="*/ 12 h 102"/>
              <a:gd name="T106" fmla="*/ 30 w 206"/>
              <a:gd name="T107" fmla="*/ 12 h 102"/>
              <a:gd name="T108" fmla="*/ 28 w 206"/>
              <a:gd name="T109" fmla="*/ 20 h 102"/>
              <a:gd name="T110" fmla="*/ 21 w 206"/>
              <a:gd name="T111" fmla="*/ 21 h 102"/>
              <a:gd name="T112" fmla="*/ 21 w 206"/>
              <a:gd name="T113" fmla="*/ 13 h 102"/>
              <a:gd name="T114" fmla="*/ 153 w 206"/>
              <a:gd name="T115" fmla="*/ 60 h 102"/>
              <a:gd name="T116" fmla="*/ 152 w 206"/>
              <a:gd name="T117" fmla="*/ 59 h 102"/>
              <a:gd name="T118" fmla="*/ 146 w 206"/>
              <a:gd name="T119" fmla="*/ 61 h 102"/>
              <a:gd name="T120" fmla="*/ 145 w 206"/>
              <a:gd name="T121" fmla="*/ 63 h 102"/>
              <a:gd name="T122" fmla="*/ 150 w 206"/>
              <a:gd name="T123" fmla="*/ 64 h 102"/>
              <a:gd name="T124" fmla="*/ 153 w 206"/>
              <a:gd name="T125" fmla="*/ 6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6" h="102">
                <a:moveTo>
                  <a:pt x="40" y="59"/>
                </a:moveTo>
                <a:cubicBezTo>
                  <a:pt x="39" y="66"/>
                  <a:pt x="39" y="73"/>
                  <a:pt x="39" y="80"/>
                </a:cubicBezTo>
                <a:cubicBezTo>
                  <a:pt x="43" y="78"/>
                  <a:pt x="46" y="77"/>
                  <a:pt x="50" y="76"/>
                </a:cubicBezTo>
                <a:cubicBezTo>
                  <a:pt x="50" y="79"/>
                  <a:pt x="50" y="83"/>
                  <a:pt x="50" y="86"/>
                </a:cubicBezTo>
                <a:cubicBezTo>
                  <a:pt x="50" y="90"/>
                  <a:pt x="48" y="93"/>
                  <a:pt x="44" y="95"/>
                </a:cubicBezTo>
                <a:cubicBezTo>
                  <a:pt x="35" y="101"/>
                  <a:pt x="25" y="102"/>
                  <a:pt x="15" y="99"/>
                </a:cubicBezTo>
                <a:cubicBezTo>
                  <a:pt x="8" y="96"/>
                  <a:pt x="5" y="91"/>
                  <a:pt x="4" y="85"/>
                </a:cubicBezTo>
                <a:cubicBezTo>
                  <a:pt x="2" y="66"/>
                  <a:pt x="0" y="46"/>
                  <a:pt x="5" y="27"/>
                </a:cubicBezTo>
                <a:cubicBezTo>
                  <a:pt x="9" y="7"/>
                  <a:pt x="25" y="0"/>
                  <a:pt x="44" y="8"/>
                </a:cubicBezTo>
                <a:cubicBezTo>
                  <a:pt x="49" y="11"/>
                  <a:pt x="53" y="14"/>
                  <a:pt x="52" y="21"/>
                </a:cubicBezTo>
                <a:cubicBezTo>
                  <a:pt x="51" y="33"/>
                  <a:pt x="51" y="44"/>
                  <a:pt x="51" y="56"/>
                </a:cubicBezTo>
                <a:cubicBezTo>
                  <a:pt x="51" y="58"/>
                  <a:pt x="51" y="59"/>
                  <a:pt x="51" y="63"/>
                </a:cubicBezTo>
                <a:cubicBezTo>
                  <a:pt x="56" y="62"/>
                  <a:pt x="60" y="61"/>
                  <a:pt x="64" y="60"/>
                </a:cubicBezTo>
                <a:cubicBezTo>
                  <a:pt x="75" y="56"/>
                  <a:pt x="86" y="53"/>
                  <a:pt x="98" y="49"/>
                </a:cubicBezTo>
                <a:cubicBezTo>
                  <a:pt x="104" y="48"/>
                  <a:pt x="110" y="48"/>
                  <a:pt x="116" y="52"/>
                </a:cubicBezTo>
                <a:cubicBezTo>
                  <a:pt x="124" y="58"/>
                  <a:pt x="133" y="58"/>
                  <a:pt x="141" y="52"/>
                </a:cubicBezTo>
                <a:cubicBezTo>
                  <a:pt x="146" y="49"/>
                  <a:pt x="150" y="48"/>
                  <a:pt x="155" y="49"/>
                </a:cubicBezTo>
                <a:cubicBezTo>
                  <a:pt x="162" y="51"/>
                  <a:pt x="169" y="52"/>
                  <a:pt x="175" y="54"/>
                </a:cubicBezTo>
                <a:cubicBezTo>
                  <a:pt x="185" y="57"/>
                  <a:pt x="195" y="61"/>
                  <a:pt x="206" y="60"/>
                </a:cubicBezTo>
                <a:cubicBezTo>
                  <a:pt x="190" y="66"/>
                  <a:pt x="174" y="58"/>
                  <a:pt x="158" y="59"/>
                </a:cubicBezTo>
                <a:cubicBezTo>
                  <a:pt x="157" y="62"/>
                  <a:pt x="157" y="67"/>
                  <a:pt x="155" y="68"/>
                </a:cubicBezTo>
                <a:cubicBezTo>
                  <a:pt x="153" y="69"/>
                  <a:pt x="149" y="68"/>
                  <a:pt x="145" y="67"/>
                </a:cubicBezTo>
                <a:cubicBezTo>
                  <a:pt x="145" y="69"/>
                  <a:pt x="144" y="73"/>
                  <a:pt x="144" y="76"/>
                </a:cubicBezTo>
                <a:cubicBezTo>
                  <a:pt x="143" y="76"/>
                  <a:pt x="143" y="76"/>
                  <a:pt x="142" y="76"/>
                </a:cubicBezTo>
                <a:cubicBezTo>
                  <a:pt x="142" y="72"/>
                  <a:pt x="141" y="68"/>
                  <a:pt x="141" y="63"/>
                </a:cubicBezTo>
                <a:cubicBezTo>
                  <a:pt x="132" y="66"/>
                  <a:pt x="123" y="67"/>
                  <a:pt x="114" y="63"/>
                </a:cubicBezTo>
                <a:cubicBezTo>
                  <a:pt x="114" y="68"/>
                  <a:pt x="113" y="72"/>
                  <a:pt x="113" y="76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1" y="74"/>
                  <a:pt x="111" y="71"/>
                  <a:pt x="110" y="69"/>
                </a:cubicBezTo>
                <a:cubicBezTo>
                  <a:pt x="106" y="69"/>
                  <a:pt x="103" y="69"/>
                  <a:pt x="100" y="67"/>
                </a:cubicBezTo>
                <a:cubicBezTo>
                  <a:pt x="99" y="66"/>
                  <a:pt x="100" y="62"/>
                  <a:pt x="99" y="58"/>
                </a:cubicBezTo>
                <a:cubicBezTo>
                  <a:pt x="96" y="58"/>
                  <a:pt x="92" y="58"/>
                  <a:pt x="87" y="59"/>
                </a:cubicBezTo>
                <a:cubicBezTo>
                  <a:pt x="80" y="60"/>
                  <a:pt x="73" y="62"/>
                  <a:pt x="66" y="64"/>
                </a:cubicBezTo>
                <a:cubicBezTo>
                  <a:pt x="60" y="66"/>
                  <a:pt x="55" y="66"/>
                  <a:pt x="49" y="62"/>
                </a:cubicBezTo>
                <a:cubicBezTo>
                  <a:pt x="47" y="61"/>
                  <a:pt x="44" y="60"/>
                  <a:pt x="40" y="59"/>
                </a:cubicBezTo>
                <a:close/>
                <a:moveTo>
                  <a:pt x="21" y="13"/>
                </a:moveTo>
                <a:cubicBezTo>
                  <a:pt x="21" y="13"/>
                  <a:pt x="20" y="13"/>
                  <a:pt x="20" y="13"/>
                </a:cubicBezTo>
                <a:cubicBezTo>
                  <a:pt x="19" y="15"/>
                  <a:pt x="19" y="17"/>
                  <a:pt x="18" y="19"/>
                </a:cubicBezTo>
                <a:cubicBezTo>
                  <a:pt x="17" y="21"/>
                  <a:pt x="16" y="23"/>
                  <a:pt x="14" y="25"/>
                </a:cubicBezTo>
                <a:cubicBezTo>
                  <a:pt x="11" y="30"/>
                  <a:pt x="11" y="31"/>
                  <a:pt x="16" y="33"/>
                </a:cubicBezTo>
                <a:cubicBezTo>
                  <a:pt x="16" y="41"/>
                  <a:pt x="16" y="50"/>
                  <a:pt x="16" y="58"/>
                </a:cubicBezTo>
                <a:cubicBezTo>
                  <a:pt x="17" y="67"/>
                  <a:pt x="18" y="75"/>
                  <a:pt x="19" y="84"/>
                </a:cubicBezTo>
                <a:cubicBezTo>
                  <a:pt x="19" y="84"/>
                  <a:pt x="20" y="84"/>
                  <a:pt x="20" y="83"/>
                </a:cubicBezTo>
                <a:cubicBezTo>
                  <a:pt x="19" y="66"/>
                  <a:pt x="19" y="49"/>
                  <a:pt x="21" y="32"/>
                </a:cubicBezTo>
                <a:cubicBezTo>
                  <a:pt x="23" y="32"/>
                  <a:pt x="25" y="33"/>
                  <a:pt x="27" y="33"/>
                </a:cubicBezTo>
                <a:cubicBezTo>
                  <a:pt x="27" y="46"/>
                  <a:pt x="28" y="58"/>
                  <a:pt x="29" y="71"/>
                </a:cubicBezTo>
                <a:cubicBezTo>
                  <a:pt x="29" y="71"/>
                  <a:pt x="30" y="71"/>
                  <a:pt x="31" y="71"/>
                </a:cubicBezTo>
                <a:cubicBezTo>
                  <a:pt x="31" y="59"/>
                  <a:pt x="31" y="46"/>
                  <a:pt x="31" y="34"/>
                </a:cubicBezTo>
                <a:cubicBezTo>
                  <a:pt x="43" y="38"/>
                  <a:pt x="46" y="48"/>
                  <a:pt x="49" y="57"/>
                </a:cubicBezTo>
                <a:cubicBezTo>
                  <a:pt x="48" y="49"/>
                  <a:pt x="48" y="40"/>
                  <a:pt x="47" y="32"/>
                </a:cubicBezTo>
                <a:cubicBezTo>
                  <a:pt x="47" y="26"/>
                  <a:pt x="44" y="23"/>
                  <a:pt x="38" y="21"/>
                </a:cubicBezTo>
                <a:cubicBezTo>
                  <a:pt x="36" y="21"/>
                  <a:pt x="34" y="20"/>
                  <a:pt x="31" y="19"/>
                </a:cubicBezTo>
                <a:cubicBezTo>
                  <a:pt x="31" y="17"/>
                  <a:pt x="31" y="15"/>
                  <a:pt x="31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9" y="15"/>
                  <a:pt x="28" y="17"/>
                  <a:pt x="28" y="20"/>
                </a:cubicBezTo>
                <a:cubicBezTo>
                  <a:pt x="25" y="20"/>
                  <a:pt x="23" y="20"/>
                  <a:pt x="21" y="21"/>
                </a:cubicBezTo>
                <a:cubicBezTo>
                  <a:pt x="21" y="18"/>
                  <a:pt x="21" y="16"/>
                  <a:pt x="21" y="13"/>
                </a:cubicBezTo>
                <a:close/>
                <a:moveTo>
                  <a:pt x="153" y="60"/>
                </a:moveTo>
                <a:cubicBezTo>
                  <a:pt x="152" y="60"/>
                  <a:pt x="152" y="60"/>
                  <a:pt x="152" y="59"/>
                </a:cubicBezTo>
                <a:cubicBezTo>
                  <a:pt x="150" y="60"/>
                  <a:pt x="148" y="61"/>
                  <a:pt x="146" y="61"/>
                </a:cubicBezTo>
                <a:cubicBezTo>
                  <a:pt x="146" y="62"/>
                  <a:pt x="145" y="62"/>
                  <a:pt x="145" y="63"/>
                </a:cubicBezTo>
                <a:cubicBezTo>
                  <a:pt x="147" y="63"/>
                  <a:pt x="149" y="64"/>
                  <a:pt x="150" y="64"/>
                </a:cubicBezTo>
                <a:cubicBezTo>
                  <a:pt x="151" y="63"/>
                  <a:pt x="152" y="62"/>
                  <a:pt x="153" y="6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8" name="Freeform 59">
            <a:extLst>
              <a:ext uri="{FF2B5EF4-FFF2-40B4-BE49-F238E27FC236}">
                <a16:creationId xmlns:a16="http://schemas.microsoft.com/office/drawing/2014/main" id="{F05551B9-91D7-4C94-8C8A-A9FD87BB01F6}"/>
              </a:ext>
            </a:extLst>
          </p:cNvPr>
          <p:cNvSpPr/>
          <p:nvPr/>
        </p:nvSpPr>
        <p:spPr bwMode="auto">
          <a:xfrm>
            <a:off x="1098550" y="5041901"/>
            <a:ext cx="3348038" cy="1628775"/>
          </a:xfrm>
          <a:custGeom>
            <a:avLst/>
            <a:gdLst>
              <a:gd name="T0" fmla="*/ 186 w 201"/>
              <a:gd name="T1" fmla="*/ 68 h 97"/>
              <a:gd name="T2" fmla="*/ 186 w 201"/>
              <a:gd name="T3" fmla="*/ 29 h 97"/>
              <a:gd name="T4" fmla="*/ 192 w 201"/>
              <a:gd name="T5" fmla="*/ 27 h 97"/>
              <a:gd name="T6" fmla="*/ 183 w 201"/>
              <a:gd name="T7" fmla="*/ 12 h 97"/>
              <a:gd name="T8" fmla="*/ 182 w 201"/>
              <a:gd name="T9" fmla="*/ 16 h 97"/>
              <a:gd name="T10" fmla="*/ 175 w 201"/>
              <a:gd name="T11" fmla="*/ 8 h 97"/>
              <a:gd name="T12" fmla="*/ 174 w 201"/>
              <a:gd name="T13" fmla="*/ 15 h 97"/>
              <a:gd name="T14" fmla="*/ 161 w 201"/>
              <a:gd name="T15" fmla="*/ 19 h 97"/>
              <a:gd name="T16" fmla="*/ 156 w 201"/>
              <a:gd name="T17" fmla="*/ 25 h 97"/>
              <a:gd name="T18" fmla="*/ 152 w 201"/>
              <a:gd name="T19" fmla="*/ 54 h 97"/>
              <a:gd name="T20" fmla="*/ 151 w 201"/>
              <a:gd name="T21" fmla="*/ 12 h 97"/>
              <a:gd name="T22" fmla="*/ 154 w 201"/>
              <a:gd name="T23" fmla="*/ 8 h 97"/>
              <a:gd name="T24" fmla="*/ 178 w 201"/>
              <a:gd name="T25" fmla="*/ 2 h 97"/>
              <a:gd name="T26" fmla="*/ 197 w 201"/>
              <a:gd name="T27" fmla="*/ 18 h 97"/>
              <a:gd name="T28" fmla="*/ 200 w 201"/>
              <a:gd name="T29" fmla="*/ 49 h 97"/>
              <a:gd name="T30" fmla="*/ 200 w 201"/>
              <a:gd name="T31" fmla="*/ 75 h 97"/>
              <a:gd name="T32" fmla="*/ 176 w 201"/>
              <a:gd name="T33" fmla="*/ 97 h 97"/>
              <a:gd name="T34" fmla="*/ 169 w 201"/>
              <a:gd name="T35" fmla="*/ 96 h 97"/>
              <a:gd name="T36" fmla="*/ 152 w 201"/>
              <a:gd name="T37" fmla="*/ 77 h 97"/>
              <a:gd name="T38" fmla="*/ 101 w 201"/>
              <a:gd name="T39" fmla="*/ 85 h 97"/>
              <a:gd name="T40" fmla="*/ 95 w 201"/>
              <a:gd name="T41" fmla="*/ 90 h 97"/>
              <a:gd name="T42" fmla="*/ 81 w 201"/>
              <a:gd name="T43" fmla="*/ 95 h 97"/>
              <a:gd name="T44" fmla="*/ 69 w 201"/>
              <a:gd name="T45" fmla="*/ 95 h 97"/>
              <a:gd name="T46" fmla="*/ 51 w 201"/>
              <a:gd name="T47" fmla="*/ 89 h 97"/>
              <a:gd name="T48" fmla="*/ 2 w 201"/>
              <a:gd name="T49" fmla="*/ 74 h 97"/>
              <a:gd name="T50" fmla="*/ 0 w 201"/>
              <a:gd name="T51" fmla="*/ 74 h 97"/>
              <a:gd name="T52" fmla="*/ 27 w 201"/>
              <a:gd name="T53" fmla="*/ 75 h 97"/>
              <a:gd name="T54" fmla="*/ 57 w 201"/>
              <a:gd name="T55" fmla="*/ 83 h 97"/>
              <a:gd name="T56" fmla="*/ 91 w 201"/>
              <a:gd name="T57" fmla="*/ 81 h 97"/>
              <a:gd name="T58" fmla="*/ 142 w 201"/>
              <a:gd name="T59" fmla="*/ 75 h 97"/>
              <a:gd name="T60" fmla="*/ 162 w 201"/>
              <a:gd name="T61" fmla="*/ 77 h 97"/>
              <a:gd name="T62" fmla="*/ 166 w 201"/>
              <a:gd name="T63" fmla="*/ 72 h 97"/>
              <a:gd name="T64" fmla="*/ 166 w 201"/>
              <a:gd name="T65" fmla="*/ 62 h 97"/>
              <a:gd name="T66" fmla="*/ 159 w 201"/>
              <a:gd name="T67" fmla="*/ 57 h 97"/>
              <a:gd name="T68" fmla="*/ 155 w 201"/>
              <a:gd name="T69" fmla="*/ 57 h 97"/>
              <a:gd name="T70" fmla="*/ 175 w 201"/>
              <a:gd name="T71" fmla="*/ 30 h 97"/>
              <a:gd name="T72" fmla="*/ 177 w 201"/>
              <a:gd name="T73" fmla="*/ 68 h 97"/>
              <a:gd name="T74" fmla="*/ 178 w 201"/>
              <a:gd name="T75" fmla="*/ 68 h 97"/>
              <a:gd name="T76" fmla="*/ 179 w 201"/>
              <a:gd name="T77" fmla="*/ 54 h 97"/>
              <a:gd name="T78" fmla="*/ 179 w 201"/>
              <a:gd name="T79" fmla="*/ 32 h 97"/>
              <a:gd name="T80" fmla="*/ 182 w 201"/>
              <a:gd name="T81" fmla="*/ 28 h 97"/>
              <a:gd name="T82" fmla="*/ 186 w 201"/>
              <a:gd name="T83" fmla="*/ 68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1" h="97">
                <a:moveTo>
                  <a:pt x="186" y="68"/>
                </a:moveTo>
                <a:cubicBezTo>
                  <a:pt x="189" y="55"/>
                  <a:pt x="188" y="42"/>
                  <a:pt x="186" y="29"/>
                </a:cubicBezTo>
                <a:cubicBezTo>
                  <a:pt x="188" y="29"/>
                  <a:pt x="189" y="28"/>
                  <a:pt x="192" y="27"/>
                </a:cubicBezTo>
                <a:cubicBezTo>
                  <a:pt x="189" y="22"/>
                  <a:pt x="186" y="17"/>
                  <a:pt x="183" y="12"/>
                </a:cubicBezTo>
                <a:cubicBezTo>
                  <a:pt x="182" y="13"/>
                  <a:pt x="182" y="15"/>
                  <a:pt x="182" y="16"/>
                </a:cubicBezTo>
                <a:cubicBezTo>
                  <a:pt x="178" y="17"/>
                  <a:pt x="178" y="17"/>
                  <a:pt x="175" y="8"/>
                </a:cubicBezTo>
                <a:cubicBezTo>
                  <a:pt x="175" y="11"/>
                  <a:pt x="175" y="13"/>
                  <a:pt x="174" y="15"/>
                </a:cubicBezTo>
                <a:cubicBezTo>
                  <a:pt x="170" y="17"/>
                  <a:pt x="166" y="18"/>
                  <a:pt x="161" y="19"/>
                </a:cubicBezTo>
                <a:cubicBezTo>
                  <a:pt x="158" y="20"/>
                  <a:pt x="157" y="22"/>
                  <a:pt x="156" y="25"/>
                </a:cubicBezTo>
                <a:cubicBezTo>
                  <a:pt x="155" y="35"/>
                  <a:pt x="154" y="45"/>
                  <a:pt x="152" y="54"/>
                </a:cubicBezTo>
                <a:cubicBezTo>
                  <a:pt x="151" y="40"/>
                  <a:pt x="151" y="26"/>
                  <a:pt x="151" y="12"/>
                </a:cubicBezTo>
                <a:cubicBezTo>
                  <a:pt x="151" y="10"/>
                  <a:pt x="152" y="9"/>
                  <a:pt x="154" y="8"/>
                </a:cubicBezTo>
                <a:cubicBezTo>
                  <a:pt x="161" y="2"/>
                  <a:pt x="169" y="0"/>
                  <a:pt x="178" y="2"/>
                </a:cubicBezTo>
                <a:cubicBezTo>
                  <a:pt x="188" y="4"/>
                  <a:pt x="195" y="9"/>
                  <a:pt x="197" y="18"/>
                </a:cubicBezTo>
                <a:cubicBezTo>
                  <a:pt x="199" y="28"/>
                  <a:pt x="200" y="39"/>
                  <a:pt x="200" y="49"/>
                </a:cubicBezTo>
                <a:cubicBezTo>
                  <a:pt x="201" y="58"/>
                  <a:pt x="200" y="67"/>
                  <a:pt x="200" y="75"/>
                </a:cubicBezTo>
                <a:cubicBezTo>
                  <a:pt x="199" y="90"/>
                  <a:pt x="191" y="97"/>
                  <a:pt x="176" y="97"/>
                </a:cubicBezTo>
                <a:cubicBezTo>
                  <a:pt x="174" y="97"/>
                  <a:pt x="171" y="96"/>
                  <a:pt x="169" y="96"/>
                </a:cubicBezTo>
                <a:cubicBezTo>
                  <a:pt x="157" y="93"/>
                  <a:pt x="154" y="89"/>
                  <a:pt x="152" y="77"/>
                </a:cubicBezTo>
                <a:cubicBezTo>
                  <a:pt x="135" y="79"/>
                  <a:pt x="118" y="78"/>
                  <a:pt x="101" y="85"/>
                </a:cubicBezTo>
                <a:cubicBezTo>
                  <a:pt x="99" y="86"/>
                  <a:pt x="96" y="88"/>
                  <a:pt x="95" y="90"/>
                </a:cubicBezTo>
                <a:cubicBezTo>
                  <a:pt x="91" y="94"/>
                  <a:pt x="86" y="95"/>
                  <a:pt x="81" y="95"/>
                </a:cubicBezTo>
                <a:cubicBezTo>
                  <a:pt x="77" y="95"/>
                  <a:pt x="73" y="95"/>
                  <a:pt x="69" y="95"/>
                </a:cubicBezTo>
                <a:cubicBezTo>
                  <a:pt x="62" y="95"/>
                  <a:pt x="57" y="93"/>
                  <a:pt x="51" y="89"/>
                </a:cubicBezTo>
                <a:cubicBezTo>
                  <a:pt x="36" y="80"/>
                  <a:pt x="20" y="75"/>
                  <a:pt x="2" y="74"/>
                </a:cubicBezTo>
                <a:cubicBezTo>
                  <a:pt x="1" y="74"/>
                  <a:pt x="0" y="74"/>
                  <a:pt x="0" y="74"/>
                </a:cubicBezTo>
                <a:cubicBezTo>
                  <a:pt x="9" y="71"/>
                  <a:pt x="18" y="73"/>
                  <a:pt x="27" y="75"/>
                </a:cubicBezTo>
                <a:cubicBezTo>
                  <a:pt x="37" y="77"/>
                  <a:pt x="47" y="80"/>
                  <a:pt x="57" y="83"/>
                </a:cubicBezTo>
                <a:cubicBezTo>
                  <a:pt x="69" y="86"/>
                  <a:pt x="80" y="85"/>
                  <a:pt x="91" y="81"/>
                </a:cubicBezTo>
                <a:cubicBezTo>
                  <a:pt x="107" y="74"/>
                  <a:pt x="124" y="74"/>
                  <a:pt x="142" y="75"/>
                </a:cubicBezTo>
                <a:cubicBezTo>
                  <a:pt x="148" y="75"/>
                  <a:pt x="155" y="76"/>
                  <a:pt x="162" y="77"/>
                </a:cubicBezTo>
                <a:cubicBezTo>
                  <a:pt x="165" y="77"/>
                  <a:pt x="167" y="76"/>
                  <a:pt x="166" y="72"/>
                </a:cubicBezTo>
                <a:cubicBezTo>
                  <a:pt x="166" y="69"/>
                  <a:pt x="166" y="66"/>
                  <a:pt x="166" y="62"/>
                </a:cubicBezTo>
                <a:cubicBezTo>
                  <a:pt x="166" y="58"/>
                  <a:pt x="163" y="56"/>
                  <a:pt x="159" y="57"/>
                </a:cubicBezTo>
                <a:cubicBezTo>
                  <a:pt x="158" y="57"/>
                  <a:pt x="156" y="57"/>
                  <a:pt x="155" y="57"/>
                </a:cubicBezTo>
                <a:cubicBezTo>
                  <a:pt x="155" y="43"/>
                  <a:pt x="164" y="30"/>
                  <a:pt x="175" y="30"/>
                </a:cubicBezTo>
                <a:cubicBezTo>
                  <a:pt x="176" y="42"/>
                  <a:pt x="177" y="55"/>
                  <a:pt x="177" y="68"/>
                </a:cubicBezTo>
                <a:cubicBezTo>
                  <a:pt x="178" y="68"/>
                  <a:pt x="178" y="68"/>
                  <a:pt x="178" y="68"/>
                </a:cubicBezTo>
                <a:cubicBezTo>
                  <a:pt x="179" y="63"/>
                  <a:pt x="179" y="58"/>
                  <a:pt x="179" y="54"/>
                </a:cubicBezTo>
                <a:cubicBezTo>
                  <a:pt x="180" y="46"/>
                  <a:pt x="179" y="39"/>
                  <a:pt x="179" y="32"/>
                </a:cubicBezTo>
                <a:cubicBezTo>
                  <a:pt x="179" y="30"/>
                  <a:pt x="180" y="29"/>
                  <a:pt x="182" y="28"/>
                </a:cubicBezTo>
                <a:cubicBezTo>
                  <a:pt x="186" y="41"/>
                  <a:pt x="185" y="55"/>
                  <a:pt x="186" y="6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29" name="Freeform 60">
            <a:extLst>
              <a:ext uri="{FF2B5EF4-FFF2-40B4-BE49-F238E27FC236}">
                <a16:creationId xmlns:a16="http://schemas.microsoft.com/office/drawing/2014/main" id="{6745502A-466D-4480-92E7-CC5DC5C93363}"/>
              </a:ext>
            </a:extLst>
          </p:cNvPr>
          <p:cNvSpPr>
            <a:spLocks noEditPoints="1"/>
          </p:cNvSpPr>
          <p:nvPr/>
        </p:nvSpPr>
        <p:spPr bwMode="auto">
          <a:xfrm>
            <a:off x="1165225" y="4203701"/>
            <a:ext cx="2398713" cy="1728788"/>
          </a:xfrm>
          <a:custGeom>
            <a:avLst/>
            <a:gdLst>
              <a:gd name="T0" fmla="*/ 88 w 144"/>
              <a:gd name="T1" fmla="*/ 57 h 103"/>
              <a:gd name="T2" fmla="*/ 98 w 144"/>
              <a:gd name="T3" fmla="*/ 46 h 103"/>
              <a:gd name="T4" fmla="*/ 130 w 144"/>
              <a:gd name="T5" fmla="*/ 57 h 103"/>
              <a:gd name="T6" fmla="*/ 130 w 144"/>
              <a:gd name="T7" fmla="*/ 53 h 103"/>
              <a:gd name="T8" fmla="*/ 132 w 144"/>
              <a:gd name="T9" fmla="*/ 46 h 103"/>
              <a:gd name="T10" fmla="*/ 143 w 144"/>
              <a:gd name="T11" fmla="*/ 50 h 103"/>
              <a:gd name="T12" fmla="*/ 136 w 144"/>
              <a:gd name="T13" fmla="*/ 56 h 103"/>
              <a:gd name="T14" fmla="*/ 141 w 144"/>
              <a:gd name="T15" fmla="*/ 61 h 103"/>
              <a:gd name="T16" fmla="*/ 91 w 144"/>
              <a:gd name="T17" fmla="*/ 60 h 103"/>
              <a:gd name="T18" fmla="*/ 84 w 144"/>
              <a:gd name="T19" fmla="*/ 89 h 103"/>
              <a:gd name="T20" fmla="*/ 67 w 144"/>
              <a:gd name="T21" fmla="*/ 102 h 103"/>
              <a:gd name="T22" fmla="*/ 52 w 144"/>
              <a:gd name="T23" fmla="*/ 67 h 103"/>
              <a:gd name="T24" fmla="*/ 17 w 144"/>
              <a:gd name="T25" fmla="*/ 57 h 103"/>
              <a:gd name="T26" fmla="*/ 6 w 144"/>
              <a:gd name="T27" fmla="*/ 56 h 103"/>
              <a:gd name="T28" fmla="*/ 3 w 144"/>
              <a:gd name="T29" fmla="*/ 51 h 103"/>
              <a:gd name="T30" fmla="*/ 2 w 144"/>
              <a:gd name="T31" fmla="*/ 45 h 103"/>
              <a:gd name="T32" fmla="*/ 14 w 144"/>
              <a:gd name="T33" fmla="*/ 46 h 103"/>
              <a:gd name="T34" fmla="*/ 10 w 144"/>
              <a:gd name="T35" fmla="*/ 53 h 103"/>
              <a:gd name="T36" fmla="*/ 27 w 144"/>
              <a:gd name="T37" fmla="*/ 53 h 103"/>
              <a:gd name="T38" fmla="*/ 26 w 144"/>
              <a:gd name="T39" fmla="*/ 41 h 103"/>
              <a:gd name="T40" fmla="*/ 13 w 144"/>
              <a:gd name="T41" fmla="*/ 27 h 103"/>
              <a:gd name="T42" fmla="*/ 55 w 144"/>
              <a:gd name="T43" fmla="*/ 26 h 103"/>
              <a:gd name="T44" fmla="*/ 60 w 144"/>
              <a:gd name="T45" fmla="*/ 8 h 103"/>
              <a:gd name="T46" fmla="*/ 80 w 144"/>
              <a:gd name="T47" fmla="*/ 8 h 103"/>
              <a:gd name="T48" fmla="*/ 87 w 144"/>
              <a:gd name="T49" fmla="*/ 28 h 103"/>
              <a:gd name="T50" fmla="*/ 128 w 144"/>
              <a:gd name="T51" fmla="*/ 28 h 103"/>
              <a:gd name="T52" fmla="*/ 122 w 144"/>
              <a:gd name="T53" fmla="*/ 40 h 103"/>
              <a:gd name="T54" fmla="*/ 115 w 144"/>
              <a:gd name="T55" fmla="*/ 52 h 103"/>
              <a:gd name="T56" fmla="*/ 115 w 144"/>
              <a:gd name="T57" fmla="*/ 46 h 103"/>
              <a:gd name="T58" fmla="*/ 83 w 144"/>
              <a:gd name="T59" fmla="*/ 41 h 103"/>
              <a:gd name="T60" fmla="*/ 78 w 144"/>
              <a:gd name="T61" fmla="*/ 57 h 103"/>
              <a:gd name="T62" fmla="*/ 55 w 144"/>
              <a:gd name="T63" fmla="*/ 54 h 103"/>
              <a:gd name="T64" fmla="*/ 31 w 144"/>
              <a:gd name="T65" fmla="*/ 40 h 103"/>
              <a:gd name="T66" fmla="*/ 29 w 144"/>
              <a:gd name="T67" fmla="*/ 52 h 103"/>
              <a:gd name="T68" fmla="*/ 36 w 144"/>
              <a:gd name="T69" fmla="*/ 46 h 103"/>
              <a:gd name="T70" fmla="*/ 49 w 144"/>
              <a:gd name="T71" fmla="*/ 51 h 103"/>
              <a:gd name="T72" fmla="*/ 64 w 144"/>
              <a:gd name="T73" fmla="*/ 60 h 103"/>
              <a:gd name="T74" fmla="*/ 59 w 144"/>
              <a:gd name="T75" fmla="*/ 90 h 103"/>
              <a:gd name="T76" fmla="*/ 80 w 144"/>
              <a:gd name="T77" fmla="*/ 87 h 103"/>
              <a:gd name="T78" fmla="*/ 75 w 144"/>
              <a:gd name="T79" fmla="*/ 60 h 103"/>
              <a:gd name="T80" fmla="*/ 79 w 144"/>
              <a:gd name="T81" fmla="*/ 15 h 103"/>
              <a:gd name="T82" fmla="*/ 63 w 144"/>
              <a:gd name="T83" fmla="*/ 6 h 103"/>
              <a:gd name="T84" fmla="*/ 57 w 144"/>
              <a:gd name="T85" fmla="*/ 37 h 103"/>
              <a:gd name="T86" fmla="*/ 20 w 144"/>
              <a:gd name="T87" fmla="*/ 32 h 103"/>
              <a:gd name="T88" fmla="*/ 26 w 144"/>
              <a:gd name="T89" fmla="*/ 36 h 103"/>
              <a:gd name="T90" fmla="*/ 56 w 144"/>
              <a:gd name="T91" fmla="*/ 36 h 103"/>
              <a:gd name="T92" fmla="*/ 20 w 144"/>
              <a:gd name="T93" fmla="*/ 32 h 103"/>
              <a:gd name="T94" fmla="*/ 66 w 144"/>
              <a:gd name="T95" fmla="*/ 54 h 103"/>
              <a:gd name="T96" fmla="*/ 79 w 144"/>
              <a:gd name="T97" fmla="*/ 53 h 103"/>
              <a:gd name="T98" fmla="*/ 59 w 144"/>
              <a:gd name="T99" fmla="*/ 47 h 103"/>
              <a:gd name="T100" fmla="*/ 117 w 144"/>
              <a:gd name="T101" fmla="*/ 37 h 103"/>
              <a:gd name="T102" fmla="*/ 120 w 144"/>
              <a:gd name="T103" fmla="*/ 33 h 103"/>
              <a:gd name="T104" fmla="*/ 83 w 144"/>
              <a:gd name="T105" fmla="*/ 37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44" h="103">
                <a:moveTo>
                  <a:pt x="75" y="60"/>
                </a:moveTo>
                <a:cubicBezTo>
                  <a:pt x="79" y="59"/>
                  <a:pt x="83" y="59"/>
                  <a:pt x="88" y="57"/>
                </a:cubicBezTo>
                <a:cubicBezTo>
                  <a:pt x="89" y="57"/>
                  <a:pt x="91" y="54"/>
                  <a:pt x="91" y="53"/>
                </a:cubicBezTo>
                <a:cubicBezTo>
                  <a:pt x="92" y="47"/>
                  <a:pt x="93" y="46"/>
                  <a:pt x="98" y="46"/>
                </a:cubicBezTo>
                <a:cubicBezTo>
                  <a:pt x="105" y="47"/>
                  <a:pt x="106" y="47"/>
                  <a:pt x="106" y="54"/>
                </a:cubicBezTo>
                <a:cubicBezTo>
                  <a:pt x="114" y="55"/>
                  <a:pt x="122" y="56"/>
                  <a:pt x="130" y="57"/>
                </a:cubicBezTo>
                <a:cubicBezTo>
                  <a:pt x="131" y="57"/>
                  <a:pt x="132" y="56"/>
                  <a:pt x="132" y="55"/>
                </a:cubicBezTo>
                <a:cubicBezTo>
                  <a:pt x="132" y="55"/>
                  <a:pt x="131" y="53"/>
                  <a:pt x="130" y="53"/>
                </a:cubicBezTo>
                <a:cubicBezTo>
                  <a:pt x="128" y="53"/>
                  <a:pt x="127" y="51"/>
                  <a:pt x="128" y="49"/>
                </a:cubicBezTo>
                <a:cubicBezTo>
                  <a:pt x="129" y="48"/>
                  <a:pt x="130" y="46"/>
                  <a:pt x="132" y="46"/>
                </a:cubicBezTo>
                <a:cubicBezTo>
                  <a:pt x="135" y="46"/>
                  <a:pt x="138" y="46"/>
                  <a:pt x="141" y="47"/>
                </a:cubicBezTo>
                <a:cubicBezTo>
                  <a:pt x="142" y="47"/>
                  <a:pt x="144" y="49"/>
                  <a:pt x="143" y="50"/>
                </a:cubicBezTo>
                <a:cubicBezTo>
                  <a:pt x="143" y="51"/>
                  <a:pt x="142" y="53"/>
                  <a:pt x="140" y="54"/>
                </a:cubicBezTo>
                <a:cubicBezTo>
                  <a:pt x="139" y="55"/>
                  <a:pt x="137" y="55"/>
                  <a:pt x="136" y="56"/>
                </a:cubicBezTo>
                <a:cubicBezTo>
                  <a:pt x="137" y="57"/>
                  <a:pt x="138" y="58"/>
                  <a:pt x="140" y="59"/>
                </a:cubicBezTo>
                <a:cubicBezTo>
                  <a:pt x="140" y="60"/>
                  <a:pt x="140" y="60"/>
                  <a:pt x="141" y="61"/>
                </a:cubicBezTo>
                <a:cubicBezTo>
                  <a:pt x="132" y="60"/>
                  <a:pt x="124" y="59"/>
                  <a:pt x="115" y="59"/>
                </a:cubicBezTo>
                <a:cubicBezTo>
                  <a:pt x="107" y="59"/>
                  <a:pt x="99" y="60"/>
                  <a:pt x="91" y="60"/>
                </a:cubicBezTo>
                <a:cubicBezTo>
                  <a:pt x="87" y="61"/>
                  <a:pt x="85" y="64"/>
                  <a:pt x="85" y="68"/>
                </a:cubicBezTo>
                <a:cubicBezTo>
                  <a:pt x="85" y="75"/>
                  <a:pt x="85" y="82"/>
                  <a:pt x="84" y="89"/>
                </a:cubicBezTo>
                <a:cubicBezTo>
                  <a:pt x="84" y="94"/>
                  <a:pt x="82" y="98"/>
                  <a:pt x="77" y="99"/>
                </a:cubicBezTo>
                <a:cubicBezTo>
                  <a:pt x="74" y="101"/>
                  <a:pt x="71" y="102"/>
                  <a:pt x="67" y="102"/>
                </a:cubicBezTo>
                <a:cubicBezTo>
                  <a:pt x="59" y="103"/>
                  <a:pt x="54" y="98"/>
                  <a:pt x="54" y="90"/>
                </a:cubicBezTo>
                <a:cubicBezTo>
                  <a:pt x="53" y="82"/>
                  <a:pt x="52" y="75"/>
                  <a:pt x="52" y="67"/>
                </a:cubicBezTo>
                <a:cubicBezTo>
                  <a:pt x="52" y="62"/>
                  <a:pt x="49" y="59"/>
                  <a:pt x="45" y="59"/>
                </a:cubicBezTo>
                <a:cubicBezTo>
                  <a:pt x="35" y="58"/>
                  <a:pt x="26" y="57"/>
                  <a:pt x="17" y="57"/>
                </a:cubicBezTo>
                <a:cubicBezTo>
                  <a:pt x="11" y="57"/>
                  <a:pt x="6" y="58"/>
                  <a:pt x="0" y="58"/>
                </a:cubicBezTo>
                <a:cubicBezTo>
                  <a:pt x="2" y="58"/>
                  <a:pt x="4" y="57"/>
                  <a:pt x="6" y="56"/>
                </a:cubicBezTo>
                <a:cubicBezTo>
                  <a:pt x="6" y="55"/>
                  <a:pt x="6" y="53"/>
                  <a:pt x="6" y="52"/>
                </a:cubicBezTo>
                <a:cubicBezTo>
                  <a:pt x="5" y="52"/>
                  <a:pt x="4" y="52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7"/>
                  <a:pt x="1" y="46"/>
                  <a:pt x="2" y="45"/>
                </a:cubicBezTo>
                <a:cubicBezTo>
                  <a:pt x="5" y="44"/>
                  <a:pt x="8" y="44"/>
                  <a:pt x="11" y="44"/>
                </a:cubicBezTo>
                <a:cubicBezTo>
                  <a:pt x="12" y="44"/>
                  <a:pt x="14" y="45"/>
                  <a:pt x="14" y="46"/>
                </a:cubicBezTo>
                <a:cubicBezTo>
                  <a:pt x="14" y="47"/>
                  <a:pt x="13" y="48"/>
                  <a:pt x="13" y="50"/>
                </a:cubicBezTo>
                <a:cubicBezTo>
                  <a:pt x="12" y="51"/>
                  <a:pt x="11" y="52"/>
                  <a:pt x="10" y="53"/>
                </a:cubicBezTo>
                <a:cubicBezTo>
                  <a:pt x="12" y="54"/>
                  <a:pt x="13" y="55"/>
                  <a:pt x="14" y="55"/>
                </a:cubicBezTo>
                <a:cubicBezTo>
                  <a:pt x="19" y="54"/>
                  <a:pt x="23" y="53"/>
                  <a:pt x="27" y="53"/>
                </a:cubicBezTo>
                <a:cubicBezTo>
                  <a:pt x="28" y="52"/>
                  <a:pt x="28" y="52"/>
                  <a:pt x="28" y="52"/>
                </a:cubicBezTo>
                <a:cubicBezTo>
                  <a:pt x="27" y="48"/>
                  <a:pt x="28" y="43"/>
                  <a:pt x="26" y="41"/>
                </a:cubicBezTo>
                <a:cubicBezTo>
                  <a:pt x="24" y="39"/>
                  <a:pt x="20" y="39"/>
                  <a:pt x="16" y="39"/>
                </a:cubicBezTo>
                <a:cubicBezTo>
                  <a:pt x="15" y="35"/>
                  <a:pt x="14" y="32"/>
                  <a:pt x="13" y="27"/>
                </a:cubicBezTo>
                <a:cubicBezTo>
                  <a:pt x="23" y="27"/>
                  <a:pt x="33" y="27"/>
                  <a:pt x="43" y="27"/>
                </a:cubicBezTo>
                <a:cubicBezTo>
                  <a:pt x="47" y="27"/>
                  <a:pt x="53" y="29"/>
                  <a:pt x="55" y="26"/>
                </a:cubicBezTo>
                <a:cubicBezTo>
                  <a:pt x="58" y="24"/>
                  <a:pt x="57" y="18"/>
                  <a:pt x="58" y="14"/>
                </a:cubicBezTo>
                <a:cubicBezTo>
                  <a:pt x="59" y="12"/>
                  <a:pt x="59" y="10"/>
                  <a:pt x="60" y="8"/>
                </a:cubicBezTo>
                <a:cubicBezTo>
                  <a:pt x="62" y="2"/>
                  <a:pt x="64" y="0"/>
                  <a:pt x="69" y="0"/>
                </a:cubicBezTo>
                <a:cubicBezTo>
                  <a:pt x="75" y="0"/>
                  <a:pt x="78" y="1"/>
                  <a:pt x="80" y="8"/>
                </a:cubicBezTo>
                <a:cubicBezTo>
                  <a:pt x="81" y="13"/>
                  <a:pt x="82" y="18"/>
                  <a:pt x="82" y="23"/>
                </a:cubicBezTo>
                <a:cubicBezTo>
                  <a:pt x="83" y="27"/>
                  <a:pt x="84" y="28"/>
                  <a:pt x="87" y="28"/>
                </a:cubicBezTo>
                <a:cubicBezTo>
                  <a:pt x="99" y="28"/>
                  <a:pt x="111" y="28"/>
                  <a:pt x="122" y="28"/>
                </a:cubicBezTo>
                <a:cubicBezTo>
                  <a:pt x="124" y="28"/>
                  <a:pt x="126" y="28"/>
                  <a:pt x="128" y="28"/>
                </a:cubicBezTo>
                <a:cubicBezTo>
                  <a:pt x="127" y="32"/>
                  <a:pt x="127" y="35"/>
                  <a:pt x="125" y="38"/>
                </a:cubicBezTo>
                <a:cubicBezTo>
                  <a:pt x="125" y="39"/>
                  <a:pt x="124" y="40"/>
                  <a:pt x="122" y="40"/>
                </a:cubicBezTo>
                <a:cubicBezTo>
                  <a:pt x="121" y="40"/>
                  <a:pt x="119" y="40"/>
                  <a:pt x="117" y="40"/>
                </a:cubicBezTo>
                <a:cubicBezTo>
                  <a:pt x="117" y="44"/>
                  <a:pt x="116" y="48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5" y="50"/>
                  <a:pt x="114" y="48"/>
                  <a:pt x="115" y="46"/>
                </a:cubicBezTo>
                <a:cubicBezTo>
                  <a:pt x="115" y="43"/>
                  <a:pt x="114" y="41"/>
                  <a:pt x="111" y="41"/>
                </a:cubicBezTo>
                <a:cubicBezTo>
                  <a:pt x="102" y="41"/>
                  <a:pt x="93" y="41"/>
                  <a:pt x="83" y="41"/>
                </a:cubicBezTo>
                <a:cubicBezTo>
                  <a:pt x="83" y="45"/>
                  <a:pt x="83" y="48"/>
                  <a:pt x="84" y="51"/>
                </a:cubicBezTo>
                <a:cubicBezTo>
                  <a:pt x="84" y="55"/>
                  <a:pt x="82" y="57"/>
                  <a:pt x="78" y="57"/>
                </a:cubicBezTo>
                <a:cubicBezTo>
                  <a:pt x="71" y="57"/>
                  <a:pt x="64" y="57"/>
                  <a:pt x="57" y="57"/>
                </a:cubicBezTo>
                <a:cubicBezTo>
                  <a:pt x="56" y="57"/>
                  <a:pt x="55" y="55"/>
                  <a:pt x="55" y="54"/>
                </a:cubicBezTo>
                <a:cubicBezTo>
                  <a:pt x="55" y="50"/>
                  <a:pt x="55" y="45"/>
                  <a:pt x="55" y="40"/>
                </a:cubicBezTo>
                <a:cubicBezTo>
                  <a:pt x="48" y="40"/>
                  <a:pt x="39" y="40"/>
                  <a:pt x="31" y="40"/>
                </a:cubicBezTo>
                <a:cubicBezTo>
                  <a:pt x="30" y="40"/>
                  <a:pt x="29" y="41"/>
                  <a:pt x="29" y="43"/>
                </a:cubicBezTo>
                <a:cubicBezTo>
                  <a:pt x="28" y="46"/>
                  <a:pt x="29" y="49"/>
                  <a:pt x="29" y="52"/>
                </a:cubicBezTo>
                <a:cubicBezTo>
                  <a:pt x="31" y="52"/>
                  <a:pt x="32" y="52"/>
                  <a:pt x="33" y="52"/>
                </a:cubicBezTo>
                <a:cubicBezTo>
                  <a:pt x="34" y="50"/>
                  <a:pt x="35" y="47"/>
                  <a:pt x="36" y="46"/>
                </a:cubicBezTo>
                <a:cubicBezTo>
                  <a:pt x="39" y="45"/>
                  <a:pt x="43" y="45"/>
                  <a:pt x="46" y="45"/>
                </a:cubicBezTo>
                <a:cubicBezTo>
                  <a:pt x="47" y="46"/>
                  <a:pt x="49" y="49"/>
                  <a:pt x="49" y="51"/>
                </a:cubicBezTo>
                <a:cubicBezTo>
                  <a:pt x="50" y="56"/>
                  <a:pt x="52" y="59"/>
                  <a:pt x="58" y="59"/>
                </a:cubicBezTo>
                <a:cubicBezTo>
                  <a:pt x="60" y="59"/>
                  <a:pt x="62" y="59"/>
                  <a:pt x="64" y="60"/>
                </a:cubicBezTo>
                <a:cubicBezTo>
                  <a:pt x="55" y="61"/>
                  <a:pt x="55" y="61"/>
                  <a:pt x="55" y="71"/>
                </a:cubicBezTo>
                <a:cubicBezTo>
                  <a:pt x="56" y="77"/>
                  <a:pt x="57" y="84"/>
                  <a:pt x="59" y="90"/>
                </a:cubicBezTo>
                <a:cubicBezTo>
                  <a:pt x="60" y="95"/>
                  <a:pt x="65" y="97"/>
                  <a:pt x="69" y="97"/>
                </a:cubicBezTo>
                <a:cubicBezTo>
                  <a:pt x="74" y="96"/>
                  <a:pt x="79" y="92"/>
                  <a:pt x="80" y="87"/>
                </a:cubicBezTo>
                <a:cubicBezTo>
                  <a:pt x="81" y="80"/>
                  <a:pt x="81" y="72"/>
                  <a:pt x="80" y="65"/>
                </a:cubicBezTo>
                <a:cubicBezTo>
                  <a:pt x="80" y="63"/>
                  <a:pt x="77" y="61"/>
                  <a:pt x="75" y="60"/>
                </a:cubicBezTo>
                <a:close/>
                <a:moveTo>
                  <a:pt x="82" y="38"/>
                </a:moveTo>
                <a:cubicBezTo>
                  <a:pt x="81" y="30"/>
                  <a:pt x="81" y="22"/>
                  <a:pt x="79" y="15"/>
                </a:cubicBezTo>
                <a:cubicBezTo>
                  <a:pt x="79" y="12"/>
                  <a:pt x="78" y="9"/>
                  <a:pt x="76" y="6"/>
                </a:cubicBezTo>
                <a:cubicBezTo>
                  <a:pt x="73" y="0"/>
                  <a:pt x="67" y="0"/>
                  <a:pt x="63" y="6"/>
                </a:cubicBezTo>
                <a:cubicBezTo>
                  <a:pt x="62" y="8"/>
                  <a:pt x="61" y="10"/>
                  <a:pt x="61" y="12"/>
                </a:cubicBezTo>
                <a:cubicBezTo>
                  <a:pt x="59" y="20"/>
                  <a:pt x="58" y="28"/>
                  <a:pt x="57" y="37"/>
                </a:cubicBezTo>
                <a:cubicBezTo>
                  <a:pt x="65" y="30"/>
                  <a:pt x="71" y="27"/>
                  <a:pt x="82" y="38"/>
                </a:cubicBezTo>
                <a:close/>
                <a:moveTo>
                  <a:pt x="20" y="32"/>
                </a:moveTo>
                <a:cubicBezTo>
                  <a:pt x="20" y="32"/>
                  <a:pt x="20" y="33"/>
                  <a:pt x="20" y="34"/>
                </a:cubicBezTo>
                <a:cubicBezTo>
                  <a:pt x="22" y="35"/>
                  <a:pt x="24" y="36"/>
                  <a:pt x="26" y="36"/>
                </a:cubicBezTo>
                <a:cubicBezTo>
                  <a:pt x="29" y="36"/>
                  <a:pt x="32" y="36"/>
                  <a:pt x="34" y="36"/>
                </a:cubicBezTo>
                <a:cubicBezTo>
                  <a:pt x="42" y="36"/>
                  <a:pt x="49" y="36"/>
                  <a:pt x="56" y="36"/>
                </a:cubicBezTo>
                <a:cubicBezTo>
                  <a:pt x="57" y="33"/>
                  <a:pt x="56" y="32"/>
                  <a:pt x="53" y="32"/>
                </a:cubicBezTo>
                <a:cubicBezTo>
                  <a:pt x="42" y="32"/>
                  <a:pt x="31" y="32"/>
                  <a:pt x="20" y="32"/>
                </a:cubicBezTo>
                <a:close/>
                <a:moveTo>
                  <a:pt x="59" y="47"/>
                </a:moveTo>
                <a:cubicBezTo>
                  <a:pt x="58" y="53"/>
                  <a:pt x="60" y="55"/>
                  <a:pt x="66" y="54"/>
                </a:cubicBezTo>
                <a:cubicBezTo>
                  <a:pt x="68" y="54"/>
                  <a:pt x="70" y="54"/>
                  <a:pt x="72" y="54"/>
                </a:cubicBezTo>
                <a:cubicBezTo>
                  <a:pt x="75" y="54"/>
                  <a:pt x="78" y="54"/>
                  <a:pt x="79" y="53"/>
                </a:cubicBezTo>
                <a:cubicBezTo>
                  <a:pt x="80" y="52"/>
                  <a:pt x="80" y="49"/>
                  <a:pt x="80" y="47"/>
                </a:cubicBezTo>
                <a:cubicBezTo>
                  <a:pt x="73" y="47"/>
                  <a:pt x="66" y="47"/>
                  <a:pt x="59" y="47"/>
                </a:cubicBezTo>
                <a:close/>
                <a:moveTo>
                  <a:pt x="83" y="37"/>
                </a:moveTo>
                <a:cubicBezTo>
                  <a:pt x="95" y="37"/>
                  <a:pt x="106" y="37"/>
                  <a:pt x="117" y="37"/>
                </a:cubicBezTo>
                <a:cubicBezTo>
                  <a:pt x="118" y="37"/>
                  <a:pt x="119" y="35"/>
                  <a:pt x="121" y="34"/>
                </a:cubicBezTo>
                <a:cubicBezTo>
                  <a:pt x="120" y="34"/>
                  <a:pt x="120" y="33"/>
                  <a:pt x="120" y="33"/>
                </a:cubicBezTo>
                <a:cubicBezTo>
                  <a:pt x="108" y="33"/>
                  <a:pt x="96" y="33"/>
                  <a:pt x="83" y="33"/>
                </a:cubicBezTo>
                <a:cubicBezTo>
                  <a:pt x="83" y="34"/>
                  <a:pt x="83" y="35"/>
                  <a:pt x="83" y="3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0" name="Freeform 61">
            <a:extLst>
              <a:ext uri="{FF2B5EF4-FFF2-40B4-BE49-F238E27FC236}">
                <a16:creationId xmlns:a16="http://schemas.microsoft.com/office/drawing/2014/main" id="{32142478-3330-46CE-B7F7-A165D0C879EB}"/>
              </a:ext>
            </a:extLst>
          </p:cNvPr>
          <p:cNvSpPr/>
          <p:nvPr/>
        </p:nvSpPr>
        <p:spPr bwMode="auto">
          <a:xfrm>
            <a:off x="2614613" y="5210176"/>
            <a:ext cx="833438" cy="604838"/>
          </a:xfrm>
          <a:custGeom>
            <a:avLst/>
            <a:gdLst>
              <a:gd name="T0" fmla="*/ 50 w 50"/>
              <a:gd name="T1" fmla="*/ 36 h 36"/>
              <a:gd name="T2" fmla="*/ 17 w 50"/>
              <a:gd name="T3" fmla="*/ 36 h 36"/>
              <a:gd name="T4" fmla="*/ 17 w 50"/>
              <a:gd name="T5" fmla="*/ 35 h 36"/>
              <a:gd name="T6" fmla="*/ 30 w 50"/>
              <a:gd name="T7" fmla="*/ 34 h 36"/>
              <a:gd name="T8" fmla="*/ 42 w 50"/>
              <a:gd name="T9" fmla="*/ 21 h 36"/>
              <a:gd name="T10" fmla="*/ 44 w 50"/>
              <a:gd name="T11" fmla="*/ 7 h 36"/>
              <a:gd name="T12" fmla="*/ 12 w 50"/>
              <a:gd name="T13" fmla="*/ 9 h 36"/>
              <a:gd name="T14" fmla="*/ 8 w 50"/>
              <a:gd name="T15" fmla="*/ 11 h 36"/>
              <a:gd name="T16" fmla="*/ 0 w 50"/>
              <a:gd name="T17" fmla="*/ 28 h 36"/>
              <a:gd name="T18" fmla="*/ 0 w 50"/>
              <a:gd name="T19" fmla="*/ 8 h 36"/>
              <a:gd name="T20" fmla="*/ 4 w 50"/>
              <a:gd name="T21" fmla="*/ 3 h 36"/>
              <a:gd name="T22" fmla="*/ 50 w 50"/>
              <a:gd name="T23" fmla="*/ 3 h 36"/>
              <a:gd name="T24" fmla="*/ 50 w 50"/>
              <a:gd name="T25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36">
                <a:moveTo>
                  <a:pt x="50" y="36"/>
                </a:moveTo>
                <a:cubicBezTo>
                  <a:pt x="39" y="36"/>
                  <a:pt x="28" y="36"/>
                  <a:pt x="17" y="36"/>
                </a:cubicBezTo>
                <a:cubicBezTo>
                  <a:pt x="17" y="35"/>
                  <a:pt x="17" y="35"/>
                  <a:pt x="17" y="35"/>
                </a:cubicBezTo>
                <a:cubicBezTo>
                  <a:pt x="21" y="34"/>
                  <a:pt x="25" y="34"/>
                  <a:pt x="30" y="34"/>
                </a:cubicBezTo>
                <a:cubicBezTo>
                  <a:pt x="42" y="32"/>
                  <a:pt x="42" y="32"/>
                  <a:pt x="42" y="21"/>
                </a:cubicBezTo>
                <a:cubicBezTo>
                  <a:pt x="42" y="16"/>
                  <a:pt x="43" y="12"/>
                  <a:pt x="44" y="7"/>
                </a:cubicBezTo>
                <a:cubicBezTo>
                  <a:pt x="34" y="10"/>
                  <a:pt x="23" y="8"/>
                  <a:pt x="12" y="9"/>
                </a:cubicBezTo>
                <a:cubicBezTo>
                  <a:pt x="11" y="9"/>
                  <a:pt x="9" y="10"/>
                  <a:pt x="8" y="11"/>
                </a:cubicBezTo>
                <a:cubicBezTo>
                  <a:pt x="5" y="17"/>
                  <a:pt x="2" y="23"/>
                  <a:pt x="0" y="28"/>
                </a:cubicBezTo>
                <a:cubicBezTo>
                  <a:pt x="0" y="22"/>
                  <a:pt x="0" y="15"/>
                  <a:pt x="0" y="8"/>
                </a:cubicBezTo>
                <a:cubicBezTo>
                  <a:pt x="0" y="5"/>
                  <a:pt x="1" y="3"/>
                  <a:pt x="4" y="3"/>
                </a:cubicBezTo>
                <a:cubicBezTo>
                  <a:pt x="20" y="0"/>
                  <a:pt x="35" y="1"/>
                  <a:pt x="50" y="3"/>
                </a:cubicBezTo>
                <a:cubicBezTo>
                  <a:pt x="50" y="14"/>
                  <a:pt x="50" y="25"/>
                  <a:pt x="50" y="3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1" name="Freeform 62">
            <a:extLst>
              <a:ext uri="{FF2B5EF4-FFF2-40B4-BE49-F238E27FC236}">
                <a16:creationId xmlns:a16="http://schemas.microsoft.com/office/drawing/2014/main" id="{9C0CFD00-E895-4A40-BD3F-FA14D4623A79}"/>
              </a:ext>
            </a:extLst>
          </p:cNvPr>
          <p:cNvSpPr/>
          <p:nvPr/>
        </p:nvSpPr>
        <p:spPr bwMode="auto">
          <a:xfrm>
            <a:off x="1149350" y="5210176"/>
            <a:ext cx="849313" cy="587375"/>
          </a:xfrm>
          <a:custGeom>
            <a:avLst/>
            <a:gdLst>
              <a:gd name="T0" fmla="*/ 51 w 51"/>
              <a:gd name="T1" fmla="*/ 29 h 35"/>
              <a:gd name="T2" fmla="*/ 43 w 51"/>
              <a:gd name="T3" fmla="*/ 12 h 35"/>
              <a:gd name="T4" fmla="*/ 36 w 51"/>
              <a:gd name="T5" fmla="*/ 8 h 35"/>
              <a:gd name="T6" fmla="*/ 22 w 51"/>
              <a:gd name="T7" fmla="*/ 8 h 35"/>
              <a:gd name="T8" fmla="*/ 5 w 51"/>
              <a:gd name="T9" fmla="*/ 7 h 35"/>
              <a:gd name="T10" fmla="*/ 8 w 51"/>
              <a:gd name="T11" fmla="*/ 28 h 35"/>
              <a:gd name="T12" fmla="*/ 13 w 51"/>
              <a:gd name="T13" fmla="*/ 33 h 35"/>
              <a:gd name="T14" fmla="*/ 35 w 51"/>
              <a:gd name="T15" fmla="*/ 35 h 35"/>
              <a:gd name="T16" fmla="*/ 0 w 51"/>
              <a:gd name="T17" fmla="*/ 35 h 35"/>
              <a:gd name="T18" fmla="*/ 0 w 51"/>
              <a:gd name="T19" fmla="*/ 3 h 35"/>
              <a:gd name="T20" fmla="*/ 45 w 51"/>
              <a:gd name="T21" fmla="*/ 2 h 35"/>
              <a:gd name="T22" fmla="*/ 50 w 51"/>
              <a:gd name="T23" fmla="*/ 7 h 35"/>
              <a:gd name="T24" fmla="*/ 51 w 51"/>
              <a:gd name="T25" fmla="*/ 2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1" h="35">
                <a:moveTo>
                  <a:pt x="51" y="29"/>
                </a:moveTo>
                <a:cubicBezTo>
                  <a:pt x="48" y="23"/>
                  <a:pt x="45" y="17"/>
                  <a:pt x="43" y="12"/>
                </a:cubicBezTo>
                <a:cubicBezTo>
                  <a:pt x="41" y="9"/>
                  <a:pt x="39" y="8"/>
                  <a:pt x="36" y="8"/>
                </a:cubicBezTo>
                <a:cubicBezTo>
                  <a:pt x="31" y="8"/>
                  <a:pt x="27" y="8"/>
                  <a:pt x="22" y="8"/>
                </a:cubicBezTo>
                <a:cubicBezTo>
                  <a:pt x="17" y="8"/>
                  <a:pt x="11" y="7"/>
                  <a:pt x="5" y="7"/>
                </a:cubicBezTo>
                <a:cubicBezTo>
                  <a:pt x="10" y="13"/>
                  <a:pt x="8" y="20"/>
                  <a:pt x="8" y="28"/>
                </a:cubicBezTo>
                <a:cubicBezTo>
                  <a:pt x="9" y="31"/>
                  <a:pt x="10" y="32"/>
                  <a:pt x="13" y="33"/>
                </a:cubicBezTo>
                <a:cubicBezTo>
                  <a:pt x="20" y="33"/>
                  <a:pt x="27" y="34"/>
                  <a:pt x="35" y="35"/>
                </a:cubicBezTo>
                <a:cubicBezTo>
                  <a:pt x="23" y="35"/>
                  <a:pt x="12" y="35"/>
                  <a:pt x="0" y="35"/>
                </a:cubicBezTo>
                <a:cubicBezTo>
                  <a:pt x="0" y="24"/>
                  <a:pt x="0" y="14"/>
                  <a:pt x="0" y="3"/>
                </a:cubicBezTo>
                <a:cubicBezTo>
                  <a:pt x="15" y="1"/>
                  <a:pt x="30" y="0"/>
                  <a:pt x="45" y="2"/>
                </a:cubicBezTo>
                <a:cubicBezTo>
                  <a:pt x="48" y="3"/>
                  <a:pt x="50" y="4"/>
                  <a:pt x="50" y="7"/>
                </a:cubicBezTo>
                <a:cubicBezTo>
                  <a:pt x="50" y="14"/>
                  <a:pt x="51" y="21"/>
                  <a:pt x="51" y="2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2" name="Freeform 63">
            <a:extLst>
              <a:ext uri="{FF2B5EF4-FFF2-40B4-BE49-F238E27FC236}">
                <a16:creationId xmlns:a16="http://schemas.microsoft.com/office/drawing/2014/main" id="{31EDADFE-47C3-4905-8B1D-5915026AB2E3}"/>
              </a:ext>
            </a:extLst>
          </p:cNvPr>
          <p:cNvSpPr/>
          <p:nvPr/>
        </p:nvSpPr>
        <p:spPr bwMode="auto">
          <a:xfrm>
            <a:off x="1431925" y="5411788"/>
            <a:ext cx="415925" cy="201613"/>
          </a:xfrm>
          <a:custGeom>
            <a:avLst/>
            <a:gdLst>
              <a:gd name="T0" fmla="*/ 25 w 25"/>
              <a:gd name="T1" fmla="*/ 12 h 12"/>
              <a:gd name="T2" fmla="*/ 5 w 25"/>
              <a:gd name="T3" fmla="*/ 11 h 12"/>
              <a:gd name="T4" fmla="*/ 1 w 25"/>
              <a:gd name="T5" fmla="*/ 8 h 12"/>
              <a:gd name="T6" fmla="*/ 0 w 25"/>
              <a:gd name="T7" fmla="*/ 0 h 12"/>
              <a:gd name="T8" fmla="*/ 21 w 25"/>
              <a:gd name="T9" fmla="*/ 0 h 12"/>
              <a:gd name="T10" fmla="*/ 23 w 25"/>
              <a:gd name="T11" fmla="*/ 2 h 12"/>
              <a:gd name="T12" fmla="*/ 25 w 25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12">
                <a:moveTo>
                  <a:pt x="25" y="12"/>
                </a:moveTo>
                <a:cubicBezTo>
                  <a:pt x="18" y="12"/>
                  <a:pt x="11" y="12"/>
                  <a:pt x="5" y="11"/>
                </a:cubicBezTo>
                <a:cubicBezTo>
                  <a:pt x="3" y="11"/>
                  <a:pt x="1" y="9"/>
                  <a:pt x="1" y="8"/>
                </a:cubicBezTo>
                <a:cubicBezTo>
                  <a:pt x="0" y="5"/>
                  <a:pt x="1" y="2"/>
                  <a:pt x="0" y="0"/>
                </a:cubicBezTo>
                <a:cubicBezTo>
                  <a:pt x="8" y="0"/>
                  <a:pt x="14" y="0"/>
                  <a:pt x="21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4" y="5"/>
                  <a:pt x="24" y="8"/>
                  <a:pt x="25" y="1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3" name="Freeform 64">
            <a:extLst>
              <a:ext uri="{FF2B5EF4-FFF2-40B4-BE49-F238E27FC236}">
                <a16:creationId xmlns:a16="http://schemas.microsoft.com/office/drawing/2014/main" id="{6083DCD1-4FFB-498C-81CD-C293508B67F8}"/>
              </a:ext>
            </a:extLst>
          </p:cNvPr>
          <p:cNvSpPr/>
          <p:nvPr/>
        </p:nvSpPr>
        <p:spPr bwMode="auto">
          <a:xfrm>
            <a:off x="2763838" y="5394326"/>
            <a:ext cx="417513" cy="219075"/>
          </a:xfrm>
          <a:custGeom>
            <a:avLst/>
            <a:gdLst>
              <a:gd name="T0" fmla="*/ 24 w 25"/>
              <a:gd name="T1" fmla="*/ 0 h 13"/>
              <a:gd name="T2" fmla="*/ 24 w 25"/>
              <a:gd name="T3" fmla="*/ 3 h 13"/>
              <a:gd name="T4" fmla="*/ 15 w 25"/>
              <a:gd name="T5" fmla="*/ 13 h 13"/>
              <a:gd name="T6" fmla="*/ 0 w 25"/>
              <a:gd name="T7" fmla="*/ 13 h 13"/>
              <a:gd name="T8" fmla="*/ 1 w 25"/>
              <a:gd name="T9" fmla="*/ 9 h 13"/>
              <a:gd name="T10" fmla="*/ 11 w 25"/>
              <a:gd name="T11" fmla="*/ 0 h 13"/>
              <a:gd name="T12" fmla="*/ 24 w 25"/>
              <a:gd name="T13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13">
                <a:moveTo>
                  <a:pt x="24" y="0"/>
                </a:moveTo>
                <a:cubicBezTo>
                  <a:pt x="24" y="2"/>
                  <a:pt x="24" y="2"/>
                  <a:pt x="24" y="3"/>
                </a:cubicBezTo>
                <a:cubicBezTo>
                  <a:pt x="25" y="12"/>
                  <a:pt x="23" y="13"/>
                  <a:pt x="15" y="13"/>
                </a:cubicBezTo>
                <a:cubicBezTo>
                  <a:pt x="10" y="13"/>
                  <a:pt x="5" y="13"/>
                  <a:pt x="0" y="13"/>
                </a:cubicBezTo>
                <a:cubicBezTo>
                  <a:pt x="1" y="11"/>
                  <a:pt x="1" y="10"/>
                  <a:pt x="1" y="9"/>
                </a:cubicBezTo>
                <a:cubicBezTo>
                  <a:pt x="2" y="1"/>
                  <a:pt x="2" y="1"/>
                  <a:pt x="11" y="0"/>
                </a:cubicBezTo>
                <a:cubicBezTo>
                  <a:pt x="15" y="0"/>
                  <a:pt x="19" y="0"/>
                  <a:pt x="24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4" name="Freeform 65">
            <a:extLst>
              <a:ext uri="{FF2B5EF4-FFF2-40B4-BE49-F238E27FC236}">
                <a16:creationId xmlns:a16="http://schemas.microsoft.com/office/drawing/2014/main" id="{9012DD94-3F48-4E9F-BA27-9CD5A6BF9580}"/>
              </a:ext>
            </a:extLst>
          </p:cNvPr>
          <p:cNvSpPr/>
          <p:nvPr/>
        </p:nvSpPr>
        <p:spPr bwMode="auto">
          <a:xfrm>
            <a:off x="2198688" y="4303713"/>
            <a:ext cx="249238" cy="303213"/>
          </a:xfrm>
          <a:custGeom>
            <a:avLst/>
            <a:gdLst>
              <a:gd name="T0" fmla="*/ 15 w 15"/>
              <a:gd name="T1" fmla="*/ 18 h 18"/>
              <a:gd name="T2" fmla="*/ 1 w 15"/>
              <a:gd name="T3" fmla="*/ 17 h 18"/>
              <a:gd name="T4" fmla="*/ 3 w 15"/>
              <a:gd name="T5" fmla="*/ 3 h 18"/>
              <a:gd name="T6" fmla="*/ 9 w 15"/>
              <a:gd name="T7" fmla="*/ 0 h 18"/>
              <a:gd name="T8" fmla="*/ 13 w 15"/>
              <a:gd name="T9" fmla="*/ 4 h 18"/>
              <a:gd name="T10" fmla="*/ 15 w 15"/>
              <a:gd name="T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8">
                <a:moveTo>
                  <a:pt x="15" y="18"/>
                </a:moveTo>
                <a:cubicBezTo>
                  <a:pt x="10" y="17"/>
                  <a:pt x="6" y="17"/>
                  <a:pt x="1" y="17"/>
                </a:cubicBezTo>
                <a:cubicBezTo>
                  <a:pt x="1" y="12"/>
                  <a:pt x="0" y="7"/>
                  <a:pt x="3" y="3"/>
                </a:cubicBezTo>
                <a:cubicBezTo>
                  <a:pt x="4" y="1"/>
                  <a:pt x="7" y="0"/>
                  <a:pt x="9" y="0"/>
                </a:cubicBezTo>
                <a:cubicBezTo>
                  <a:pt x="11" y="0"/>
                  <a:pt x="13" y="2"/>
                  <a:pt x="13" y="4"/>
                </a:cubicBezTo>
                <a:cubicBezTo>
                  <a:pt x="14" y="8"/>
                  <a:pt x="14" y="13"/>
                  <a:pt x="15" y="1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7" name="Freeform 69">
            <a:extLst>
              <a:ext uri="{FF2B5EF4-FFF2-40B4-BE49-F238E27FC236}">
                <a16:creationId xmlns:a16="http://schemas.microsoft.com/office/drawing/2014/main" id="{7F62C1F3-3992-4449-893F-6A9BA283D130}"/>
              </a:ext>
            </a:extLst>
          </p:cNvPr>
          <p:cNvSpPr>
            <a:spLocks noEditPoints="1"/>
          </p:cNvSpPr>
          <p:nvPr/>
        </p:nvSpPr>
        <p:spPr bwMode="auto">
          <a:xfrm>
            <a:off x="4714875" y="2890838"/>
            <a:ext cx="2138363" cy="1927225"/>
          </a:xfrm>
          <a:custGeom>
            <a:avLst/>
            <a:gdLst>
              <a:gd name="T0" fmla="*/ 7 w 194"/>
              <a:gd name="T1" fmla="*/ 128 h 175"/>
              <a:gd name="T2" fmla="*/ 67 w 194"/>
              <a:gd name="T3" fmla="*/ 93 h 175"/>
              <a:gd name="T4" fmla="*/ 71 w 194"/>
              <a:gd name="T5" fmla="*/ 87 h 175"/>
              <a:gd name="T6" fmla="*/ 66 w 194"/>
              <a:gd name="T7" fmla="*/ 64 h 175"/>
              <a:gd name="T8" fmla="*/ 58 w 194"/>
              <a:gd name="T9" fmla="*/ 32 h 175"/>
              <a:gd name="T10" fmla="*/ 69 w 194"/>
              <a:gd name="T11" fmla="*/ 9 h 175"/>
              <a:gd name="T12" fmla="*/ 135 w 194"/>
              <a:gd name="T13" fmla="*/ 16 h 175"/>
              <a:gd name="T14" fmla="*/ 136 w 194"/>
              <a:gd name="T15" fmla="*/ 52 h 175"/>
              <a:gd name="T16" fmla="*/ 129 w 194"/>
              <a:gd name="T17" fmla="*/ 62 h 175"/>
              <a:gd name="T18" fmla="*/ 124 w 194"/>
              <a:gd name="T19" fmla="*/ 81 h 175"/>
              <a:gd name="T20" fmla="*/ 179 w 194"/>
              <a:gd name="T21" fmla="*/ 115 h 175"/>
              <a:gd name="T22" fmla="*/ 194 w 194"/>
              <a:gd name="T23" fmla="*/ 155 h 175"/>
              <a:gd name="T24" fmla="*/ 0 w 194"/>
              <a:gd name="T25" fmla="*/ 175 h 175"/>
              <a:gd name="T26" fmla="*/ 29 w 194"/>
              <a:gd name="T27" fmla="*/ 171 h 175"/>
              <a:gd name="T28" fmla="*/ 92 w 194"/>
              <a:gd name="T29" fmla="*/ 170 h 175"/>
              <a:gd name="T30" fmla="*/ 90 w 194"/>
              <a:gd name="T31" fmla="*/ 107 h 175"/>
              <a:gd name="T32" fmla="*/ 67 w 194"/>
              <a:gd name="T33" fmla="*/ 96 h 175"/>
              <a:gd name="T34" fmla="*/ 17 w 194"/>
              <a:gd name="T35" fmla="*/ 120 h 175"/>
              <a:gd name="T36" fmla="*/ 60 w 194"/>
              <a:gd name="T37" fmla="*/ 52 h 175"/>
              <a:gd name="T38" fmla="*/ 66 w 194"/>
              <a:gd name="T39" fmla="*/ 59 h 175"/>
              <a:gd name="T40" fmla="*/ 117 w 194"/>
              <a:gd name="T41" fmla="*/ 82 h 175"/>
              <a:gd name="T42" fmla="*/ 133 w 194"/>
              <a:gd name="T43" fmla="*/ 55 h 175"/>
              <a:gd name="T44" fmla="*/ 137 w 194"/>
              <a:gd name="T45" fmla="*/ 36 h 175"/>
              <a:gd name="T46" fmla="*/ 127 w 194"/>
              <a:gd name="T47" fmla="*/ 34 h 175"/>
              <a:gd name="T48" fmla="*/ 88 w 194"/>
              <a:gd name="T49" fmla="*/ 23 h 175"/>
              <a:gd name="T50" fmla="*/ 60 w 194"/>
              <a:gd name="T51" fmla="*/ 32 h 175"/>
              <a:gd name="T52" fmla="*/ 165 w 194"/>
              <a:gd name="T53" fmla="*/ 171 h 175"/>
              <a:gd name="T54" fmla="*/ 177 w 194"/>
              <a:gd name="T55" fmla="*/ 119 h 175"/>
              <a:gd name="T56" fmla="*/ 122 w 194"/>
              <a:gd name="T57" fmla="*/ 99 h 175"/>
              <a:gd name="T58" fmla="*/ 103 w 194"/>
              <a:gd name="T59" fmla="*/ 171 h 175"/>
              <a:gd name="T60" fmla="*/ 72 w 194"/>
              <a:gd name="T61" fmla="*/ 79 h 175"/>
              <a:gd name="T62" fmla="*/ 121 w 194"/>
              <a:gd name="T63" fmla="*/ 83 h 175"/>
              <a:gd name="T64" fmla="*/ 73 w 194"/>
              <a:gd name="T65" fmla="*/ 79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4" h="175">
                <a:moveTo>
                  <a:pt x="0" y="175"/>
                </a:moveTo>
                <a:cubicBezTo>
                  <a:pt x="1" y="159"/>
                  <a:pt x="0" y="143"/>
                  <a:pt x="7" y="128"/>
                </a:cubicBezTo>
                <a:cubicBezTo>
                  <a:pt x="10" y="121"/>
                  <a:pt x="14" y="116"/>
                  <a:pt x="21" y="112"/>
                </a:cubicBezTo>
                <a:cubicBezTo>
                  <a:pt x="36" y="105"/>
                  <a:pt x="51" y="99"/>
                  <a:pt x="67" y="93"/>
                </a:cubicBezTo>
                <a:cubicBezTo>
                  <a:pt x="70" y="92"/>
                  <a:pt x="71" y="91"/>
                  <a:pt x="71" y="88"/>
                </a:cubicBezTo>
                <a:cubicBezTo>
                  <a:pt x="71" y="87"/>
                  <a:pt x="71" y="87"/>
                  <a:pt x="71" y="87"/>
                </a:cubicBezTo>
                <a:cubicBezTo>
                  <a:pt x="72" y="81"/>
                  <a:pt x="72" y="75"/>
                  <a:pt x="68" y="69"/>
                </a:cubicBezTo>
                <a:cubicBezTo>
                  <a:pt x="67" y="68"/>
                  <a:pt x="66" y="66"/>
                  <a:pt x="66" y="64"/>
                </a:cubicBezTo>
                <a:cubicBezTo>
                  <a:pt x="64" y="61"/>
                  <a:pt x="63" y="58"/>
                  <a:pt x="61" y="55"/>
                </a:cubicBezTo>
                <a:cubicBezTo>
                  <a:pt x="55" y="48"/>
                  <a:pt x="55" y="40"/>
                  <a:pt x="58" y="32"/>
                </a:cubicBezTo>
                <a:cubicBezTo>
                  <a:pt x="59" y="30"/>
                  <a:pt x="59" y="28"/>
                  <a:pt x="59" y="25"/>
                </a:cubicBezTo>
                <a:cubicBezTo>
                  <a:pt x="60" y="12"/>
                  <a:pt x="57" y="15"/>
                  <a:pt x="69" y="9"/>
                </a:cubicBezTo>
                <a:cubicBezTo>
                  <a:pt x="91" y="0"/>
                  <a:pt x="112" y="2"/>
                  <a:pt x="133" y="13"/>
                </a:cubicBezTo>
                <a:cubicBezTo>
                  <a:pt x="134" y="14"/>
                  <a:pt x="135" y="15"/>
                  <a:pt x="135" y="16"/>
                </a:cubicBezTo>
                <a:cubicBezTo>
                  <a:pt x="136" y="24"/>
                  <a:pt x="136" y="31"/>
                  <a:pt x="138" y="38"/>
                </a:cubicBezTo>
                <a:cubicBezTo>
                  <a:pt x="140" y="42"/>
                  <a:pt x="139" y="47"/>
                  <a:pt x="136" y="52"/>
                </a:cubicBezTo>
                <a:cubicBezTo>
                  <a:pt x="136" y="53"/>
                  <a:pt x="135" y="55"/>
                  <a:pt x="134" y="56"/>
                </a:cubicBezTo>
                <a:cubicBezTo>
                  <a:pt x="131" y="57"/>
                  <a:pt x="130" y="60"/>
                  <a:pt x="129" y="62"/>
                </a:cubicBezTo>
                <a:cubicBezTo>
                  <a:pt x="128" y="66"/>
                  <a:pt x="126" y="70"/>
                  <a:pt x="124" y="74"/>
                </a:cubicBezTo>
                <a:cubicBezTo>
                  <a:pt x="124" y="76"/>
                  <a:pt x="124" y="79"/>
                  <a:pt x="124" y="81"/>
                </a:cubicBezTo>
                <a:cubicBezTo>
                  <a:pt x="123" y="89"/>
                  <a:pt x="127" y="93"/>
                  <a:pt x="135" y="96"/>
                </a:cubicBezTo>
                <a:cubicBezTo>
                  <a:pt x="150" y="100"/>
                  <a:pt x="165" y="107"/>
                  <a:pt x="179" y="115"/>
                </a:cubicBezTo>
                <a:cubicBezTo>
                  <a:pt x="181" y="116"/>
                  <a:pt x="182" y="118"/>
                  <a:pt x="183" y="119"/>
                </a:cubicBezTo>
                <a:cubicBezTo>
                  <a:pt x="191" y="130"/>
                  <a:pt x="194" y="142"/>
                  <a:pt x="194" y="155"/>
                </a:cubicBezTo>
                <a:cubicBezTo>
                  <a:pt x="194" y="161"/>
                  <a:pt x="194" y="168"/>
                  <a:pt x="194" y="175"/>
                </a:cubicBezTo>
                <a:cubicBezTo>
                  <a:pt x="130" y="175"/>
                  <a:pt x="65" y="175"/>
                  <a:pt x="0" y="175"/>
                </a:cubicBezTo>
                <a:close/>
                <a:moveTo>
                  <a:pt x="17" y="120"/>
                </a:moveTo>
                <a:cubicBezTo>
                  <a:pt x="26" y="135"/>
                  <a:pt x="29" y="153"/>
                  <a:pt x="29" y="171"/>
                </a:cubicBezTo>
                <a:cubicBezTo>
                  <a:pt x="50" y="171"/>
                  <a:pt x="71" y="171"/>
                  <a:pt x="92" y="171"/>
                </a:cubicBezTo>
                <a:cubicBezTo>
                  <a:pt x="92" y="171"/>
                  <a:pt x="92" y="170"/>
                  <a:pt x="92" y="170"/>
                </a:cubicBezTo>
                <a:cubicBezTo>
                  <a:pt x="92" y="150"/>
                  <a:pt x="92" y="130"/>
                  <a:pt x="92" y="109"/>
                </a:cubicBezTo>
                <a:cubicBezTo>
                  <a:pt x="92" y="108"/>
                  <a:pt x="91" y="107"/>
                  <a:pt x="90" y="107"/>
                </a:cubicBezTo>
                <a:cubicBezTo>
                  <a:pt x="83" y="105"/>
                  <a:pt x="76" y="102"/>
                  <a:pt x="71" y="97"/>
                </a:cubicBezTo>
                <a:cubicBezTo>
                  <a:pt x="70" y="95"/>
                  <a:pt x="69" y="96"/>
                  <a:pt x="67" y="96"/>
                </a:cubicBezTo>
                <a:cubicBezTo>
                  <a:pt x="58" y="101"/>
                  <a:pt x="49" y="105"/>
                  <a:pt x="40" y="109"/>
                </a:cubicBezTo>
                <a:cubicBezTo>
                  <a:pt x="32" y="112"/>
                  <a:pt x="24" y="116"/>
                  <a:pt x="17" y="120"/>
                </a:cubicBezTo>
                <a:close/>
                <a:moveTo>
                  <a:pt x="60" y="32"/>
                </a:moveTo>
                <a:cubicBezTo>
                  <a:pt x="57" y="39"/>
                  <a:pt x="57" y="45"/>
                  <a:pt x="60" y="52"/>
                </a:cubicBezTo>
                <a:cubicBezTo>
                  <a:pt x="61" y="53"/>
                  <a:pt x="62" y="54"/>
                  <a:pt x="63" y="55"/>
                </a:cubicBezTo>
                <a:cubicBezTo>
                  <a:pt x="64" y="56"/>
                  <a:pt x="65" y="58"/>
                  <a:pt x="66" y="59"/>
                </a:cubicBezTo>
                <a:cubicBezTo>
                  <a:pt x="68" y="67"/>
                  <a:pt x="71" y="74"/>
                  <a:pt x="77" y="81"/>
                </a:cubicBezTo>
                <a:cubicBezTo>
                  <a:pt x="88" y="94"/>
                  <a:pt x="105" y="94"/>
                  <a:pt x="117" y="82"/>
                </a:cubicBezTo>
                <a:cubicBezTo>
                  <a:pt x="122" y="76"/>
                  <a:pt x="126" y="69"/>
                  <a:pt x="128" y="62"/>
                </a:cubicBezTo>
                <a:cubicBezTo>
                  <a:pt x="129" y="59"/>
                  <a:pt x="129" y="56"/>
                  <a:pt x="133" y="55"/>
                </a:cubicBezTo>
                <a:cubicBezTo>
                  <a:pt x="134" y="54"/>
                  <a:pt x="135" y="52"/>
                  <a:pt x="136" y="50"/>
                </a:cubicBezTo>
                <a:cubicBezTo>
                  <a:pt x="138" y="46"/>
                  <a:pt x="138" y="41"/>
                  <a:pt x="137" y="36"/>
                </a:cubicBezTo>
                <a:cubicBezTo>
                  <a:pt x="136" y="35"/>
                  <a:pt x="136" y="33"/>
                  <a:pt x="135" y="32"/>
                </a:cubicBezTo>
                <a:cubicBezTo>
                  <a:pt x="132" y="36"/>
                  <a:pt x="131" y="36"/>
                  <a:pt x="127" y="34"/>
                </a:cubicBezTo>
                <a:cubicBezTo>
                  <a:pt x="127" y="33"/>
                  <a:pt x="126" y="32"/>
                  <a:pt x="125" y="32"/>
                </a:cubicBezTo>
                <a:cubicBezTo>
                  <a:pt x="114" y="23"/>
                  <a:pt x="101" y="20"/>
                  <a:pt x="88" y="23"/>
                </a:cubicBezTo>
                <a:cubicBezTo>
                  <a:pt x="80" y="25"/>
                  <a:pt x="74" y="29"/>
                  <a:pt x="68" y="33"/>
                </a:cubicBezTo>
                <a:cubicBezTo>
                  <a:pt x="64" y="36"/>
                  <a:pt x="63" y="36"/>
                  <a:pt x="60" y="32"/>
                </a:cubicBezTo>
                <a:close/>
                <a:moveTo>
                  <a:pt x="103" y="171"/>
                </a:moveTo>
                <a:cubicBezTo>
                  <a:pt x="124" y="171"/>
                  <a:pt x="145" y="171"/>
                  <a:pt x="165" y="171"/>
                </a:cubicBezTo>
                <a:cubicBezTo>
                  <a:pt x="166" y="162"/>
                  <a:pt x="167" y="153"/>
                  <a:pt x="169" y="144"/>
                </a:cubicBezTo>
                <a:cubicBezTo>
                  <a:pt x="171" y="136"/>
                  <a:pt x="175" y="128"/>
                  <a:pt x="177" y="119"/>
                </a:cubicBezTo>
                <a:cubicBezTo>
                  <a:pt x="162" y="112"/>
                  <a:pt x="146" y="105"/>
                  <a:pt x="131" y="97"/>
                </a:cubicBezTo>
                <a:cubicBezTo>
                  <a:pt x="127" y="96"/>
                  <a:pt x="125" y="96"/>
                  <a:pt x="122" y="99"/>
                </a:cubicBezTo>
                <a:cubicBezTo>
                  <a:pt x="117" y="103"/>
                  <a:pt x="110" y="106"/>
                  <a:pt x="103" y="107"/>
                </a:cubicBezTo>
                <a:cubicBezTo>
                  <a:pt x="103" y="129"/>
                  <a:pt x="103" y="150"/>
                  <a:pt x="103" y="171"/>
                </a:cubicBezTo>
                <a:close/>
                <a:moveTo>
                  <a:pt x="73" y="79"/>
                </a:moveTo>
                <a:cubicBezTo>
                  <a:pt x="73" y="79"/>
                  <a:pt x="73" y="79"/>
                  <a:pt x="72" y="79"/>
                </a:cubicBezTo>
                <a:cubicBezTo>
                  <a:pt x="73" y="81"/>
                  <a:pt x="73" y="82"/>
                  <a:pt x="74" y="83"/>
                </a:cubicBezTo>
                <a:cubicBezTo>
                  <a:pt x="87" y="96"/>
                  <a:pt x="108" y="96"/>
                  <a:pt x="121" y="83"/>
                </a:cubicBezTo>
                <a:cubicBezTo>
                  <a:pt x="122" y="82"/>
                  <a:pt x="122" y="80"/>
                  <a:pt x="123" y="79"/>
                </a:cubicBezTo>
                <a:cubicBezTo>
                  <a:pt x="106" y="99"/>
                  <a:pt x="86" y="95"/>
                  <a:pt x="73" y="7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8" name="Freeform 70">
            <a:extLst>
              <a:ext uri="{FF2B5EF4-FFF2-40B4-BE49-F238E27FC236}">
                <a16:creationId xmlns:a16="http://schemas.microsoft.com/office/drawing/2014/main" id="{07B22EAD-560E-4A81-9060-24DFAA245E48}"/>
              </a:ext>
            </a:extLst>
          </p:cNvPr>
          <p:cNvSpPr>
            <a:spLocks noEditPoints="1"/>
          </p:cNvSpPr>
          <p:nvPr/>
        </p:nvSpPr>
        <p:spPr bwMode="auto">
          <a:xfrm>
            <a:off x="5343525" y="2581276"/>
            <a:ext cx="892175" cy="452437"/>
          </a:xfrm>
          <a:custGeom>
            <a:avLst/>
            <a:gdLst>
              <a:gd name="T0" fmla="*/ 78 w 81"/>
              <a:gd name="T1" fmla="*/ 41 h 41"/>
              <a:gd name="T2" fmla="*/ 3 w 81"/>
              <a:gd name="T3" fmla="*/ 41 h 41"/>
              <a:gd name="T4" fmla="*/ 17 w 81"/>
              <a:gd name="T5" fmla="*/ 9 h 41"/>
              <a:gd name="T6" fmla="*/ 62 w 81"/>
              <a:gd name="T7" fmla="*/ 8 h 41"/>
              <a:gd name="T8" fmla="*/ 78 w 81"/>
              <a:gd name="T9" fmla="*/ 41 h 41"/>
              <a:gd name="T10" fmla="*/ 41 w 81"/>
              <a:gd name="T11" fmla="*/ 7 h 41"/>
              <a:gd name="T12" fmla="*/ 32 w 81"/>
              <a:gd name="T13" fmla="*/ 15 h 41"/>
              <a:gd name="T14" fmla="*/ 40 w 81"/>
              <a:gd name="T15" fmla="*/ 24 h 41"/>
              <a:gd name="T16" fmla="*/ 49 w 81"/>
              <a:gd name="T17" fmla="*/ 16 h 41"/>
              <a:gd name="T18" fmla="*/ 41 w 81"/>
              <a:gd name="T19" fmla="*/ 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1" h="41">
                <a:moveTo>
                  <a:pt x="78" y="41"/>
                </a:moveTo>
                <a:cubicBezTo>
                  <a:pt x="53" y="26"/>
                  <a:pt x="28" y="26"/>
                  <a:pt x="3" y="41"/>
                </a:cubicBezTo>
                <a:cubicBezTo>
                  <a:pt x="0" y="33"/>
                  <a:pt x="8" y="17"/>
                  <a:pt x="17" y="9"/>
                </a:cubicBezTo>
                <a:cubicBezTo>
                  <a:pt x="28" y="0"/>
                  <a:pt x="51" y="0"/>
                  <a:pt x="62" y="8"/>
                </a:cubicBezTo>
                <a:cubicBezTo>
                  <a:pt x="72" y="15"/>
                  <a:pt x="81" y="32"/>
                  <a:pt x="78" y="41"/>
                </a:cubicBezTo>
                <a:close/>
                <a:moveTo>
                  <a:pt x="41" y="7"/>
                </a:moveTo>
                <a:cubicBezTo>
                  <a:pt x="36" y="7"/>
                  <a:pt x="32" y="11"/>
                  <a:pt x="32" y="15"/>
                </a:cubicBezTo>
                <a:cubicBezTo>
                  <a:pt x="32" y="20"/>
                  <a:pt x="36" y="24"/>
                  <a:pt x="40" y="24"/>
                </a:cubicBezTo>
                <a:cubicBezTo>
                  <a:pt x="45" y="24"/>
                  <a:pt x="49" y="20"/>
                  <a:pt x="49" y="16"/>
                </a:cubicBezTo>
                <a:cubicBezTo>
                  <a:pt x="49" y="11"/>
                  <a:pt x="45" y="7"/>
                  <a:pt x="41" y="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39" name="Freeform 71">
            <a:extLst>
              <a:ext uri="{FF2B5EF4-FFF2-40B4-BE49-F238E27FC236}">
                <a16:creationId xmlns:a16="http://schemas.microsoft.com/office/drawing/2014/main" id="{A0D3BE88-1BB3-4EA0-9091-281DC50F6DDC}"/>
              </a:ext>
            </a:extLst>
          </p:cNvPr>
          <p:cNvSpPr/>
          <p:nvPr/>
        </p:nvSpPr>
        <p:spPr bwMode="auto">
          <a:xfrm>
            <a:off x="5189538" y="4398963"/>
            <a:ext cx="419100" cy="77787"/>
          </a:xfrm>
          <a:custGeom>
            <a:avLst/>
            <a:gdLst>
              <a:gd name="T0" fmla="*/ 0 w 38"/>
              <a:gd name="T1" fmla="*/ 7 h 7"/>
              <a:gd name="T2" fmla="*/ 0 w 38"/>
              <a:gd name="T3" fmla="*/ 0 h 7"/>
              <a:gd name="T4" fmla="*/ 19 w 38"/>
              <a:gd name="T5" fmla="*/ 0 h 7"/>
              <a:gd name="T6" fmla="*/ 38 w 38"/>
              <a:gd name="T7" fmla="*/ 0 h 7"/>
              <a:gd name="T8" fmla="*/ 38 w 38"/>
              <a:gd name="T9" fmla="*/ 7 h 7"/>
              <a:gd name="T10" fmla="*/ 0 w 3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7">
                <a:moveTo>
                  <a:pt x="0" y="7"/>
                </a:moveTo>
                <a:cubicBezTo>
                  <a:pt x="0" y="5"/>
                  <a:pt x="0" y="2"/>
                  <a:pt x="0" y="0"/>
                </a:cubicBezTo>
                <a:cubicBezTo>
                  <a:pt x="6" y="0"/>
                  <a:pt x="13" y="0"/>
                  <a:pt x="19" y="0"/>
                </a:cubicBezTo>
                <a:cubicBezTo>
                  <a:pt x="25" y="0"/>
                  <a:pt x="32" y="0"/>
                  <a:pt x="38" y="0"/>
                </a:cubicBezTo>
                <a:cubicBezTo>
                  <a:pt x="38" y="2"/>
                  <a:pt x="38" y="5"/>
                  <a:pt x="38" y="7"/>
                </a:cubicBezTo>
                <a:cubicBezTo>
                  <a:pt x="25" y="7"/>
                  <a:pt x="13" y="7"/>
                  <a:pt x="0" y="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0" name="Freeform 72">
            <a:extLst>
              <a:ext uri="{FF2B5EF4-FFF2-40B4-BE49-F238E27FC236}">
                <a16:creationId xmlns:a16="http://schemas.microsoft.com/office/drawing/2014/main" id="{987B78C8-0D68-4CE5-B4AD-85342F5BFA6E}"/>
              </a:ext>
            </a:extLst>
          </p:cNvPr>
          <p:cNvSpPr/>
          <p:nvPr/>
        </p:nvSpPr>
        <p:spPr bwMode="auto">
          <a:xfrm>
            <a:off x="5178425" y="4521200"/>
            <a:ext cx="441325" cy="22225"/>
          </a:xfrm>
          <a:custGeom>
            <a:avLst/>
            <a:gdLst>
              <a:gd name="T0" fmla="*/ 39 w 40"/>
              <a:gd name="T1" fmla="*/ 2 h 2"/>
              <a:gd name="T2" fmla="*/ 3 w 40"/>
              <a:gd name="T3" fmla="*/ 2 h 2"/>
              <a:gd name="T4" fmla="*/ 0 w 40"/>
              <a:gd name="T5" fmla="*/ 1 h 2"/>
              <a:gd name="T6" fmla="*/ 1 w 40"/>
              <a:gd name="T7" fmla="*/ 0 h 2"/>
              <a:gd name="T8" fmla="*/ 3 w 40"/>
              <a:gd name="T9" fmla="*/ 0 h 2"/>
              <a:gd name="T10" fmla="*/ 37 w 40"/>
              <a:gd name="T11" fmla="*/ 0 h 2"/>
              <a:gd name="T12" fmla="*/ 39 w 40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" h="2">
                <a:moveTo>
                  <a:pt x="39" y="2"/>
                </a:moveTo>
                <a:cubicBezTo>
                  <a:pt x="27" y="2"/>
                  <a:pt x="15" y="2"/>
                  <a:pt x="3" y="2"/>
                </a:cubicBezTo>
                <a:cubicBezTo>
                  <a:pt x="2" y="2"/>
                  <a:pt x="1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14" y="0"/>
                  <a:pt x="25" y="0"/>
                  <a:pt x="37" y="0"/>
                </a:cubicBezTo>
                <a:cubicBezTo>
                  <a:pt x="39" y="0"/>
                  <a:pt x="40" y="0"/>
                  <a:pt x="39" y="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1" name="Freeform 73">
            <a:extLst>
              <a:ext uri="{FF2B5EF4-FFF2-40B4-BE49-F238E27FC236}">
                <a16:creationId xmlns:a16="http://schemas.microsoft.com/office/drawing/2014/main" id="{3C20C296-F8F4-4C35-A715-8A521CD90A9D}"/>
              </a:ext>
            </a:extLst>
          </p:cNvPr>
          <p:cNvSpPr>
            <a:spLocks noEditPoints="1"/>
          </p:cNvSpPr>
          <p:nvPr/>
        </p:nvSpPr>
        <p:spPr bwMode="auto">
          <a:xfrm>
            <a:off x="6059488" y="4311650"/>
            <a:ext cx="319088" cy="307975"/>
          </a:xfrm>
          <a:custGeom>
            <a:avLst/>
            <a:gdLst>
              <a:gd name="T0" fmla="*/ 14 w 29"/>
              <a:gd name="T1" fmla="*/ 28 h 28"/>
              <a:gd name="T2" fmla="*/ 0 w 29"/>
              <a:gd name="T3" fmla="*/ 14 h 28"/>
              <a:gd name="T4" fmla="*/ 14 w 29"/>
              <a:gd name="T5" fmla="*/ 0 h 28"/>
              <a:gd name="T6" fmla="*/ 29 w 29"/>
              <a:gd name="T7" fmla="*/ 14 h 28"/>
              <a:gd name="T8" fmla="*/ 14 w 29"/>
              <a:gd name="T9" fmla="*/ 28 h 28"/>
              <a:gd name="T10" fmla="*/ 26 w 29"/>
              <a:gd name="T11" fmla="*/ 14 h 28"/>
              <a:gd name="T12" fmla="*/ 14 w 29"/>
              <a:gd name="T13" fmla="*/ 2 h 28"/>
              <a:gd name="T14" fmla="*/ 3 w 29"/>
              <a:gd name="T15" fmla="*/ 14 h 28"/>
              <a:gd name="T16" fmla="*/ 14 w 29"/>
              <a:gd name="T17" fmla="*/ 25 h 28"/>
              <a:gd name="T18" fmla="*/ 26 w 29"/>
              <a:gd name="T19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28">
                <a:moveTo>
                  <a:pt x="14" y="28"/>
                </a:moveTo>
                <a:cubicBezTo>
                  <a:pt x="7" y="28"/>
                  <a:pt x="0" y="21"/>
                  <a:pt x="0" y="14"/>
                </a:cubicBezTo>
                <a:cubicBezTo>
                  <a:pt x="0" y="6"/>
                  <a:pt x="7" y="0"/>
                  <a:pt x="14" y="0"/>
                </a:cubicBezTo>
                <a:cubicBezTo>
                  <a:pt x="22" y="0"/>
                  <a:pt x="29" y="6"/>
                  <a:pt x="29" y="14"/>
                </a:cubicBezTo>
                <a:cubicBezTo>
                  <a:pt x="28" y="22"/>
                  <a:pt x="22" y="28"/>
                  <a:pt x="14" y="28"/>
                </a:cubicBezTo>
                <a:close/>
                <a:moveTo>
                  <a:pt x="26" y="14"/>
                </a:moveTo>
                <a:cubicBezTo>
                  <a:pt x="26" y="8"/>
                  <a:pt x="20" y="2"/>
                  <a:pt x="14" y="2"/>
                </a:cubicBezTo>
                <a:cubicBezTo>
                  <a:pt x="8" y="2"/>
                  <a:pt x="3" y="8"/>
                  <a:pt x="3" y="14"/>
                </a:cubicBezTo>
                <a:cubicBezTo>
                  <a:pt x="3" y="20"/>
                  <a:pt x="8" y="25"/>
                  <a:pt x="14" y="25"/>
                </a:cubicBezTo>
                <a:cubicBezTo>
                  <a:pt x="21" y="25"/>
                  <a:pt x="26" y="20"/>
                  <a:pt x="26" y="1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2" name="Freeform 74">
            <a:extLst>
              <a:ext uri="{FF2B5EF4-FFF2-40B4-BE49-F238E27FC236}">
                <a16:creationId xmlns:a16="http://schemas.microsoft.com/office/drawing/2014/main" id="{7FB48CD3-C49E-408E-9D2D-68ED62C9C145}"/>
              </a:ext>
            </a:extLst>
          </p:cNvPr>
          <p:cNvSpPr/>
          <p:nvPr/>
        </p:nvSpPr>
        <p:spPr bwMode="auto">
          <a:xfrm>
            <a:off x="5718175" y="2681288"/>
            <a:ext cx="142875" cy="142875"/>
          </a:xfrm>
          <a:custGeom>
            <a:avLst/>
            <a:gdLst>
              <a:gd name="T0" fmla="*/ 6 w 13"/>
              <a:gd name="T1" fmla="*/ 13 h 13"/>
              <a:gd name="T2" fmla="*/ 0 w 13"/>
              <a:gd name="T3" fmla="*/ 6 h 13"/>
              <a:gd name="T4" fmla="*/ 6 w 13"/>
              <a:gd name="T5" fmla="*/ 0 h 13"/>
              <a:gd name="T6" fmla="*/ 13 w 13"/>
              <a:gd name="T7" fmla="*/ 7 h 13"/>
              <a:gd name="T8" fmla="*/ 6 w 13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6" y="13"/>
                </a:moveTo>
                <a:cubicBezTo>
                  <a:pt x="3" y="13"/>
                  <a:pt x="0" y="10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5" name="Freeform 78">
            <a:extLst>
              <a:ext uri="{FF2B5EF4-FFF2-40B4-BE49-F238E27FC236}">
                <a16:creationId xmlns:a16="http://schemas.microsoft.com/office/drawing/2014/main" id="{04A4F9D4-2FA6-4FAD-BC1B-E96334CE19CC}"/>
              </a:ext>
            </a:extLst>
          </p:cNvPr>
          <p:cNvSpPr>
            <a:spLocks noEditPoints="1"/>
          </p:cNvSpPr>
          <p:nvPr/>
        </p:nvSpPr>
        <p:spPr bwMode="auto">
          <a:xfrm>
            <a:off x="4830763" y="5330825"/>
            <a:ext cx="1919287" cy="1231900"/>
          </a:xfrm>
          <a:custGeom>
            <a:avLst/>
            <a:gdLst>
              <a:gd name="T0" fmla="*/ 93 w 315"/>
              <a:gd name="T1" fmla="*/ 31 h 201"/>
              <a:gd name="T2" fmla="*/ 72 w 315"/>
              <a:gd name="T3" fmla="*/ 2 h 201"/>
              <a:gd name="T4" fmla="*/ 155 w 315"/>
              <a:gd name="T5" fmla="*/ 27 h 201"/>
              <a:gd name="T6" fmla="*/ 228 w 315"/>
              <a:gd name="T7" fmla="*/ 12 h 201"/>
              <a:gd name="T8" fmla="*/ 245 w 315"/>
              <a:gd name="T9" fmla="*/ 12 h 201"/>
              <a:gd name="T10" fmla="*/ 198 w 315"/>
              <a:gd name="T11" fmla="*/ 35 h 201"/>
              <a:gd name="T12" fmla="*/ 256 w 315"/>
              <a:gd name="T13" fmla="*/ 91 h 201"/>
              <a:gd name="T14" fmla="*/ 224 w 315"/>
              <a:gd name="T15" fmla="*/ 125 h 201"/>
              <a:gd name="T16" fmla="*/ 257 w 315"/>
              <a:gd name="T17" fmla="*/ 109 h 201"/>
              <a:gd name="T18" fmla="*/ 315 w 315"/>
              <a:gd name="T19" fmla="*/ 188 h 201"/>
              <a:gd name="T20" fmla="*/ 245 w 315"/>
              <a:gd name="T21" fmla="*/ 188 h 201"/>
              <a:gd name="T22" fmla="*/ 240 w 315"/>
              <a:gd name="T23" fmla="*/ 168 h 201"/>
              <a:gd name="T24" fmla="*/ 186 w 315"/>
              <a:gd name="T25" fmla="*/ 187 h 201"/>
              <a:gd name="T26" fmla="*/ 104 w 315"/>
              <a:gd name="T27" fmla="*/ 168 h 201"/>
              <a:gd name="T28" fmla="*/ 56 w 315"/>
              <a:gd name="T29" fmla="*/ 201 h 201"/>
              <a:gd name="T30" fmla="*/ 0 w 315"/>
              <a:gd name="T31" fmla="*/ 121 h 201"/>
              <a:gd name="T32" fmla="*/ 70 w 315"/>
              <a:gd name="T33" fmla="*/ 120 h 201"/>
              <a:gd name="T34" fmla="*/ 64 w 315"/>
              <a:gd name="T35" fmla="*/ 104 h 201"/>
              <a:gd name="T36" fmla="*/ 92 w 315"/>
              <a:gd name="T37" fmla="*/ 63 h 201"/>
              <a:gd name="T38" fmla="*/ 220 w 315"/>
              <a:gd name="T39" fmla="*/ 77 h 201"/>
              <a:gd name="T40" fmla="*/ 195 w 315"/>
              <a:gd name="T41" fmla="*/ 105 h 201"/>
              <a:gd name="T42" fmla="*/ 185 w 315"/>
              <a:gd name="T43" fmla="*/ 117 h 201"/>
              <a:gd name="T44" fmla="*/ 100 w 315"/>
              <a:gd name="T45" fmla="*/ 79 h 201"/>
              <a:gd name="T46" fmla="*/ 124 w 315"/>
              <a:gd name="T47" fmla="*/ 165 h 201"/>
              <a:gd name="T48" fmla="*/ 239 w 315"/>
              <a:gd name="T49" fmla="*/ 92 h 201"/>
              <a:gd name="T50" fmla="*/ 49 w 315"/>
              <a:gd name="T51" fmla="*/ 128 h 201"/>
              <a:gd name="T52" fmla="*/ 37 w 315"/>
              <a:gd name="T53" fmla="*/ 169 h 201"/>
              <a:gd name="T54" fmla="*/ 19 w 315"/>
              <a:gd name="T55" fmla="*/ 122 h 201"/>
              <a:gd name="T56" fmla="*/ 14 w 315"/>
              <a:gd name="T57" fmla="*/ 187 h 201"/>
              <a:gd name="T58" fmla="*/ 301 w 315"/>
              <a:gd name="T59" fmla="*/ 125 h 201"/>
              <a:gd name="T60" fmla="*/ 278 w 315"/>
              <a:gd name="T61" fmla="*/ 126 h 201"/>
              <a:gd name="T62" fmla="*/ 274 w 315"/>
              <a:gd name="T63" fmla="*/ 177 h 201"/>
              <a:gd name="T64" fmla="*/ 266 w 315"/>
              <a:gd name="T65" fmla="*/ 127 h 201"/>
              <a:gd name="T66" fmla="*/ 258 w 315"/>
              <a:gd name="T67" fmla="*/ 184 h 201"/>
              <a:gd name="T68" fmla="*/ 131 w 315"/>
              <a:gd name="T69" fmla="*/ 71 h 201"/>
              <a:gd name="T70" fmla="*/ 179 w 315"/>
              <a:gd name="T71" fmla="*/ 58 h 201"/>
              <a:gd name="T72" fmla="*/ 184 w 315"/>
              <a:gd name="T73" fmla="*/ 37 h 201"/>
              <a:gd name="T74" fmla="*/ 131 w 315"/>
              <a:gd name="T75" fmla="*/ 71 h 201"/>
              <a:gd name="T76" fmla="*/ 134 w 315"/>
              <a:gd name="T77" fmla="*/ 173 h 201"/>
              <a:gd name="T78" fmla="*/ 245 w 315"/>
              <a:gd name="T79" fmla="*/ 156 h 201"/>
              <a:gd name="T80" fmla="*/ 209 w 315"/>
              <a:gd name="T81" fmla="*/ 156 h 201"/>
              <a:gd name="T82" fmla="*/ 97 w 315"/>
              <a:gd name="T83" fmla="*/ 135 h 201"/>
              <a:gd name="T84" fmla="*/ 143 w 315"/>
              <a:gd name="T85" fmla="*/ 88 h 201"/>
              <a:gd name="T86" fmla="*/ 166 w 315"/>
              <a:gd name="T87" fmla="*/ 68 h 201"/>
              <a:gd name="T88" fmla="*/ 143 w 315"/>
              <a:gd name="T89" fmla="*/ 88 h 201"/>
              <a:gd name="T90" fmla="*/ 142 w 315"/>
              <a:gd name="T91" fmla="*/ 104 h 201"/>
              <a:gd name="T92" fmla="*/ 188 w 315"/>
              <a:gd name="T93" fmla="*/ 95 h 201"/>
              <a:gd name="T94" fmla="*/ 126 w 315"/>
              <a:gd name="T95" fmla="*/ 94 h 201"/>
              <a:gd name="T96" fmla="*/ 117 w 315"/>
              <a:gd name="T97" fmla="*/ 80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5" h="201">
                <a:moveTo>
                  <a:pt x="110" y="65"/>
                </a:moveTo>
                <a:cubicBezTo>
                  <a:pt x="112" y="55"/>
                  <a:pt x="115" y="45"/>
                  <a:pt x="117" y="35"/>
                </a:cubicBezTo>
                <a:cubicBezTo>
                  <a:pt x="109" y="34"/>
                  <a:pt x="101" y="32"/>
                  <a:pt x="93" y="31"/>
                </a:cubicBezTo>
                <a:cubicBezTo>
                  <a:pt x="85" y="31"/>
                  <a:pt x="79" y="28"/>
                  <a:pt x="76" y="20"/>
                </a:cubicBezTo>
                <a:cubicBezTo>
                  <a:pt x="74" y="17"/>
                  <a:pt x="72" y="15"/>
                  <a:pt x="70" y="12"/>
                </a:cubicBezTo>
                <a:cubicBezTo>
                  <a:pt x="68" y="8"/>
                  <a:pt x="68" y="4"/>
                  <a:pt x="72" y="2"/>
                </a:cubicBezTo>
                <a:cubicBezTo>
                  <a:pt x="75" y="0"/>
                  <a:pt x="80" y="1"/>
                  <a:pt x="81" y="4"/>
                </a:cubicBezTo>
                <a:cubicBezTo>
                  <a:pt x="86" y="16"/>
                  <a:pt x="96" y="19"/>
                  <a:pt x="108" y="20"/>
                </a:cubicBezTo>
                <a:cubicBezTo>
                  <a:pt x="123" y="22"/>
                  <a:pt x="139" y="26"/>
                  <a:pt x="155" y="27"/>
                </a:cubicBezTo>
                <a:cubicBezTo>
                  <a:pt x="163" y="28"/>
                  <a:pt x="172" y="26"/>
                  <a:pt x="180" y="24"/>
                </a:cubicBezTo>
                <a:cubicBezTo>
                  <a:pt x="193" y="22"/>
                  <a:pt x="206" y="20"/>
                  <a:pt x="220" y="18"/>
                </a:cubicBezTo>
                <a:cubicBezTo>
                  <a:pt x="223" y="17"/>
                  <a:pt x="226" y="16"/>
                  <a:pt x="228" y="12"/>
                </a:cubicBezTo>
                <a:cubicBezTo>
                  <a:pt x="230" y="9"/>
                  <a:pt x="232" y="7"/>
                  <a:pt x="234" y="4"/>
                </a:cubicBezTo>
                <a:cubicBezTo>
                  <a:pt x="236" y="1"/>
                  <a:pt x="239" y="0"/>
                  <a:pt x="243" y="2"/>
                </a:cubicBezTo>
                <a:cubicBezTo>
                  <a:pt x="246" y="5"/>
                  <a:pt x="247" y="8"/>
                  <a:pt x="245" y="12"/>
                </a:cubicBezTo>
                <a:cubicBezTo>
                  <a:pt x="242" y="17"/>
                  <a:pt x="238" y="22"/>
                  <a:pt x="234" y="27"/>
                </a:cubicBezTo>
                <a:cubicBezTo>
                  <a:pt x="233" y="29"/>
                  <a:pt x="231" y="30"/>
                  <a:pt x="228" y="30"/>
                </a:cubicBezTo>
                <a:cubicBezTo>
                  <a:pt x="218" y="32"/>
                  <a:pt x="209" y="33"/>
                  <a:pt x="198" y="35"/>
                </a:cubicBezTo>
                <a:cubicBezTo>
                  <a:pt x="200" y="45"/>
                  <a:pt x="203" y="55"/>
                  <a:pt x="205" y="65"/>
                </a:cubicBezTo>
                <a:cubicBezTo>
                  <a:pt x="214" y="59"/>
                  <a:pt x="214" y="59"/>
                  <a:pt x="223" y="63"/>
                </a:cubicBezTo>
                <a:cubicBezTo>
                  <a:pt x="237" y="69"/>
                  <a:pt x="248" y="78"/>
                  <a:pt x="256" y="91"/>
                </a:cubicBezTo>
                <a:cubicBezTo>
                  <a:pt x="260" y="98"/>
                  <a:pt x="258" y="102"/>
                  <a:pt x="250" y="104"/>
                </a:cubicBezTo>
                <a:cubicBezTo>
                  <a:pt x="246" y="105"/>
                  <a:pt x="242" y="107"/>
                  <a:pt x="238" y="109"/>
                </a:cubicBezTo>
                <a:cubicBezTo>
                  <a:pt x="233" y="114"/>
                  <a:pt x="229" y="119"/>
                  <a:pt x="224" y="125"/>
                </a:cubicBezTo>
                <a:cubicBezTo>
                  <a:pt x="231" y="129"/>
                  <a:pt x="237" y="133"/>
                  <a:pt x="245" y="137"/>
                </a:cubicBezTo>
                <a:cubicBezTo>
                  <a:pt x="245" y="131"/>
                  <a:pt x="245" y="126"/>
                  <a:pt x="245" y="122"/>
                </a:cubicBezTo>
                <a:cubicBezTo>
                  <a:pt x="245" y="112"/>
                  <a:pt x="248" y="109"/>
                  <a:pt x="257" y="109"/>
                </a:cubicBezTo>
                <a:cubicBezTo>
                  <a:pt x="272" y="109"/>
                  <a:pt x="287" y="109"/>
                  <a:pt x="302" y="109"/>
                </a:cubicBezTo>
                <a:cubicBezTo>
                  <a:pt x="311" y="109"/>
                  <a:pt x="315" y="113"/>
                  <a:pt x="315" y="122"/>
                </a:cubicBezTo>
                <a:cubicBezTo>
                  <a:pt x="315" y="144"/>
                  <a:pt x="315" y="166"/>
                  <a:pt x="315" y="188"/>
                </a:cubicBezTo>
                <a:cubicBezTo>
                  <a:pt x="315" y="198"/>
                  <a:pt x="311" y="201"/>
                  <a:pt x="301" y="201"/>
                </a:cubicBezTo>
                <a:cubicBezTo>
                  <a:pt x="287" y="201"/>
                  <a:pt x="272" y="201"/>
                  <a:pt x="257" y="201"/>
                </a:cubicBezTo>
                <a:cubicBezTo>
                  <a:pt x="248" y="201"/>
                  <a:pt x="245" y="197"/>
                  <a:pt x="245" y="188"/>
                </a:cubicBezTo>
                <a:cubicBezTo>
                  <a:pt x="244" y="182"/>
                  <a:pt x="244" y="176"/>
                  <a:pt x="244" y="170"/>
                </a:cubicBezTo>
                <a:cubicBezTo>
                  <a:pt x="244" y="170"/>
                  <a:pt x="244" y="169"/>
                  <a:pt x="244" y="168"/>
                </a:cubicBezTo>
                <a:cubicBezTo>
                  <a:pt x="243" y="168"/>
                  <a:pt x="241" y="168"/>
                  <a:pt x="240" y="168"/>
                </a:cubicBezTo>
                <a:cubicBezTo>
                  <a:pt x="233" y="168"/>
                  <a:pt x="226" y="168"/>
                  <a:pt x="219" y="168"/>
                </a:cubicBezTo>
                <a:cubicBezTo>
                  <a:pt x="211" y="168"/>
                  <a:pt x="204" y="166"/>
                  <a:pt x="201" y="177"/>
                </a:cubicBezTo>
                <a:cubicBezTo>
                  <a:pt x="200" y="183"/>
                  <a:pt x="193" y="187"/>
                  <a:pt x="186" y="187"/>
                </a:cubicBezTo>
                <a:cubicBezTo>
                  <a:pt x="167" y="187"/>
                  <a:pt x="148" y="188"/>
                  <a:pt x="129" y="187"/>
                </a:cubicBezTo>
                <a:cubicBezTo>
                  <a:pt x="120" y="187"/>
                  <a:pt x="114" y="181"/>
                  <a:pt x="111" y="173"/>
                </a:cubicBezTo>
                <a:cubicBezTo>
                  <a:pt x="110" y="169"/>
                  <a:pt x="108" y="168"/>
                  <a:pt x="104" y="168"/>
                </a:cubicBezTo>
                <a:cubicBezTo>
                  <a:pt x="93" y="168"/>
                  <a:pt x="82" y="168"/>
                  <a:pt x="70" y="168"/>
                </a:cubicBezTo>
                <a:cubicBezTo>
                  <a:pt x="70" y="175"/>
                  <a:pt x="70" y="181"/>
                  <a:pt x="70" y="187"/>
                </a:cubicBezTo>
                <a:cubicBezTo>
                  <a:pt x="70" y="198"/>
                  <a:pt x="67" y="201"/>
                  <a:pt x="56" y="201"/>
                </a:cubicBezTo>
                <a:cubicBezTo>
                  <a:pt x="42" y="201"/>
                  <a:pt x="27" y="201"/>
                  <a:pt x="13" y="201"/>
                </a:cubicBezTo>
                <a:cubicBezTo>
                  <a:pt x="5" y="201"/>
                  <a:pt x="1" y="197"/>
                  <a:pt x="1" y="189"/>
                </a:cubicBezTo>
                <a:cubicBezTo>
                  <a:pt x="0" y="166"/>
                  <a:pt x="0" y="144"/>
                  <a:pt x="0" y="121"/>
                </a:cubicBezTo>
                <a:cubicBezTo>
                  <a:pt x="0" y="113"/>
                  <a:pt x="4" y="109"/>
                  <a:pt x="12" y="109"/>
                </a:cubicBezTo>
                <a:cubicBezTo>
                  <a:pt x="28" y="109"/>
                  <a:pt x="43" y="109"/>
                  <a:pt x="59" y="109"/>
                </a:cubicBezTo>
                <a:cubicBezTo>
                  <a:pt x="66" y="109"/>
                  <a:pt x="70" y="113"/>
                  <a:pt x="70" y="120"/>
                </a:cubicBezTo>
                <a:cubicBezTo>
                  <a:pt x="70" y="125"/>
                  <a:pt x="70" y="130"/>
                  <a:pt x="70" y="137"/>
                </a:cubicBezTo>
                <a:cubicBezTo>
                  <a:pt x="78" y="133"/>
                  <a:pt x="84" y="129"/>
                  <a:pt x="91" y="126"/>
                </a:cubicBezTo>
                <a:cubicBezTo>
                  <a:pt x="83" y="116"/>
                  <a:pt x="77" y="106"/>
                  <a:pt x="64" y="104"/>
                </a:cubicBezTo>
                <a:cubicBezTo>
                  <a:pt x="57" y="102"/>
                  <a:pt x="55" y="98"/>
                  <a:pt x="58" y="92"/>
                </a:cubicBezTo>
                <a:cubicBezTo>
                  <a:pt x="64" y="82"/>
                  <a:pt x="72" y="73"/>
                  <a:pt x="83" y="68"/>
                </a:cubicBezTo>
                <a:cubicBezTo>
                  <a:pt x="86" y="66"/>
                  <a:pt x="89" y="64"/>
                  <a:pt x="92" y="63"/>
                </a:cubicBezTo>
                <a:cubicBezTo>
                  <a:pt x="101" y="59"/>
                  <a:pt x="102" y="59"/>
                  <a:pt x="110" y="65"/>
                </a:cubicBezTo>
                <a:close/>
                <a:moveTo>
                  <a:pt x="239" y="92"/>
                </a:moveTo>
                <a:cubicBezTo>
                  <a:pt x="234" y="85"/>
                  <a:pt x="227" y="81"/>
                  <a:pt x="220" y="77"/>
                </a:cubicBezTo>
                <a:cubicBezTo>
                  <a:pt x="217" y="75"/>
                  <a:pt x="216" y="76"/>
                  <a:pt x="214" y="79"/>
                </a:cubicBezTo>
                <a:cubicBezTo>
                  <a:pt x="210" y="85"/>
                  <a:pt x="206" y="92"/>
                  <a:pt x="202" y="99"/>
                </a:cubicBezTo>
                <a:cubicBezTo>
                  <a:pt x="200" y="102"/>
                  <a:pt x="199" y="104"/>
                  <a:pt x="195" y="105"/>
                </a:cubicBezTo>
                <a:cubicBezTo>
                  <a:pt x="193" y="105"/>
                  <a:pt x="190" y="108"/>
                  <a:pt x="189" y="110"/>
                </a:cubicBezTo>
                <a:cubicBezTo>
                  <a:pt x="189" y="110"/>
                  <a:pt x="191" y="113"/>
                  <a:pt x="193" y="115"/>
                </a:cubicBezTo>
                <a:cubicBezTo>
                  <a:pt x="190" y="116"/>
                  <a:pt x="188" y="117"/>
                  <a:pt x="185" y="117"/>
                </a:cubicBezTo>
                <a:cubicBezTo>
                  <a:pt x="167" y="118"/>
                  <a:pt x="149" y="117"/>
                  <a:pt x="131" y="118"/>
                </a:cubicBezTo>
                <a:cubicBezTo>
                  <a:pt x="126" y="118"/>
                  <a:pt x="123" y="116"/>
                  <a:pt x="120" y="112"/>
                </a:cubicBezTo>
                <a:cubicBezTo>
                  <a:pt x="114" y="101"/>
                  <a:pt x="107" y="90"/>
                  <a:pt x="100" y="79"/>
                </a:cubicBezTo>
                <a:cubicBezTo>
                  <a:pt x="100" y="77"/>
                  <a:pt x="97" y="76"/>
                  <a:pt x="96" y="76"/>
                </a:cubicBezTo>
                <a:cubicBezTo>
                  <a:pt x="88" y="80"/>
                  <a:pt x="81" y="84"/>
                  <a:pt x="75" y="92"/>
                </a:cubicBezTo>
                <a:cubicBezTo>
                  <a:pt x="102" y="109"/>
                  <a:pt x="113" y="136"/>
                  <a:pt x="124" y="165"/>
                </a:cubicBezTo>
                <a:cubicBezTo>
                  <a:pt x="130" y="148"/>
                  <a:pt x="142" y="141"/>
                  <a:pt x="158" y="141"/>
                </a:cubicBezTo>
                <a:cubicBezTo>
                  <a:pt x="174" y="142"/>
                  <a:pt x="185" y="149"/>
                  <a:pt x="191" y="165"/>
                </a:cubicBezTo>
                <a:cubicBezTo>
                  <a:pt x="202" y="136"/>
                  <a:pt x="212" y="109"/>
                  <a:pt x="239" y="92"/>
                </a:cubicBezTo>
                <a:close/>
                <a:moveTo>
                  <a:pt x="56" y="187"/>
                </a:moveTo>
                <a:cubicBezTo>
                  <a:pt x="56" y="165"/>
                  <a:pt x="56" y="144"/>
                  <a:pt x="56" y="123"/>
                </a:cubicBezTo>
                <a:cubicBezTo>
                  <a:pt x="49" y="122"/>
                  <a:pt x="49" y="122"/>
                  <a:pt x="49" y="128"/>
                </a:cubicBezTo>
                <a:cubicBezTo>
                  <a:pt x="49" y="142"/>
                  <a:pt x="49" y="155"/>
                  <a:pt x="49" y="169"/>
                </a:cubicBezTo>
                <a:cubicBezTo>
                  <a:pt x="49" y="173"/>
                  <a:pt x="48" y="177"/>
                  <a:pt x="43" y="177"/>
                </a:cubicBezTo>
                <a:cubicBezTo>
                  <a:pt x="38" y="177"/>
                  <a:pt x="37" y="173"/>
                  <a:pt x="37" y="169"/>
                </a:cubicBezTo>
                <a:cubicBezTo>
                  <a:pt x="37" y="155"/>
                  <a:pt x="37" y="141"/>
                  <a:pt x="37" y="127"/>
                </a:cubicBezTo>
                <a:cubicBezTo>
                  <a:pt x="37" y="123"/>
                  <a:pt x="36" y="122"/>
                  <a:pt x="32" y="122"/>
                </a:cubicBezTo>
                <a:cubicBezTo>
                  <a:pt x="28" y="122"/>
                  <a:pt x="23" y="122"/>
                  <a:pt x="19" y="122"/>
                </a:cubicBezTo>
                <a:cubicBezTo>
                  <a:pt x="15" y="122"/>
                  <a:pt x="14" y="123"/>
                  <a:pt x="14" y="127"/>
                </a:cubicBezTo>
                <a:cubicBezTo>
                  <a:pt x="14" y="143"/>
                  <a:pt x="14" y="158"/>
                  <a:pt x="14" y="174"/>
                </a:cubicBezTo>
                <a:cubicBezTo>
                  <a:pt x="14" y="178"/>
                  <a:pt x="14" y="183"/>
                  <a:pt x="14" y="187"/>
                </a:cubicBezTo>
                <a:cubicBezTo>
                  <a:pt x="28" y="187"/>
                  <a:pt x="42" y="187"/>
                  <a:pt x="56" y="187"/>
                </a:cubicBezTo>
                <a:close/>
                <a:moveTo>
                  <a:pt x="301" y="188"/>
                </a:moveTo>
                <a:cubicBezTo>
                  <a:pt x="301" y="166"/>
                  <a:pt x="301" y="146"/>
                  <a:pt x="301" y="125"/>
                </a:cubicBezTo>
                <a:cubicBezTo>
                  <a:pt x="301" y="124"/>
                  <a:pt x="298" y="122"/>
                  <a:pt x="297" y="122"/>
                </a:cubicBezTo>
                <a:cubicBezTo>
                  <a:pt x="292" y="122"/>
                  <a:pt x="287" y="122"/>
                  <a:pt x="282" y="122"/>
                </a:cubicBezTo>
                <a:cubicBezTo>
                  <a:pt x="279" y="122"/>
                  <a:pt x="278" y="123"/>
                  <a:pt x="278" y="126"/>
                </a:cubicBezTo>
                <a:cubicBezTo>
                  <a:pt x="278" y="135"/>
                  <a:pt x="278" y="144"/>
                  <a:pt x="278" y="153"/>
                </a:cubicBezTo>
                <a:cubicBezTo>
                  <a:pt x="278" y="159"/>
                  <a:pt x="278" y="165"/>
                  <a:pt x="277" y="171"/>
                </a:cubicBezTo>
                <a:cubicBezTo>
                  <a:pt x="277" y="173"/>
                  <a:pt x="276" y="176"/>
                  <a:pt x="274" y="177"/>
                </a:cubicBezTo>
                <a:cubicBezTo>
                  <a:pt x="273" y="177"/>
                  <a:pt x="269" y="177"/>
                  <a:pt x="268" y="176"/>
                </a:cubicBezTo>
                <a:cubicBezTo>
                  <a:pt x="267" y="174"/>
                  <a:pt x="266" y="171"/>
                  <a:pt x="266" y="169"/>
                </a:cubicBezTo>
                <a:cubicBezTo>
                  <a:pt x="266" y="155"/>
                  <a:pt x="266" y="141"/>
                  <a:pt x="266" y="127"/>
                </a:cubicBezTo>
                <a:cubicBezTo>
                  <a:pt x="266" y="124"/>
                  <a:pt x="266" y="122"/>
                  <a:pt x="262" y="122"/>
                </a:cubicBezTo>
                <a:cubicBezTo>
                  <a:pt x="259" y="122"/>
                  <a:pt x="258" y="123"/>
                  <a:pt x="258" y="126"/>
                </a:cubicBezTo>
                <a:cubicBezTo>
                  <a:pt x="258" y="145"/>
                  <a:pt x="258" y="165"/>
                  <a:pt x="258" y="184"/>
                </a:cubicBezTo>
                <a:cubicBezTo>
                  <a:pt x="258" y="185"/>
                  <a:pt x="260" y="187"/>
                  <a:pt x="261" y="188"/>
                </a:cubicBezTo>
                <a:cubicBezTo>
                  <a:pt x="274" y="188"/>
                  <a:pt x="287" y="188"/>
                  <a:pt x="301" y="188"/>
                </a:cubicBezTo>
                <a:close/>
                <a:moveTo>
                  <a:pt x="131" y="71"/>
                </a:moveTo>
                <a:cubicBezTo>
                  <a:pt x="131" y="64"/>
                  <a:pt x="132" y="58"/>
                  <a:pt x="139" y="56"/>
                </a:cubicBezTo>
                <a:cubicBezTo>
                  <a:pt x="145" y="54"/>
                  <a:pt x="151" y="50"/>
                  <a:pt x="157" y="51"/>
                </a:cubicBezTo>
                <a:cubicBezTo>
                  <a:pt x="165" y="51"/>
                  <a:pt x="172" y="54"/>
                  <a:pt x="179" y="58"/>
                </a:cubicBezTo>
                <a:cubicBezTo>
                  <a:pt x="182" y="60"/>
                  <a:pt x="183" y="66"/>
                  <a:pt x="186" y="71"/>
                </a:cubicBezTo>
                <a:cubicBezTo>
                  <a:pt x="187" y="70"/>
                  <a:pt x="189" y="70"/>
                  <a:pt x="192" y="69"/>
                </a:cubicBezTo>
                <a:cubicBezTo>
                  <a:pt x="189" y="58"/>
                  <a:pt x="187" y="48"/>
                  <a:pt x="184" y="37"/>
                </a:cubicBezTo>
                <a:cubicBezTo>
                  <a:pt x="166" y="43"/>
                  <a:pt x="149" y="42"/>
                  <a:pt x="131" y="37"/>
                </a:cubicBezTo>
                <a:cubicBezTo>
                  <a:pt x="128" y="48"/>
                  <a:pt x="126" y="59"/>
                  <a:pt x="123" y="69"/>
                </a:cubicBezTo>
                <a:cubicBezTo>
                  <a:pt x="126" y="70"/>
                  <a:pt x="127" y="70"/>
                  <a:pt x="131" y="71"/>
                </a:cubicBezTo>
                <a:close/>
                <a:moveTo>
                  <a:pt x="181" y="173"/>
                </a:moveTo>
                <a:cubicBezTo>
                  <a:pt x="180" y="161"/>
                  <a:pt x="172" y="154"/>
                  <a:pt x="160" y="153"/>
                </a:cubicBezTo>
                <a:cubicBezTo>
                  <a:pt x="144" y="152"/>
                  <a:pt x="135" y="159"/>
                  <a:pt x="134" y="173"/>
                </a:cubicBezTo>
                <a:cubicBezTo>
                  <a:pt x="149" y="173"/>
                  <a:pt x="165" y="173"/>
                  <a:pt x="181" y="173"/>
                </a:cubicBezTo>
                <a:close/>
                <a:moveTo>
                  <a:pt x="209" y="156"/>
                </a:moveTo>
                <a:cubicBezTo>
                  <a:pt x="221" y="156"/>
                  <a:pt x="233" y="156"/>
                  <a:pt x="245" y="156"/>
                </a:cubicBezTo>
                <a:cubicBezTo>
                  <a:pt x="244" y="154"/>
                  <a:pt x="244" y="150"/>
                  <a:pt x="243" y="149"/>
                </a:cubicBezTo>
                <a:cubicBezTo>
                  <a:pt x="235" y="144"/>
                  <a:pt x="227" y="140"/>
                  <a:pt x="218" y="135"/>
                </a:cubicBezTo>
                <a:cubicBezTo>
                  <a:pt x="215" y="143"/>
                  <a:pt x="212" y="149"/>
                  <a:pt x="209" y="156"/>
                </a:cubicBezTo>
                <a:close/>
                <a:moveTo>
                  <a:pt x="71" y="156"/>
                </a:moveTo>
                <a:cubicBezTo>
                  <a:pt x="83" y="156"/>
                  <a:pt x="94" y="156"/>
                  <a:pt x="106" y="156"/>
                </a:cubicBezTo>
                <a:cubicBezTo>
                  <a:pt x="103" y="149"/>
                  <a:pt x="100" y="142"/>
                  <a:pt x="97" y="135"/>
                </a:cubicBezTo>
                <a:cubicBezTo>
                  <a:pt x="89" y="140"/>
                  <a:pt x="82" y="144"/>
                  <a:pt x="75" y="147"/>
                </a:cubicBezTo>
                <a:cubicBezTo>
                  <a:pt x="71" y="149"/>
                  <a:pt x="70" y="152"/>
                  <a:pt x="71" y="156"/>
                </a:cubicBezTo>
                <a:close/>
                <a:moveTo>
                  <a:pt x="143" y="88"/>
                </a:moveTo>
                <a:cubicBezTo>
                  <a:pt x="153" y="83"/>
                  <a:pt x="162" y="83"/>
                  <a:pt x="171" y="87"/>
                </a:cubicBezTo>
                <a:cubicBezTo>
                  <a:pt x="171" y="81"/>
                  <a:pt x="170" y="77"/>
                  <a:pt x="169" y="72"/>
                </a:cubicBezTo>
                <a:cubicBezTo>
                  <a:pt x="169" y="70"/>
                  <a:pt x="167" y="69"/>
                  <a:pt x="166" y="68"/>
                </a:cubicBezTo>
                <a:cubicBezTo>
                  <a:pt x="160" y="65"/>
                  <a:pt x="154" y="65"/>
                  <a:pt x="149" y="68"/>
                </a:cubicBezTo>
                <a:cubicBezTo>
                  <a:pt x="148" y="69"/>
                  <a:pt x="146" y="70"/>
                  <a:pt x="146" y="71"/>
                </a:cubicBezTo>
                <a:cubicBezTo>
                  <a:pt x="145" y="76"/>
                  <a:pt x="144" y="81"/>
                  <a:pt x="143" y="88"/>
                </a:cubicBezTo>
                <a:close/>
                <a:moveTo>
                  <a:pt x="173" y="104"/>
                </a:moveTo>
                <a:cubicBezTo>
                  <a:pt x="171" y="96"/>
                  <a:pt x="164" y="93"/>
                  <a:pt x="156" y="93"/>
                </a:cubicBezTo>
                <a:cubicBezTo>
                  <a:pt x="149" y="94"/>
                  <a:pt x="144" y="97"/>
                  <a:pt x="142" y="104"/>
                </a:cubicBezTo>
                <a:cubicBezTo>
                  <a:pt x="152" y="104"/>
                  <a:pt x="163" y="104"/>
                  <a:pt x="173" y="104"/>
                </a:cubicBezTo>
                <a:close/>
                <a:moveTo>
                  <a:pt x="186" y="82"/>
                </a:moveTo>
                <a:cubicBezTo>
                  <a:pt x="187" y="86"/>
                  <a:pt x="187" y="90"/>
                  <a:pt x="188" y="95"/>
                </a:cubicBezTo>
                <a:cubicBezTo>
                  <a:pt x="192" y="89"/>
                  <a:pt x="194" y="85"/>
                  <a:pt x="197" y="80"/>
                </a:cubicBezTo>
                <a:cubicBezTo>
                  <a:pt x="193" y="81"/>
                  <a:pt x="190" y="82"/>
                  <a:pt x="186" y="82"/>
                </a:cubicBezTo>
                <a:close/>
                <a:moveTo>
                  <a:pt x="126" y="94"/>
                </a:moveTo>
                <a:cubicBezTo>
                  <a:pt x="126" y="94"/>
                  <a:pt x="126" y="94"/>
                  <a:pt x="127" y="94"/>
                </a:cubicBezTo>
                <a:cubicBezTo>
                  <a:pt x="127" y="90"/>
                  <a:pt x="128" y="86"/>
                  <a:pt x="129" y="82"/>
                </a:cubicBezTo>
                <a:cubicBezTo>
                  <a:pt x="125" y="81"/>
                  <a:pt x="122" y="81"/>
                  <a:pt x="117" y="80"/>
                </a:cubicBezTo>
                <a:cubicBezTo>
                  <a:pt x="121" y="85"/>
                  <a:pt x="123" y="89"/>
                  <a:pt x="126" y="9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6" name="Freeform 79">
            <a:extLst>
              <a:ext uri="{FF2B5EF4-FFF2-40B4-BE49-F238E27FC236}">
                <a16:creationId xmlns:a16="http://schemas.microsoft.com/office/drawing/2014/main" id="{E658CAB6-22E0-4596-A4A8-E7F911ADF4B0}"/>
              </a:ext>
            </a:extLst>
          </p:cNvPr>
          <p:cNvSpPr/>
          <p:nvPr/>
        </p:nvSpPr>
        <p:spPr bwMode="auto">
          <a:xfrm>
            <a:off x="5287963" y="5791200"/>
            <a:ext cx="998537" cy="550863"/>
          </a:xfrm>
          <a:custGeom>
            <a:avLst/>
            <a:gdLst>
              <a:gd name="T0" fmla="*/ 164 w 164"/>
              <a:gd name="T1" fmla="*/ 17 h 90"/>
              <a:gd name="T2" fmla="*/ 116 w 164"/>
              <a:gd name="T3" fmla="*/ 90 h 90"/>
              <a:gd name="T4" fmla="*/ 83 w 164"/>
              <a:gd name="T5" fmla="*/ 66 h 90"/>
              <a:gd name="T6" fmla="*/ 49 w 164"/>
              <a:gd name="T7" fmla="*/ 90 h 90"/>
              <a:gd name="T8" fmla="*/ 0 w 164"/>
              <a:gd name="T9" fmla="*/ 17 h 90"/>
              <a:gd name="T10" fmla="*/ 21 w 164"/>
              <a:gd name="T11" fmla="*/ 1 h 90"/>
              <a:gd name="T12" fmla="*/ 25 w 164"/>
              <a:gd name="T13" fmla="*/ 4 h 90"/>
              <a:gd name="T14" fmla="*/ 45 w 164"/>
              <a:gd name="T15" fmla="*/ 37 h 90"/>
              <a:gd name="T16" fmla="*/ 56 w 164"/>
              <a:gd name="T17" fmla="*/ 43 h 90"/>
              <a:gd name="T18" fmla="*/ 110 w 164"/>
              <a:gd name="T19" fmla="*/ 42 h 90"/>
              <a:gd name="T20" fmla="*/ 118 w 164"/>
              <a:gd name="T21" fmla="*/ 40 h 90"/>
              <a:gd name="T22" fmla="*/ 114 w 164"/>
              <a:gd name="T23" fmla="*/ 35 h 90"/>
              <a:gd name="T24" fmla="*/ 120 w 164"/>
              <a:gd name="T25" fmla="*/ 30 h 90"/>
              <a:gd name="T26" fmla="*/ 127 w 164"/>
              <a:gd name="T27" fmla="*/ 24 h 90"/>
              <a:gd name="T28" fmla="*/ 139 w 164"/>
              <a:gd name="T29" fmla="*/ 4 h 90"/>
              <a:gd name="T30" fmla="*/ 145 w 164"/>
              <a:gd name="T31" fmla="*/ 2 h 90"/>
              <a:gd name="T32" fmla="*/ 164 w 164"/>
              <a:gd name="T33" fmla="*/ 17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4" h="90">
                <a:moveTo>
                  <a:pt x="164" y="17"/>
                </a:moveTo>
                <a:cubicBezTo>
                  <a:pt x="137" y="34"/>
                  <a:pt x="127" y="61"/>
                  <a:pt x="116" y="90"/>
                </a:cubicBezTo>
                <a:cubicBezTo>
                  <a:pt x="110" y="74"/>
                  <a:pt x="99" y="67"/>
                  <a:pt x="83" y="66"/>
                </a:cubicBezTo>
                <a:cubicBezTo>
                  <a:pt x="67" y="66"/>
                  <a:pt x="55" y="73"/>
                  <a:pt x="49" y="90"/>
                </a:cubicBezTo>
                <a:cubicBezTo>
                  <a:pt x="38" y="61"/>
                  <a:pt x="27" y="34"/>
                  <a:pt x="0" y="17"/>
                </a:cubicBezTo>
                <a:cubicBezTo>
                  <a:pt x="6" y="9"/>
                  <a:pt x="13" y="5"/>
                  <a:pt x="21" y="1"/>
                </a:cubicBezTo>
                <a:cubicBezTo>
                  <a:pt x="22" y="1"/>
                  <a:pt x="25" y="2"/>
                  <a:pt x="25" y="4"/>
                </a:cubicBezTo>
                <a:cubicBezTo>
                  <a:pt x="32" y="15"/>
                  <a:pt x="39" y="26"/>
                  <a:pt x="45" y="37"/>
                </a:cubicBezTo>
                <a:cubicBezTo>
                  <a:pt x="48" y="41"/>
                  <a:pt x="51" y="43"/>
                  <a:pt x="56" y="43"/>
                </a:cubicBezTo>
                <a:cubicBezTo>
                  <a:pt x="74" y="42"/>
                  <a:pt x="92" y="43"/>
                  <a:pt x="110" y="42"/>
                </a:cubicBezTo>
                <a:cubicBezTo>
                  <a:pt x="113" y="42"/>
                  <a:pt x="115" y="41"/>
                  <a:pt x="118" y="40"/>
                </a:cubicBezTo>
                <a:cubicBezTo>
                  <a:pt x="116" y="38"/>
                  <a:pt x="114" y="35"/>
                  <a:pt x="114" y="35"/>
                </a:cubicBezTo>
                <a:cubicBezTo>
                  <a:pt x="115" y="33"/>
                  <a:pt x="118" y="30"/>
                  <a:pt x="120" y="30"/>
                </a:cubicBezTo>
                <a:cubicBezTo>
                  <a:pt x="124" y="29"/>
                  <a:pt x="125" y="27"/>
                  <a:pt x="127" y="24"/>
                </a:cubicBezTo>
                <a:cubicBezTo>
                  <a:pt x="131" y="17"/>
                  <a:pt x="135" y="10"/>
                  <a:pt x="139" y="4"/>
                </a:cubicBezTo>
                <a:cubicBezTo>
                  <a:pt x="141" y="1"/>
                  <a:pt x="142" y="0"/>
                  <a:pt x="145" y="2"/>
                </a:cubicBezTo>
                <a:cubicBezTo>
                  <a:pt x="152" y="6"/>
                  <a:pt x="159" y="10"/>
                  <a:pt x="164" y="1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7" name="Freeform 80">
            <a:extLst>
              <a:ext uri="{FF2B5EF4-FFF2-40B4-BE49-F238E27FC236}">
                <a16:creationId xmlns:a16="http://schemas.microsoft.com/office/drawing/2014/main" id="{74F8E92A-4344-4C2C-81A8-D3D52745BB8F}"/>
              </a:ext>
            </a:extLst>
          </p:cNvPr>
          <p:cNvSpPr/>
          <p:nvPr/>
        </p:nvSpPr>
        <p:spPr bwMode="auto">
          <a:xfrm>
            <a:off x="4916488" y="6078538"/>
            <a:ext cx="255587" cy="398463"/>
          </a:xfrm>
          <a:custGeom>
            <a:avLst/>
            <a:gdLst>
              <a:gd name="T0" fmla="*/ 42 w 42"/>
              <a:gd name="T1" fmla="*/ 65 h 65"/>
              <a:gd name="T2" fmla="*/ 0 w 42"/>
              <a:gd name="T3" fmla="*/ 65 h 65"/>
              <a:gd name="T4" fmla="*/ 0 w 42"/>
              <a:gd name="T5" fmla="*/ 52 h 65"/>
              <a:gd name="T6" fmla="*/ 0 w 42"/>
              <a:gd name="T7" fmla="*/ 5 h 65"/>
              <a:gd name="T8" fmla="*/ 5 w 42"/>
              <a:gd name="T9" fmla="*/ 0 h 65"/>
              <a:gd name="T10" fmla="*/ 18 w 42"/>
              <a:gd name="T11" fmla="*/ 0 h 65"/>
              <a:gd name="T12" fmla="*/ 23 w 42"/>
              <a:gd name="T13" fmla="*/ 5 h 65"/>
              <a:gd name="T14" fmla="*/ 23 w 42"/>
              <a:gd name="T15" fmla="*/ 47 h 65"/>
              <a:gd name="T16" fmla="*/ 29 w 42"/>
              <a:gd name="T17" fmla="*/ 55 h 65"/>
              <a:gd name="T18" fmla="*/ 35 w 42"/>
              <a:gd name="T19" fmla="*/ 47 h 65"/>
              <a:gd name="T20" fmla="*/ 35 w 42"/>
              <a:gd name="T21" fmla="*/ 6 h 65"/>
              <a:gd name="T22" fmla="*/ 42 w 42"/>
              <a:gd name="T23" fmla="*/ 1 h 65"/>
              <a:gd name="T24" fmla="*/ 42 w 42"/>
              <a:gd name="T25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65">
                <a:moveTo>
                  <a:pt x="42" y="65"/>
                </a:moveTo>
                <a:cubicBezTo>
                  <a:pt x="28" y="65"/>
                  <a:pt x="14" y="65"/>
                  <a:pt x="0" y="65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36"/>
                  <a:pt x="0" y="21"/>
                  <a:pt x="0" y="5"/>
                </a:cubicBezTo>
                <a:cubicBezTo>
                  <a:pt x="0" y="1"/>
                  <a:pt x="1" y="0"/>
                  <a:pt x="5" y="0"/>
                </a:cubicBezTo>
                <a:cubicBezTo>
                  <a:pt x="9" y="0"/>
                  <a:pt x="14" y="0"/>
                  <a:pt x="18" y="0"/>
                </a:cubicBezTo>
                <a:cubicBezTo>
                  <a:pt x="22" y="0"/>
                  <a:pt x="23" y="1"/>
                  <a:pt x="23" y="5"/>
                </a:cubicBezTo>
                <a:cubicBezTo>
                  <a:pt x="23" y="19"/>
                  <a:pt x="23" y="33"/>
                  <a:pt x="23" y="47"/>
                </a:cubicBezTo>
                <a:cubicBezTo>
                  <a:pt x="23" y="51"/>
                  <a:pt x="24" y="55"/>
                  <a:pt x="29" y="55"/>
                </a:cubicBezTo>
                <a:cubicBezTo>
                  <a:pt x="34" y="55"/>
                  <a:pt x="35" y="51"/>
                  <a:pt x="35" y="47"/>
                </a:cubicBezTo>
                <a:cubicBezTo>
                  <a:pt x="35" y="33"/>
                  <a:pt x="35" y="20"/>
                  <a:pt x="35" y="6"/>
                </a:cubicBezTo>
                <a:cubicBezTo>
                  <a:pt x="35" y="0"/>
                  <a:pt x="35" y="0"/>
                  <a:pt x="42" y="1"/>
                </a:cubicBezTo>
                <a:cubicBezTo>
                  <a:pt x="42" y="22"/>
                  <a:pt x="42" y="43"/>
                  <a:pt x="42" y="6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8" name="Freeform 81">
            <a:extLst>
              <a:ext uri="{FF2B5EF4-FFF2-40B4-BE49-F238E27FC236}">
                <a16:creationId xmlns:a16="http://schemas.microsoft.com/office/drawing/2014/main" id="{37293E65-6D69-4684-A3B5-31D36E87B412}"/>
              </a:ext>
            </a:extLst>
          </p:cNvPr>
          <p:cNvSpPr/>
          <p:nvPr/>
        </p:nvSpPr>
        <p:spPr bwMode="auto">
          <a:xfrm>
            <a:off x="6402388" y="6078538"/>
            <a:ext cx="261937" cy="404813"/>
          </a:xfrm>
          <a:custGeom>
            <a:avLst/>
            <a:gdLst>
              <a:gd name="T0" fmla="*/ 43 w 43"/>
              <a:gd name="T1" fmla="*/ 66 h 66"/>
              <a:gd name="T2" fmla="*/ 3 w 43"/>
              <a:gd name="T3" fmla="*/ 66 h 66"/>
              <a:gd name="T4" fmla="*/ 0 w 43"/>
              <a:gd name="T5" fmla="*/ 62 h 66"/>
              <a:gd name="T6" fmla="*/ 0 w 43"/>
              <a:gd name="T7" fmla="*/ 4 h 66"/>
              <a:gd name="T8" fmla="*/ 4 w 43"/>
              <a:gd name="T9" fmla="*/ 0 h 66"/>
              <a:gd name="T10" fmla="*/ 8 w 43"/>
              <a:gd name="T11" fmla="*/ 5 h 66"/>
              <a:gd name="T12" fmla="*/ 8 w 43"/>
              <a:gd name="T13" fmla="*/ 47 h 66"/>
              <a:gd name="T14" fmla="*/ 10 w 43"/>
              <a:gd name="T15" fmla="*/ 54 h 66"/>
              <a:gd name="T16" fmla="*/ 16 w 43"/>
              <a:gd name="T17" fmla="*/ 55 h 66"/>
              <a:gd name="T18" fmla="*/ 19 w 43"/>
              <a:gd name="T19" fmla="*/ 49 h 66"/>
              <a:gd name="T20" fmla="*/ 20 w 43"/>
              <a:gd name="T21" fmla="*/ 31 h 66"/>
              <a:gd name="T22" fmla="*/ 20 w 43"/>
              <a:gd name="T23" fmla="*/ 4 h 66"/>
              <a:gd name="T24" fmla="*/ 24 w 43"/>
              <a:gd name="T25" fmla="*/ 0 h 66"/>
              <a:gd name="T26" fmla="*/ 39 w 43"/>
              <a:gd name="T27" fmla="*/ 0 h 66"/>
              <a:gd name="T28" fmla="*/ 43 w 43"/>
              <a:gd name="T29" fmla="*/ 3 h 66"/>
              <a:gd name="T30" fmla="*/ 43 w 43"/>
              <a:gd name="T31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3" h="66">
                <a:moveTo>
                  <a:pt x="43" y="66"/>
                </a:moveTo>
                <a:cubicBezTo>
                  <a:pt x="29" y="66"/>
                  <a:pt x="16" y="66"/>
                  <a:pt x="3" y="66"/>
                </a:cubicBezTo>
                <a:cubicBezTo>
                  <a:pt x="2" y="65"/>
                  <a:pt x="0" y="63"/>
                  <a:pt x="0" y="62"/>
                </a:cubicBezTo>
                <a:cubicBezTo>
                  <a:pt x="0" y="43"/>
                  <a:pt x="0" y="23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8" y="0"/>
                  <a:pt x="8" y="2"/>
                  <a:pt x="8" y="5"/>
                </a:cubicBezTo>
                <a:cubicBezTo>
                  <a:pt x="8" y="19"/>
                  <a:pt x="8" y="33"/>
                  <a:pt x="8" y="47"/>
                </a:cubicBezTo>
                <a:cubicBezTo>
                  <a:pt x="8" y="49"/>
                  <a:pt x="9" y="52"/>
                  <a:pt x="10" y="54"/>
                </a:cubicBezTo>
                <a:cubicBezTo>
                  <a:pt x="11" y="55"/>
                  <a:pt x="15" y="55"/>
                  <a:pt x="16" y="55"/>
                </a:cubicBezTo>
                <a:cubicBezTo>
                  <a:pt x="18" y="54"/>
                  <a:pt x="19" y="51"/>
                  <a:pt x="19" y="49"/>
                </a:cubicBezTo>
                <a:cubicBezTo>
                  <a:pt x="20" y="43"/>
                  <a:pt x="20" y="37"/>
                  <a:pt x="20" y="31"/>
                </a:cubicBezTo>
                <a:cubicBezTo>
                  <a:pt x="20" y="22"/>
                  <a:pt x="20" y="13"/>
                  <a:pt x="20" y="4"/>
                </a:cubicBezTo>
                <a:cubicBezTo>
                  <a:pt x="20" y="1"/>
                  <a:pt x="21" y="0"/>
                  <a:pt x="24" y="0"/>
                </a:cubicBezTo>
                <a:cubicBezTo>
                  <a:pt x="29" y="0"/>
                  <a:pt x="34" y="0"/>
                  <a:pt x="39" y="0"/>
                </a:cubicBezTo>
                <a:cubicBezTo>
                  <a:pt x="40" y="0"/>
                  <a:pt x="43" y="2"/>
                  <a:pt x="43" y="3"/>
                </a:cubicBezTo>
                <a:cubicBezTo>
                  <a:pt x="43" y="24"/>
                  <a:pt x="43" y="44"/>
                  <a:pt x="43" y="6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49" name="Freeform 82">
            <a:extLst>
              <a:ext uri="{FF2B5EF4-FFF2-40B4-BE49-F238E27FC236}">
                <a16:creationId xmlns:a16="http://schemas.microsoft.com/office/drawing/2014/main" id="{D58F3D99-E238-4FFD-8861-0214E64195D3}"/>
              </a:ext>
            </a:extLst>
          </p:cNvPr>
          <p:cNvSpPr/>
          <p:nvPr/>
        </p:nvSpPr>
        <p:spPr bwMode="auto">
          <a:xfrm>
            <a:off x="5580063" y="5557838"/>
            <a:ext cx="420687" cy="207963"/>
          </a:xfrm>
          <a:custGeom>
            <a:avLst/>
            <a:gdLst>
              <a:gd name="T0" fmla="*/ 8 w 69"/>
              <a:gd name="T1" fmla="*/ 34 h 34"/>
              <a:gd name="T2" fmla="*/ 0 w 69"/>
              <a:gd name="T3" fmla="*/ 32 h 34"/>
              <a:gd name="T4" fmla="*/ 8 w 69"/>
              <a:gd name="T5" fmla="*/ 0 h 34"/>
              <a:gd name="T6" fmla="*/ 61 w 69"/>
              <a:gd name="T7" fmla="*/ 0 h 34"/>
              <a:gd name="T8" fmla="*/ 69 w 69"/>
              <a:gd name="T9" fmla="*/ 32 h 34"/>
              <a:gd name="T10" fmla="*/ 63 w 69"/>
              <a:gd name="T11" fmla="*/ 34 h 34"/>
              <a:gd name="T12" fmla="*/ 56 w 69"/>
              <a:gd name="T13" fmla="*/ 21 h 34"/>
              <a:gd name="T14" fmla="*/ 34 w 69"/>
              <a:gd name="T15" fmla="*/ 14 h 34"/>
              <a:gd name="T16" fmla="*/ 16 w 69"/>
              <a:gd name="T17" fmla="*/ 19 h 34"/>
              <a:gd name="T18" fmla="*/ 8 w 69"/>
              <a:gd name="T19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9" h="34">
                <a:moveTo>
                  <a:pt x="8" y="34"/>
                </a:moveTo>
                <a:cubicBezTo>
                  <a:pt x="4" y="33"/>
                  <a:pt x="3" y="33"/>
                  <a:pt x="0" y="32"/>
                </a:cubicBezTo>
                <a:cubicBezTo>
                  <a:pt x="3" y="22"/>
                  <a:pt x="5" y="11"/>
                  <a:pt x="8" y="0"/>
                </a:cubicBezTo>
                <a:cubicBezTo>
                  <a:pt x="26" y="5"/>
                  <a:pt x="43" y="6"/>
                  <a:pt x="61" y="0"/>
                </a:cubicBezTo>
                <a:cubicBezTo>
                  <a:pt x="64" y="11"/>
                  <a:pt x="66" y="21"/>
                  <a:pt x="69" y="32"/>
                </a:cubicBezTo>
                <a:cubicBezTo>
                  <a:pt x="66" y="33"/>
                  <a:pt x="64" y="33"/>
                  <a:pt x="63" y="34"/>
                </a:cubicBezTo>
                <a:cubicBezTo>
                  <a:pt x="60" y="29"/>
                  <a:pt x="59" y="23"/>
                  <a:pt x="56" y="21"/>
                </a:cubicBezTo>
                <a:cubicBezTo>
                  <a:pt x="49" y="17"/>
                  <a:pt x="42" y="14"/>
                  <a:pt x="34" y="14"/>
                </a:cubicBezTo>
                <a:cubicBezTo>
                  <a:pt x="28" y="13"/>
                  <a:pt x="22" y="17"/>
                  <a:pt x="16" y="19"/>
                </a:cubicBezTo>
                <a:cubicBezTo>
                  <a:pt x="9" y="21"/>
                  <a:pt x="8" y="27"/>
                  <a:pt x="8" y="3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0" name="Freeform 83">
            <a:extLst>
              <a:ext uri="{FF2B5EF4-FFF2-40B4-BE49-F238E27FC236}">
                <a16:creationId xmlns:a16="http://schemas.microsoft.com/office/drawing/2014/main" id="{D4089E21-FC68-4573-8991-7B5E6F0A32E8}"/>
              </a:ext>
            </a:extLst>
          </p:cNvPr>
          <p:cNvSpPr/>
          <p:nvPr/>
        </p:nvSpPr>
        <p:spPr bwMode="auto">
          <a:xfrm>
            <a:off x="5646738" y="6262688"/>
            <a:ext cx="287337" cy="128588"/>
          </a:xfrm>
          <a:custGeom>
            <a:avLst/>
            <a:gdLst>
              <a:gd name="T0" fmla="*/ 47 w 47"/>
              <a:gd name="T1" fmla="*/ 21 h 21"/>
              <a:gd name="T2" fmla="*/ 0 w 47"/>
              <a:gd name="T3" fmla="*/ 21 h 21"/>
              <a:gd name="T4" fmla="*/ 26 w 47"/>
              <a:gd name="T5" fmla="*/ 1 h 21"/>
              <a:gd name="T6" fmla="*/ 47 w 47"/>
              <a:gd name="T7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21">
                <a:moveTo>
                  <a:pt x="47" y="21"/>
                </a:moveTo>
                <a:cubicBezTo>
                  <a:pt x="31" y="21"/>
                  <a:pt x="15" y="21"/>
                  <a:pt x="0" y="21"/>
                </a:cubicBezTo>
                <a:cubicBezTo>
                  <a:pt x="1" y="7"/>
                  <a:pt x="10" y="0"/>
                  <a:pt x="26" y="1"/>
                </a:cubicBezTo>
                <a:cubicBezTo>
                  <a:pt x="38" y="2"/>
                  <a:pt x="46" y="9"/>
                  <a:pt x="47" y="2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1" name="Freeform 84">
            <a:extLst>
              <a:ext uri="{FF2B5EF4-FFF2-40B4-BE49-F238E27FC236}">
                <a16:creationId xmlns:a16="http://schemas.microsoft.com/office/drawing/2014/main" id="{CA9C2619-A7E6-4214-A04C-2DD957C4F322}"/>
              </a:ext>
            </a:extLst>
          </p:cNvPr>
          <p:cNvSpPr/>
          <p:nvPr/>
        </p:nvSpPr>
        <p:spPr bwMode="auto">
          <a:xfrm>
            <a:off x="6103938" y="6157913"/>
            <a:ext cx="219075" cy="130175"/>
          </a:xfrm>
          <a:custGeom>
            <a:avLst/>
            <a:gdLst>
              <a:gd name="T0" fmla="*/ 0 w 36"/>
              <a:gd name="T1" fmla="*/ 21 h 21"/>
              <a:gd name="T2" fmla="*/ 9 w 36"/>
              <a:gd name="T3" fmla="*/ 0 h 21"/>
              <a:gd name="T4" fmla="*/ 34 w 36"/>
              <a:gd name="T5" fmla="*/ 14 h 21"/>
              <a:gd name="T6" fmla="*/ 36 w 36"/>
              <a:gd name="T7" fmla="*/ 21 h 21"/>
              <a:gd name="T8" fmla="*/ 0 w 36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21">
                <a:moveTo>
                  <a:pt x="0" y="21"/>
                </a:moveTo>
                <a:cubicBezTo>
                  <a:pt x="3" y="14"/>
                  <a:pt x="6" y="8"/>
                  <a:pt x="9" y="0"/>
                </a:cubicBezTo>
                <a:cubicBezTo>
                  <a:pt x="18" y="5"/>
                  <a:pt x="26" y="9"/>
                  <a:pt x="34" y="14"/>
                </a:cubicBezTo>
                <a:cubicBezTo>
                  <a:pt x="35" y="15"/>
                  <a:pt x="35" y="19"/>
                  <a:pt x="36" y="21"/>
                </a:cubicBezTo>
                <a:cubicBezTo>
                  <a:pt x="24" y="21"/>
                  <a:pt x="12" y="21"/>
                  <a:pt x="0" y="2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2" name="Freeform 85">
            <a:extLst>
              <a:ext uri="{FF2B5EF4-FFF2-40B4-BE49-F238E27FC236}">
                <a16:creationId xmlns:a16="http://schemas.microsoft.com/office/drawing/2014/main" id="{4DB2A748-C0A5-4416-A827-CBADEF8BBD58}"/>
              </a:ext>
            </a:extLst>
          </p:cNvPr>
          <p:cNvSpPr/>
          <p:nvPr/>
        </p:nvSpPr>
        <p:spPr bwMode="auto">
          <a:xfrm>
            <a:off x="5257800" y="6157913"/>
            <a:ext cx="219075" cy="130175"/>
          </a:xfrm>
          <a:custGeom>
            <a:avLst/>
            <a:gdLst>
              <a:gd name="T0" fmla="*/ 1 w 36"/>
              <a:gd name="T1" fmla="*/ 21 h 21"/>
              <a:gd name="T2" fmla="*/ 5 w 36"/>
              <a:gd name="T3" fmla="*/ 12 h 21"/>
              <a:gd name="T4" fmla="*/ 27 w 36"/>
              <a:gd name="T5" fmla="*/ 0 h 21"/>
              <a:gd name="T6" fmla="*/ 36 w 36"/>
              <a:gd name="T7" fmla="*/ 21 h 21"/>
              <a:gd name="T8" fmla="*/ 1 w 36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21">
                <a:moveTo>
                  <a:pt x="1" y="21"/>
                </a:moveTo>
                <a:cubicBezTo>
                  <a:pt x="0" y="17"/>
                  <a:pt x="1" y="14"/>
                  <a:pt x="5" y="12"/>
                </a:cubicBezTo>
                <a:cubicBezTo>
                  <a:pt x="12" y="9"/>
                  <a:pt x="19" y="5"/>
                  <a:pt x="27" y="0"/>
                </a:cubicBezTo>
                <a:cubicBezTo>
                  <a:pt x="30" y="7"/>
                  <a:pt x="33" y="14"/>
                  <a:pt x="36" y="21"/>
                </a:cubicBezTo>
                <a:cubicBezTo>
                  <a:pt x="24" y="21"/>
                  <a:pt x="13" y="21"/>
                  <a:pt x="1" y="2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3" name="Freeform 86">
            <a:extLst>
              <a:ext uri="{FF2B5EF4-FFF2-40B4-BE49-F238E27FC236}">
                <a16:creationId xmlns:a16="http://schemas.microsoft.com/office/drawing/2014/main" id="{960FF8FD-8AC3-4BB4-A386-5EDC9B21C6DA}"/>
              </a:ext>
            </a:extLst>
          </p:cNvPr>
          <p:cNvSpPr/>
          <p:nvPr/>
        </p:nvSpPr>
        <p:spPr bwMode="auto">
          <a:xfrm>
            <a:off x="5702300" y="5729288"/>
            <a:ext cx="169862" cy="141288"/>
          </a:xfrm>
          <a:custGeom>
            <a:avLst/>
            <a:gdLst>
              <a:gd name="T0" fmla="*/ 0 w 28"/>
              <a:gd name="T1" fmla="*/ 23 h 23"/>
              <a:gd name="T2" fmla="*/ 3 w 28"/>
              <a:gd name="T3" fmla="*/ 6 h 23"/>
              <a:gd name="T4" fmla="*/ 6 w 28"/>
              <a:gd name="T5" fmla="*/ 3 h 23"/>
              <a:gd name="T6" fmla="*/ 23 w 28"/>
              <a:gd name="T7" fmla="*/ 3 h 23"/>
              <a:gd name="T8" fmla="*/ 26 w 28"/>
              <a:gd name="T9" fmla="*/ 7 h 23"/>
              <a:gd name="T10" fmla="*/ 28 w 28"/>
              <a:gd name="T11" fmla="*/ 22 h 23"/>
              <a:gd name="T12" fmla="*/ 0 w 28"/>
              <a:gd name="T1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23">
                <a:moveTo>
                  <a:pt x="0" y="23"/>
                </a:moveTo>
                <a:cubicBezTo>
                  <a:pt x="1" y="16"/>
                  <a:pt x="2" y="11"/>
                  <a:pt x="3" y="6"/>
                </a:cubicBezTo>
                <a:cubicBezTo>
                  <a:pt x="3" y="5"/>
                  <a:pt x="5" y="4"/>
                  <a:pt x="6" y="3"/>
                </a:cubicBezTo>
                <a:cubicBezTo>
                  <a:pt x="11" y="0"/>
                  <a:pt x="17" y="0"/>
                  <a:pt x="23" y="3"/>
                </a:cubicBezTo>
                <a:cubicBezTo>
                  <a:pt x="24" y="4"/>
                  <a:pt x="26" y="5"/>
                  <a:pt x="26" y="7"/>
                </a:cubicBezTo>
                <a:cubicBezTo>
                  <a:pt x="27" y="12"/>
                  <a:pt x="28" y="16"/>
                  <a:pt x="28" y="22"/>
                </a:cubicBezTo>
                <a:cubicBezTo>
                  <a:pt x="19" y="18"/>
                  <a:pt x="10" y="18"/>
                  <a:pt x="0" y="2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4" name="Freeform 87">
            <a:extLst>
              <a:ext uri="{FF2B5EF4-FFF2-40B4-BE49-F238E27FC236}">
                <a16:creationId xmlns:a16="http://schemas.microsoft.com/office/drawing/2014/main" id="{AF5469A7-95A7-48B7-8561-EFBCE3A50C41}"/>
              </a:ext>
            </a:extLst>
          </p:cNvPr>
          <p:cNvSpPr/>
          <p:nvPr/>
        </p:nvSpPr>
        <p:spPr bwMode="auto">
          <a:xfrm>
            <a:off x="5695950" y="5900738"/>
            <a:ext cx="188912" cy="68263"/>
          </a:xfrm>
          <a:custGeom>
            <a:avLst/>
            <a:gdLst>
              <a:gd name="T0" fmla="*/ 31 w 31"/>
              <a:gd name="T1" fmla="*/ 11 h 11"/>
              <a:gd name="T2" fmla="*/ 0 w 31"/>
              <a:gd name="T3" fmla="*/ 11 h 11"/>
              <a:gd name="T4" fmla="*/ 14 w 31"/>
              <a:gd name="T5" fmla="*/ 0 h 11"/>
              <a:gd name="T6" fmla="*/ 31 w 31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11">
                <a:moveTo>
                  <a:pt x="31" y="11"/>
                </a:moveTo>
                <a:cubicBezTo>
                  <a:pt x="21" y="11"/>
                  <a:pt x="10" y="11"/>
                  <a:pt x="0" y="11"/>
                </a:cubicBezTo>
                <a:cubicBezTo>
                  <a:pt x="2" y="4"/>
                  <a:pt x="7" y="1"/>
                  <a:pt x="14" y="0"/>
                </a:cubicBezTo>
                <a:cubicBezTo>
                  <a:pt x="22" y="0"/>
                  <a:pt x="29" y="3"/>
                  <a:pt x="31" y="1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5" name="Freeform 88">
            <a:extLst>
              <a:ext uri="{FF2B5EF4-FFF2-40B4-BE49-F238E27FC236}">
                <a16:creationId xmlns:a16="http://schemas.microsoft.com/office/drawing/2014/main" id="{4519D1F9-BDF3-4394-9E74-73C7D91B58B1}"/>
              </a:ext>
            </a:extLst>
          </p:cNvPr>
          <p:cNvSpPr/>
          <p:nvPr/>
        </p:nvSpPr>
        <p:spPr bwMode="auto">
          <a:xfrm>
            <a:off x="5964238" y="5821363"/>
            <a:ext cx="66675" cy="92075"/>
          </a:xfrm>
          <a:custGeom>
            <a:avLst/>
            <a:gdLst>
              <a:gd name="T0" fmla="*/ 0 w 11"/>
              <a:gd name="T1" fmla="*/ 2 h 15"/>
              <a:gd name="T2" fmla="*/ 11 w 11"/>
              <a:gd name="T3" fmla="*/ 0 h 15"/>
              <a:gd name="T4" fmla="*/ 2 w 11"/>
              <a:gd name="T5" fmla="*/ 15 h 15"/>
              <a:gd name="T6" fmla="*/ 0 w 11"/>
              <a:gd name="T7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5">
                <a:moveTo>
                  <a:pt x="0" y="2"/>
                </a:moveTo>
                <a:cubicBezTo>
                  <a:pt x="4" y="2"/>
                  <a:pt x="7" y="1"/>
                  <a:pt x="11" y="0"/>
                </a:cubicBezTo>
                <a:cubicBezTo>
                  <a:pt x="8" y="5"/>
                  <a:pt x="6" y="9"/>
                  <a:pt x="2" y="15"/>
                </a:cubicBezTo>
                <a:cubicBezTo>
                  <a:pt x="1" y="10"/>
                  <a:pt x="1" y="6"/>
                  <a:pt x="0" y="2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  <p:sp>
        <p:nvSpPr>
          <p:cNvPr id="156" name="Freeform 89">
            <a:extLst>
              <a:ext uri="{FF2B5EF4-FFF2-40B4-BE49-F238E27FC236}">
                <a16:creationId xmlns:a16="http://schemas.microsoft.com/office/drawing/2014/main" id="{4FF5F695-5517-4782-BBCA-181AD1290DC2}"/>
              </a:ext>
            </a:extLst>
          </p:cNvPr>
          <p:cNvSpPr/>
          <p:nvPr/>
        </p:nvSpPr>
        <p:spPr bwMode="auto">
          <a:xfrm>
            <a:off x="5543550" y="5821363"/>
            <a:ext cx="73025" cy="85725"/>
          </a:xfrm>
          <a:custGeom>
            <a:avLst/>
            <a:gdLst>
              <a:gd name="T0" fmla="*/ 9 w 12"/>
              <a:gd name="T1" fmla="*/ 14 h 14"/>
              <a:gd name="T2" fmla="*/ 0 w 12"/>
              <a:gd name="T3" fmla="*/ 0 h 14"/>
              <a:gd name="T4" fmla="*/ 12 w 12"/>
              <a:gd name="T5" fmla="*/ 2 h 14"/>
              <a:gd name="T6" fmla="*/ 10 w 12"/>
              <a:gd name="T7" fmla="*/ 14 h 14"/>
              <a:gd name="T8" fmla="*/ 9 w 12"/>
              <a:gd name="T9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4">
                <a:moveTo>
                  <a:pt x="9" y="14"/>
                </a:moveTo>
                <a:cubicBezTo>
                  <a:pt x="6" y="9"/>
                  <a:pt x="4" y="5"/>
                  <a:pt x="0" y="0"/>
                </a:cubicBezTo>
                <a:cubicBezTo>
                  <a:pt x="5" y="1"/>
                  <a:pt x="8" y="1"/>
                  <a:pt x="12" y="2"/>
                </a:cubicBezTo>
                <a:cubicBezTo>
                  <a:pt x="11" y="6"/>
                  <a:pt x="10" y="10"/>
                  <a:pt x="10" y="14"/>
                </a:cubicBezTo>
                <a:cubicBezTo>
                  <a:pt x="9" y="14"/>
                  <a:pt x="9" y="14"/>
                  <a:pt x="9" y="14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LID4096"/>
          </a:p>
        </p:txBody>
      </p:sp>
    </p:spTree>
    <p:extLst>
      <p:ext uri="{BB962C8B-B14F-4D97-AF65-F5344CB8AC3E}">
        <p14:creationId xmlns:p14="http://schemas.microsoft.com/office/powerpoint/2010/main" val="12206306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CCA0463-681F-534C-2216-42A8A2D64429}"/>
              </a:ext>
            </a:extLst>
          </p:cNvPr>
          <p:cNvSpPr/>
          <p:nvPr/>
        </p:nvSpPr>
        <p:spPr>
          <a:xfrm>
            <a:off x="4283269" y="1538649"/>
            <a:ext cx="523146" cy="52469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5A774EAB-3723-BDDA-533F-5D8B72DD8BFE}"/>
              </a:ext>
            </a:extLst>
          </p:cNvPr>
          <p:cNvSpPr/>
          <p:nvPr/>
        </p:nvSpPr>
        <p:spPr>
          <a:xfrm>
            <a:off x="3444526" y="1609177"/>
            <a:ext cx="523146" cy="383618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381EE90F-3747-31FD-7C58-B52915C65188}"/>
              </a:ext>
            </a:extLst>
          </p:cNvPr>
          <p:cNvSpPr/>
          <p:nvPr/>
        </p:nvSpPr>
        <p:spPr>
          <a:xfrm>
            <a:off x="4285353" y="4566703"/>
            <a:ext cx="313136" cy="70790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1DA10108-F01F-2A28-5FD5-ABF4E5652591}"/>
              </a:ext>
            </a:extLst>
          </p:cNvPr>
          <p:cNvSpPr/>
          <p:nvPr/>
        </p:nvSpPr>
        <p:spPr>
          <a:xfrm rot="18900010">
            <a:off x="7756937" y="3701055"/>
            <a:ext cx="225664" cy="502737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C673D2A6-BE30-92D5-8F89-5EE097BBDD2B}"/>
              </a:ext>
            </a:extLst>
          </p:cNvPr>
          <p:cNvSpPr/>
          <p:nvPr/>
        </p:nvSpPr>
        <p:spPr>
          <a:xfrm flipH="1">
            <a:off x="3438226" y="4688400"/>
            <a:ext cx="464487" cy="464487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46D8BDE3-C320-EC0F-2C6C-4854FE1AF19A}"/>
              </a:ext>
            </a:extLst>
          </p:cNvPr>
          <p:cNvSpPr/>
          <p:nvPr/>
        </p:nvSpPr>
        <p:spPr>
          <a:xfrm>
            <a:off x="5916606" y="3688998"/>
            <a:ext cx="460784" cy="453386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FB61683C-EF74-47EA-2756-A4B5D1EDEE6A}"/>
              </a:ext>
            </a:extLst>
          </p:cNvPr>
          <p:cNvSpPr/>
          <p:nvPr/>
        </p:nvSpPr>
        <p:spPr>
          <a:xfrm>
            <a:off x="9234900" y="3647063"/>
            <a:ext cx="464487" cy="46313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4E7A475A-EB41-A3F4-4BFA-A84F8A66DBC4}"/>
              </a:ext>
            </a:extLst>
          </p:cNvPr>
          <p:cNvSpPr/>
          <p:nvPr/>
        </p:nvSpPr>
        <p:spPr>
          <a:xfrm>
            <a:off x="5122029" y="1565212"/>
            <a:ext cx="471565" cy="47156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54A91BA3-8375-5813-C54D-7F5AECC34955}"/>
              </a:ext>
            </a:extLst>
          </p:cNvPr>
          <p:cNvSpPr/>
          <p:nvPr/>
        </p:nvSpPr>
        <p:spPr>
          <a:xfrm rot="5400013">
            <a:off x="5908885" y="1565218"/>
            <a:ext cx="472196" cy="471565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50785132-2339-8005-CDA7-B91CFF1902EF}"/>
              </a:ext>
            </a:extLst>
          </p:cNvPr>
          <p:cNvSpPr/>
          <p:nvPr/>
        </p:nvSpPr>
        <p:spPr>
          <a:xfrm>
            <a:off x="4981129" y="4665486"/>
            <a:ext cx="513188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8E7A03D7-0774-A415-8E31-E59DCEEDD6E4}"/>
              </a:ext>
            </a:extLst>
          </p:cNvPr>
          <p:cNvSpPr/>
          <p:nvPr/>
        </p:nvSpPr>
        <p:spPr>
          <a:xfrm rot="16200004">
            <a:off x="6696554" y="1517105"/>
            <a:ext cx="567403" cy="567769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CA96782C-E00F-572F-BBEF-8B6B33508D37}"/>
              </a:ext>
            </a:extLst>
          </p:cNvPr>
          <p:cNvSpPr/>
          <p:nvPr/>
        </p:nvSpPr>
        <p:spPr>
          <a:xfrm>
            <a:off x="7579754" y="1470801"/>
            <a:ext cx="473302" cy="660388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EBEA6B-974B-D1BA-B398-99CC07FBBDE1}"/>
              </a:ext>
            </a:extLst>
          </p:cNvPr>
          <p:cNvSpPr/>
          <p:nvPr/>
        </p:nvSpPr>
        <p:spPr>
          <a:xfrm>
            <a:off x="5876949" y="4647454"/>
            <a:ext cx="385794" cy="546399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6D394EA0-62C2-1316-AED1-79440EC6CBCB}"/>
              </a:ext>
            </a:extLst>
          </p:cNvPr>
          <p:cNvSpPr/>
          <p:nvPr/>
        </p:nvSpPr>
        <p:spPr>
          <a:xfrm rot="20700014">
            <a:off x="4308727" y="3680714"/>
            <a:ext cx="548676" cy="4699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2C02310D-19CC-A007-303B-9E69C5741FEE}"/>
              </a:ext>
            </a:extLst>
          </p:cNvPr>
          <p:cNvSpPr/>
          <p:nvPr/>
        </p:nvSpPr>
        <p:spPr>
          <a:xfrm>
            <a:off x="2572380" y="3591742"/>
            <a:ext cx="527343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C223E175-5801-D558-01B8-CE571330EE65}"/>
              </a:ext>
            </a:extLst>
          </p:cNvPr>
          <p:cNvSpPr/>
          <p:nvPr/>
        </p:nvSpPr>
        <p:spPr>
          <a:xfrm>
            <a:off x="2547436" y="4659908"/>
            <a:ext cx="508150" cy="50815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D6A2FB34-9160-542C-B79D-BB8F357B3A4F}"/>
              </a:ext>
            </a:extLst>
          </p:cNvPr>
          <p:cNvSpPr/>
          <p:nvPr/>
        </p:nvSpPr>
        <p:spPr>
          <a:xfrm rot="18805988">
            <a:off x="8297901" y="1585831"/>
            <a:ext cx="551849" cy="54608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0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1BDB6EF9-1BC1-B55D-75BD-382B859ABE69}"/>
              </a:ext>
            </a:extLst>
          </p:cNvPr>
          <p:cNvSpPr/>
          <p:nvPr/>
        </p:nvSpPr>
        <p:spPr>
          <a:xfrm>
            <a:off x="9104022" y="1585923"/>
            <a:ext cx="544580" cy="547058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FD5E3605-FF32-FCDD-03FB-EA264EE8F91F}"/>
              </a:ext>
            </a:extLst>
          </p:cNvPr>
          <p:cNvSpPr/>
          <p:nvPr/>
        </p:nvSpPr>
        <p:spPr>
          <a:xfrm>
            <a:off x="7534683" y="4624520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01D86ECF-A642-99A6-1DCB-0337494F58AF}"/>
              </a:ext>
            </a:extLst>
          </p:cNvPr>
          <p:cNvSpPr/>
          <p:nvPr/>
        </p:nvSpPr>
        <p:spPr>
          <a:xfrm>
            <a:off x="6659639" y="4624520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6141AC1C-25E8-C906-C9C7-7C9B219EC829}"/>
              </a:ext>
            </a:extLst>
          </p:cNvPr>
          <p:cNvSpPr/>
          <p:nvPr/>
        </p:nvSpPr>
        <p:spPr>
          <a:xfrm>
            <a:off x="8409718" y="4624520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2A6BD90C-9306-4DAD-94C8-7BA8A218E655}"/>
              </a:ext>
            </a:extLst>
          </p:cNvPr>
          <p:cNvSpPr/>
          <p:nvPr/>
        </p:nvSpPr>
        <p:spPr>
          <a:xfrm>
            <a:off x="9284753" y="4624520"/>
            <a:ext cx="478148" cy="56933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52D3CD29-5535-629D-1507-1D9DBFB8F876}"/>
              </a:ext>
            </a:extLst>
          </p:cNvPr>
          <p:cNvSpPr/>
          <p:nvPr/>
        </p:nvSpPr>
        <p:spPr>
          <a:xfrm>
            <a:off x="2522390" y="1525262"/>
            <a:ext cx="604244" cy="616479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0737B35A-1807-83CC-3820-873320DC6A46}"/>
              </a:ext>
            </a:extLst>
          </p:cNvPr>
          <p:cNvGrpSpPr/>
          <p:nvPr/>
        </p:nvGrpSpPr>
        <p:grpSpPr>
          <a:xfrm>
            <a:off x="7539008" y="5466399"/>
            <a:ext cx="404156" cy="560235"/>
            <a:chOff x="9367808" y="5419904"/>
            <a:chExt cx="404156" cy="560235"/>
          </a:xfrm>
          <a:solidFill>
            <a:srgbClr val="C00000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87D2A2CE-8332-3E86-26CF-937EB287F007}"/>
                </a:ext>
              </a:extLst>
            </p:cNvPr>
            <p:cNvSpPr/>
            <p:nvPr/>
          </p:nvSpPr>
          <p:spPr>
            <a:xfrm>
              <a:off x="9587996" y="5421322"/>
              <a:ext cx="183968" cy="2188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086D0EC9-D371-8E57-0BFF-748C3C5774EA}"/>
                </a:ext>
              </a:extLst>
            </p:cNvPr>
            <p:cNvSpPr/>
            <p:nvPr/>
          </p:nvSpPr>
          <p:spPr>
            <a:xfrm>
              <a:off x="9551721" y="5563429"/>
              <a:ext cx="39063" cy="111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2A772A32-0463-2777-AD60-480570BD3202}"/>
                </a:ext>
              </a:extLst>
            </p:cNvPr>
            <p:cNvSpPr/>
            <p:nvPr/>
          </p:nvSpPr>
          <p:spPr>
            <a:xfrm>
              <a:off x="9369189" y="5419904"/>
              <a:ext cx="182587" cy="2174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3FCE0742-F8EC-E5F5-9946-35C3D9EA5DC8}"/>
                </a:ext>
              </a:extLst>
            </p:cNvPr>
            <p:cNvSpPr/>
            <p:nvPr/>
          </p:nvSpPr>
          <p:spPr>
            <a:xfrm>
              <a:off x="9367808" y="5677729"/>
              <a:ext cx="404155" cy="302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95FA4A27-685F-D2BD-209C-E127BFBDDFEF}"/>
              </a:ext>
            </a:extLst>
          </p:cNvPr>
          <p:cNvGrpSpPr/>
          <p:nvPr/>
        </p:nvGrpSpPr>
        <p:grpSpPr>
          <a:xfrm>
            <a:off x="2485000" y="2447398"/>
            <a:ext cx="644195" cy="641012"/>
            <a:chOff x="4313800" y="2400903"/>
            <a:chExt cx="644195" cy="641012"/>
          </a:xfrm>
          <a:solidFill>
            <a:srgbClr val="C00000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CF44D39B-AB57-6BA8-D97E-DEF83728CDA3}"/>
                </a:ext>
              </a:extLst>
            </p:cNvPr>
            <p:cNvSpPr/>
            <p:nvPr/>
          </p:nvSpPr>
          <p:spPr>
            <a:xfrm>
              <a:off x="4313800" y="2400903"/>
              <a:ext cx="515054" cy="5134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994F8ABB-34EF-A952-1E73-4461C9E9A6E7}"/>
                </a:ext>
              </a:extLst>
            </p:cNvPr>
            <p:cNvSpPr/>
            <p:nvPr/>
          </p:nvSpPr>
          <p:spPr>
            <a:xfrm>
              <a:off x="4399882" y="2658956"/>
              <a:ext cx="558113" cy="3829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4683D204-A744-5623-18C2-E440A07A1F22}"/>
              </a:ext>
            </a:extLst>
          </p:cNvPr>
          <p:cNvGrpSpPr/>
          <p:nvPr/>
        </p:nvGrpSpPr>
        <p:grpSpPr>
          <a:xfrm>
            <a:off x="2571082" y="5665418"/>
            <a:ext cx="495403" cy="442076"/>
            <a:chOff x="4399882" y="5618923"/>
            <a:chExt cx="495403" cy="442076"/>
          </a:xfrm>
          <a:solidFill>
            <a:srgbClr val="C00000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0AFDF807-FDA4-1852-91D9-86CDFD045D2D}"/>
                </a:ext>
              </a:extLst>
            </p:cNvPr>
            <p:cNvSpPr/>
            <p:nvPr/>
          </p:nvSpPr>
          <p:spPr>
            <a:xfrm>
              <a:off x="4525246" y="5618923"/>
              <a:ext cx="370039" cy="3661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5224C291-A6B5-D01A-5CB7-A7D98526F482}"/>
                </a:ext>
              </a:extLst>
            </p:cNvPr>
            <p:cNvSpPr/>
            <p:nvPr/>
          </p:nvSpPr>
          <p:spPr>
            <a:xfrm>
              <a:off x="4475814" y="5848831"/>
              <a:ext cx="182011" cy="182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8B7AD01F-2A83-823D-B36A-87C57D886CBE}"/>
                </a:ext>
              </a:extLst>
            </p:cNvPr>
            <p:cNvSpPr/>
            <p:nvPr/>
          </p:nvSpPr>
          <p:spPr>
            <a:xfrm>
              <a:off x="4399882" y="5991066"/>
              <a:ext cx="119347" cy="69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04C22CBC-5F60-84D2-7994-7EF2AE77B155}"/>
              </a:ext>
            </a:extLst>
          </p:cNvPr>
          <p:cNvGrpSpPr/>
          <p:nvPr/>
        </p:nvGrpSpPr>
        <p:grpSpPr>
          <a:xfrm>
            <a:off x="6603906" y="5548448"/>
            <a:ext cx="496546" cy="485829"/>
            <a:chOff x="8432706" y="5501953"/>
            <a:chExt cx="496546" cy="485829"/>
          </a:xfrm>
          <a:solidFill>
            <a:srgbClr val="C00000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75196132-FBAB-B1A7-18F9-68DCAA128150}"/>
                </a:ext>
              </a:extLst>
            </p:cNvPr>
            <p:cNvSpPr/>
            <p:nvPr/>
          </p:nvSpPr>
          <p:spPr>
            <a:xfrm>
              <a:off x="8586947" y="5501953"/>
              <a:ext cx="162735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CAAE97A8-E106-4445-B34F-63E220C5CD38}"/>
                </a:ext>
              </a:extLst>
            </p:cNvPr>
            <p:cNvSpPr/>
            <p:nvPr/>
          </p:nvSpPr>
          <p:spPr>
            <a:xfrm>
              <a:off x="8765328" y="5679118"/>
              <a:ext cx="163924" cy="1612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40B454B0-8AEF-B8AF-F0C3-EB536F89E22A}"/>
                </a:ext>
              </a:extLst>
            </p:cNvPr>
            <p:cNvSpPr/>
            <p:nvPr/>
          </p:nvSpPr>
          <p:spPr>
            <a:xfrm>
              <a:off x="8432706" y="5598093"/>
              <a:ext cx="401357" cy="3896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52F7704-10DB-83FF-593A-E4CF5A7696F6}"/>
              </a:ext>
            </a:extLst>
          </p:cNvPr>
          <p:cNvGrpSpPr/>
          <p:nvPr/>
        </p:nvGrpSpPr>
        <p:grpSpPr>
          <a:xfrm>
            <a:off x="3456752" y="5589222"/>
            <a:ext cx="469681" cy="475698"/>
            <a:chOff x="5285552" y="5542727"/>
            <a:chExt cx="469681" cy="475698"/>
          </a:xfrm>
          <a:solidFill>
            <a:srgbClr val="C00000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B2078F4D-E12A-9E71-58A2-01A742459949}"/>
                </a:ext>
              </a:extLst>
            </p:cNvPr>
            <p:cNvSpPr/>
            <p:nvPr/>
          </p:nvSpPr>
          <p:spPr>
            <a:xfrm>
              <a:off x="5285552" y="5542727"/>
              <a:ext cx="469681" cy="475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2455055B-8312-B6BB-CC48-962ECB979081}"/>
                </a:ext>
              </a:extLst>
            </p:cNvPr>
            <p:cNvSpPr/>
            <p:nvPr/>
          </p:nvSpPr>
          <p:spPr>
            <a:xfrm>
              <a:off x="5463933" y="5733461"/>
              <a:ext cx="96441" cy="9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335D9F89-F569-ABE4-7BE5-2D42D290815B}"/>
              </a:ext>
            </a:extLst>
          </p:cNvPr>
          <p:cNvGrpSpPr/>
          <p:nvPr/>
        </p:nvGrpSpPr>
        <p:grpSpPr>
          <a:xfrm>
            <a:off x="8392436" y="5611176"/>
            <a:ext cx="486936" cy="443557"/>
            <a:chOff x="10221236" y="5564681"/>
            <a:chExt cx="486936" cy="443557"/>
          </a:xfrm>
          <a:solidFill>
            <a:srgbClr val="C00000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80F96F47-18F6-B51F-8C7D-AFBB7AC4BAEA}"/>
                </a:ext>
              </a:extLst>
            </p:cNvPr>
            <p:cNvSpPr/>
            <p:nvPr/>
          </p:nvSpPr>
          <p:spPr>
            <a:xfrm>
              <a:off x="10221236" y="5564681"/>
              <a:ext cx="459248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3F3A2015-41D0-7BD2-18DC-09EAF88693E4}"/>
                </a:ext>
              </a:extLst>
            </p:cNvPr>
            <p:cNvSpPr/>
            <p:nvPr/>
          </p:nvSpPr>
          <p:spPr>
            <a:xfrm>
              <a:off x="10583997" y="5722562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5975304B-511C-18A3-87CA-C1897C87D981}"/>
                </a:ext>
              </a:extLst>
            </p:cNvPr>
            <p:cNvSpPr/>
            <p:nvPr/>
          </p:nvSpPr>
          <p:spPr>
            <a:xfrm>
              <a:off x="10647886" y="5723778"/>
              <a:ext cx="60286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4E596A7A-A462-163E-21DE-EC82C994E1B6}"/>
                </a:ext>
              </a:extLst>
            </p:cNvPr>
            <p:cNvSpPr/>
            <p:nvPr/>
          </p:nvSpPr>
          <p:spPr>
            <a:xfrm>
              <a:off x="10255023" y="5722562"/>
              <a:ext cx="297692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0675B177-2D9A-43ED-F290-C3DF4925E9C0}"/>
                </a:ext>
              </a:extLst>
            </p:cNvPr>
            <p:cNvSpPr/>
            <p:nvPr/>
          </p:nvSpPr>
          <p:spPr>
            <a:xfrm>
              <a:off x="10318857" y="5880433"/>
              <a:ext cx="3258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36732348-A902-7AEC-B631-7E82C6D58BF3}"/>
                </a:ext>
              </a:extLst>
            </p:cNvPr>
            <p:cNvSpPr/>
            <p:nvPr/>
          </p:nvSpPr>
          <p:spPr>
            <a:xfrm>
              <a:off x="10382746" y="5882847"/>
              <a:ext cx="291693" cy="1253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AD4DED55-067B-AE59-2844-D253544A10FE}"/>
                </a:ext>
              </a:extLst>
            </p:cNvPr>
            <p:cNvSpPr/>
            <p:nvPr/>
          </p:nvSpPr>
          <p:spPr>
            <a:xfrm>
              <a:off x="10221236" y="5881649"/>
              <a:ext cx="66339" cy="126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3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5A5C3138-FF59-9C31-274C-D9E2452EDC46}"/>
              </a:ext>
            </a:extLst>
          </p:cNvPr>
          <p:cNvSpPr/>
          <p:nvPr/>
        </p:nvSpPr>
        <p:spPr>
          <a:xfrm>
            <a:off x="4248668" y="5590099"/>
            <a:ext cx="412220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405AEF1C-5C4F-68B2-4E6E-7DB4695435DB}"/>
              </a:ext>
            </a:extLst>
          </p:cNvPr>
          <p:cNvGrpSpPr/>
          <p:nvPr/>
        </p:nvGrpSpPr>
        <p:grpSpPr>
          <a:xfrm>
            <a:off x="9276469" y="5567578"/>
            <a:ext cx="476109" cy="484540"/>
            <a:chOff x="11105269" y="5521083"/>
            <a:chExt cx="476109" cy="484540"/>
          </a:xfrm>
          <a:solidFill>
            <a:srgbClr val="C00000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A571E548-C600-EBA5-D3A9-9D3E771FCB42}"/>
                </a:ext>
              </a:extLst>
            </p:cNvPr>
            <p:cNvSpPr/>
            <p:nvPr/>
          </p:nvSpPr>
          <p:spPr>
            <a:xfrm>
              <a:off x="11105269" y="5521083"/>
              <a:ext cx="476109" cy="2057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61DF6EC9-D4B4-88A3-D9FC-DA9533EC3747}"/>
                </a:ext>
              </a:extLst>
            </p:cNvPr>
            <p:cNvSpPr/>
            <p:nvPr/>
          </p:nvSpPr>
          <p:spPr>
            <a:xfrm>
              <a:off x="11196873" y="5713930"/>
              <a:ext cx="283235" cy="2916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95DE1E40-FD5A-39D3-FBBE-490535A0F84E}"/>
                </a:ext>
              </a:extLst>
            </p:cNvPr>
            <p:cNvSpPr/>
            <p:nvPr/>
          </p:nvSpPr>
          <p:spPr>
            <a:xfrm>
              <a:off x="11292099" y="5648824"/>
              <a:ext cx="102449" cy="313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6F0F21DB-E4FD-6BC5-9790-ED1C5AA44F77}"/>
              </a:ext>
            </a:extLst>
          </p:cNvPr>
          <p:cNvGrpSpPr/>
          <p:nvPr/>
        </p:nvGrpSpPr>
        <p:grpSpPr>
          <a:xfrm>
            <a:off x="5006202" y="5591297"/>
            <a:ext cx="486945" cy="484531"/>
            <a:chOff x="6835002" y="5544802"/>
            <a:chExt cx="486945" cy="484531"/>
          </a:xfrm>
          <a:solidFill>
            <a:srgbClr val="C00000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3C89B266-1FF7-B8AB-4C89-663A5F092075}"/>
                </a:ext>
              </a:extLst>
            </p:cNvPr>
            <p:cNvSpPr/>
            <p:nvPr/>
          </p:nvSpPr>
          <p:spPr>
            <a:xfrm>
              <a:off x="6936263" y="5744873"/>
              <a:ext cx="285649" cy="284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6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E21F4CC3-3E9A-8098-D1CD-4BA03D222E3D}"/>
                </a:ext>
              </a:extLst>
            </p:cNvPr>
            <p:cNvSpPr/>
            <p:nvPr/>
          </p:nvSpPr>
          <p:spPr>
            <a:xfrm>
              <a:off x="7090504" y="5547673"/>
              <a:ext cx="231443" cy="2261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861B8652-4FB9-FCD5-56F7-39C5D98234B4}"/>
                </a:ext>
              </a:extLst>
            </p:cNvPr>
            <p:cNvSpPr/>
            <p:nvPr/>
          </p:nvSpPr>
          <p:spPr>
            <a:xfrm>
              <a:off x="6965176" y="5544802"/>
              <a:ext cx="226615" cy="1374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85A416AF-BF05-FC30-C3F4-E27B3FAB759A}"/>
                </a:ext>
              </a:extLst>
            </p:cNvPr>
            <p:cNvSpPr/>
            <p:nvPr/>
          </p:nvSpPr>
          <p:spPr>
            <a:xfrm>
              <a:off x="6835002" y="5547673"/>
              <a:ext cx="227804" cy="2249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9A6F89D5-1CB2-9A31-F005-CDBA720D1D7B}"/>
              </a:ext>
            </a:extLst>
          </p:cNvPr>
          <p:cNvGrpSpPr/>
          <p:nvPr/>
        </p:nvGrpSpPr>
        <p:grpSpPr>
          <a:xfrm>
            <a:off x="5815254" y="5637822"/>
            <a:ext cx="483342" cy="378488"/>
            <a:chOff x="7644054" y="5591327"/>
            <a:chExt cx="483342" cy="378488"/>
          </a:xfrm>
          <a:solidFill>
            <a:srgbClr val="C00000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740D6056-42F1-ABFD-1584-70F8B39A0F98}"/>
                </a:ext>
              </a:extLst>
            </p:cNvPr>
            <p:cNvSpPr/>
            <p:nvPr/>
          </p:nvSpPr>
          <p:spPr>
            <a:xfrm>
              <a:off x="7644054" y="5908304"/>
              <a:ext cx="483342" cy="61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2AA34D50-601B-5F72-F1D7-14AD67ADB1EC}"/>
                </a:ext>
              </a:extLst>
            </p:cNvPr>
            <p:cNvSpPr/>
            <p:nvPr/>
          </p:nvSpPr>
          <p:spPr>
            <a:xfrm>
              <a:off x="7674193" y="5591327"/>
              <a:ext cx="421867" cy="2856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1E1735CA-9778-85CD-DE15-FFD5FCF79EBC}"/>
              </a:ext>
            </a:extLst>
          </p:cNvPr>
          <p:cNvGrpSpPr/>
          <p:nvPr/>
        </p:nvGrpSpPr>
        <p:grpSpPr>
          <a:xfrm>
            <a:off x="3402692" y="2568821"/>
            <a:ext cx="480672" cy="552946"/>
            <a:chOff x="5231492" y="2522326"/>
            <a:chExt cx="480672" cy="552946"/>
          </a:xfrm>
          <a:solidFill>
            <a:srgbClr val="C00000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F1270B01-A34B-D933-0352-7000647848AF}"/>
                </a:ext>
              </a:extLst>
            </p:cNvPr>
            <p:cNvSpPr/>
            <p:nvPr/>
          </p:nvSpPr>
          <p:spPr>
            <a:xfrm>
              <a:off x="5267190" y="2629439"/>
              <a:ext cx="407913" cy="2651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727F47F1-B762-154F-EA7F-816134C0AE9E}"/>
                </a:ext>
              </a:extLst>
            </p:cNvPr>
            <p:cNvSpPr/>
            <p:nvPr/>
          </p:nvSpPr>
          <p:spPr>
            <a:xfrm>
              <a:off x="5231492" y="2930203"/>
              <a:ext cx="480672" cy="145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1BD794BD-6F76-3693-AF29-595C2AAAAE99}"/>
                </a:ext>
              </a:extLst>
            </p:cNvPr>
            <p:cNvSpPr/>
            <p:nvPr/>
          </p:nvSpPr>
          <p:spPr>
            <a:xfrm>
              <a:off x="5414134" y="2522326"/>
              <a:ext cx="1098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51A1089B-AF25-F321-B684-ACEC5CEB830A}"/>
              </a:ext>
            </a:extLst>
          </p:cNvPr>
          <p:cNvGrpSpPr/>
          <p:nvPr/>
        </p:nvGrpSpPr>
        <p:grpSpPr>
          <a:xfrm>
            <a:off x="7495839" y="2564743"/>
            <a:ext cx="554830" cy="553468"/>
            <a:chOff x="9324639" y="2518248"/>
            <a:chExt cx="554830" cy="553468"/>
          </a:xfrm>
          <a:solidFill>
            <a:srgbClr val="C00000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A6F19227-2E4C-BA79-622D-88ACEC14012E}"/>
                </a:ext>
              </a:extLst>
            </p:cNvPr>
            <p:cNvSpPr/>
            <p:nvPr/>
          </p:nvSpPr>
          <p:spPr>
            <a:xfrm>
              <a:off x="9324639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7CBEFB4C-603B-1108-2696-1078DA8741C7}"/>
                </a:ext>
              </a:extLst>
            </p:cNvPr>
            <p:cNvSpPr/>
            <p:nvPr/>
          </p:nvSpPr>
          <p:spPr>
            <a:xfrm>
              <a:off x="9325993" y="2820366"/>
              <a:ext cx="255483" cy="2513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B7E2D416-5E58-5FC4-8A35-ECA8579B2472}"/>
                </a:ext>
              </a:extLst>
            </p:cNvPr>
            <p:cNvSpPr/>
            <p:nvPr/>
          </p:nvSpPr>
          <p:spPr>
            <a:xfrm>
              <a:off x="9625376" y="2518248"/>
              <a:ext cx="254093" cy="252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603C75CB-3C85-CEC5-3C63-BECC687D3395}"/>
                </a:ext>
              </a:extLst>
            </p:cNvPr>
            <p:cNvSpPr/>
            <p:nvPr/>
          </p:nvSpPr>
          <p:spPr>
            <a:xfrm>
              <a:off x="9625376" y="2818976"/>
              <a:ext cx="254093" cy="2527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DC851015-896A-32DE-6DDF-6C6BFA74C02D}"/>
              </a:ext>
            </a:extLst>
          </p:cNvPr>
          <p:cNvGrpSpPr/>
          <p:nvPr/>
        </p:nvGrpSpPr>
        <p:grpSpPr>
          <a:xfrm>
            <a:off x="4264286" y="2568821"/>
            <a:ext cx="640957" cy="553468"/>
            <a:chOff x="6093086" y="2522326"/>
            <a:chExt cx="640957" cy="553468"/>
          </a:xfrm>
          <a:solidFill>
            <a:srgbClr val="C00000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7BAC5F16-9ED4-5E5A-E069-9A60854357BC}"/>
                </a:ext>
              </a:extLst>
            </p:cNvPr>
            <p:cNvSpPr/>
            <p:nvPr/>
          </p:nvSpPr>
          <p:spPr>
            <a:xfrm>
              <a:off x="6093086" y="2559378"/>
              <a:ext cx="640957" cy="5164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E9C981AF-CF9F-0C99-3897-5115ACCE8FEA}"/>
                </a:ext>
              </a:extLst>
            </p:cNvPr>
            <p:cNvSpPr/>
            <p:nvPr/>
          </p:nvSpPr>
          <p:spPr>
            <a:xfrm>
              <a:off x="6497772" y="2522326"/>
              <a:ext cx="185431" cy="185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905B4114-B6E6-D964-2069-C6771C74B270}"/>
                </a:ext>
              </a:extLst>
            </p:cNvPr>
            <p:cNvSpPr/>
            <p:nvPr/>
          </p:nvSpPr>
          <p:spPr>
            <a:xfrm>
              <a:off x="6142088" y="2523670"/>
              <a:ext cx="185431" cy="1854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C1E33872-5A24-E244-F7EC-C48AF3D6C301}"/>
                </a:ext>
              </a:extLst>
            </p:cNvPr>
            <p:cNvSpPr/>
            <p:nvPr/>
          </p:nvSpPr>
          <p:spPr>
            <a:xfrm>
              <a:off x="6250582" y="2629421"/>
              <a:ext cx="324136" cy="32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295C7EDB-CB5C-7875-63B7-87BA85F17E8E}"/>
              </a:ext>
            </a:extLst>
          </p:cNvPr>
          <p:cNvGrpSpPr/>
          <p:nvPr/>
        </p:nvGrpSpPr>
        <p:grpSpPr>
          <a:xfrm>
            <a:off x="8284738" y="2536515"/>
            <a:ext cx="562483" cy="552635"/>
            <a:chOff x="10113538" y="2490020"/>
            <a:chExt cx="562483" cy="552635"/>
          </a:xfrm>
          <a:solidFill>
            <a:srgbClr val="C00000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C4C39DE0-C7A6-CCA5-A847-A764E68BE20A}"/>
                </a:ext>
              </a:extLst>
            </p:cNvPr>
            <p:cNvSpPr/>
            <p:nvPr/>
          </p:nvSpPr>
          <p:spPr>
            <a:xfrm>
              <a:off x="10180847" y="2551139"/>
              <a:ext cx="146989" cy="146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5B1B3D56-C766-8DB1-127B-55BB2493F416}"/>
                </a:ext>
              </a:extLst>
            </p:cNvPr>
            <p:cNvSpPr/>
            <p:nvPr/>
          </p:nvSpPr>
          <p:spPr>
            <a:xfrm>
              <a:off x="10408825" y="2504797"/>
              <a:ext cx="263722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4A94894-AB74-DBEC-D112-9EC2C427E67C}"/>
                </a:ext>
              </a:extLst>
            </p:cNvPr>
            <p:cNvSpPr/>
            <p:nvPr/>
          </p:nvSpPr>
          <p:spPr>
            <a:xfrm>
              <a:off x="10235766" y="2606067"/>
              <a:ext cx="372224" cy="3722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F319B511-82D8-20A8-0AF9-978C1C1B15BC}"/>
                </a:ext>
              </a:extLst>
            </p:cNvPr>
            <p:cNvSpPr/>
            <p:nvPr/>
          </p:nvSpPr>
          <p:spPr>
            <a:xfrm>
              <a:off x="10522805" y="2893051"/>
              <a:ext cx="153216" cy="149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B3BDCCBB-5004-3FAD-83D0-F78EC7E0C8FD}"/>
                </a:ext>
              </a:extLst>
            </p:cNvPr>
            <p:cNvSpPr/>
            <p:nvPr/>
          </p:nvSpPr>
          <p:spPr>
            <a:xfrm>
              <a:off x="10131405" y="2779117"/>
              <a:ext cx="262323" cy="260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C145AE1F-4335-CDC9-24A3-09580B8A7C68}"/>
                </a:ext>
              </a:extLst>
            </p:cNvPr>
            <p:cNvSpPr/>
            <p:nvPr/>
          </p:nvSpPr>
          <p:spPr>
            <a:xfrm>
              <a:off x="10113538" y="2490020"/>
              <a:ext cx="160714" cy="1531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6" h="35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0DDD1706-64F7-9C52-50F8-D14B38AA0A0F}"/>
              </a:ext>
            </a:extLst>
          </p:cNvPr>
          <p:cNvSpPr/>
          <p:nvPr/>
        </p:nvSpPr>
        <p:spPr>
          <a:xfrm>
            <a:off x="5106988" y="2569909"/>
            <a:ext cx="543875" cy="551282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984E9F8C-58DA-E4E9-61DE-6F37DF05D7BD}"/>
              </a:ext>
            </a:extLst>
          </p:cNvPr>
          <p:cNvGrpSpPr/>
          <p:nvPr/>
        </p:nvGrpSpPr>
        <p:grpSpPr>
          <a:xfrm>
            <a:off x="9145088" y="2536808"/>
            <a:ext cx="553458" cy="504036"/>
            <a:chOff x="10973888" y="2490313"/>
            <a:chExt cx="553458" cy="504036"/>
          </a:xfrm>
          <a:solidFill>
            <a:srgbClr val="C00000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EBAB793A-8CD1-8604-EF82-D87C654F4119}"/>
                </a:ext>
              </a:extLst>
            </p:cNvPr>
            <p:cNvSpPr/>
            <p:nvPr/>
          </p:nvSpPr>
          <p:spPr>
            <a:xfrm>
              <a:off x="11251298" y="2561719"/>
              <a:ext cx="276048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404ED9FF-7777-5494-AF41-F861F77CA8AD}"/>
                </a:ext>
              </a:extLst>
            </p:cNvPr>
            <p:cNvSpPr/>
            <p:nvPr/>
          </p:nvSpPr>
          <p:spPr>
            <a:xfrm>
              <a:off x="11080991" y="2490313"/>
              <a:ext cx="151132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E176C04F-3947-316F-C758-9FB167156604}"/>
                </a:ext>
              </a:extLst>
            </p:cNvPr>
            <p:cNvSpPr/>
            <p:nvPr/>
          </p:nvSpPr>
          <p:spPr>
            <a:xfrm>
              <a:off x="11267776" y="2490313"/>
              <a:ext cx="151086" cy="4491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161D843A-05B3-8542-EEDF-6B0E9FA22861}"/>
                </a:ext>
              </a:extLst>
            </p:cNvPr>
            <p:cNvSpPr/>
            <p:nvPr/>
          </p:nvSpPr>
          <p:spPr>
            <a:xfrm>
              <a:off x="10973888" y="2561719"/>
              <a:ext cx="274713" cy="4326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016E1118-0701-F237-533F-753E435928D6}"/>
              </a:ext>
            </a:extLst>
          </p:cNvPr>
          <p:cNvGrpSpPr/>
          <p:nvPr/>
        </p:nvGrpSpPr>
        <p:grpSpPr>
          <a:xfrm>
            <a:off x="5873191" y="2542962"/>
            <a:ext cx="553503" cy="553166"/>
            <a:chOff x="7701991" y="2496467"/>
            <a:chExt cx="553503" cy="553166"/>
          </a:xfrm>
          <a:solidFill>
            <a:srgbClr val="C00000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99F955F3-D678-5DA2-8318-5E9BBA69D8F4}"/>
                </a:ext>
              </a:extLst>
            </p:cNvPr>
            <p:cNvSpPr/>
            <p:nvPr/>
          </p:nvSpPr>
          <p:spPr>
            <a:xfrm>
              <a:off x="7701991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0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693B4E43-46CB-504C-53E4-096D4C2EF7AC}"/>
                </a:ext>
              </a:extLst>
            </p:cNvPr>
            <p:cNvSpPr/>
            <p:nvPr/>
          </p:nvSpPr>
          <p:spPr>
            <a:xfrm>
              <a:off x="8182663" y="2595021"/>
              <a:ext cx="72831" cy="4284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0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505B528A-A93B-068F-16E6-81C9500021D3}"/>
                </a:ext>
              </a:extLst>
            </p:cNvPr>
            <p:cNvSpPr/>
            <p:nvPr/>
          </p:nvSpPr>
          <p:spPr>
            <a:xfrm>
              <a:off x="7810484" y="2677408"/>
              <a:ext cx="336526" cy="2637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19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90CAC6AD-4DB3-D6D1-CFAD-C26B627DB047}"/>
                </a:ext>
              </a:extLst>
            </p:cNvPr>
            <p:cNvSpPr/>
            <p:nvPr/>
          </p:nvSpPr>
          <p:spPr>
            <a:xfrm>
              <a:off x="7728106" y="2978191"/>
              <a:ext cx="501283" cy="714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5E86DC56-BA6C-2A12-D3A9-E2A95F106669}"/>
                </a:ext>
              </a:extLst>
            </p:cNvPr>
            <p:cNvSpPr/>
            <p:nvPr/>
          </p:nvSpPr>
          <p:spPr>
            <a:xfrm>
              <a:off x="7726707" y="2496467"/>
              <a:ext cx="502691" cy="1452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2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05F704DD-C57B-61E6-F7FD-D3462EBD0453}"/>
              </a:ext>
            </a:extLst>
          </p:cNvPr>
          <p:cNvGrpSpPr/>
          <p:nvPr/>
        </p:nvGrpSpPr>
        <p:grpSpPr>
          <a:xfrm>
            <a:off x="6700549" y="2521638"/>
            <a:ext cx="557601" cy="550761"/>
            <a:chOff x="8529349" y="2475143"/>
            <a:chExt cx="557601" cy="550761"/>
          </a:xfrm>
          <a:solidFill>
            <a:srgbClr val="C00000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257C4A97-ED57-DA8A-3319-839BB356112B}"/>
                </a:ext>
              </a:extLst>
            </p:cNvPr>
            <p:cNvSpPr/>
            <p:nvPr/>
          </p:nvSpPr>
          <p:spPr>
            <a:xfrm>
              <a:off x="8529349" y="2682200"/>
              <a:ext cx="347508" cy="3437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1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59ECAD7-7CAB-FF52-567D-F3A591E3D5AF}"/>
                </a:ext>
              </a:extLst>
            </p:cNvPr>
            <p:cNvSpPr/>
            <p:nvPr/>
          </p:nvSpPr>
          <p:spPr>
            <a:xfrm>
              <a:off x="8695514" y="2475143"/>
              <a:ext cx="391436" cy="3870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11D078D8-685E-F6E5-1DD7-1E5DC552F04E}"/>
              </a:ext>
            </a:extLst>
          </p:cNvPr>
          <p:cNvGrpSpPr/>
          <p:nvPr/>
        </p:nvGrpSpPr>
        <p:grpSpPr>
          <a:xfrm>
            <a:off x="3351925" y="3512829"/>
            <a:ext cx="669093" cy="669094"/>
            <a:chOff x="5180725" y="3466334"/>
            <a:chExt cx="669093" cy="669094"/>
          </a:xfrm>
          <a:solidFill>
            <a:srgbClr val="C00000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8791DF83-10E7-1827-905C-9E4F26CF8049}"/>
                </a:ext>
              </a:extLst>
            </p:cNvPr>
            <p:cNvSpPr/>
            <p:nvPr/>
          </p:nvSpPr>
          <p:spPr>
            <a:xfrm>
              <a:off x="5377988" y="3898937"/>
              <a:ext cx="274429" cy="2364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4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C31CAB4E-9B59-11EE-319A-859B7480C44B}"/>
                </a:ext>
              </a:extLst>
            </p:cNvPr>
            <p:cNvSpPr/>
            <p:nvPr/>
          </p:nvSpPr>
          <p:spPr>
            <a:xfrm>
              <a:off x="5180725" y="3466334"/>
              <a:ext cx="669093" cy="550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A497C20A-73F0-7560-3142-5853139FC461}"/>
              </a:ext>
            </a:extLst>
          </p:cNvPr>
          <p:cNvGrpSpPr/>
          <p:nvPr/>
        </p:nvGrpSpPr>
        <p:grpSpPr>
          <a:xfrm>
            <a:off x="5078879" y="3607360"/>
            <a:ext cx="526694" cy="526694"/>
            <a:chOff x="6907679" y="3560865"/>
            <a:chExt cx="526694" cy="526694"/>
          </a:xfrm>
          <a:solidFill>
            <a:srgbClr val="C00000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3E5E4F02-F87A-A0C8-0740-38AD155A9D14}"/>
                </a:ext>
              </a:extLst>
            </p:cNvPr>
            <p:cNvSpPr/>
            <p:nvPr/>
          </p:nvSpPr>
          <p:spPr>
            <a:xfrm>
              <a:off x="6907679" y="3777935"/>
              <a:ext cx="526694" cy="3096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C384C3C4-6763-4726-B84D-FD1376802A17}"/>
                </a:ext>
              </a:extLst>
            </p:cNvPr>
            <p:cNvSpPr/>
            <p:nvPr/>
          </p:nvSpPr>
          <p:spPr>
            <a:xfrm>
              <a:off x="6907679" y="3560865"/>
              <a:ext cx="526694" cy="186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5559C27C-95DA-D0AD-E141-749BCBA83C16}"/>
              </a:ext>
            </a:extLst>
          </p:cNvPr>
          <p:cNvGrpSpPr/>
          <p:nvPr/>
        </p:nvGrpSpPr>
        <p:grpSpPr>
          <a:xfrm>
            <a:off x="8295573" y="3682396"/>
            <a:ext cx="588398" cy="379265"/>
            <a:chOff x="10124373" y="3635901"/>
            <a:chExt cx="588398" cy="379265"/>
          </a:xfrm>
          <a:solidFill>
            <a:srgbClr val="C00000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99DA4D43-D066-2334-600D-2CBF65452DBD}"/>
                </a:ext>
              </a:extLst>
            </p:cNvPr>
            <p:cNvSpPr/>
            <p:nvPr/>
          </p:nvSpPr>
          <p:spPr>
            <a:xfrm>
              <a:off x="10124373" y="3659895"/>
              <a:ext cx="588398" cy="355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B0195428-C476-A57A-3FA9-6B41E2F2CA31}"/>
                </a:ext>
              </a:extLst>
            </p:cNvPr>
            <p:cNvSpPr/>
            <p:nvPr/>
          </p:nvSpPr>
          <p:spPr>
            <a:xfrm>
              <a:off x="10160885" y="3635901"/>
              <a:ext cx="515310" cy="202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4F830BC3-1786-D7E3-37AA-2D60E9EF9CA9}"/>
              </a:ext>
            </a:extLst>
          </p:cNvPr>
          <p:cNvGrpSpPr/>
          <p:nvPr/>
        </p:nvGrpSpPr>
        <p:grpSpPr>
          <a:xfrm>
            <a:off x="6747750" y="3710907"/>
            <a:ext cx="451905" cy="423659"/>
            <a:chOff x="8576550" y="3664412"/>
            <a:chExt cx="451905" cy="423659"/>
          </a:xfrm>
          <a:solidFill>
            <a:srgbClr val="C00000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CE88DE1B-4183-8418-D4A6-BE9E002AEEDD}"/>
                </a:ext>
              </a:extLst>
            </p:cNvPr>
            <p:cNvSpPr/>
            <p:nvPr/>
          </p:nvSpPr>
          <p:spPr>
            <a:xfrm>
              <a:off x="8656835" y="4035100"/>
              <a:ext cx="177942" cy="52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69692D17-9F29-477D-857B-5701A9E0B826}"/>
                </a:ext>
              </a:extLst>
            </p:cNvPr>
            <p:cNvSpPr/>
            <p:nvPr/>
          </p:nvSpPr>
          <p:spPr>
            <a:xfrm>
              <a:off x="8576550" y="3955657"/>
              <a:ext cx="240222" cy="529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491E9FBC-6EEA-159A-8E79-074A4160ED82}"/>
                </a:ext>
              </a:extLst>
            </p:cNvPr>
            <p:cNvSpPr/>
            <p:nvPr/>
          </p:nvSpPr>
          <p:spPr>
            <a:xfrm>
              <a:off x="8843244" y="3876242"/>
              <a:ext cx="158886" cy="1324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5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89442A03-0BE7-8437-F3B6-1582A78D8577}"/>
                </a:ext>
              </a:extLst>
            </p:cNvPr>
            <p:cNvSpPr/>
            <p:nvPr/>
          </p:nvSpPr>
          <p:spPr>
            <a:xfrm>
              <a:off x="8843244" y="4035100"/>
              <a:ext cx="158886" cy="397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5" h="16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339AA724-5603-499D-0A40-7CF9614881EC}"/>
                </a:ext>
              </a:extLst>
            </p:cNvPr>
            <p:cNvSpPr/>
            <p:nvPr/>
          </p:nvSpPr>
          <p:spPr>
            <a:xfrm>
              <a:off x="8576550" y="3664412"/>
              <a:ext cx="451905" cy="2648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A389B600-633D-A975-47F5-C08F2CDBD8FF}"/>
                </a:ext>
              </a:extLst>
            </p:cNvPr>
            <p:cNvSpPr/>
            <p:nvPr/>
          </p:nvSpPr>
          <p:spPr>
            <a:xfrm>
              <a:off x="8843244" y="3810076"/>
              <a:ext cx="158886" cy="396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5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5E575307-AC14-A93B-7982-B556192E9363}"/>
              </a:ext>
            </a:extLst>
          </p:cNvPr>
          <p:cNvSpPr txBox="1"/>
          <p:nvPr/>
        </p:nvSpPr>
        <p:spPr>
          <a:xfrm>
            <a:off x="1482023" y="39296"/>
            <a:ext cx="8678862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1111364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B1B69D9C-9068-B4B6-7359-60D7037EBFF9}"/>
              </a:ext>
            </a:extLst>
          </p:cNvPr>
          <p:cNvSpPr/>
          <p:nvPr/>
        </p:nvSpPr>
        <p:spPr>
          <a:xfrm>
            <a:off x="4297712" y="1486119"/>
            <a:ext cx="553870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2E3A6259-3A47-4656-03B6-4371286E1B85}"/>
              </a:ext>
            </a:extLst>
          </p:cNvPr>
          <p:cNvSpPr/>
          <p:nvPr/>
        </p:nvSpPr>
        <p:spPr>
          <a:xfrm>
            <a:off x="5221841" y="1500630"/>
            <a:ext cx="581787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59CB7A36-9687-A266-5028-08BA7B2BFC0A}"/>
              </a:ext>
            </a:extLst>
          </p:cNvPr>
          <p:cNvGrpSpPr/>
          <p:nvPr/>
        </p:nvGrpSpPr>
        <p:grpSpPr>
          <a:xfrm>
            <a:off x="3372878" y="1486119"/>
            <a:ext cx="553870" cy="652296"/>
            <a:chOff x="5116241" y="1656600"/>
            <a:chExt cx="553870" cy="652296"/>
          </a:xfrm>
          <a:solidFill>
            <a:srgbClr val="C00000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B875119C-9FC2-B064-6595-67CC8C8011EA}"/>
                </a:ext>
              </a:extLst>
            </p:cNvPr>
            <p:cNvSpPr/>
            <p:nvPr/>
          </p:nvSpPr>
          <p:spPr>
            <a:xfrm>
              <a:off x="5116241" y="1656600"/>
              <a:ext cx="553870" cy="65229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16" tIns="60963" rIns="121916" bIns="60963" anchor="ctr" anchorCtr="1" compatLnSpc="1">
              <a:noAutofit/>
            </a:bodyPr>
            <a:lstStyle/>
            <a:p>
              <a:pPr marL="0" marR="0" lvl="0" indent="0" algn="ct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24A5F139-060F-0588-2679-E940E2D1AF0B}"/>
                </a:ext>
              </a:extLst>
            </p:cNvPr>
            <p:cNvSpPr/>
            <p:nvPr/>
          </p:nvSpPr>
          <p:spPr>
            <a:xfrm rot="18100528">
              <a:off x="5310665" y="1643303"/>
              <a:ext cx="290230" cy="406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8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16" tIns="60963" rIns="121916" bIns="60963" anchor="ctr" anchorCtr="1" compatLnSpc="1">
              <a:noAutofit/>
            </a:bodyPr>
            <a:lstStyle/>
            <a:p>
              <a:pPr marL="0" marR="0" lvl="0" indent="0" algn="ct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B7EB919-2E62-CA22-C13F-6C790FF06DD3}"/>
              </a:ext>
            </a:extLst>
          </p:cNvPr>
          <p:cNvSpPr/>
          <p:nvPr/>
        </p:nvSpPr>
        <p:spPr>
          <a:xfrm>
            <a:off x="2466863" y="1521515"/>
            <a:ext cx="496363" cy="581494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95F04C51-E65D-99EC-7A31-830F3B4031A5}"/>
              </a:ext>
            </a:extLst>
          </p:cNvPr>
          <p:cNvSpPr/>
          <p:nvPr/>
        </p:nvSpPr>
        <p:spPr>
          <a:xfrm>
            <a:off x="9568642" y="1500667"/>
            <a:ext cx="584731" cy="62319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B4132440-4048-22D1-E05F-2FD5FE81421D}"/>
              </a:ext>
            </a:extLst>
          </p:cNvPr>
          <p:cNvSpPr/>
          <p:nvPr/>
        </p:nvSpPr>
        <p:spPr>
          <a:xfrm>
            <a:off x="3363268" y="5271323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FF39FCAB-9613-E063-215D-014FB4A9CDF6}"/>
              </a:ext>
            </a:extLst>
          </p:cNvPr>
          <p:cNvSpPr/>
          <p:nvPr/>
        </p:nvSpPr>
        <p:spPr>
          <a:xfrm>
            <a:off x="2428458" y="5271323"/>
            <a:ext cx="573145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2E9CC7D6-9CC8-9F50-D858-26594D16C87A}"/>
              </a:ext>
            </a:extLst>
          </p:cNvPr>
          <p:cNvSpPr/>
          <p:nvPr/>
        </p:nvSpPr>
        <p:spPr>
          <a:xfrm>
            <a:off x="5226193" y="5271323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7F130C04-5A5F-00A3-EF62-41B6A046134F}"/>
              </a:ext>
            </a:extLst>
          </p:cNvPr>
          <p:cNvSpPr/>
          <p:nvPr/>
        </p:nvSpPr>
        <p:spPr>
          <a:xfrm>
            <a:off x="4288101" y="5271323"/>
            <a:ext cx="573081" cy="61078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6BFCA333-8A4C-40FE-777C-A9915EA92864}"/>
              </a:ext>
            </a:extLst>
          </p:cNvPr>
          <p:cNvSpPr/>
          <p:nvPr/>
        </p:nvSpPr>
        <p:spPr>
          <a:xfrm>
            <a:off x="6181275" y="5258915"/>
            <a:ext cx="575130" cy="623191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81F93894-C110-BD73-EDC9-B9AA032E3476}"/>
              </a:ext>
            </a:extLst>
          </p:cNvPr>
          <p:cNvSpPr/>
          <p:nvPr/>
        </p:nvSpPr>
        <p:spPr>
          <a:xfrm>
            <a:off x="7071224" y="5301837"/>
            <a:ext cx="539148" cy="58026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9FA69958-5EDC-41C6-B0F9-5C125C279266}"/>
              </a:ext>
            </a:extLst>
          </p:cNvPr>
          <p:cNvGrpSpPr/>
          <p:nvPr/>
        </p:nvGrpSpPr>
        <p:grpSpPr>
          <a:xfrm>
            <a:off x="8725337" y="5247128"/>
            <a:ext cx="547789" cy="583844"/>
            <a:chOff x="10468700" y="5417609"/>
            <a:chExt cx="547789" cy="583844"/>
          </a:xfrm>
          <a:solidFill>
            <a:srgbClr val="C00000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CA7B8F8E-B879-3506-86E2-48E9C9F210E5}"/>
                </a:ext>
              </a:extLst>
            </p:cNvPr>
            <p:cNvSpPr/>
            <p:nvPr/>
          </p:nvSpPr>
          <p:spPr>
            <a:xfrm>
              <a:off x="10468700" y="5494364"/>
              <a:ext cx="475744" cy="507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154B66F1-BAA3-C280-C7DB-177A385EBCCB}"/>
                </a:ext>
              </a:extLst>
            </p:cNvPr>
            <p:cNvSpPr/>
            <p:nvPr/>
          </p:nvSpPr>
          <p:spPr>
            <a:xfrm>
              <a:off x="10759571" y="5417609"/>
              <a:ext cx="256918" cy="2709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DCD412E2-800C-7726-DBEF-2E7F78894B9C}"/>
              </a:ext>
            </a:extLst>
          </p:cNvPr>
          <p:cNvGrpSpPr/>
          <p:nvPr/>
        </p:nvGrpSpPr>
        <p:grpSpPr>
          <a:xfrm>
            <a:off x="3568093" y="3532345"/>
            <a:ext cx="523667" cy="508113"/>
            <a:chOff x="5311456" y="3702826"/>
            <a:chExt cx="523667" cy="508113"/>
          </a:xfrm>
          <a:solidFill>
            <a:srgbClr val="C00000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28D7007E-8FFB-88DD-FD91-A070BBF3DA62}"/>
                </a:ext>
              </a:extLst>
            </p:cNvPr>
            <p:cNvSpPr/>
            <p:nvPr/>
          </p:nvSpPr>
          <p:spPr>
            <a:xfrm>
              <a:off x="5566757" y="3922126"/>
              <a:ext cx="69092" cy="722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0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CECF3F7C-A8D7-7D76-1CC5-AB001F4AE329}"/>
                </a:ext>
              </a:extLst>
            </p:cNvPr>
            <p:cNvSpPr/>
            <p:nvPr/>
          </p:nvSpPr>
          <p:spPr>
            <a:xfrm>
              <a:off x="5413074" y="3812499"/>
              <a:ext cx="319134" cy="2915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8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665554CF-306A-47A7-B7A4-F785ECE1FC4D}"/>
                </a:ext>
              </a:extLst>
            </p:cNvPr>
            <p:cNvSpPr/>
            <p:nvPr/>
          </p:nvSpPr>
          <p:spPr>
            <a:xfrm>
              <a:off x="5311456" y="3702826"/>
              <a:ext cx="523667" cy="5081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68927140-3003-8721-73C4-34032F8C53A5}"/>
              </a:ext>
            </a:extLst>
          </p:cNvPr>
          <p:cNvGrpSpPr/>
          <p:nvPr/>
        </p:nvGrpSpPr>
        <p:grpSpPr>
          <a:xfrm>
            <a:off x="4360915" y="3498594"/>
            <a:ext cx="523676" cy="547021"/>
            <a:chOff x="6104278" y="3669075"/>
            <a:chExt cx="523676" cy="547021"/>
          </a:xfrm>
          <a:solidFill>
            <a:srgbClr val="C00000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962EF21D-5158-64C2-99F7-40C21FBABD93}"/>
                </a:ext>
              </a:extLst>
            </p:cNvPr>
            <p:cNvSpPr/>
            <p:nvPr/>
          </p:nvSpPr>
          <p:spPr>
            <a:xfrm>
              <a:off x="6104278" y="3669075"/>
              <a:ext cx="514542" cy="547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B5E53784-7C55-6889-AFFD-6D5ED606B5D8}"/>
                </a:ext>
              </a:extLst>
            </p:cNvPr>
            <p:cNvSpPr/>
            <p:nvPr/>
          </p:nvSpPr>
          <p:spPr>
            <a:xfrm>
              <a:off x="6511981" y="3985586"/>
              <a:ext cx="113376" cy="972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2661D98-3A05-EF81-B279-0CBA79871CF8}"/>
                </a:ext>
              </a:extLst>
            </p:cNvPr>
            <p:cNvSpPr/>
            <p:nvPr/>
          </p:nvSpPr>
          <p:spPr>
            <a:xfrm>
              <a:off x="6514578" y="3670474"/>
              <a:ext cx="113376" cy="279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BE0DEAE-7838-46B4-AFBE-7F24033A2A80}"/>
              </a:ext>
            </a:extLst>
          </p:cNvPr>
          <p:cNvGrpSpPr/>
          <p:nvPr/>
        </p:nvGrpSpPr>
        <p:grpSpPr>
          <a:xfrm>
            <a:off x="7763470" y="3510609"/>
            <a:ext cx="479547" cy="494717"/>
            <a:chOff x="9506833" y="3681090"/>
            <a:chExt cx="479547" cy="494717"/>
          </a:xfrm>
          <a:solidFill>
            <a:srgbClr val="C00000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B6AAADA7-C9BF-5F40-458E-75584E97D0BC}"/>
                </a:ext>
              </a:extLst>
            </p:cNvPr>
            <p:cNvSpPr/>
            <p:nvPr/>
          </p:nvSpPr>
          <p:spPr>
            <a:xfrm>
              <a:off x="9605113" y="4028124"/>
              <a:ext cx="119630" cy="479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E6AC8279-333F-7617-74EA-F515FE84C5A1}"/>
                </a:ext>
              </a:extLst>
            </p:cNvPr>
            <p:cNvSpPr/>
            <p:nvPr/>
          </p:nvSpPr>
          <p:spPr>
            <a:xfrm>
              <a:off x="9631155" y="3930027"/>
              <a:ext cx="65169" cy="655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3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CC4CD1C5-8A84-4A9E-A428-F17FE30379C6}"/>
                </a:ext>
              </a:extLst>
            </p:cNvPr>
            <p:cNvSpPr/>
            <p:nvPr/>
          </p:nvSpPr>
          <p:spPr>
            <a:xfrm>
              <a:off x="9506833" y="3681090"/>
              <a:ext cx="479547" cy="4947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59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233F8D26-60FE-F299-95D9-1C28FE875504}"/>
                </a:ext>
              </a:extLst>
            </p:cNvPr>
            <p:cNvSpPr/>
            <p:nvPr/>
          </p:nvSpPr>
          <p:spPr>
            <a:xfrm>
              <a:off x="9737738" y="3735360"/>
              <a:ext cx="21314" cy="22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E49ED16F-E6C1-E3B0-D780-1C53EF803D48}"/>
              </a:ext>
            </a:extLst>
          </p:cNvPr>
          <p:cNvGrpSpPr/>
          <p:nvPr/>
        </p:nvGrpSpPr>
        <p:grpSpPr>
          <a:xfrm>
            <a:off x="6794654" y="1402351"/>
            <a:ext cx="687345" cy="724670"/>
            <a:chOff x="8538017" y="1572832"/>
            <a:chExt cx="687345" cy="724670"/>
          </a:xfrm>
          <a:solidFill>
            <a:srgbClr val="C00000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DEF93029-D6DA-CD45-93A1-B1C746DB70E8}"/>
                </a:ext>
              </a:extLst>
            </p:cNvPr>
            <p:cNvSpPr/>
            <p:nvPr/>
          </p:nvSpPr>
          <p:spPr>
            <a:xfrm>
              <a:off x="8697919" y="1572832"/>
              <a:ext cx="367515" cy="4581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98826F19-E31C-5FE6-1C00-E72D3D6BAB57}"/>
                </a:ext>
              </a:extLst>
            </p:cNvPr>
            <p:cNvSpPr/>
            <p:nvPr/>
          </p:nvSpPr>
          <p:spPr>
            <a:xfrm>
              <a:off x="8538017" y="2025926"/>
              <a:ext cx="687345" cy="2715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D6679236-E67C-2C6C-D83E-DFF53F6F385A}"/>
              </a:ext>
            </a:extLst>
          </p:cNvPr>
          <p:cNvSpPr/>
          <p:nvPr/>
        </p:nvSpPr>
        <p:spPr>
          <a:xfrm>
            <a:off x="5229275" y="3470403"/>
            <a:ext cx="527563" cy="556055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59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E5EF8FDC-9B03-D2C4-E71F-240770694182}"/>
              </a:ext>
            </a:extLst>
          </p:cNvPr>
          <p:cNvGrpSpPr/>
          <p:nvPr/>
        </p:nvGrpSpPr>
        <p:grpSpPr>
          <a:xfrm>
            <a:off x="9555731" y="2593704"/>
            <a:ext cx="467524" cy="505891"/>
            <a:chOff x="11299094" y="2764185"/>
            <a:chExt cx="467524" cy="505891"/>
          </a:xfrm>
          <a:solidFill>
            <a:srgbClr val="C00000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62670D7-7F28-1843-08AB-7D28017B2B24}"/>
                </a:ext>
              </a:extLst>
            </p:cNvPr>
            <p:cNvSpPr/>
            <p:nvPr/>
          </p:nvSpPr>
          <p:spPr>
            <a:xfrm>
              <a:off x="11299094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DE5C230F-C310-87ED-717F-7EFC6A69365C}"/>
                </a:ext>
              </a:extLst>
            </p:cNvPr>
            <p:cNvSpPr/>
            <p:nvPr/>
          </p:nvSpPr>
          <p:spPr>
            <a:xfrm>
              <a:off x="11300255" y="2764185"/>
              <a:ext cx="134974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B9951664-045B-1A1C-4F98-97E8186F5777}"/>
                </a:ext>
              </a:extLst>
            </p:cNvPr>
            <p:cNvSpPr/>
            <p:nvPr/>
          </p:nvSpPr>
          <p:spPr>
            <a:xfrm>
              <a:off x="11464792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A1A32B2A-6599-BA50-D631-E199053933D7}"/>
                </a:ext>
              </a:extLst>
            </p:cNvPr>
            <p:cNvSpPr/>
            <p:nvPr/>
          </p:nvSpPr>
          <p:spPr>
            <a:xfrm>
              <a:off x="11464792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CD26AD54-6F9B-3097-2652-CE64E6D2BAE1}"/>
                </a:ext>
              </a:extLst>
            </p:cNvPr>
            <p:cNvSpPr/>
            <p:nvPr/>
          </p:nvSpPr>
          <p:spPr>
            <a:xfrm>
              <a:off x="11629320" y="3137589"/>
              <a:ext cx="134938" cy="132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EA8FE174-87EF-9F2C-7421-189E36A00A16}"/>
                </a:ext>
              </a:extLst>
            </p:cNvPr>
            <p:cNvSpPr/>
            <p:nvPr/>
          </p:nvSpPr>
          <p:spPr>
            <a:xfrm>
              <a:off x="11631680" y="2764185"/>
              <a:ext cx="134938" cy="340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C1D0922D-EBB4-0365-28A0-4F79CEEE616B}"/>
              </a:ext>
            </a:extLst>
          </p:cNvPr>
          <p:cNvGrpSpPr/>
          <p:nvPr/>
        </p:nvGrpSpPr>
        <p:grpSpPr>
          <a:xfrm>
            <a:off x="6078350" y="1443316"/>
            <a:ext cx="570256" cy="714054"/>
            <a:chOff x="7821713" y="1613797"/>
            <a:chExt cx="570256" cy="714054"/>
          </a:xfrm>
          <a:solidFill>
            <a:srgbClr val="C00000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C951F590-98D6-122A-A17B-91E518538103}"/>
                </a:ext>
              </a:extLst>
            </p:cNvPr>
            <p:cNvSpPr/>
            <p:nvPr/>
          </p:nvSpPr>
          <p:spPr>
            <a:xfrm>
              <a:off x="7821713" y="2030123"/>
              <a:ext cx="570256" cy="2038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2F9BEF8-B566-F924-A2C5-A76BD1046C28}"/>
                </a:ext>
              </a:extLst>
            </p:cNvPr>
            <p:cNvSpPr/>
            <p:nvPr/>
          </p:nvSpPr>
          <p:spPr>
            <a:xfrm>
              <a:off x="7868256" y="2279937"/>
              <a:ext cx="480498" cy="47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2DA957BB-A75C-918B-B3C2-45914EBFD377}"/>
                </a:ext>
              </a:extLst>
            </p:cNvPr>
            <p:cNvSpPr/>
            <p:nvPr/>
          </p:nvSpPr>
          <p:spPr>
            <a:xfrm>
              <a:off x="7953048" y="1613797"/>
              <a:ext cx="305894" cy="37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7088EC7E-231B-A642-8D95-2B005E108272}"/>
              </a:ext>
            </a:extLst>
          </p:cNvPr>
          <p:cNvGrpSpPr/>
          <p:nvPr/>
        </p:nvGrpSpPr>
        <p:grpSpPr>
          <a:xfrm>
            <a:off x="6181275" y="3469973"/>
            <a:ext cx="523676" cy="557939"/>
            <a:chOff x="7924638" y="3640454"/>
            <a:chExt cx="523676" cy="557939"/>
          </a:xfrm>
          <a:solidFill>
            <a:srgbClr val="C00000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668B283C-3905-52F9-D615-645663557DF6}"/>
                </a:ext>
              </a:extLst>
            </p:cNvPr>
            <p:cNvSpPr/>
            <p:nvPr/>
          </p:nvSpPr>
          <p:spPr>
            <a:xfrm>
              <a:off x="7985866" y="3640454"/>
              <a:ext cx="389506" cy="5579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89D71E02-513B-F770-3514-EF32A31D1752}"/>
                </a:ext>
              </a:extLst>
            </p:cNvPr>
            <p:cNvSpPr/>
            <p:nvPr/>
          </p:nvSpPr>
          <p:spPr>
            <a:xfrm>
              <a:off x="7924638" y="3836017"/>
              <a:ext cx="57351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F1769D97-7ADE-3C6D-A59E-337F1605B684}"/>
                </a:ext>
              </a:extLst>
            </p:cNvPr>
            <p:cNvSpPr/>
            <p:nvPr/>
          </p:nvSpPr>
          <p:spPr>
            <a:xfrm>
              <a:off x="8389647" y="3836017"/>
              <a:ext cx="58667" cy="36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D3CF8645-0276-426A-A46C-B114D1BC5CFF}"/>
                </a:ext>
              </a:extLst>
            </p:cNvPr>
            <p:cNvSpPr/>
            <p:nvPr/>
          </p:nvSpPr>
          <p:spPr>
            <a:xfrm>
              <a:off x="7994964" y="4002923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F2E83093-6CCD-815E-DDBF-E38F7E6BDDE9}"/>
                </a:ext>
              </a:extLst>
            </p:cNvPr>
            <p:cNvSpPr/>
            <p:nvPr/>
          </p:nvSpPr>
          <p:spPr>
            <a:xfrm>
              <a:off x="8325840" y="3650321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8B478E90-3D58-59C2-646F-3E9DC5B59076}"/>
                </a:ext>
              </a:extLst>
            </p:cNvPr>
            <p:cNvSpPr/>
            <p:nvPr/>
          </p:nvSpPr>
          <p:spPr>
            <a:xfrm>
              <a:off x="8325840" y="4002923"/>
              <a:ext cx="53410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E91E11CD-9EFB-ECFC-5BBC-4DADF9E7B156}"/>
                </a:ext>
              </a:extLst>
            </p:cNvPr>
            <p:cNvSpPr/>
            <p:nvPr/>
          </p:nvSpPr>
          <p:spPr>
            <a:xfrm>
              <a:off x="7994964" y="3650321"/>
              <a:ext cx="53464" cy="53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05E7BB90-D731-4665-A11D-8F70CF5D2593}"/>
              </a:ext>
            </a:extLst>
          </p:cNvPr>
          <p:cNvGrpSpPr/>
          <p:nvPr/>
        </p:nvGrpSpPr>
        <p:grpSpPr>
          <a:xfrm>
            <a:off x="7681604" y="1461320"/>
            <a:ext cx="683990" cy="722275"/>
            <a:chOff x="9424967" y="1631801"/>
            <a:chExt cx="683990" cy="722275"/>
          </a:xfrm>
          <a:solidFill>
            <a:srgbClr val="C00000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0E85F9C5-A683-604C-ADCA-0C557FE6EB39}"/>
                </a:ext>
              </a:extLst>
            </p:cNvPr>
            <p:cNvSpPr/>
            <p:nvPr/>
          </p:nvSpPr>
          <p:spPr>
            <a:xfrm>
              <a:off x="9604821" y="1631801"/>
              <a:ext cx="504136" cy="523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C2958197-58BB-0EB9-3F41-6F329CC40A7C}"/>
                </a:ext>
              </a:extLst>
            </p:cNvPr>
            <p:cNvSpPr/>
            <p:nvPr/>
          </p:nvSpPr>
          <p:spPr>
            <a:xfrm>
              <a:off x="9424967" y="1951036"/>
              <a:ext cx="378159" cy="403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E743BEED-5D3D-E85F-6A95-5C0113B677EA}"/>
                </a:ext>
              </a:extLst>
            </p:cNvPr>
            <p:cNvSpPr/>
            <p:nvPr/>
          </p:nvSpPr>
          <p:spPr>
            <a:xfrm>
              <a:off x="9705624" y="2212527"/>
              <a:ext cx="396621" cy="141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373C198E-5797-7D8B-F93A-755E6ECB9458}"/>
              </a:ext>
            </a:extLst>
          </p:cNvPr>
          <p:cNvGrpSpPr/>
          <p:nvPr/>
        </p:nvGrpSpPr>
        <p:grpSpPr>
          <a:xfrm>
            <a:off x="2532481" y="3468273"/>
            <a:ext cx="523667" cy="559530"/>
            <a:chOff x="4275844" y="3638754"/>
            <a:chExt cx="523667" cy="559530"/>
          </a:xfrm>
          <a:solidFill>
            <a:srgbClr val="C00000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D6704F81-13CF-1498-3F60-04B8D8B817EA}"/>
                </a:ext>
              </a:extLst>
            </p:cNvPr>
            <p:cNvSpPr/>
            <p:nvPr/>
          </p:nvSpPr>
          <p:spPr>
            <a:xfrm>
              <a:off x="4275844" y="3638754"/>
              <a:ext cx="523667" cy="5595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69A4D39-A2D9-3B42-6859-8E66F19B7540}"/>
                </a:ext>
              </a:extLst>
            </p:cNvPr>
            <p:cNvSpPr/>
            <p:nvPr/>
          </p:nvSpPr>
          <p:spPr>
            <a:xfrm>
              <a:off x="4348813" y="3797027"/>
              <a:ext cx="450698" cy="263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7C11F3B1-84B3-7E42-4A28-121AD38EAB1C}"/>
              </a:ext>
            </a:extLst>
          </p:cNvPr>
          <p:cNvSpPr/>
          <p:nvPr/>
        </p:nvSpPr>
        <p:spPr>
          <a:xfrm>
            <a:off x="7004592" y="3547131"/>
            <a:ext cx="526282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r" defTabSz="1219142" rtl="1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200" b="0" i="0" u="none" strike="noStrike" kern="0" cap="none" spc="0" baseline="0">
              <a:solidFill>
                <a:schemeClr val="bg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7AEE9A6-9716-DD41-CCC3-564D4C4BAB83}"/>
              </a:ext>
            </a:extLst>
          </p:cNvPr>
          <p:cNvGrpSpPr/>
          <p:nvPr/>
        </p:nvGrpSpPr>
        <p:grpSpPr>
          <a:xfrm>
            <a:off x="8739510" y="3486497"/>
            <a:ext cx="479593" cy="504986"/>
            <a:chOff x="10482873" y="3656978"/>
            <a:chExt cx="479593" cy="504986"/>
          </a:xfrm>
          <a:solidFill>
            <a:srgbClr val="C00000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0AFD3287-4FB2-953D-E40C-F2F2DAAD32A2}"/>
                </a:ext>
              </a:extLst>
            </p:cNvPr>
            <p:cNvSpPr/>
            <p:nvPr/>
          </p:nvSpPr>
          <p:spPr>
            <a:xfrm>
              <a:off x="10482873" y="3656978"/>
              <a:ext cx="225006" cy="41148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F423DB18-6646-302F-99AF-78D5D3703253}"/>
                </a:ext>
              </a:extLst>
            </p:cNvPr>
            <p:cNvSpPr/>
            <p:nvPr/>
          </p:nvSpPr>
          <p:spPr>
            <a:xfrm>
              <a:off x="10570509" y="4009232"/>
              <a:ext cx="303141" cy="152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0CF350BD-6B85-250E-F9FF-F56180162B99}"/>
                </a:ext>
              </a:extLst>
            </p:cNvPr>
            <p:cNvSpPr/>
            <p:nvPr/>
          </p:nvSpPr>
          <p:spPr>
            <a:xfrm>
              <a:off x="10737460" y="3656978"/>
              <a:ext cx="225006" cy="411004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A74F1DBB-F191-0377-F8D5-265DEF9500B4}"/>
                </a:ext>
              </a:extLst>
            </p:cNvPr>
            <p:cNvSpPr/>
            <p:nvPr/>
          </p:nvSpPr>
          <p:spPr>
            <a:xfrm>
              <a:off x="10673526" y="3793406"/>
              <a:ext cx="94740" cy="2322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B40FC675-6AF3-5A3E-2430-C0585B8C28E1}"/>
              </a:ext>
            </a:extLst>
          </p:cNvPr>
          <p:cNvGrpSpPr/>
          <p:nvPr/>
        </p:nvGrpSpPr>
        <p:grpSpPr>
          <a:xfrm>
            <a:off x="3370601" y="4452112"/>
            <a:ext cx="422626" cy="511204"/>
            <a:chOff x="5113964" y="4622593"/>
            <a:chExt cx="422626" cy="511204"/>
          </a:xfrm>
          <a:solidFill>
            <a:srgbClr val="C00000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A152C8FD-2DCC-F737-F257-AC489EFEE278}"/>
                </a:ext>
              </a:extLst>
            </p:cNvPr>
            <p:cNvSpPr/>
            <p:nvPr/>
          </p:nvSpPr>
          <p:spPr>
            <a:xfrm>
              <a:off x="5253548" y="4863529"/>
              <a:ext cx="140890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26AF2539-A0B9-B806-76B2-E650B9C06FCE}"/>
                </a:ext>
              </a:extLst>
            </p:cNvPr>
            <p:cNvSpPr/>
            <p:nvPr/>
          </p:nvSpPr>
          <p:spPr>
            <a:xfrm>
              <a:off x="5294522" y="4773451"/>
              <a:ext cx="57680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CC7D6F16-18BA-B4DA-EBD9-F19B9D3A5A49}"/>
                </a:ext>
              </a:extLst>
            </p:cNvPr>
            <p:cNvSpPr/>
            <p:nvPr/>
          </p:nvSpPr>
          <p:spPr>
            <a:xfrm>
              <a:off x="5113964" y="4622593"/>
              <a:ext cx="422626" cy="5112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072130B9-39BE-2F38-5781-E95EBE18B0FC}"/>
              </a:ext>
            </a:extLst>
          </p:cNvPr>
          <p:cNvGrpSpPr/>
          <p:nvPr/>
        </p:nvGrpSpPr>
        <p:grpSpPr>
          <a:xfrm>
            <a:off x="5222170" y="4457004"/>
            <a:ext cx="486689" cy="480489"/>
            <a:chOff x="6965533" y="4627485"/>
            <a:chExt cx="486689" cy="480489"/>
          </a:xfrm>
          <a:solidFill>
            <a:srgbClr val="C00000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9B2DF265-5EAC-DC7C-96D1-C002A4958AFA}"/>
                </a:ext>
              </a:extLst>
            </p:cNvPr>
            <p:cNvSpPr/>
            <p:nvPr/>
          </p:nvSpPr>
          <p:spPr>
            <a:xfrm>
              <a:off x="6965533" y="4627485"/>
              <a:ext cx="486689" cy="3890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5BF69DB-E7FD-1B75-461F-71F730671621}"/>
                </a:ext>
              </a:extLst>
            </p:cNvPr>
            <p:cNvSpPr/>
            <p:nvPr/>
          </p:nvSpPr>
          <p:spPr>
            <a:xfrm>
              <a:off x="7074383" y="5047844"/>
              <a:ext cx="256169" cy="60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2F831816-159F-1015-2746-CA7DA24E38DE}"/>
              </a:ext>
            </a:extLst>
          </p:cNvPr>
          <p:cNvGrpSpPr/>
          <p:nvPr/>
        </p:nvGrpSpPr>
        <p:grpSpPr>
          <a:xfrm>
            <a:off x="6156092" y="4415152"/>
            <a:ext cx="480316" cy="511854"/>
            <a:chOff x="7899455" y="4585633"/>
            <a:chExt cx="480316" cy="511854"/>
          </a:xfrm>
          <a:solidFill>
            <a:srgbClr val="C00000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9C1729E9-C417-B8FE-94B1-23FE29CAE63F}"/>
                </a:ext>
              </a:extLst>
            </p:cNvPr>
            <p:cNvSpPr/>
            <p:nvPr/>
          </p:nvSpPr>
          <p:spPr>
            <a:xfrm>
              <a:off x="7982702" y="4735741"/>
              <a:ext cx="28209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AE49D188-B828-89B3-4139-D36699F20C2D}"/>
                </a:ext>
              </a:extLst>
            </p:cNvPr>
            <p:cNvSpPr/>
            <p:nvPr/>
          </p:nvSpPr>
          <p:spPr>
            <a:xfrm>
              <a:off x="8267008" y="4735741"/>
              <a:ext cx="2950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14C131F8-BA52-9B8E-0462-2C002D2D966C}"/>
                </a:ext>
              </a:extLst>
            </p:cNvPr>
            <p:cNvSpPr/>
            <p:nvPr/>
          </p:nvSpPr>
          <p:spPr>
            <a:xfrm>
              <a:off x="7982702" y="4915924"/>
              <a:ext cx="28209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4B81413D-41A9-70A2-8F40-E08100B8EAFE}"/>
                </a:ext>
              </a:extLst>
            </p:cNvPr>
            <p:cNvSpPr/>
            <p:nvPr/>
          </p:nvSpPr>
          <p:spPr>
            <a:xfrm>
              <a:off x="8267008" y="4915924"/>
              <a:ext cx="29507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7C8951CA-75C1-B426-5884-EDB9E06CC51A}"/>
                </a:ext>
              </a:extLst>
            </p:cNvPr>
            <p:cNvSpPr/>
            <p:nvPr/>
          </p:nvSpPr>
          <p:spPr>
            <a:xfrm>
              <a:off x="7899455" y="4735741"/>
              <a:ext cx="5637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62D19D65-E255-A3A3-4966-8FB6928E84B8}"/>
                </a:ext>
              </a:extLst>
            </p:cNvPr>
            <p:cNvSpPr/>
            <p:nvPr/>
          </p:nvSpPr>
          <p:spPr>
            <a:xfrm>
              <a:off x="8040346" y="4735741"/>
              <a:ext cx="198534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CB37A78E-88AA-7E98-DB2A-6D4A82BEF9D7}"/>
                </a:ext>
              </a:extLst>
            </p:cNvPr>
            <p:cNvSpPr/>
            <p:nvPr/>
          </p:nvSpPr>
          <p:spPr>
            <a:xfrm>
              <a:off x="8323344" y="4894088"/>
              <a:ext cx="56427" cy="2033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31B6C62F-54AE-E808-DF4D-A5113A3EE8A7}"/>
                </a:ext>
              </a:extLst>
            </p:cNvPr>
            <p:cNvSpPr/>
            <p:nvPr/>
          </p:nvSpPr>
          <p:spPr>
            <a:xfrm>
              <a:off x="7899455" y="4894088"/>
              <a:ext cx="56372" cy="2020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527BEFBB-C1D7-CEDF-F490-3A878C8F5EC2}"/>
                </a:ext>
              </a:extLst>
            </p:cNvPr>
            <p:cNvSpPr/>
            <p:nvPr/>
          </p:nvSpPr>
          <p:spPr>
            <a:xfrm>
              <a:off x="8124846" y="4915924"/>
              <a:ext cx="28209" cy="314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2261A55F-A35C-EBC4-E7BB-58D6C32AF300}"/>
                </a:ext>
              </a:extLst>
            </p:cNvPr>
            <p:cNvSpPr/>
            <p:nvPr/>
          </p:nvSpPr>
          <p:spPr>
            <a:xfrm>
              <a:off x="8323344" y="4735741"/>
              <a:ext cx="56427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1B7BF40C-9E16-C9B0-104D-7B6EBAB4BEDF}"/>
                </a:ext>
              </a:extLst>
            </p:cNvPr>
            <p:cNvSpPr/>
            <p:nvPr/>
          </p:nvSpPr>
          <p:spPr>
            <a:xfrm>
              <a:off x="8040346" y="4915924"/>
              <a:ext cx="198534" cy="1802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D3D926F9-926B-852F-47B9-F8F410D26E6C}"/>
                </a:ext>
              </a:extLst>
            </p:cNvPr>
            <p:cNvSpPr/>
            <p:nvPr/>
          </p:nvSpPr>
          <p:spPr>
            <a:xfrm>
              <a:off x="8039039" y="4585633"/>
              <a:ext cx="198534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33AFECE4-32D0-4C16-C440-D811D716D7E4}"/>
              </a:ext>
            </a:extLst>
          </p:cNvPr>
          <p:cNvGrpSpPr/>
          <p:nvPr/>
        </p:nvGrpSpPr>
        <p:grpSpPr>
          <a:xfrm>
            <a:off x="9626908" y="3494873"/>
            <a:ext cx="346008" cy="483470"/>
            <a:chOff x="11370271" y="3665354"/>
            <a:chExt cx="346008" cy="483470"/>
          </a:xfrm>
          <a:solidFill>
            <a:srgbClr val="C00000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B5F3C461-C1B8-EFAF-35D4-3782C793850C}"/>
                </a:ext>
              </a:extLst>
            </p:cNvPr>
            <p:cNvSpPr/>
            <p:nvPr/>
          </p:nvSpPr>
          <p:spPr>
            <a:xfrm>
              <a:off x="11370271" y="3665354"/>
              <a:ext cx="346008" cy="340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60559BEC-DACA-3742-0943-A5089ED1E45E}"/>
                </a:ext>
              </a:extLst>
            </p:cNvPr>
            <p:cNvSpPr/>
            <p:nvPr/>
          </p:nvSpPr>
          <p:spPr>
            <a:xfrm>
              <a:off x="11516657" y="3749168"/>
              <a:ext cx="54434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83B6EAC3-7A96-6CAC-B8E6-4763D8937177}"/>
                </a:ext>
              </a:extLst>
            </p:cNvPr>
            <p:cNvSpPr/>
            <p:nvPr/>
          </p:nvSpPr>
          <p:spPr>
            <a:xfrm>
              <a:off x="11451314" y="4034058"/>
              <a:ext cx="186327" cy="580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1AC93073-177C-3C44-E3CC-B5C144DC0585}"/>
                </a:ext>
              </a:extLst>
            </p:cNvPr>
            <p:cNvSpPr/>
            <p:nvPr/>
          </p:nvSpPr>
          <p:spPr>
            <a:xfrm>
              <a:off x="11477923" y="3836813"/>
              <a:ext cx="133109" cy="851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AC9DB427-5C8C-151A-C725-596E39145D87}"/>
                </a:ext>
              </a:extLst>
            </p:cNvPr>
            <p:cNvSpPr/>
            <p:nvPr/>
          </p:nvSpPr>
          <p:spPr>
            <a:xfrm>
              <a:off x="11477923" y="4120432"/>
              <a:ext cx="134307" cy="28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329AA27F-F7B0-1AC5-6FE1-E14DF20C4AF0}"/>
              </a:ext>
            </a:extLst>
          </p:cNvPr>
          <p:cNvGrpSpPr/>
          <p:nvPr/>
        </p:nvGrpSpPr>
        <p:grpSpPr>
          <a:xfrm>
            <a:off x="7036303" y="4471278"/>
            <a:ext cx="481577" cy="451813"/>
            <a:chOff x="8779666" y="4641759"/>
            <a:chExt cx="481577" cy="451813"/>
          </a:xfrm>
          <a:solidFill>
            <a:srgbClr val="C00000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DC7555FA-135E-B1F6-32BE-3A0455D40404}"/>
                </a:ext>
              </a:extLst>
            </p:cNvPr>
            <p:cNvSpPr/>
            <p:nvPr/>
          </p:nvSpPr>
          <p:spPr>
            <a:xfrm>
              <a:off x="8906448" y="4851961"/>
              <a:ext cx="226698" cy="2416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4C99502A-6128-A68F-00BA-EE60E97FC2C2}"/>
                </a:ext>
              </a:extLst>
            </p:cNvPr>
            <p:cNvSpPr/>
            <p:nvPr/>
          </p:nvSpPr>
          <p:spPr>
            <a:xfrm>
              <a:off x="9119046" y="4641759"/>
              <a:ext cx="112718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F796F9BD-9E01-F059-F1BF-09CED49834C8}"/>
                </a:ext>
              </a:extLst>
            </p:cNvPr>
            <p:cNvSpPr/>
            <p:nvPr/>
          </p:nvSpPr>
          <p:spPr>
            <a:xfrm>
              <a:off x="8809137" y="4641759"/>
              <a:ext cx="111419" cy="1201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1350DA42-E4AB-9259-EFA1-C0EB45755423}"/>
                </a:ext>
              </a:extLst>
            </p:cNvPr>
            <p:cNvSpPr/>
            <p:nvPr/>
          </p:nvSpPr>
          <p:spPr>
            <a:xfrm>
              <a:off x="8779666" y="4761856"/>
              <a:ext cx="170361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0E342E4-531C-DAF0-AD59-C215A8C6D558}"/>
                </a:ext>
              </a:extLst>
            </p:cNvPr>
            <p:cNvSpPr/>
            <p:nvPr/>
          </p:nvSpPr>
          <p:spPr>
            <a:xfrm>
              <a:off x="9092135" y="4761856"/>
              <a:ext cx="169099" cy="90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A3FEAA79-5050-EE59-ACA7-2737C0BCA496}"/>
                </a:ext>
              </a:extLst>
            </p:cNvPr>
            <p:cNvSpPr/>
            <p:nvPr/>
          </p:nvSpPr>
          <p:spPr>
            <a:xfrm>
              <a:off x="9098563" y="4881981"/>
              <a:ext cx="162680" cy="915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E4DB5838-AEC4-4C60-D41E-CA7EC6CE20FD}"/>
                </a:ext>
              </a:extLst>
            </p:cNvPr>
            <p:cNvSpPr/>
            <p:nvPr/>
          </p:nvSpPr>
          <p:spPr>
            <a:xfrm>
              <a:off x="8779666" y="4881981"/>
              <a:ext cx="163979" cy="90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01BC95B3-E11A-8D37-C75F-5878E7389CDA}"/>
              </a:ext>
            </a:extLst>
          </p:cNvPr>
          <p:cNvGrpSpPr/>
          <p:nvPr/>
        </p:nvGrpSpPr>
        <p:grpSpPr>
          <a:xfrm>
            <a:off x="2433030" y="4376866"/>
            <a:ext cx="480261" cy="509129"/>
            <a:chOff x="4176393" y="4547347"/>
            <a:chExt cx="480261" cy="509129"/>
          </a:xfrm>
          <a:solidFill>
            <a:srgbClr val="C00000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92492695-21AC-A6D6-B54E-665AD2840806}"/>
                </a:ext>
              </a:extLst>
            </p:cNvPr>
            <p:cNvSpPr/>
            <p:nvPr/>
          </p:nvSpPr>
          <p:spPr>
            <a:xfrm>
              <a:off x="4390253" y="4776651"/>
              <a:ext cx="29507" cy="286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33173029-B4AB-E427-065A-B05F709ACD1B}"/>
                </a:ext>
              </a:extLst>
            </p:cNvPr>
            <p:cNvSpPr/>
            <p:nvPr/>
          </p:nvSpPr>
          <p:spPr>
            <a:xfrm>
              <a:off x="4327526" y="4716219"/>
              <a:ext cx="153692" cy="150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F9A114F-C21A-95A6-C8B6-874F2A647D71}"/>
                </a:ext>
              </a:extLst>
            </p:cNvPr>
            <p:cNvSpPr/>
            <p:nvPr/>
          </p:nvSpPr>
          <p:spPr>
            <a:xfrm>
              <a:off x="4464548" y="4563724"/>
              <a:ext cx="192106" cy="206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A34F60FA-F5AF-4267-6C10-A0B67C996C3D}"/>
                </a:ext>
              </a:extLst>
            </p:cNvPr>
            <p:cNvSpPr/>
            <p:nvPr/>
          </p:nvSpPr>
          <p:spPr>
            <a:xfrm>
              <a:off x="4394103" y="4863986"/>
              <a:ext cx="167801" cy="1774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182A9910-681A-16B2-1F77-17084D838E23}"/>
                </a:ext>
              </a:extLst>
            </p:cNvPr>
            <p:cNvSpPr/>
            <p:nvPr/>
          </p:nvSpPr>
          <p:spPr>
            <a:xfrm>
              <a:off x="4492730" y="4780730"/>
              <a:ext cx="146011" cy="1543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34CB2BC-AC55-9122-E4C8-7E73D743290A}"/>
                </a:ext>
              </a:extLst>
            </p:cNvPr>
            <p:cNvSpPr/>
            <p:nvPr/>
          </p:nvSpPr>
          <p:spPr>
            <a:xfrm>
              <a:off x="4189195" y="4851687"/>
              <a:ext cx="195965" cy="204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0E8F8172-F57A-572B-7731-954AA23755BB}"/>
                </a:ext>
              </a:extLst>
            </p:cNvPr>
            <p:cNvSpPr/>
            <p:nvPr/>
          </p:nvSpPr>
          <p:spPr>
            <a:xfrm>
              <a:off x="4394103" y="4547347"/>
              <a:ext cx="169099" cy="1460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07998E33-0C10-1512-271D-084FD2331583}"/>
                </a:ext>
              </a:extLst>
            </p:cNvPr>
            <p:cNvSpPr/>
            <p:nvPr/>
          </p:nvSpPr>
          <p:spPr>
            <a:xfrm>
              <a:off x="4176393" y="4772537"/>
              <a:ext cx="137059" cy="1856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B59B2ACC-5981-4605-8CFC-9B58933BADB1}"/>
              </a:ext>
            </a:extLst>
          </p:cNvPr>
          <p:cNvGrpSpPr/>
          <p:nvPr/>
        </p:nvGrpSpPr>
        <p:grpSpPr>
          <a:xfrm>
            <a:off x="7771993" y="4388571"/>
            <a:ext cx="482857" cy="515977"/>
            <a:chOff x="9515356" y="4559052"/>
            <a:chExt cx="482857" cy="515977"/>
          </a:xfrm>
          <a:solidFill>
            <a:srgbClr val="C00000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4941C12-B9F9-EA16-1A7E-385B9EAE333B}"/>
                </a:ext>
              </a:extLst>
            </p:cNvPr>
            <p:cNvSpPr/>
            <p:nvPr/>
          </p:nvSpPr>
          <p:spPr>
            <a:xfrm>
              <a:off x="9515356" y="4740578"/>
              <a:ext cx="57680" cy="331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23177AB2-045F-C4A7-2955-89680C79D18C}"/>
                </a:ext>
              </a:extLst>
            </p:cNvPr>
            <p:cNvSpPr/>
            <p:nvPr/>
          </p:nvSpPr>
          <p:spPr>
            <a:xfrm>
              <a:off x="9570439" y="4862056"/>
              <a:ext cx="199823" cy="2129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2902EB5C-7DD7-71D2-2140-550B15C8E717}"/>
                </a:ext>
              </a:extLst>
            </p:cNvPr>
            <p:cNvSpPr/>
            <p:nvPr/>
          </p:nvSpPr>
          <p:spPr>
            <a:xfrm>
              <a:off x="9795830" y="4559052"/>
              <a:ext cx="171614" cy="614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41995776-2D06-7BBB-73F5-52316D68B751}"/>
                </a:ext>
              </a:extLst>
            </p:cNvPr>
            <p:cNvSpPr/>
            <p:nvPr/>
          </p:nvSpPr>
          <p:spPr>
            <a:xfrm>
              <a:off x="9825264" y="4651854"/>
              <a:ext cx="170398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A285E621-BD99-E3F0-657D-52F8D3954743}"/>
                </a:ext>
              </a:extLst>
            </p:cNvPr>
            <p:cNvSpPr/>
            <p:nvPr/>
          </p:nvSpPr>
          <p:spPr>
            <a:xfrm>
              <a:off x="9798390" y="4830638"/>
              <a:ext cx="198525" cy="614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83E42656-4B11-8083-00D8-8AE2970E5716}"/>
                </a:ext>
              </a:extLst>
            </p:cNvPr>
            <p:cNvSpPr/>
            <p:nvPr/>
          </p:nvSpPr>
          <p:spPr>
            <a:xfrm>
              <a:off x="9768928" y="4740578"/>
              <a:ext cx="227996" cy="58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260B81E-6A39-89D5-1627-59A55634BCF5}"/>
                </a:ext>
              </a:extLst>
            </p:cNvPr>
            <p:cNvSpPr/>
            <p:nvPr/>
          </p:nvSpPr>
          <p:spPr>
            <a:xfrm>
              <a:off x="9798390" y="4923486"/>
              <a:ext cx="199823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0003066-030B-8EB6-00E0-57A5EBBD6337}"/>
                </a:ext>
              </a:extLst>
            </p:cNvPr>
            <p:cNvSpPr/>
            <p:nvPr/>
          </p:nvSpPr>
          <p:spPr>
            <a:xfrm>
              <a:off x="9601163" y="4650519"/>
              <a:ext cx="140927" cy="1801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F8E17F1D-9E8E-3CCC-132C-09DFFF10C883}"/>
              </a:ext>
            </a:extLst>
          </p:cNvPr>
          <p:cNvGrpSpPr/>
          <p:nvPr/>
        </p:nvGrpSpPr>
        <p:grpSpPr>
          <a:xfrm>
            <a:off x="7743610" y="5115820"/>
            <a:ext cx="709647" cy="701254"/>
            <a:chOff x="9486973" y="5286301"/>
            <a:chExt cx="709647" cy="701254"/>
          </a:xfrm>
          <a:solidFill>
            <a:srgbClr val="C00000"/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2099D410-1C27-4D66-BFAE-5166782AAFA4}"/>
                </a:ext>
              </a:extLst>
            </p:cNvPr>
            <p:cNvSpPr/>
            <p:nvPr/>
          </p:nvSpPr>
          <p:spPr>
            <a:xfrm>
              <a:off x="9820143" y="5286301"/>
              <a:ext cx="41449" cy="110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3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0AC240E2-9C15-C1C5-50E6-A4705129FF9B}"/>
                </a:ext>
              </a:extLst>
            </p:cNvPr>
            <p:cNvSpPr/>
            <p:nvPr/>
          </p:nvSpPr>
          <p:spPr>
            <a:xfrm>
              <a:off x="9654491" y="5373023"/>
              <a:ext cx="84774" cy="88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167A5E9E-3414-7765-63A3-B5740CD8F18E}"/>
                </a:ext>
              </a:extLst>
            </p:cNvPr>
            <p:cNvSpPr/>
            <p:nvPr/>
          </p:nvSpPr>
          <p:spPr>
            <a:xfrm>
              <a:off x="9942426" y="5373782"/>
              <a:ext cx="84774" cy="876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2FC3AFE-1A4A-E53B-E781-4FD6B205B829}"/>
                </a:ext>
              </a:extLst>
            </p:cNvPr>
            <p:cNvSpPr/>
            <p:nvPr/>
          </p:nvSpPr>
          <p:spPr>
            <a:xfrm>
              <a:off x="10111846" y="5593192"/>
              <a:ext cx="84774" cy="3089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2338A847-5BE1-8C2E-B6DD-82731063C7C4}"/>
                </a:ext>
              </a:extLst>
            </p:cNvPr>
            <p:cNvSpPr/>
            <p:nvPr/>
          </p:nvSpPr>
          <p:spPr>
            <a:xfrm>
              <a:off x="9486973" y="5594966"/>
              <a:ext cx="84774" cy="309176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86A8FCB5-BAAA-058D-C175-BA83E6EF8678}"/>
                </a:ext>
              </a:extLst>
            </p:cNvPr>
            <p:cNvSpPr/>
            <p:nvPr/>
          </p:nvSpPr>
          <p:spPr>
            <a:xfrm>
              <a:off x="9724141" y="5617259"/>
              <a:ext cx="342607" cy="2648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A523DAFE-051A-8C51-6827-DCD0E109A3AA}"/>
                </a:ext>
              </a:extLst>
            </p:cNvPr>
            <p:cNvSpPr/>
            <p:nvPr/>
          </p:nvSpPr>
          <p:spPr>
            <a:xfrm>
              <a:off x="9609319" y="5506919"/>
              <a:ext cx="419782" cy="4806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DF3E5342-BE95-4CC3-D2AB-1AF14D5115FD}"/>
              </a:ext>
            </a:extLst>
          </p:cNvPr>
          <p:cNvGrpSpPr/>
          <p:nvPr/>
        </p:nvGrpSpPr>
        <p:grpSpPr>
          <a:xfrm>
            <a:off x="9571038" y="4279089"/>
            <a:ext cx="551127" cy="587401"/>
            <a:chOff x="11314401" y="4449570"/>
            <a:chExt cx="551127" cy="587401"/>
          </a:xfrm>
          <a:solidFill>
            <a:srgbClr val="C00000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C16FAADD-F011-F8FD-4FCD-DB069A038F59}"/>
                </a:ext>
              </a:extLst>
            </p:cNvPr>
            <p:cNvSpPr/>
            <p:nvPr/>
          </p:nvSpPr>
          <p:spPr>
            <a:xfrm>
              <a:off x="11362773" y="4449570"/>
              <a:ext cx="161291" cy="171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345AD211-5F8A-7844-5F4D-676F45E10A3A}"/>
                </a:ext>
              </a:extLst>
            </p:cNvPr>
            <p:cNvSpPr/>
            <p:nvPr/>
          </p:nvSpPr>
          <p:spPr>
            <a:xfrm>
              <a:off x="11575279" y="4519879"/>
              <a:ext cx="193523" cy="1347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D672E20E-5305-0819-4041-6BC73D863186}"/>
                </a:ext>
              </a:extLst>
            </p:cNvPr>
            <p:cNvSpPr/>
            <p:nvPr/>
          </p:nvSpPr>
          <p:spPr>
            <a:xfrm>
              <a:off x="11374505" y="4826742"/>
              <a:ext cx="197903" cy="136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64DA57DC-5F97-08E5-3154-3991478C1D92}"/>
                </a:ext>
              </a:extLst>
            </p:cNvPr>
            <p:cNvSpPr/>
            <p:nvPr/>
          </p:nvSpPr>
          <p:spPr>
            <a:xfrm>
              <a:off x="11652967" y="4690140"/>
              <a:ext cx="165661" cy="1703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0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9150D667-3F05-7086-7637-042560C40349}"/>
                </a:ext>
              </a:extLst>
            </p:cNvPr>
            <p:cNvSpPr/>
            <p:nvPr/>
          </p:nvSpPr>
          <p:spPr>
            <a:xfrm>
              <a:off x="11314401" y="4618296"/>
              <a:ext cx="258007" cy="1749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6077C3CD-ABFD-0E96-2D65-DF1FF9B94E74}"/>
                </a:ext>
              </a:extLst>
            </p:cNvPr>
            <p:cNvSpPr/>
            <p:nvPr/>
          </p:nvSpPr>
          <p:spPr>
            <a:xfrm>
              <a:off x="11604595" y="4858819"/>
              <a:ext cx="260933" cy="17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043291E2-CD42-5DB0-A769-A2C3D296C33A}"/>
              </a:ext>
            </a:extLst>
          </p:cNvPr>
          <p:cNvGrpSpPr/>
          <p:nvPr/>
        </p:nvGrpSpPr>
        <p:grpSpPr>
          <a:xfrm>
            <a:off x="4281325" y="4503346"/>
            <a:ext cx="482868" cy="513252"/>
            <a:chOff x="6024688" y="4673827"/>
            <a:chExt cx="482868" cy="513252"/>
          </a:xfrm>
          <a:solidFill>
            <a:srgbClr val="C00000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F044BA56-E0B4-EC62-49D6-B0BF41ACDF4F}"/>
                </a:ext>
              </a:extLst>
            </p:cNvPr>
            <p:cNvSpPr/>
            <p:nvPr/>
          </p:nvSpPr>
          <p:spPr>
            <a:xfrm>
              <a:off x="6308985" y="4975451"/>
              <a:ext cx="198571" cy="21162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2A66DCAA-28BA-4D5D-872A-56DD9C3111E3}"/>
                </a:ext>
              </a:extLst>
            </p:cNvPr>
            <p:cNvSpPr/>
            <p:nvPr/>
          </p:nvSpPr>
          <p:spPr>
            <a:xfrm>
              <a:off x="6025996" y="4825325"/>
              <a:ext cx="423924" cy="3003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D9D411BF-2948-340D-1C66-BC08BF31569E}"/>
                </a:ext>
              </a:extLst>
            </p:cNvPr>
            <p:cNvSpPr/>
            <p:nvPr/>
          </p:nvSpPr>
          <p:spPr>
            <a:xfrm>
              <a:off x="6024688" y="4673827"/>
              <a:ext cx="425232" cy="1228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082FE86B-04AC-058E-C818-A5272E372BFB}"/>
              </a:ext>
            </a:extLst>
          </p:cNvPr>
          <p:cNvGrpSpPr/>
          <p:nvPr/>
        </p:nvGrpSpPr>
        <p:grpSpPr>
          <a:xfrm>
            <a:off x="8738651" y="4369889"/>
            <a:ext cx="453395" cy="480498"/>
            <a:chOff x="10482014" y="4540370"/>
            <a:chExt cx="453395" cy="480498"/>
          </a:xfrm>
          <a:solidFill>
            <a:srgbClr val="C00000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F86AD338-0928-599C-1B3B-E51CB56F958B}"/>
                </a:ext>
              </a:extLst>
            </p:cNvPr>
            <p:cNvSpPr/>
            <p:nvPr/>
          </p:nvSpPr>
          <p:spPr>
            <a:xfrm>
              <a:off x="10736875" y="4810621"/>
              <a:ext cx="198534" cy="2102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CCDFC1C6-B5A2-171D-73F6-D0D38AD12571}"/>
                </a:ext>
              </a:extLst>
            </p:cNvPr>
            <p:cNvSpPr/>
            <p:nvPr/>
          </p:nvSpPr>
          <p:spPr>
            <a:xfrm>
              <a:off x="10482014" y="4644091"/>
              <a:ext cx="57680" cy="375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A943E4E4-802C-EF56-6311-E8193EB9814C}"/>
                </a:ext>
              </a:extLst>
            </p:cNvPr>
            <p:cNvSpPr/>
            <p:nvPr/>
          </p:nvSpPr>
          <p:spPr>
            <a:xfrm>
              <a:off x="10566513" y="4659124"/>
              <a:ext cx="284378" cy="3603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3C163D08-925D-FCB1-6E11-BEAD16553486}"/>
                </a:ext>
              </a:extLst>
            </p:cNvPr>
            <p:cNvSpPr/>
            <p:nvPr/>
          </p:nvSpPr>
          <p:spPr>
            <a:xfrm>
              <a:off x="10624157" y="4839260"/>
              <a:ext cx="107643" cy="30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3F37E624-28A5-AA0F-A7C5-32CA0F55C20E}"/>
                </a:ext>
              </a:extLst>
            </p:cNvPr>
            <p:cNvSpPr/>
            <p:nvPr/>
          </p:nvSpPr>
          <p:spPr>
            <a:xfrm>
              <a:off x="10482014" y="4540370"/>
              <a:ext cx="367588" cy="88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41C1534D-11BF-C69B-B722-A1A08C331095}"/>
              </a:ext>
            </a:extLst>
          </p:cNvPr>
          <p:cNvGrpSpPr/>
          <p:nvPr/>
        </p:nvGrpSpPr>
        <p:grpSpPr>
          <a:xfrm>
            <a:off x="8630751" y="2435623"/>
            <a:ext cx="630396" cy="670062"/>
            <a:chOff x="10374114" y="2606104"/>
            <a:chExt cx="630396" cy="670062"/>
          </a:xfrm>
          <a:solidFill>
            <a:srgbClr val="C00000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870EFFA-E54C-6A90-EDBF-174DC9A58077}"/>
                </a:ext>
              </a:extLst>
            </p:cNvPr>
            <p:cNvSpPr/>
            <p:nvPr/>
          </p:nvSpPr>
          <p:spPr>
            <a:xfrm>
              <a:off x="10594823" y="2606104"/>
              <a:ext cx="183940" cy="196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D3982F47-C403-41E5-58FF-2DF1C75BFD1C}"/>
                </a:ext>
              </a:extLst>
            </p:cNvPr>
            <p:cNvSpPr/>
            <p:nvPr/>
          </p:nvSpPr>
          <p:spPr>
            <a:xfrm>
              <a:off x="10374114" y="2998116"/>
              <a:ext cx="630396" cy="278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58644A8F-01C8-6745-EEF7-3009D6553922}"/>
                </a:ext>
              </a:extLst>
            </p:cNvPr>
            <p:cNvSpPr/>
            <p:nvPr/>
          </p:nvSpPr>
          <p:spPr>
            <a:xfrm>
              <a:off x="10803818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79888C98-2454-513D-9575-47FA2F9EE85E}"/>
                </a:ext>
              </a:extLst>
            </p:cNvPr>
            <p:cNvSpPr/>
            <p:nvPr/>
          </p:nvSpPr>
          <p:spPr>
            <a:xfrm>
              <a:off x="10410901" y="2686315"/>
              <a:ext cx="158886" cy="2744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3A5F6F1E-D2A7-41C6-1A3A-32EBE8ADA28E}"/>
                </a:ext>
              </a:extLst>
            </p:cNvPr>
            <p:cNvSpPr/>
            <p:nvPr/>
          </p:nvSpPr>
          <p:spPr>
            <a:xfrm>
              <a:off x="10701826" y="2794955"/>
              <a:ext cx="150555" cy="1604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9DADFDCB-AF7F-A818-3F99-1BF9B0E03F1F}"/>
                </a:ext>
              </a:extLst>
            </p:cNvPr>
            <p:cNvSpPr/>
            <p:nvPr/>
          </p:nvSpPr>
          <p:spPr>
            <a:xfrm>
              <a:off x="10517931" y="2796774"/>
              <a:ext cx="150501" cy="165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A60952BF-B420-9E68-FABA-163E2F602387}"/>
              </a:ext>
            </a:extLst>
          </p:cNvPr>
          <p:cNvGrpSpPr/>
          <p:nvPr/>
        </p:nvGrpSpPr>
        <p:grpSpPr>
          <a:xfrm>
            <a:off x="3305889" y="2483839"/>
            <a:ext cx="627058" cy="670071"/>
            <a:chOff x="5049252" y="2654320"/>
            <a:chExt cx="627058" cy="670071"/>
          </a:xfrm>
          <a:solidFill>
            <a:srgbClr val="C00000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A976C289-E6D8-BEF1-1326-A692FEAF7F92}"/>
                </a:ext>
              </a:extLst>
            </p:cNvPr>
            <p:cNvSpPr/>
            <p:nvPr/>
          </p:nvSpPr>
          <p:spPr>
            <a:xfrm>
              <a:off x="5325163" y="3007141"/>
              <a:ext cx="75245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40386699-946E-08C4-4613-EFE508B90C60}"/>
                </a:ext>
              </a:extLst>
            </p:cNvPr>
            <p:cNvSpPr/>
            <p:nvPr/>
          </p:nvSpPr>
          <p:spPr>
            <a:xfrm>
              <a:off x="5290032" y="3126543"/>
              <a:ext cx="148855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CECDA4EB-629B-61DE-FB01-49028ED081AA}"/>
                </a:ext>
              </a:extLst>
            </p:cNvPr>
            <p:cNvSpPr/>
            <p:nvPr/>
          </p:nvSpPr>
          <p:spPr>
            <a:xfrm>
              <a:off x="5198071" y="2930505"/>
              <a:ext cx="332795" cy="393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53AAC67F-57B1-8C6B-D6AE-CDB5996842EE}"/>
                </a:ext>
              </a:extLst>
            </p:cNvPr>
            <p:cNvSpPr/>
            <p:nvPr/>
          </p:nvSpPr>
          <p:spPr>
            <a:xfrm>
              <a:off x="5161285" y="2654320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16C2BA9B-4685-451F-5DC8-8934CB446FF3}"/>
                </a:ext>
              </a:extLst>
            </p:cNvPr>
            <p:cNvSpPr/>
            <p:nvPr/>
          </p:nvSpPr>
          <p:spPr>
            <a:xfrm>
              <a:off x="5049252" y="2775469"/>
              <a:ext cx="627058" cy="311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B3D8B7F7-EFD1-5561-4F5E-53EB96A0CD90}"/>
              </a:ext>
            </a:extLst>
          </p:cNvPr>
          <p:cNvGrpSpPr/>
          <p:nvPr/>
        </p:nvGrpSpPr>
        <p:grpSpPr>
          <a:xfrm>
            <a:off x="7757152" y="2489398"/>
            <a:ext cx="406350" cy="670054"/>
            <a:chOff x="9500515" y="2659879"/>
            <a:chExt cx="406350" cy="670054"/>
          </a:xfrm>
          <a:solidFill>
            <a:srgbClr val="C00000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5391B9EE-FFFE-7012-FCDE-C049DB54D05A}"/>
                </a:ext>
              </a:extLst>
            </p:cNvPr>
            <p:cNvSpPr/>
            <p:nvPr/>
          </p:nvSpPr>
          <p:spPr>
            <a:xfrm>
              <a:off x="9722924" y="3021579"/>
              <a:ext cx="145462" cy="190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B9600B97-65B6-5AD8-5957-A1A117B31DB1}"/>
                </a:ext>
              </a:extLst>
            </p:cNvPr>
            <p:cNvSpPr/>
            <p:nvPr/>
          </p:nvSpPr>
          <p:spPr>
            <a:xfrm>
              <a:off x="9635947" y="3140973"/>
              <a:ext cx="132139" cy="695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73A59F2F-F425-CEFE-8018-81AB881C8F85}"/>
                </a:ext>
              </a:extLst>
            </p:cNvPr>
            <p:cNvSpPr/>
            <p:nvPr/>
          </p:nvSpPr>
          <p:spPr>
            <a:xfrm>
              <a:off x="9537292" y="3018022"/>
              <a:ext cx="147209" cy="1925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F621546A-1011-9CAF-74DA-374EDD32699A}"/>
                </a:ext>
              </a:extLst>
            </p:cNvPr>
            <p:cNvSpPr/>
            <p:nvPr/>
          </p:nvSpPr>
          <p:spPr>
            <a:xfrm>
              <a:off x="9500515" y="3249677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7D7D616B-5B3A-EE94-244E-1259FA156E56}"/>
                </a:ext>
              </a:extLst>
            </p:cNvPr>
            <p:cNvSpPr/>
            <p:nvPr/>
          </p:nvSpPr>
          <p:spPr>
            <a:xfrm>
              <a:off x="9500515" y="2659879"/>
              <a:ext cx="40635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766B2966-AB8F-60ED-AE1D-AA723176810F}"/>
                </a:ext>
              </a:extLst>
            </p:cNvPr>
            <p:cNvSpPr/>
            <p:nvPr/>
          </p:nvSpPr>
          <p:spPr>
            <a:xfrm>
              <a:off x="9538984" y="2775716"/>
              <a:ext cx="329394" cy="80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11E38CA3-D05D-1AA9-F566-827D04BD790D}"/>
                </a:ext>
              </a:extLst>
            </p:cNvPr>
            <p:cNvSpPr/>
            <p:nvPr/>
          </p:nvSpPr>
          <p:spPr>
            <a:xfrm>
              <a:off x="9535637" y="2846975"/>
              <a:ext cx="331095" cy="167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C8AE8D3D-3083-0A39-8F20-B1C9A1C522FB}"/>
              </a:ext>
            </a:extLst>
          </p:cNvPr>
          <p:cNvGrpSpPr/>
          <p:nvPr/>
        </p:nvGrpSpPr>
        <p:grpSpPr>
          <a:xfrm>
            <a:off x="4274842" y="2471613"/>
            <a:ext cx="627013" cy="666496"/>
            <a:chOff x="6018205" y="2642094"/>
            <a:chExt cx="627013" cy="666496"/>
          </a:xfrm>
          <a:solidFill>
            <a:srgbClr val="C00000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FF689C38-203F-EDEC-BA30-342E2AF52F0D}"/>
                </a:ext>
              </a:extLst>
            </p:cNvPr>
            <p:cNvSpPr/>
            <p:nvPr/>
          </p:nvSpPr>
          <p:spPr>
            <a:xfrm>
              <a:off x="6161958" y="2994916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ED5775AA-4DA9-FBA5-27E1-F1D879DB1FC0}"/>
                </a:ext>
              </a:extLst>
            </p:cNvPr>
            <p:cNvSpPr/>
            <p:nvPr/>
          </p:nvSpPr>
          <p:spPr>
            <a:xfrm>
              <a:off x="6126836" y="3114318"/>
              <a:ext cx="147209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C8E74174-D49D-5D2A-78D0-33C009DE3339}"/>
                </a:ext>
              </a:extLst>
            </p:cNvPr>
            <p:cNvSpPr/>
            <p:nvPr/>
          </p:nvSpPr>
          <p:spPr>
            <a:xfrm>
              <a:off x="6018205" y="2879079"/>
              <a:ext cx="627013" cy="4295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FF6A8952-A6A9-6F41-CCD9-BDE445DC2220}"/>
                </a:ext>
              </a:extLst>
            </p:cNvPr>
            <p:cNvSpPr/>
            <p:nvPr/>
          </p:nvSpPr>
          <p:spPr>
            <a:xfrm>
              <a:off x="6200436" y="2759686"/>
              <a:ext cx="259186" cy="1586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D381624A-5BEF-28D6-89C3-6C12D35E84F2}"/>
                </a:ext>
              </a:extLst>
            </p:cNvPr>
            <p:cNvSpPr/>
            <p:nvPr/>
          </p:nvSpPr>
          <p:spPr>
            <a:xfrm>
              <a:off x="6237222" y="2642094"/>
              <a:ext cx="183940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909E9834-9416-C1AE-C54B-470C17883D43}"/>
              </a:ext>
            </a:extLst>
          </p:cNvPr>
          <p:cNvGrpSpPr/>
          <p:nvPr/>
        </p:nvGrpSpPr>
        <p:grpSpPr>
          <a:xfrm>
            <a:off x="5167699" y="2482915"/>
            <a:ext cx="628695" cy="672432"/>
            <a:chOff x="6911062" y="2653396"/>
            <a:chExt cx="628695" cy="672432"/>
          </a:xfrm>
          <a:solidFill>
            <a:srgbClr val="C00000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71A44FC8-0ACA-61C2-A04B-650F48579B07}"/>
                </a:ext>
              </a:extLst>
            </p:cNvPr>
            <p:cNvSpPr/>
            <p:nvPr/>
          </p:nvSpPr>
          <p:spPr>
            <a:xfrm>
              <a:off x="7093293" y="2811085"/>
              <a:ext cx="259186" cy="2246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E64AFA9B-65DC-93A7-AB1F-7278A10E960C}"/>
                </a:ext>
              </a:extLst>
            </p:cNvPr>
            <p:cNvSpPr/>
            <p:nvPr/>
          </p:nvSpPr>
          <p:spPr>
            <a:xfrm>
              <a:off x="7186900" y="2891287"/>
              <a:ext cx="75309" cy="80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B3626EB4-3819-E573-AA19-E3F394452491}"/>
                </a:ext>
              </a:extLst>
            </p:cNvPr>
            <p:cNvSpPr/>
            <p:nvPr/>
          </p:nvSpPr>
          <p:spPr>
            <a:xfrm>
              <a:off x="6949522" y="2653396"/>
              <a:ext cx="550112" cy="5907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06BC204A-02B9-8899-60B8-256301F120ED}"/>
                </a:ext>
              </a:extLst>
            </p:cNvPr>
            <p:cNvSpPr/>
            <p:nvPr/>
          </p:nvSpPr>
          <p:spPr>
            <a:xfrm>
              <a:off x="7153470" y="3008933"/>
              <a:ext cx="142170" cy="784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A7B9AB64-4292-1E69-6DE5-58E2BC2C79F7}"/>
                </a:ext>
              </a:extLst>
            </p:cNvPr>
            <p:cNvSpPr/>
            <p:nvPr/>
          </p:nvSpPr>
          <p:spPr>
            <a:xfrm>
              <a:off x="7337410" y="3124715"/>
              <a:ext cx="202347" cy="196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2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96992026-B10E-2DC6-1BF5-7772BA214C8B}"/>
                </a:ext>
              </a:extLst>
            </p:cNvPr>
            <p:cNvSpPr/>
            <p:nvPr/>
          </p:nvSpPr>
          <p:spPr>
            <a:xfrm>
              <a:off x="6911062" y="3128272"/>
              <a:ext cx="202347" cy="1975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2" h="3492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DD646726-6829-6DED-10FD-968529CB0899}"/>
              </a:ext>
            </a:extLst>
          </p:cNvPr>
          <p:cNvGrpSpPr/>
          <p:nvPr/>
        </p:nvGrpSpPr>
        <p:grpSpPr>
          <a:xfrm>
            <a:off x="2428477" y="2498442"/>
            <a:ext cx="628695" cy="670072"/>
            <a:chOff x="4171840" y="2668923"/>
            <a:chExt cx="628695" cy="670072"/>
          </a:xfrm>
          <a:solidFill>
            <a:srgbClr val="C00000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1CB54252-DDD8-55C1-62DF-8EFFB4C7D9F3}"/>
                </a:ext>
              </a:extLst>
            </p:cNvPr>
            <p:cNvSpPr/>
            <p:nvPr/>
          </p:nvSpPr>
          <p:spPr>
            <a:xfrm>
              <a:off x="4410910" y="2923729"/>
              <a:ext cx="147218" cy="1550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065EC779-3A62-A0BB-AA1D-00214AB9B89E}"/>
                </a:ext>
              </a:extLst>
            </p:cNvPr>
            <p:cNvSpPr/>
            <p:nvPr/>
          </p:nvSpPr>
          <p:spPr>
            <a:xfrm>
              <a:off x="4243739" y="2668923"/>
              <a:ext cx="183940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5CE82D47-BEF5-C22A-3983-7EB0CEF38A4F}"/>
                </a:ext>
              </a:extLst>
            </p:cNvPr>
            <p:cNvSpPr/>
            <p:nvPr/>
          </p:nvSpPr>
          <p:spPr>
            <a:xfrm>
              <a:off x="4539657" y="2668923"/>
              <a:ext cx="183986" cy="196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5B2F62E9-DA76-7F11-C901-56587B831C92}"/>
                </a:ext>
              </a:extLst>
            </p:cNvPr>
            <p:cNvSpPr/>
            <p:nvPr/>
          </p:nvSpPr>
          <p:spPr>
            <a:xfrm>
              <a:off x="4437656" y="3109078"/>
              <a:ext cx="88669" cy="570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0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A6BFEC0D-3E22-D8A4-C111-56554DBE032E}"/>
                </a:ext>
              </a:extLst>
            </p:cNvPr>
            <p:cNvSpPr/>
            <p:nvPr/>
          </p:nvSpPr>
          <p:spPr>
            <a:xfrm>
              <a:off x="4318948" y="309656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CF2EE863-F6E9-EB35-FA83-0BFB9842A84B}"/>
                </a:ext>
              </a:extLst>
            </p:cNvPr>
            <p:cNvSpPr/>
            <p:nvPr/>
          </p:nvSpPr>
          <p:spPr>
            <a:xfrm>
              <a:off x="4502871" y="3098389"/>
              <a:ext cx="148855" cy="2406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0CE9C60C-55AC-F8F1-A52F-DF7C9EE3908E}"/>
                </a:ext>
              </a:extLst>
            </p:cNvPr>
            <p:cNvSpPr/>
            <p:nvPr/>
          </p:nvSpPr>
          <p:spPr>
            <a:xfrm>
              <a:off x="4507918" y="2857838"/>
              <a:ext cx="292617" cy="2459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E565C129-0C59-1606-806E-746514118F6D}"/>
                </a:ext>
              </a:extLst>
            </p:cNvPr>
            <p:cNvSpPr/>
            <p:nvPr/>
          </p:nvSpPr>
          <p:spPr>
            <a:xfrm>
              <a:off x="4171840" y="2856027"/>
              <a:ext cx="289279" cy="2459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4D164483-0E0F-05B1-4433-319419121BB2}"/>
              </a:ext>
            </a:extLst>
          </p:cNvPr>
          <p:cNvGrpSpPr/>
          <p:nvPr/>
        </p:nvGrpSpPr>
        <p:grpSpPr>
          <a:xfrm>
            <a:off x="6116371" y="2483400"/>
            <a:ext cx="588589" cy="667283"/>
            <a:chOff x="7859734" y="2653881"/>
            <a:chExt cx="588589" cy="667283"/>
          </a:xfrm>
          <a:solidFill>
            <a:srgbClr val="C00000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E4BEAB78-9C02-DA10-3C6C-589F073CD055}"/>
                </a:ext>
              </a:extLst>
            </p:cNvPr>
            <p:cNvSpPr/>
            <p:nvPr/>
          </p:nvSpPr>
          <p:spPr>
            <a:xfrm>
              <a:off x="8152351" y="2653881"/>
              <a:ext cx="36832" cy="998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E85EEBE9-8A4C-B8A0-F6B7-F6AA0AA35E03}"/>
                </a:ext>
              </a:extLst>
            </p:cNvPr>
            <p:cNvSpPr/>
            <p:nvPr/>
          </p:nvSpPr>
          <p:spPr>
            <a:xfrm>
              <a:off x="8264383" y="2696181"/>
              <a:ext cx="75245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F84835C9-C7BD-EEE2-C7A8-9F00728CDCA7}"/>
                </a:ext>
              </a:extLst>
            </p:cNvPr>
            <p:cNvSpPr/>
            <p:nvPr/>
          </p:nvSpPr>
          <p:spPr>
            <a:xfrm>
              <a:off x="8373014" y="2930048"/>
              <a:ext cx="75309" cy="410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372B5FD0-6D38-879C-C9F1-B3669A7C170B}"/>
                </a:ext>
              </a:extLst>
            </p:cNvPr>
            <p:cNvSpPr/>
            <p:nvPr/>
          </p:nvSpPr>
          <p:spPr>
            <a:xfrm>
              <a:off x="7859734" y="2930048"/>
              <a:ext cx="75309" cy="392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D37F943B-A24A-2E72-6045-FD7C60BD04DE}"/>
                </a:ext>
              </a:extLst>
            </p:cNvPr>
            <p:cNvSpPr/>
            <p:nvPr/>
          </p:nvSpPr>
          <p:spPr>
            <a:xfrm>
              <a:off x="8005197" y="2696181"/>
              <a:ext cx="75309" cy="771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FE83C932-ADD8-F69D-59BF-8F64BE1C86AD}"/>
                </a:ext>
              </a:extLst>
            </p:cNvPr>
            <p:cNvSpPr/>
            <p:nvPr/>
          </p:nvSpPr>
          <p:spPr>
            <a:xfrm>
              <a:off x="7893164" y="2772936"/>
              <a:ext cx="78647" cy="587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8F33B5F1-FEE0-6B40-99F7-CD8AAF0DB08E}"/>
                </a:ext>
              </a:extLst>
            </p:cNvPr>
            <p:cNvSpPr/>
            <p:nvPr/>
          </p:nvSpPr>
          <p:spPr>
            <a:xfrm>
              <a:off x="8334582" y="2773622"/>
              <a:ext cx="78592" cy="606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EF56554C-8A47-C294-FE5F-325988BF0A80}"/>
                </a:ext>
              </a:extLst>
            </p:cNvPr>
            <p:cNvSpPr/>
            <p:nvPr/>
          </p:nvSpPr>
          <p:spPr>
            <a:xfrm>
              <a:off x="7960080" y="2769708"/>
              <a:ext cx="376211" cy="551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5390C19E-6456-0D71-B530-179C2EAE0FE4}"/>
              </a:ext>
            </a:extLst>
          </p:cNvPr>
          <p:cNvGrpSpPr/>
          <p:nvPr/>
        </p:nvGrpSpPr>
        <p:grpSpPr>
          <a:xfrm>
            <a:off x="6859101" y="2483180"/>
            <a:ext cx="638727" cy="668244"/>
            <a:chOff x="8602464" y="2653661"/>
            <a:chExt cx="638727" cy="668244"/>
          </a:xfrm>
          <a:solidFill>
            <a:srgbClr val="C00000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655800DF-ED73-A5E4-4504-E28CB562FF14}"/>
                </a:ext>
              </a:extLst>
            </p:cNvPr>
            <p:cNvSpPr/>
            <p:nvPr/>
          </p:nvSpPr>
          <p:spPr>
            <a:xfrm>
              <a:off x="8602464" y="2821134"/>
              <a:ext cx="290971" cy="3314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A54AA119-659C-E89A-7EDC-5E3968E60A9A}"/>
                </a:ext>
              </a:extLst>
            </p:cNvPr>
            <p:cNvSpPr/>
            <p:nvPr/>
          </p:nvSpPr>
          <p:spPr>
            <a:xfrm>
              <a:off x="8766343" y="2653661"/>
              <a:ext cx="309332" cy="30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E3CE1CA0-4588-B14B-B96C-4CB74E5E653E}"/>
                </a:ext>
              </a:extLst>
            </p:cNvPr>
            <p:cNvSpPr/>
            <p:nvPr/>
          </p:nvSpPr>
          <p:spPr>
            <a:xfrm>
              <a:off x="8950220" y="2821134"/>
              <a:ext cx="290971" cy="3296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4FB72EC7-7259-FF5E-3086-F4AE518D0993}"/>
                </a:ext>
              </a:extLst>
            </p:cNvPr>
            <p:cNvSpPr/>
            <p:nvPr/>
          </p:nvSpPr>
          <p:spPr>
            <a:xfrm>
              <a:off x="8766343" y="3017163"/>
              <a:ext cx="312679" cy="304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38FFCAC5-8497-354F-C2A7-144148CBCDBC}"/>
              </a:ext>
            </a:extLst>
          </p:cNvPr>
          <p:cNvGrpSpPr/>
          <p:nvPr/>
        </p:nvGrpSpPr>
        <p:grpSpPr>
          <a:xfrm>
            <a:off x="9641237" y="5384864"/>
            <a:ext cx="437228" cy="432200"/>
            <a:chOff x="11384600" y="5555345"/>
            <a:chExt cx="437228" cy="432200"/>
          </a:xfrm>
          <a:solidFill>
            <a:srgbClr val="C00000"/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9F606C44-0DF0-EE66-2C03-AAC44B03785C}"/>
                </a:ext>
              </a:extLst>
            </p:cNvPr>
            <p:cNvSpPr/>
            <p:nvPr/>
          </p:nvSpPr>
          <p:spPr>
            <a:xfrm>
              <a:off x="11525051" y="5670020"/>
              <a:ext cx="296777" cy="3175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CE6304E0-7517-B555-4C16-B5640F227500}"/>
                </a:ext>
              </a:extLst>
            </p:cNvPr>
            <p:cNvSpPr/>
            <p:nvPr/>
          </p:nvSpPr>
          <p:spPr>
            <a:xfrm>
              <a:off x="11385743" y="5555345"/>
              <a:ext cx="229944" cy="1147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8389D860-55A0-412A-AFDB-A69B65DA8F37}"/>
                </a:ext>
              </a:extLst>
            </p:cNvPr>
            <p:cNvSpPr/>
            <p:nvPr/>
          </p:nvSpPr>
          <p:spPr>
            <a:xfrm>
              <a:off x="11385743" y="5674848"/>
              <a:ext cx="158584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AF7606CA-8A7E-34E9-AB7F-B08D0EFB2627}"/>
                </a:ext>
              </a:extLst>
            </p:cNvPr>
            <p:cNvSpPr/>
            <p:nvPr/>
          </p:nvSpPr>
          <p:spPr>
            <a:xfrm>
              <a:off x="11385743" y="5863178"/>
              <a:ext cx="152933" cy="917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4ABD94E-C7DA-FE3E-DF6A-808A31A97B94}"/>
                </a:ext>
              </a:extLst>
            </p:cNvPr>
            <p:cNvSpPr/>
            <p:nvPr/>
          </p:nvSpPr>
          <p:spPr>
            <a:xfrm>
              <a:off x="11384600" y="5768995"/>
              <a:ext cx="112169" cy="929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605B7772-4BF8-3354-57C3-072E9FCB7369}"/>
              </a:ext>
            </a:extLst>
          </p:cNvPr>
          <p:cNvGrpSpPr/>
          <p:nvPr/>
        </p:nvGrpSpPr>
        <p:grpSpPr>
          <a:xfrm>
            <a:off x="8670016" y="1581710"/>
            <a:ext cx="594003" cy="634694"/>
            <a:chOff x="10413379" y="1752191"/>
            <a:chExt cx="594003" cy="634694"/>
          </a:xfrm>
          <a:solidFill>
            <a:srgbClr val="C00000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89D70C50-DEEE-8858-FD7C-20379D7216AF}"/>
                </a:ext>
              </a:extLst>
            </p:cNvPr>
            <p:cNvSpPr/>
            <p:nvPr/>
          </p:nvSpPr>
          <p:spPr>
            <a:xfrm>
              <a:off x="10534829" y="2097944"/>
              <a:ext cx="349620" cy="288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9BC9A1C1-EF8C-F927-19F9-C6B275C3899D}"/>
                </a:ext>
              </a:extLst>
            </p:cNvPr>
            <p:cNvSpPr/>
            <p:nvPr/>
          </p:nvSpPr>
          <p:spPr>
            <a:xfrm>
              <a:off x="10413379" y="1752191"/>
              <a:ext cx="594003" cy="306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59EB828E-B3B3-9B69-0C9B-48ADE4433792}"/>
                </a:ext>
              </a:extLst>
            </p:cNvPr>
            <p:cNvSpPr/>
            <p:nvPr/>
          </p:nvSpPr>
          <p:spPr>
            <a:xfrm>
              <a:off x="10599989" y="1848496"/>
              <a:ext cx="220745" cy="2068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r" defTabSz="1219142" rtl="1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200" b="0" i="0" u="none" strike="noStrike" kern="0" cap="none" spc="0" baseline="0">
                <a:solidFill>
                  <a:schemeClr val="bg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EC767DD3-01C3-0DB9-BCB5-831F43551880}"/>
              </a:ext>
            </a:extLst>
          </p:cNvPr>
          <p:cNvSpPr txBox="1"/>
          <p:nvPr/>
        </p:nvSpPr>
        <p:spPr>
          <a:xfrm>
            <a:off x="1474511" y="70312"/>
            <a:ext cx="8678862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14297594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riángulo isósceles 15">
            <a:extLst>
              <a:ext uri="{FF2B5EF4-FFF2-40B4-BE49-F238E27FC236}">
                <a16:creationId xmlns:a16="http://schemas.microsoft.com/office/drawing/2014/main" id="{1C3EAA14-D9E3-465D-8661-777E56EE7E5D}"/>
              </a:ext>
            </a:extLst>
          </p:cNvPr>
          <p:cNvSpPr/>
          <p:nvPr/>
        </p:nvSpPr>
        <p:spPr>
          <a:xfrm>
            <a:off x="89958" y="3074760"/>
            <a:ext cx="5523441" cy="3783239"/>
          </a:xfrm>
          <a:prstGeom prst="triangl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8836FAD-7894-432D-804F-50CBC391E6AB}"/>
              </a:ext>
            </a:extLst>
          </p:cNvPr>
          <p:cNvGrpSpPr/>
          <p:nvPr/>
        </p:nvGrpSpPr>
        <p:grpSpPr>
          <a:xfrm>
            <a:off x="6348659" y="789377"/>
            <a:ext cx="4946526" cy="969496"/>
            <a:chOff x="6509852" y="714552"/>
            <a:chExt cx="4946526" cy="969496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993B75C5-9BDB-4B5F-AB3F-CB12A702F1F8}"/>
                </a:ext>
              </a:extLst>
            </p:cNvPr>
            <p:cNvSpPr txBox="1"/>
            <p:nvPr/>
          </p:nvSpPr>
          <p:spPr>
            <a:xfrm>
              <a:off x="6509852" y="122238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591A18A-7559-4485-BC2C-6ACBBA9F87DF}"/>
                </a:ext>
              </a:extLst>
            </p:cNvPr>
            <p:cNvSpPr txBox="1"/>
            <p:nvPr/>
          </p:nvSpPr>
          <p:spPr>
            <a:xfrm>
              <a:off x="6509852" y="714552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95E3BD7D-EEC6-41FC-867D-95F2B71346B3}"/>
              </a:ext>
            </a:extLst>
          </p:cNvPr>
          <p:cNvSpPr txBox="1"/>
          <p:nvPr/>
        </p:nvSpPr>
        <p:spPr>
          <a:xfrm>
            <a:off x="5231326" y="789377"/>
            <a:ext cx="153154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sz="4800" b="1">
                <a:solidFill>
                  <a:srgbClr val="C00000"/>
                </a:solidFill>
                <a:effectLst/>
                <a:cs typeface="B Nazanin" panose="00000700000000000000" pitchFamily="2" charset="-78"/>
              </a:rPr>
              <a:t>01</a:t>
            </a:r>
            <a:endParaRPr lang="ko-KR" altLang="en-US" sz="4800" b="1">
              <a:solidFill>
                <a:srgbClr val="C00000"/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CB92DD1-63CE-412A-9879-E39F52414976}"/>
              </a:ext>
            </a:extLst>
          </p:cNvPr>
          <p:cNvGrpSpPr/>
          <p:nvPr/>
        </p:nvGrpSpPr>
        <p:grpSpPr>
          <a:xfrm>
            <a:off x="6348659" y="2292844"/>
            <a:ext cx="4946526" cy="962960"/>
            <a:chOff x="6509852" y="2211483"/>
            <a:chExt cx="4946526" cy="96296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A41E9E-1812-4ACE-A417-73C9AF47F355}"/>
                </a:ext>
              </a:extLst>
            </p:cNvPr>
            <p:cNvSpPr txBox="1"/>
            <p:nvPr/>
          </p:nvSpPr>
          <p:spPr>
            <a:xfrm>
              <a:off x="6509852" y="271277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79CA3D-1245-4812-BE2C-A17717D31459}"/>
                </a:ext>
              </a:extLst>
            </p:cNvPr>
            <p:cNvSpPr txBox="1"/>
            <p:nvPr/>
          </p:nvSpPr>
          <p:spPr>
            <a:xfrm>
              <a:off x="6509852" y="2211483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F627DDE9-FE7C-4B7E-A047-E092B6A88859}"/>
              </a:ext>
            </a:extLst>
          </p:cNvPr>
          <p:cNvSpPr txBox="1"/>
          <p:nvPr/>
        </p:nvSpPr>
        <p:spPr>
          <a:xfrm>
            <a:off x="5231326" y="2101644"/>
            <a:ext cx="1531549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4800" b="1">
                <a:solidFill>
                  <a:srgbClr val="C00000"/>
                </a:solidFill>
                <a:cs typeface="B Nazanin" panose="00000700000000000000" pitchFamily="2" charset="-78"/>
              </a:rPr>
              <a:t>02</a:t>
            </a:r>
            <a:endParaRPr lang="ko-KR" altLang="en-US" sz="4800" b="1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60A8FFD-7C61-4B4C-9C24-072FD598989F}"/>
              </a:ext>
            </a:extLst>
          </p:cNvPr>
          <p:cNvGrpSpPr/>
          <p:nvPr/>
        </p:nvGrpSpPr>
        <p:grpSpPr>
          <a:xfrm>
            <a:off x="6348659" y="3789775"/>
            <a:ext cx="4946526" cy="956424"/>
            <a:chOff x="6509852" y="3708414"/>
            <a:chExt cx="4946526" cy="95642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E1B5E5-22C6-4CAE-BC59-0EB34CC7C043}"/>
                </a:ext>
              </a:extLst>
            </p:cNvPr>
            <p:cNvSpPr txBox="1"/>
            <p:nvPr/>
          </p:nvSpPr>
          <p:spPr>
            <a:xfrm>
              <a:off x="6509852" y="4203173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757E4-1723-4073-9FC5-1D351F20A151}"/>
                </a:ext>
              </a:extLst>
            </p:cNvPr>
            <p:cNvSpPr txBox="1"/>
            <p:nvPr/>
          </p:nvSpPr>
          <p:spPr>
            <a:xfrm>
              <a:off x="6509852" y="370841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D7B9AF74-CA02-49F9-88D7-98D77F70D10F}"/>
              </a:ext>
            </a:extLst>
          </p:cNvPr>
          <p:cNvSpPr txBox="1"/>
          <p:nvPr/>
        </p:nvSpPr>
        <p:spPr>
          <a:xfrm>
            <a:off x="5231326" y="3783239"/>
            <a:ext cx="153154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sz="4800" b="1">
                <a:solidFill>
                  <a:srgbClr val="C00000"/>
                </a:solidFill>
                <a:effectLst/>
                <a:cs typeface="B Nazanin" panose="00000700000000000000" pitchFamily="2" charset="-78"/>
              </a:rPr>
              <a:t>03</a:t>
            </a:r>
            <a:endParaRPr lang="ko-KR" altLang="en-US" sz="4800" b="1">
              <a:solidFill>
                <a:srgbClr val="C00000"/>
              </a:solidFill>
              <a:effectLst/>
              <a:cs typeface="B Nazanin" panose="00000700000000000000" pitchFamily="2" charset="-78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4517CEC-7AC8-4EC4-A2F9-D33EC557D344}"/>
              </a:ext>
            </a:extLst>
          </p:cNvPr>
          <p:cNvGrpSpPr/>
          <p:nvPr/>
        </p:nvGrpSpPr>
        <p:grpSpPr>
          <a:xfrm>
            <a:off x="6348659" y="5280169"/>
            <a:ext cx="4946526" cy="949889"/>
            <a:chOff x="6509852" y="5205344"/>
            <a:chExt cx="4946526" cy="94988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37A4661-D2A4-40E5-9248-83B3298A506A}"/>
                </a:ext>
              </a:extLst>
            </p:cNvPr>
            <p:cNvSpPr txBox="1"/>
            <p:nvPr/>
          </p:nvSpPr>
          <p:spPr>
            <a:xfrm>
              <a:off x="6509852" y="5693568"/>
              <a:ext cx="494652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</a:t>
              </a:r>
              <a:endParaRPr lang="en-US" altLang="ko-KR" sz="1200" dirty="0"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93DF382-44DD-45C3-9704-34E8893BC3AC}"/>
                </a:ext>
              </a:extLst>
            </p:cNvPr>
            <p:cNvSpPr txBox="1"/>
            <p:nvPr/>
          </p:nvSpPr>
          <p:spPr>
            <a:xfrm>
              <a:off x="6509852" y="5205344"/>
              <a:ext cx="4946526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700" b="1" dirty="0">
                  <a:cs typeface="B Nazanin" panose="00000700000000000000" pitchFamily="2" charset="-78"/>
                </a:rPr>
                <a:t>فهرست</a:t>
              </a:r>
              <a:endParaRPr lang="ko-KR" altLang="en-US" sz="2700" b="1" dirty="0">
                <a:cs typeface="B Nazanin" panose="00000700000000000000" pitchFamily="2" charset="-78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611BD74-B8C0-4D62-99FC-2DBC909A434D}"/>
              </a:ext>
            </a:extLst>
          </p:cNvPr>
          <p:cNvSpPr txBox="1"/>
          <p:nvPr/>
        </p:nvSpPr>
        <p:spPr>
          <a:xfrm>
            <a:off x="5231326" y="5280169"/>
            <a:ext cx="153154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ctr" rtl="1"/>
            <a:r>
              <a:rPr lang="en-US" altLang="ko-KR" sz="4800" b="1">
                <a:solidFill>
                  <a:srgbClr val="C00000"/>
                </a:solidFill>
                <a:effectLst/>
                <a:cs typeface="B Nazanin" panose="00000700000000000000" pitchFamily="2" charset="-78"/>
              </a:rPr>
              <a:t>04</a:t>
            </a:r>
            <a:endParaRPr lang="ko-KR" altLang="en-US" sz="4800" b="1">
              <a:solidFill>
                <a:srgbClr val="C00000"/>
              </a:solidFill>
              <a:effectLst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42C12F7-AE9B-40D2-A6C4-2F1B6BC860EE}"/>
              </a:ext>
            </a:extLst>
          </p:cNvPr>
          <p:cNvSpPr txBox="1"/>
          <p:nvPr/>
        </p:nvSpPr>
        <p:spPr>
          <a:xfrm>
            <a:off x="1" y="1132145"/>
            <a:ext cx="457200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>
              <a:defRPr sz="7200">
                <a:solidFill>
                  <a:schemeClr val="bg1"/>
                </a:solidFill>
                <a:effectLst>
                  <a:outerShdw blurRad="12700" dist="88900" dir="3000000" algn="tl" rotWithShape="0">
                    <a:schemeClr val="accent2">
                      <a:alpha val="40000"/>
                    </a:schemeClr>
                  </a:outerShdw>
                </a:effectLst>
              </a:defRPr>
            </a:lvl1pPr>
          </a:lstStyle>
          <a:p>
            <a:pPr algn="r" rtl="1"/>
            <a:r>
              <a:rPr lang="fa-IR" altLang="ko-KR" sz="6000" b="1" dirty="0">
                <a:solidFill>
                  <a:srgbClr val="C00000"/>
                </a:solidFill>
                <a:effectLst/>
                <a:latin typeface="+mj-lt"/>
                <a:cs typeface="B Nazanin" panose="00000700000000000000" pitchFamily="2" charset="-78"/>
              </a:rPr>
              <a:t>سبک دستور کار</a:t>
            </a:r>
            <a:endParaRPr lang="ko-KR" altLang="en-US" sz="6000" b="1" dirty="0">
              <a:solidFill>
                <a:srgbClr val="C00000"/>
              </a:solidFill>
              <a:effectLst/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2" name="Imagen 11">
            <a:extLst>
              <a:ext uri="{FF2B5EF4-FFF2-40B4-BE49-F238E27FC236}">
                <a16:creationId xmlns:a16="http://schemas.microsoft.com/office/drawing/2014/main" id="{80EFF2A0-018B-492B-84F4-77B44FAF82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959" y="2517142"/>
            <a:ext cx="5523441" cy="55234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A0CAFDF2-53D6-65CB-BFF0-9C8789A65AE4}"/>
              </a:ext>
            </a:extLst>
          </p:cNvPr>
          <p:cNvSpPr/>
          <p:nvPr/>
        </p:nvSpPr>
        <p:spPr>
          <a:xfrm rot="10799991">
            <a:off x="6968174" y="4449032"/>
            <a:ext cx="249704" cy="777642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CA08CE40-376D-9DDD-C276-325A56229D16}"/>
              </a:ext>
            </a:extLst>
          </p:cNvPr>
          <p:cNvSpPr/>
          <p:nvPr/>
        </p:nvSpPr>
        <p:spPr>
          <a:xfrm>
            <a:off x="7605840" y="4538807"/>
            <a:ext cx="599050" cy="598072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C47FFD8E-5FAB-9FB5-A5FB-ABC1295D7CD3}"/>
              </a:ext>
            </a:extLst>
          </p:cNvPr>
          <p:cNvSpPr/>
          <p:nvPr/>
        </p:nvSpPr>
        <p:spPr>
          <a:xfrm>
            <a:off x="9494652" y="4604406"/>
            <a:ext cx="578522" cy="466920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17B172E1-B2C7-8855-3BE1-B7260C774287}"/>
              </a:ext>
            </a:extLst>
          </p:cNvPr>
          <p:cNvSpPr/>
          <p:nvPr/>
        </p:nvSpPr>
        <p:spPr>
          <a:xfrm>
            <a:off x="9553210" y="5805818"/>
            <a:ext cx="664119" cy="486707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C394555C-B962-CB63-DE19-1B64306F8527}"/>
              </a:ext>
            </a:extLst>
          </p:cNvPr>
          <p:cNvSpPr/>
          <p:nvPr/>
        </p:nvSpPr>
        <p:spPr>
          <a:xfrm>
            <a:off x="2759465" y="4512271"/>
            <a:ext cx="651171" cy="6511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ABB8F366-B85A-2E8C-1CA6-52790BCE5BED}"/>
              </a:ext>
            </a:extLst>
          </p:cNvPr>
          <p:cNvSpPr/>
          <p:nvPr/>
        </p:nvSpPr>
        <p:spPr>
          <a:xfrm>
            <a:off x="5245362" y="5592809"/>
            <a:ext cx="548667" cy="705541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3880B4B9-E503-E66D-7BFD-522248B38B65}"/>
              </a:ext>
            </a:extLst>
          </p:cNvPr>
          <p:cNvSpPr/>
          <p:nvPr/>
        </p:nvSpPr>
        <p:spPr>
          <a:xfrm>
            <a:off x="6082806" y="5763180"/>
            <a:ext cx="574718" cy="568692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8F25F666-1DE4-DD4F-CCD1-B74739FA8F90}"/>
              </a:ext>
            </a:extLst>
          </p:cNvPr>
          <p:cNvSpPr/>
          <p:nvPr/>
        </p:nvSpPr>
        <p:spPr>
          <a:xfrm>
            <a:off x="3704369" y="5657256"/>
            <a:ext cx="395395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98CAB7FE-DBA7-B680-F2E5-B630700B552F}"/>
              </a:ext>
            </a:extLst>
          </p:cNvPr>
          <p:cNvSpPr/>
          <p:nvPr/>
        </p:nvSpPr>
        <p:spPr>
          <a:xfrm>
            <a:off x="6928818" y="5699528"/>
            <a:ext cx="515877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92EBD584-CD07-CC84-8B8F-F44A32BB1B90}"/>
              </a:ext>
            </a:extLst>
          </p:cNvPr>
          <p:cNvSpPr/>
          <p:nvPr/>
        </p:nvSpPr>
        <p:spPr>
          <a:xfrm>
            <a:off x="8655681" y="5734623"/>
            <a:ext cx="565327" cy="579647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9CDF5229-F4D0-A69E-2CE3-D451F94B08E6}"/>
              </a:ext>
            </a:extLst>
          </p:cNvPr>
          <p:cNvSpPr/>
          <p:nvPr/>
        </p:nvSpPr>
        <p:spPr>
          <a:xfrm>
            <a:off x="3569733" y="4642784"/>
            <a:ext cx="695282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62D0CE22-684E-6471-0BA8-4909D4BD8C00}"/>
              </a:ext>
            </a:extLst>
          </p:cNvPr>
          <p:cNvSpPr/>
          <p:nvPr/>
        </p:nvSpPr>
        <p:spPr>
          <a:xfrm>
            <a:off x="2959325" y="5504615"/>
            <a:ext cx="357713" cy="876516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FD007565-A61D-4A75-5BCB-C997C0192F78}"/>
              </a:ext>
            </a:extLst>
          </p:cNvPr>
          <p:cNvSpPr/>
          <p:nvPr/>
        </p:nvSpPr>
        <p:spPr>
          <a:xfrm>
            <a:off x="7668065" y="5734614"/>
            <a:ext cx="655441" cy="518199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16" tIns="60963" rIns="121916" bIns="60963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BAD2C5AD-B6B1-D99B-C12E-64BDCFEA4BB7}"/>
              </a:ext>
            </a:extLst>
          </p:cNvPr>
          <p:cNvSpPr/>
          <p:nvPr/>
        </p:nvSpPr>
        <p:spPr>
          <a:xfrm>
            <a:off x="4473270" y="5708709"/>
            <a:ext cx="539605" cy="544113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CEA3A767-F7F2-3A6C-8769-F1BA448718F7}"/>
              </a:ext>
            </a:extLst>
          </p:cNvPr>
          <p:cNvSpPr/>
          <p:nvPr/>
        </p:nvSpPr>
        <p:spPr>
          <a:xfrm>
            <a:off x="8592871" y="4528795"/>
            <a:ext cx="513810" cy="618125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44685C73-F3AE-B3C9-A42D-17989EE1AAC2}"/>
              </a:ext>
            </a:extLst>
          </p:cNvPr>
          <p:cNvGrpSpPr/>
          <p:nvPr/>
        </p:nvGrpSpPr>
        <p:grpSpPr>
          <a:xfrm>
            <a:off x="9522230" y="1191655"/>
            <a:ext cx="566845" cy="566462"/>
            <a:chOff x="10948074" y="1235317"/>
            <a:chExt cx="566845" cy="566462"/>
          </a:xfrm>
          <a:solidFill>
            <a:srgbClr val="C00000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67927985-C5B0-1EFF-4DCA-109B02D450CB}"/>
                </a:ext>
              </a:extLst>
            </p:cNvPr>
            <p:cNvSpPr/>
            <p:nvPr/>
          </p:nvSpPr>
          <p:spPr>
            <a:xfrm>
              <a:off x="11282635" y="1235317"/>
              <a:ext cx="200189" cy="2991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E82CA826-AAAF-7261-F35C-B9DD85B0282B}"/>
                </a:ext>
              </a:extLst>
            </p:cNvPr>
            <p:cNvSpPr/>
            <p:nvPr/>
          </p:nvSpPr>
          <p:spPr>
            <a:xfrm>
              <a:off x="10948074" y="1438113"/>
              <a:ext cx="301011" cy="3636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E021B87B-960F-0168-7BA3-E53F2343BC57}"/>
                </a:ext>
              </a:extLst>
            </p:cNvPr>
            <p:cNvSpPr/>
            <p:nvPr/>
          </p:nvSpPr>
          <p:spPr>
            <a:xfrm>
              <a:off x="11080991" y="1303641"/>
              <a:ext cx="99312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B6589810-BD92-5660-5EC4-009233526675}"/>
                </a:ext>
              </a:extLst>
            </p:cNvPr>
            <p:cNvSpPr/>
            <p:nvPr/>
          </p:nvSpPr>
          <p:spPr>
            <a:xfrm>
              <a:off x="11048887" y="1437583"/>
              <a:ext cx="302556" cy="3626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F79A19D9-1BB3-A19B-5E1B-BF062519EF95}"/>
                </a:ext>
              </a:extLst>
            </p:cNvPr>
            <p:cNvSpPr/>
            <p:nvPr/>
          </p:nvSpPr>
          <p:spPr>
            <a:xfrm>
              <a:off x="11249021" y="1569485"/>
              <a:ext cx="265898" cy="64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362CAA61-EB1D-5757-611C-A9E4134B64A5}"/>
              </a:ext>
            </a:extLst>
          </p:cNvPr>
          <p:cNvGrpSpPr/>
          <p:nvPr/>
        </p:nvGrpSpPr>
        <p:grpSpPr>
          <a:xfrm>
            <a:off x="8567706" y="2261064"/>
            <a:ext cx="552087" cy="550624"/>
            <a:chOff x="9993550" y="2304726"/>
            <a:chExt cx="552087" cy="550624"/>
          </a:xfrm>
          <a:solidFill>
            <a:srgbClr val="C00000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4870BE67-CB8A-6B56-C15E-F56F7739FADF}"/>
                </a:ext>
              </a:extLst>
            </p:cNvPr>
            <p:cNvSpPr/>
            <p:nvPr/>
          </p:nvSpPr>
          <p:spPr>
            <a:xfrm>
              <a:off x="10026286" y="2304726"/>
              <a:ext cx="488134" cy="2284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A9BA969C-E9CA-D2E0-1B94-EF0943C147E4}"/>
                </a:ext>
              </a:extLst>
            </p:cNvPr>
            <p:cNvSpPr/>
            <p:nvPr/>
          </p:nvSpPr>
          <p:spPr>
            <a:xfrm>
              <a:off x="10059021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746EC1E1-2AD5-AD5D-3EBC-59D95212E46F}"/>
                </a:ext>
              </a:extLst>
            </p:cNvPr>
            <p:cNvSpPr/>
            <p:nvPr/>
          </p:nvSpPr>
          <p:spPr>
            <a:xfrm>
              <a:off x="9993550" y="2727307"/>
              <a:ext cx="258967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485E6EDF-7126-604A-2045-9057805D40F2}"/>
                </a:ext>
              </a:extLst>
            </p:cNvPr>
            <p:cNvSpPr/>
            <p:nvPr/>
          </p:nvSpPr>
          <p:spPr>
            <a:xfrm>
              <a:off x="10350669" y="2565111"/>
              <a:ext cx="129506" cy="131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B14C20B8-6384-FC31-952D-F7B43416D5C4}"/>
                </a:ext>
              </a:extLst>
            </p:cNvPr>
            <p:cNvSpPr/>
            <p:nvPr/>
          </p:nvSpPr>
          <p:spPr>
            <a:xfrm>
              <a:off x="10285207" y="2727307"/>
              <a:ext cx="260430" cy="1280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6E4F2134-FA63-A4ED-1137-AF84119C527A}"/>
              </a:ext>
            </a:extLst>
          </p:cNvPr>
          <p:cNvGrpSpPr/>
          <p:nvPr/>
        </p:nvGrpSpPr>
        <p:grpSpPr>
          <a:xfrm>
            <a:off x="4487736" y="4600365"/>
            <a:ext cx="508854" cy="563078"/>
            <a:chOff x="5913580" y="4644027"/>
            <a:chExt cx="508854" cy="563078"/>
          </a:xfrm>
          <a:solidFill>
            <a:srgbClr val="C00000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EE485BFB-2A77-8A20-6BF5-EF922112B03C}"/>
                </a:ext>
              </a:extLst>
            </p:cNvPr>
            <p:cNvSpPr/>
            <p:nvPr/>
          </p:nvSpPr>
          <p:spPr>
            <a:xfrm>
              <a:off x="5913580" y="4712342"/>
              <a:ext cx="240057" cy="493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BCFC867B-648E-C170-4757-6E0803845795}"/>
                </a:ext>
              </a:extLst>
            </p:cNvPr>
            <p:cNvSpPr/>
            <p:nvPr/>
          </p:nvSpPr>
          <p:spPr>
            <a:xfrm>
              <a:off x="6183767" y="4712342"/>
              <a:ext cx="238667" cy="4947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068091E9-EC12-18C4-0FC7-551E67DA62E7}"/>
                </a:ext>
              </a:extLst>
            </p:cNvPr>
            <p:cNvSpPr/>
            <p:nvPr/>
          </p:nvSpPr>
          <p:spPr>
            <a:xfrm>
              <a:off x="6286618" y="4774567"/>
              <a:ext cx="45271" cy="728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7C8FAE24-D369-E10D-F264-303158EE8F6E}"/>
                </a:ext>
              </a:extLst>
            </p:cNvPr>
            <p:cNvSpPr/>
            <p:nvPr/>
          </p:nvSpPr>
          <p:spPr>
            <a:xfrm>
              <a:off x="6002734" y="4778617"/>
              <a:ext cx="43918" cy="703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5FF41C33-3423-8048-1F9A-5FE19CFD6972}"/>
                </a:ext>
              </a:extLst>
            </p:cNvPr>
            <p:cNvSpPr/>
            <p:nvPr/>
          </p:nvSpPr>
          <p:spPr>
            <a:xfrm>
              <a:off x="6106984" y="4644027"/>
              <a:ext cx="119310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D540BE64-9097-98C8-9EBA-E1B5D81776D0}"/>
                </a:ext>
              </a:extLst>
            </p:cNvPr>
            <p:cNvSpPr/>
            <p:nvPr/>
          </p:nvSpPr>
          <p:spPr>
            <a:xfrm>
              <a:off x="6072676" y="4809451"/>
              <a:ext cx="187918" cy="132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EA16E6B5-2A76-A6B8-4CFF-C61F9221C569}"/>
              </a:ext>
            </a:extLst>
          </p:cNvPr>
          <p:cNvGrpSpPr/>
          <p:nvPr/>
        </p:nvGrpSpPr>
        <p:grpSpPr>
          <a:xfrm>
            <a:off x="3548748" y="1271071"/>
            <a:ext cx="498081" cy="497122"/>
            <a:chOff x="4974592" y="1314733"/>
            <a:chExt cx="498081" cy="497122"/>
          </a:xfrm>
          <a:solidFill>
            <a:srgbClr val="C00000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331D2887-D857-2770-2050-6A858D05B576}"/>
                </a:ext>
              </a:extLst>
            </p:cNvPr>
            <p:cNvSpPr/>
            <p:nvPr/>
          </p:nvSpPr>
          <p:spPr>
            <a:xfrm>
              <a:off x="5077964" y="1314733"/>
              <a:ext cx="175903" cy="581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25E35449-786A-13DA-0CBC-E35AC6CD8F78}"/>
                </a:ext>
              </a:extLst>
            </p:cNvPr>
            <p:cNvSpPr/>
            <p:nvPr/>
          </p:nvSpPr>
          <p:spPr>
            <a:xfrm>
              <a:off x="5063179" y="1574157"/>
              <a:ext cx="28209" cy="309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912DAA99-3C26-C487-9EB4-65DAC11C941F}"/>
                </a:ext>
              </a:extLst>
            </p:cNvPr>
            <p:cNvSpPr/>
            <p:nvPr/>
          </p:nvSpPr>
          <p:spPr>
            <a:xfrm>
              <a:off x="5063179" y="1458724"/>
              <a:ext cx="28209" cy="282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8A5815B9-41F2-558B-9DD4-293F729565BB}"/>
                </a:ext>
              </a:extLst>
            </p:cNvPr>
            <p:cNvSpPr/>
            <p:nvPr/>
          </p:nvSpPr>
          <p:spPr>
            <a:xfrm>
              <a:off x="5063179" y="1693642"/>
              <a:ext cx="28209" cy="282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832FEF73-0C21-11B6-8D3A-CA4F3B0188B2}"/>
                </a:ext>
              </a:extLst>
            </p:cNvPr>
            <p:cNvSpPr/>
            <p:nvPr/>
          </p:nvSpPr>
          <p:spPr>
            <a:xfrm>
              <a:off x="4974592" y="1343253"/>
              <a:ext cx="379924" cy="4686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9FA8C105-AE92-EC80-B957-52ADDC877226}"/>
                </a:ext>
              </a:extLst>
            </p:cNvPr>
            <p:cNvSpPr/>
            <p:nvPr/>
          </p:nvSpPr>
          <p:spPr>
            <a:xfrm>
              <a:off x="5385367" y="1486887"/>
              <a:ext cx="87306" cy="177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4347049E-17C6-7A2D-9C8A-B857EF708370}"/>
                </a:ext>
              </a:extLst>
            </p:cNvPr>
            <p:cNvSpPr/>
            <p:nvPr/>
          </p:nvSpPr>
          <p:spPr>
            <a:xfrm>
              <a:off x="5385367" y="1371453"/>
              <a:ext cx="87306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ABF60F1A-7413-DD85-874D-F4CC91FBAA80}"/>
                </a:ext>
              </a:extLst>
            </p:cNvPr>
            <p:cNvSpPr/>
            <p:nvPr/>
          </p:nvSpPr>
          <p:spPr>
            <a:xfrm>
              <a:off x="5388065" y="1693642"/>
              <a:ext cx="79260" cy="873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CD711ECD-F61E-1CA4-B73E-7873357E8C49}"/>
              </a:ext>
            </a:extLst>
          </p:cNvPr>
          <p:cNvGrpSpPr/>
          <p:nvPr/>
        </p:nvGrpSpPr>
        <p:grpSpPr>
          <a:xfrm>
            <a:off x="9493673" y="3367516"/>
            <a:ext cx="604884" cy="605817"/>
            <a:chOff x="10919517" y="3411178"/>
            <a:chExt cx="604884" cy="605817"/>
          </a:xfrm>
          <a:solidFill>
            <a:srgbClr val="C00000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11714B79-687C-7152-9A8E-DA9F77BEB050}"/>
                </a:ext>
              </a:extLst>
            </p:cNvPr>
            <p:cNvSpPr/>
            <p:nvPr/>
          </p:nvSpPr>
          <p:spPr>
            <a:xfrm>
              <a:off x="11089550" y="3811685"/>
              <a:ext cx="16395" cy="261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8C0F682D-6BCB-15B4-6D0C-4CB68E598910}"/>
                </a:ext>
              </a:extLst>
            </p:cNvPr>
            <p:cNvSpPr/>
            <p:nvPr/>
          </p:nvSpPr>
          <p:spPr>
            <a:xfrm>
              <a:off x="10919517" y="3658048"/>
              <a:ext cx="356396" cy="358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8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C9D99627-8583-8570-46AB-197E40855EFA}"/>
                </a:ext>
              </a:extLst>
            </p:cNvPr>
            <p:cNvSpPr/>
            <p:nvPr/>
          </p:nvSpPr>
          <p:spPr>
            <a:xfrm>
              <a:off x="11329827" y="3553394"/>
              <a:ext cx="32735" cy="540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D08772AF-AB90-90DB-6704-17C9B5F41747}"/>
                </a:ext>
              </a:extLst>
            </p:cNvPr>
            <p:cNvSpPr/>
            <p:nvPr/>
          </p:nvSpPr>
          <p:spPr>
            <a:xfrm>
              <a:off x="11166332" y="3411178"/>
              <a:ext cx="358069" cy="3577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CAF7EE5C-912F-6955-4CFC-0A4947F4D862}"/>
              </a:ext>
            </a:extLst>
          </p:cNvPr>
          <p:cNvGrpSpPr/>
          <p:nvPr/>
        </p:nvGrpSpPr>
        <p:grpSpPr>
          <a:xfrm>
            <a:off x="2777040" y="1203351"/>
            <a:ext cx="499957" cy="600568"/>
            <a:chOff x="4202884" y="1247013"/>
            <a:chExt cx="499957" cy="600568"/>
          </a:xfrm>
          <a:solidFill>
            <a:srgbClr val="C00000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8F4D8565-7E88-74F6-A130-237743B1DD79}"/>
                </a:ext>
              </a:extLst>
            </p:cNvPr>
            <p:cNvSpPr/>
            <p:nvPr/>
          </p:nvSpPr>
          <p:spPr>
            <a:xfrm>
              <a:off x="4202884" y="1247013"/>
              <a:ext cx="105558" cy="41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1ADD9EEE-5B9F-C788-95FC-8FEC8344B6F1}"/>
                </a:ext>
              </a:extLst>
            </p:cNvPr>
            <p:cNvSpPr/>
            <p:nvPr/>
          </p:nvSpPr>
          <p:spPr>
            <a:xfrm>
              <a:off x="4202884" y="1670617"/>
              <a:ext cx="499957" cy="1412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A60C76F8-FC66-02D1-71B3-D42FD4C82D95}"/>
                </a:ext>
              </a:extLst>
            </p:cNvPr>
            <p:cNvSpPr/>
            <p:nvPr/>
          </p:nvSpPr>
          <p:spPr>
            <a:xfrm>
              <a:off x="4589190" y="1759845"/>
              <a:ext cx="113641" cy="520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B9E2D8D7-7729-BF0C-25D6-FDA3E348B1F1}"/>
                </a:ext>
              </a:extLst>
            </p:cNvPr>
            <p:cNvSpPr/>
            <p:nvPr/>
          </p:nvSpPr>
          <p:spPr>
            <a:xfrm>
              <a:off x="4431767" y="1459611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B6C92323-D034-B19F-920D-A33B99235E30}"/>
                </a:ext>
              </a:extLst>
            </p:cNvPr>
            <p:cNvSpPr/>
            <p:nvPr/>
          </p:nvSpPr>
          <p:spPr>
            <a:xfrm>
              <a:off x="4485287" y="1354107"/>
              <a:ext cx="68205" cy="682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0A86B7D8-4EE2-D740-072F-00D4F4DA2FC2}"/>
                </a:ext>
              </a:extLst>
            </p:cNvPr>
            <p:cNvSpPr/>
            <p:nvPr/>
          </p:nvSpPr>
          <p:spPr>
            <a:xfrm>
              <a:off x="4342485" y="1247013"/>
              <a:ext cx="353863" cy="3895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8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C5AEF723-5F59-3D72-B103-F93E7428CF24}"/>
                </a:ext>
              </a:extLst>
            </p:cNvPr>
            <p:cNvSpPr/>
            <p:nvPr/>
          </p:nvSpPr>
          <p:spPr>
            <a:xfrm>
              <a:off x="4485287" y="1759845"/>
              <a:ext cx="71460" cy="87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69DFCBD2-0EB1-4CBA-8610-B767674AD1E7}"/>
              </a:ext>
            </a:extLst>
          </p:cNvPr>
          <p:cNvGrpSpPr/>
          <p:nvPr/>
        </p:nvGrpSpPr>
        <p:grpSpPr>
          <a:xfrm>
            <a:off x="6744457" y="1167625"/>
            <a:ext cx="600559" cy="600568"/>
            <a:chOff x="8170301" y="1211287"/>
            <a:chExt cx="600559" cy="600568"/>
          </a:xfrm>
          <a:solidFill>
            <a:srgbClr val="C00000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67F1AFB-4912-061C-6D4C-B25466217D19}"/>
                </a:ext>
              </a:extLst>
            </p:cNvPr>
            <p:cNvSpPr/>
            <p:nvPr/>
          </p:nvSpPr>
          <p:spPr>
            <a:xfrm>
              <a:off x="8481919" y="1389842"/>
              <a:ext cx="264627" cy="1022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4BF190AE-AC15-FA6E-6482-87DE38655D44}"/>
                </a:ext>
              </a:extLst>
            </p:cNvPr>
            <p:cNvSpPr/>
            <p:nvPr/>
          </p:nvSpPr>
          <p:spPr>
            <a:xfrm>
              <a:off x="8454359" y="1420648"/>
              <a:ext cx="316501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2F996E1-C3E4-F0BA-007A-56100B4D87EC}"/>
                </a:ext>
              </a:extLst>
            </p:cNvPr>
            <p:cNvSpPr/>
            <p:nvPr/>
          </p:nvSpPr>
          <p:spPr>
            <a:xfrm>
              <a:off x="8170301" y="1318381"/>
              <a:ext cx="389561" cy="3879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6FAEE872-2AE8-6932-A58E-28E8A651F6FD}"/>
                </a:ext>
              </a:extLst>
            </p:cNvPr>
            <p:cNvSpPr/>
            <p:nvPr/>
          </p:nvSpPr>
          <p:spPr>
            <a:xfrm>
              <a:off x="8170301" y="1211287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8B0E9A58-C476-1004-96C1-5B576D8949D1}"/>
                </a:ext>
              </a:extLst>
            </p:cNvPr>
            <p:cNvSpPr/>
            <p:nvPr/>
          </p:nvSpPr>
          <p:spPr>
            <a:xfrm>
              <a:off x="8170301" y="1740395"/>
              <a:ext cx="389561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6D678351-416A-3DB2-C0D0-9D522B295A3F}"/>
              </a:ext>
            </a:extLst>
          </p:cNvPr>
          <p:cNvGrpSpPr/>
          <p:nvPr/>
        </p:nvGrpSpPr>
        <p:grpSpPr>
          <a:xfrm>
            <a:off x="7500748" y="1178150"/>
            <a:ext cx="607042" cy="598913"/>
            <a:chOff x="8926592" y="1221812"/>
            <a:chExt cx="607042" cy="598913"/>
          </a:xfrm>
          <a:solidFill>
            <a:srgbClr val="C00000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2A7C5C3D-8471-2F52-5039-D389E164034C}"/>
                </a:ext>
              </a:extLst>
            </p:cNvPr>
            <p:cNvSpPr/>
            <p:nvPr/>
          </p:nvSpPr>
          <p:spPr>
            <a:xfrm>
              <a:off x="9316090" y="1291562"/>
              <a:ext cx="1737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9B320337-D76E-AC70-66B5-092AC81AEBC5}"/>
                </a:ext>
              </a:extLst>
            </p:cNvPr>
            <p:cNvSpPr/>
            <p:nvPr/>
          </p:nvSpPr>
          <p:spPr>
            <a:xfrm>
              <a:off x="9071030" y="1645371"/>
              <a:ext cx="175308" cy="1753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E04AAF13-C21E-E1F3-4CBF-7CB3FBEDEBDB}"/>
                </a:ext>
              </a:extLst>
            </p:cNvPr>
            <p:cNvSpPr/>
            <p:nvPr/>
          </p:nvSpPr>
          <p:spPr>
            <a:xfrm>
              <a:off x="8926592" y="1221812"/>
              <a:ext cx="425260" cy="3165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1BF16C92-8BF4-C7AB-8D01-670716DCBF01}"/>
                </a:ext>
              </a:extLst>
            </p:cNvPr>
            <p:cNvSpPr/>
            <p:nvPr/>
          </p:nvSpPr>
          <p:spPr>
            <a:xfrm>
              <a:off x="9033686" y="1327260"/>
              <a:ext cx="215898" cy="107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156B2A26-6AC3-0696-0F6B-FA1274CA596C}"/>
                </a:ext>
              </a:extLst>
            </p:cNvPr>
            <p:cNvSpPr/>
            <p:nvPr/>
          </p:nvSpPr>
          <p:spPr>
            <a:xfrm>
              <a:off x="9033686" y="1455477"/>
              <a:ext cx="215898" cy="1526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D2B64DC9-2224-EBE3-1F8B-8D885DA6090E}"/>
                </a:ext>
              </a:extLst>
            </p:cNvPr>
            <p:cNvSpPr/>
            <p:nvPr/>
          </p:nvSpPr>
          <p:spPr>
            <a:xfrm>
              <a:off x="9317736" y="1538267"/>
              <a:ext cx="215898" cy="1076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FA079ADB-5D83-C229-1C4D-DBECF01E2388}"/>
                </a:ext>
              </a:extLst>
            </p:cNvPr>
            <p:cNvSpPr/>
            <p:nvPr/>
          </p:nvSpPr>
          <p:spPr>
            <a:xfrm>
              <a:off x="9316090" y="1666484"/>
              <a:ext cx="211052" cy="154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27721853-6950-81F5-59CF-78ACD837C3D1}"/>
              </a:ext>
            </a:extLst>
          </p:cNvPr>
          <p:cNvGrpSpPr/>
          <p:nvPr/>
        </p:nvGrpSpPr>
        <p:grpSpPr>
          <a:xfrm>
            <a:off x="4434317" y="1178854"/>
            <a:ext cx="581036" cy="600568"/>
            <a:chOff x="5860161" y="1222516"/>
            <a:chExt cx="581036" cy="600568"/>
          </a:xfrm>
          <a:solidFill>
            <a:srgbClr val="C00000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1E729E16-F325-44E7-396A-04667E682E58}"/>
                </a:ext>
              </a:extLst>
            </p:cNvPr>
            <p:cNvSpPr/>
            <p:nvPr/>
          </p:nvSpPr>
          <p:spPr>
            <a:xfrm>
              <a:off x="6087398" y="1222516"/>
              <a:ext cx="353799" cy="3528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7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23B1B4A3-DD5F-F945-E266-5EDC8BF2E3D3}"/>
                </a:ext>
              </a:extLst>
            </p:cNvPr>
            <p:cNvSpPr/>
            <p:nvPr/>
          </p:nvSpPr>
          <p:spPr>
            <a:xfrm>
              <a:off x="6231791" y="1329629"/>
              <a:ext cx="68259" cy="1396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75756498-D307-C91A-7F09-E45B92FB22D5}"/>
                </a:ext>
              </a:extLst>
            </p:cNvPr>
            <p:cNvSpPr/>
            <p:nvPr/>
          </p:nvSpPr>
          <p:spPr>
            <a:xfrm>
              <a:off x="5928311" y="1503273"/>
              <a:ext cx="142856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FBEC8B8A-C8C4-716B-34FE-5A4BB75EE0EE}"/>
                </a:ext>
              </a:extLst>
            </p:cNvPr>
            <p:cNvSpPr/>
            <p:nvPr/>
          </p:nvSpPr>
          <p:spPr>
            <a:xfrm>
              <a:off x="5860161" y="1680182"/>
              <a:ext cx="282449" cy="1429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CE2992D2-DC79-37C7-C5FC-E549CF7E683F}"/>
              </a:ext>
            </a:extLst>
          </p:cNvPr>
          <p:cNvGrpSpPr/>
          <p:nvPr/>
        </p:nvGrpSpPr>
        <p:grpSpPr>
          <a:xfrm>
            <a:off x="8567706" y="1178150"/>
            <a:ext cx="571354" cy="601382"/>
            <a:chOff x="9993550" y="1221812"/>
            <a:chExt cx="571354" cy="601382"/>
          </a:xfrm>
          <a:solidFill>
            <a:srgbClr val="C00000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D058AAD7-164C-409A-E19E-5D7463477CC9}"/>
                </a:ext>
              </a:extLst>
            </p:cNvPr>
            <p:cNvSpPr/>
            <p:nvPr/>
          </p:nvSpPr>
          <p:spPr>
            <a:xfrm>
              <a:off x="10418765" y="1662461"/>
              <a:ext cx="68205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422A1BAF-A484-690D-2A91-416D8D4B4C11}"/>
                </a:ext>
              </a:extLst>
            </p:cNvPr>
            <p:cNvSpPr/>
            <p:nvPr/>
          </p:nvSpPr>
          <p:spPr>
            <a:xfrm>
              <a:off x="10240255" y="1222635"/>
              <a:ext cx="35743" cy="2126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B1732D33-0A54-838B-6A9F-2DBE8DDA37CF}"/>
                </a:ext>
              </a:extLst>
            </p:cNvPr>
            <p:cNvSpPr/>
            <p:nvPr/>
          </p:nvSpPr>
          <p:spPr>
            <a:xfrm>
              <a:off x="10204557" y="1470684"/>
              <a:ext cx="105494" cy="1058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12B722A4-6361-E7F7-2073-3E4B9062747A}"/>
                </a:ext>
              </a:extLst>
            </p:cNvPr>
            <p:cNvSpPr/>
            <p:nvPr/>
          </p:nvSpPr>
          <p:spPr>
            <a:xfrm>
              <a:off x="10102309" y="1587828"/>
              <a:ext cx="329485" cy="235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E474BF3A-A6C3-6CEB-4629-67D280B27396}"/>
                </a:ext>
              </a:extLst>
            </p:cNvPr>
            <p:cNvSpPr/>
            <p:nvPr/>
          </p:nvSpPr>
          <p:spPr>
            <a:xfrm>
              <a:off x="10274308" y="1397934"/>
              <a:ext cx="262981" cy="2856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BBE810D6-FE7D-6685-F79B-7252B6663865}"/>
                </a:ext>
              </a:extLst>
            </p:cNvPr>
            <p:cNvSpPr/>
            <p:nvPr/>
          </p:nvSpPr>
          <p:spPr>
            <a:xfrm>
              <a:off x="10313252" y="1221812"/>
              <a:ext cx="251652" cy="1729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C194234B-0411-33E2-29AC-0DA2473703AE}"/>
                </a:ext>
              </a:extLst>
            </p:cNvPr>
            <p:cNvSpPr/>
            <p:nvPr/>
          </p:nvSpPr>
          <p:spPr>
            <a:xfrm>
              <a:off x="9993550" y="1259979"/>
              <a:ext cx="211006" cy="4090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F17161E0-9201-8CAB-2FF2-B91109C15739}"/>
              </a:ext>
            </a:extLst>
          </p:cNvPr>
          <p:cNvGrpSpPr/>
          <p:nvPr/>
        </p:nvGrpSpPr>
        <p:grpSpPr>
          <a:xfrm>
            <a:off x="5201736" y="1178854"/>
            <a:ext cx="564797" cy="600568"/>
            <a:chOff x="6627580" y="1222516"/>
            <a:chExt cx="564797" cy="600568"/>
          </a:xfrm>
          <a:solidFill>
            <a:srgbClr val="C00000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3DE74A2E-F2EE-783D-ACDC-06794BEE1D3C}"/>
                </a:ext>
              </a:extLst>
            </p:cNvPr>
            <p:cNvSpPr/>
            <p:nvPr/>
          </p:nvSpPr>
          <p:spPr>
            <a:xfrm>
              <a:off x="6734674" y="1608786"/>
              <a:ext cx="173708" cy="714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61A956B8-00FA-852B-24C9-BC109F26D63D}"/>
                </a:ext>
              </a:extLst>
            </p:cNvPr>
            <p:cNvSpPr/>
            <p:nvPr/>
          </p:nvSpPr>
          <p:spPr>
            <a:xfrm>
              <a:off x="6872630" y="1524405"/>
              <a:ext cx="142856" cy="1558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547EBD41-C700-42AE-14A7-8FD5612E03B7}"/>
                </a:ext>
              </a:extLst>
            </p:cNvPr>
            <p:cNvSpPr/>
            <p:nvPr/>
          </p:nvSpPr>
          <p:spPr>
            <a:xfrm>
              <a:off x="6632426" y="1328028"/>
              <a:ext cx="259735" cy="35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E9B048C5-E031-70D1-CC8B-62B6C9DD55C2}"/>
                </a:ext>
              </a:extLst>
            </p:cNvPr>
            <p:cNvSpPr/>
            <p:nvPr/>
          </p:nvSpPr>
          <p:spPr>
            <a:xfrm>
              <a:off x="6788249" y="1503273"/>
              <a:ext cx="69796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907AE180-CB06-0912-7186-50F2A43E72F6}"/>
                </a:ext>
              </a:extLst>
            </p:cNvPr>
            <p:cNvSpPr/>
            <p:nvPr/>
          </p:nvSpPr>
          <p:spPr>
            <a:xfrm>
              <a:off x="6909928" y="1223394"/>
              <a:ext cx="282449" cy="2799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45AACE0A-C1A0-6A5D-CD41-1A5D7F9C70A1}"/>
                </a:ext>
              </a:extLst>
            </p:cNvPr>
            <p:cNvSpPr/>
            <p:nvPr/>
          </p:nvSpPr>
          <p:spPr>
            <a:xfrm>
              <a:off x="6627580" y="1714280"/>
              <a:ext cx="387915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3027D3BF-576D-88FE-6D45-D029A60DD410}"/>
                </a:ext>
              </a:extLst>
            </p:cNvPr>
            <p:cNvSpPr/>
            <p:nvPr/>
          </p:nvSpPr>
          <p:spPr>
            <a:xfrm>
              <a:off x="6629180" y="1222516"/>
              <a:ext cx="316501" cy="69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D09B35C6-F7DC-34A9-8F4C-436662182AA5}"/>
              </a:ext>
            </a:extLst>
          </p:cNvPr>
          <p:cNvGrpSpPr/>
          <p:nvPr/>
        </p:nvGrpSpPr>
        <p:grpSpPr>
          <a:xfrm>
            <a:off x="5927870" y="1178424"/>
            <a:ext cx="608642" cy="601446"/>
            <a:chOff x="7353714" y="1222086"/>
            <a:chExt cx="608642" cy="601446"/>
          </a:xfrm>
          <a:solidFill>
            <a:srgbClr val="C00000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A2ED430B-4D48-4CE6-0DB7-548D23474758}"/>
                </a:ext>
              </a:extLst>
            </p:cNvPr>
            <p:cNvSpPr/>
            <p:nvPr/>
          </p:nvSpPr>
          <p:spPr>
            <a:xfrm>
              <a:off x="7629625" y="1222086"/>
              <a:ext cx="332731" cy="3327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38EC701B-F184-96DA-5882-3FA6A9691698}"/>
                </a:ext>
              </a:extLst>
            </p:cNvPr>
            <p:cNvSpPr/>
            <p:nvPr/>
          </p:nvSpPr>
          <p:spPr>
            <a:xfrm>
              <a:off x="7415381" y="1347999"/>
              <a:ext cx="157487" cy="1516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38F17865-FABE-38CE-9851-86DDB12ED3BD}"/>
                </a:ext>
              </a:extLst>
            </p:cNvPr>
            <p:cNvSpPr/>
            <p:nvPr/>
          </p:nvSpPr>
          <p:spPr>
            <a:xfrm>
              <a:off x="7679908" y="1614062"/>
              <a:ext cx="159133" cy="1533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3E5D52ED-2A20-71A6-12F4-325D45B29434}"/>
                </a:ext>
              </a:extLst>
            </p:cNvPr>
            <p:cNvSpPr/>
            <p:nvPr/>
          </p:nvSpPr>
          <p:spPr>
            <a:xfrm>
              <a:off x="7353714" y="1403832"/>
              <a:ext cx="426851" cy="419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A55654BB-7F16-A69B-FD1F-32861486997D}"/>
              </a:ext>
            </a:extLst>
          </p:cNvPr>
          <p:cNvGrpSpPr/>
          <p:nvPr/>
        </p:nvGrpSpPr>
        <p:grpSpPr>
          <a:xfrm>
            <a:off x="9468564" y="2195804"/>
            <a:ext cx="664796" cy="661851"/>
            <a:chOff x="10894408" y="2239466"/>
            <a:chExt cx="664796" cy="661851"/>
          </a:xfrm>
          <a:solidFill>
            <a:srgbClr val="C00000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40E5A004-BED0-B964-3518-60380875D548}"/>
                </a:ext>
              </a:extLst>
            </p:cNvPr>
            <p:cNvSpPr/>
            <p:nvPr/>
          </p:nvSpPr>
          <p:spPr>
            <a:xfrm>
              <a:off x="11170356" y="2474247"/>
              <a:ext cx="388848" cy="4270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0139C39D-D6F1-601E-D51A-2422C360FAD7}"/>
                </a:ext>
              </a:extLst>
            </p:cNvPr>
            <p:cNvSpPr/>
            <p:nvPr/>
          </p:nvSpPr>
          <p:spPr>
            <a:xfrm>
              <a:off x="10894408" y="2239466"/>
              <a:ext cx="428332" cy="466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F5F22FB9-50A6-AC4D-4918-D0AB7C2553D8}"/>
              </a:ext>
            </a:extLst>
          </p:cNvPr>
          <p:cNvSpPr/>
          <p:nvPr/>
        </p:nvSpPr>
        <p:spPr>
          <a:xfrm>
            <a:off x="4369623" y="2233550"/>
            <a:ext cx="593619" cy="595201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09710B5A-D673-098A-BB89-32995FE4DE2E}"/>
              </a:ext>
            </a:extLst>
          </p:cNvPr>
          <p:cNvGrpSpPr/>
          <p:nvPr/>
        </p:nvGrpSpPr>
        <p:grpSpPr>
          <a:xfrm>
            <a:off x="5117739" y="2231520"/>
            <a:ext cx="614440" cy="598968"/>
            <a:chOff x="6543583" y="2275182"/>
            <a:chExt cx="614440" cy="598968"/>
          </a:xfrm>
          <a:solidFill>
            <a:srgbClr val="C00000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CADFC747-534F-E3A4-D901-9560161F7ED2}"/>
                </a:ext>
              </a:extLst>
            </p:cNvPr>
            <p:cNvSpPr/>
            <p:nvPr/>
          </p:nvSpPr>
          <p:spPr>
            <a:xfrm>
              <a:off x="6543583" y="2278291"/>
              <a:ext cx="614440" cy="5958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CE4E6565-3F4F-01F4-48B0-EA080DC0F5F2}"/>
                </a:ext>
              </a:extLst>
            </p:cNvPr>
            <p:cNvSpPr/>
            <p:nvPr/>
          </p:nvSpPr>
          <p:spPr>
            <a:xfrm>
              <a:off x="6545202" y="2586673"/>
              <a:ext cx="293595" cy="286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066F53B0-5E04-D0F1-1A14-8B80FECECD1E}"/>
                </a:ext>
              </a:extLst>
            </p:cNvPr>
            <p:cNvSpPr/>
            <p:nvPr/>
          </p:nvSpPr>
          <p:spPr>
            <a:xfrm>
              <a:off x="6888504" y="2275182"/>
              <a:ext cx="263100" cy="2601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AADFC3F6-5A8F-B7F5-ECD9-3DCCFAF3874E}"/>
              </a:ext>
            </a:extLst>
          </p:cNvPr>
          <p:cNvGrpSpPr/>
          <p:nvPr/>
        </p:nvGrpSpPr>
        <p:grpSpPr>
          <a:xfrm>
            <a:off x="5874652" y="2231804"/>
            <a:ext cx="600029" cy="598410"/>
            <a:chOff x="7300496" y="2275466"/>
            <a:chExt cx="600029" cy="598410"/>
          </a:xfrm>
          <a:solidFill>
            <a:srgbClr val="C00000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58F8CDDB-69D3-8802-9354-EF9773BEA96C}"/>
                </a:ext>
              </a:extLst>
            </p:cNvPr>
            <p:cNvSpPr/>
            <p:nvPr/>
          </p:nvSpPr>
          <p:spPr>
            <a:xfrm>
              <a:off x="7300496" y="2275466"/>
              <a:ext cx="600029" cy="5984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F08614D7-EB57-D955-8AD7-4DA3A1B62972}"/>
                </a:ext>
              </a:extLst>
            </p:cNvPr>
            <p:cNvSpPr/>
            <p:nvPr/>
          </p:nvSpPr>
          <p:spPr>
            <a:xfrm>
              <a:off x="7300496" y="2454697"/>
              <a:ext cx="438006" cy="4175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B19E9E7E-EBDB-5713-C38A-9B554207D2E5}"/>
              </a:ext>
            </a:extLst>
          </p:cNvPr>
          <p:cNvGrpSpPr/>
          <p:nvPr/>
        </p:nvGrpSpPr>
        <p:grpSpPr>
          <a:xfrm>
            <a:off x="2771288" y="2257379"/>
            <a:ext cx="595182" cy="596829"/>
            <a:chOff x="4197132" y="2301041"/>
            <a:chExt cx="595182" cy="596829"/>
          </a:xfrm>
          <a:solidFill>
            <a:srgbClr val="C00000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DD6BA2A0-7FAD-EA9B-1CBE-3692A3F01824}"/>
                </a:ext>
              </a:extLst>
            </p:cNvPr>
            <p:cNvSpPr/>
            <p:nvPr/>
          </p:nvSpPr>
          <p:spPr>
            <a:xfrm>
              <a:off x="4197132" y="2301041"/>
              <a:ext cx="141192" cy="59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93FF1D9F-6D53-2BC5-B349-EA7B01E2F8C3}"/>
                </a:ext>
              </a:extLst>
            </p:cNvPr>
            <p:cNvSpPr/>
            <p:nvPr/>
          </p:nvSpPr>
          <p:spPr>
            <a:xfrm>
              <a:off x="4619045" y="2530437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75051D82-5A9F-13D8-DA0B-87575F5824E8}"/>
                </a:ext>
              </a:extLst>
            </p:cNvPr>
            <p:cNvSpPr/>
            <p:nvPr/>
          </p:nvSpPr>
          <p:spPr>
            <a:xfrm>
              <a:off x="4619045" y="2617049"/>
              <a:ext cx="173269" cy="513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62F99AD7-A682-FEFF-B164-15243C83889D}"/>
                </a:ext>
              </a:extLst>
            </p:cNvPr>
            <p:cNvSpPr/>
            <p:nvPr/>
          </p:nvSpPr>
          <p:spPr>
            <a:xfrm>
              <a:off x="4619045" y="2702088"/>
              <a:ext cx="137992" cy="530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DF7BD553-3B78-266F-128D-9D1CC66E0AC5}"/>
                </a:ext>
              </a:extLst>
            </p:cNvPr>
            <p:cNvSpPr/>
            <p:nvPr/>
          </p:nvSpPr>
          <p:spPr>
            <a:xfrm>
              <a:off x="4550054" y="2301041"/>
              <a:ext cx="104342" cy="1059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E97F2F66-D137-D132-EA70-5299F016C7F1}"/>
                </a:ext>
              </a:extLst>
            </p:cNvPr>
            <p:cNvSpPr/>
            <p:nvPr/>
          </p:nvSpPr>
          <p:spPr>
            <a:xfrm>
              <a:off x="4686418" y="2301041"/>
              <a:ext cx="70628" cy="1123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6854714A-A35C-A82E-1B7B-6F5254D763E4}"/>
                </a:ext>
              </a:extLst>
            </p:cNvPr>
            <p:cNvSpPr/>
            <p:nvPr/>
          </p:nvSpPr>
          <p:spPr>
            <a:xfrm>
              <a:off x="4335133" y="2442188"/>
              <a:ext cx="421913" cy="31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AAF7D59B-5B48-88A6-CADE-3B19A3974080}"/>
                </a:ext>
              </a:extLst>
            </p:cNvPr>
            <p:cNvSpPr/>
            <p:nvPr/>
          </p:nvSpPr>
          <p:spPr>
            <a:xfrm>
              <a:off x="4548481" y="2527237"/>
              <a:ext cx="104278" cy="3690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6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E801CD12-2088-CC14-987B-EA03EDCF291D}"/>
                </a:ext>
              </a:extLst>
            </p:cNvPr>
            <p:cNvSpPr/>
            <p:nvPr/>
          </p:nvSpPr>
          <p:spPr>
            <a:xfrm>
              <a:off x="4688055" y="2785500"/>
              <a:ext cx="70628" cy="1123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0611808B-40CB-1F93-8790-2FFA6802479B}"/>
              </a:ext>
            </a:extLst>
          </p:cNvPr>
          <p:cNvGrpSpPr/>
          <p:nvPr/>
        </p:nvGrpSpPr>
        <p:grpSpPr>
          <a:xfrm>
            <a:off x="6717829" y="2223300"/>
            <a:ext cx="593619" cy="593564"/>
            <a:chOff x="8143673" y="2266962"/>
            <a:chExt cx="593619" cy="593564"/>
          </a:xfrm>
          <a:solidFill>
            <a:srgbClr val="C00000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448B4118-629F-0314-4813-51EE7F190C9D}"/>
                </a:ext>
              </a:extLst>
            </p:cNvPr>
            <p:cNvSpPr/>
            <p:nvPr/>
          </p:nvSpPr>
          <p:spPr>
            <a:xfrm>
              <a:off x="8143673" y="2266962"/>
              <a:ext cx="593619" cy="5935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5D55919-7976-8006-BF95-2BA1F8E6D2C1}"/>
                </a:ext>
              </a:extLst>
            </p:cNvPr>
            <p:cNvSpPr/>
            <p:nvPr/>
          </p:nvSpPr>
          <p:spPr>
            <a:xfrm>
              <a:off x="8281656" y="2406527"/>
              <a:ext cx="319262" cy="3141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00B20D71-9FBA-62FD-109E-9BA812E20009}"/>
              </a:ext>
            </a:extLst>
          </p:cNvPr>
          <p:cNvGrpSpPr/>
          <p:nvPr/>
        </p:nvGrpSpPr>
        <p:grpSpPr>
          <a:xfrm>
            <a:off x="3616194" y="2233605"/>
            <a:ext cx="625714" cy="594798"/>
            <a:chOff x="5042038" y="2277267"/>
            <a:chExt cx="625714" cy="594798"/>
          </a:xfrm>
          <a:solidFill>
            <a:srgbClr val="C00000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B61E4F99-A0CC-8701-178C-C5526D9C9372}"/>
                </a:ext>
              </a:extLst>
            </p:cNvPr>
            <p:cNvSpPr/>
            <p:nvPr/>
          </p:nvSpPr>
          <p:spPr>
            <a:xfrm>
              <a:off x="5232946" y="2277267"/>
              <a:ext cx="434806" cy="43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E468FE8C-0651-8D9E-0DBE-01523F74BABE}"/>
                </a:ext>
              </a:extLst>
            </p:cNvPr>
            <p:cNvSpPr/>
            <p:nvPr/>
          </p:nvSpPr>
          <p:spPr>
            <a:xfrm>
              <a:off x="5042038" y="2431252"/>
              <a:ext cx="439634" cy="4408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749E3B6F-CB5B-1151-E213-FDAD8E482561}"/>
              </a:ext>
            </a:extLst>
          </p:cNvPr>
          <p:cNvGrpSpPr/>
          <p:nvPr/>
        </p:nvGrpSpPr>
        <p:grpSpPr>
          <a:xfrm>
            <a:off x="7547958" y="2232654"/>
            <a:ext cx="595201" cy="593619"/>
            <a:chOff x="8973802" y="2276316"/>
            <a:chExt cx="595201" cy="593619"/>
          </a:xfrm>
          <a:solidFill>
            <a:srgbClr val="C00000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D74EC836-8897-238E-EBF0-7372828E26E1}"/>
                </a:ext>
              </a:extLst>
            </p:cNvPr>
            <p:cNvSpPr/>
            <p:nvPr/>
          </p:nvSpPr>
          <p:spPr>
            <a:xfrm>
              <a:off x="9079662" y="2382185"/>
              <a:ext cx="383471" cy="3802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144F91CD-CF50-D955-C9EB-C7E30515BF31}"/>
                </a:ext>
              </a:extLst>
            </p:cNvPr>
            <p:cNvSpPr/>
            <p:nvPr/>
          </p:nvSpPr>
          <p:spPr>
            <a:xfrm>
              <a:off x="8973802" y="2276316"/>
              <a:ext cx="595201" cy="593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18BB865A-6BD2-A7AA-408F-6D180B6DB9D9}"/>
              </a:ext>
            </a:extLst>
          </p:cNvPr>
          <p:cNvSpPr/>
          <p:nvPr/>
        </p:nvSpPr>
        <p:spPr>
          <a:xfrm>
            <a:off x="4360524" y="3392470"/>
            <a:ext cx="601382" cy="617558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B2654B68-28E1-0171-EFA6-36393E580C0A}"/>
              </a:ext>
            </a:extLst>
          </p:cNvPr>
          <p:cNvSpPr/>
          <p:nvPr/>
        </p:nvSpPr>
        <p:spPr>
          <a:xfrm>
            <a:off x="5079993" y="3488994"/>
            <a:ext cx="611998" cy="521025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91430" tIns="91430" rIns="91430" bIns="91430" anchor="ctr" anchorCtr="0" compatLnSpc="1">
            <a:noAutofit/>
          </a:bodyPr>
          <a:lstStyle/>
          <a:p>
            <a:pPr marL="0" marR="0" lvl="0" indent="0" algn="l" defTabSz="1219142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A85D190D-CB1B-8991-80A1-A4712076E3D0}"/>
              </a:ext>
            </a:extLst>
          </p:cNvPr>
          <p:cNvGrpSpPr/>
          <p:nvPr/>
        </p:nvGrpSpPr>
        <p:grpSpPr>
          <a:xfrm>
            <a:off x="5943269" y="3408646"/>
            <a:ext cx="615043" cy="616021"/>
            <a:chOff x="7369113" y="3452308"/>
            <a:chExt cx="615043" cy="616021"/>
          </a:xfrm>
          <a:solidFill>
            <a:srgbClr val="C00000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58DAB1C4-2F7E-ABD3-9DA6-2D24ACF08E8F}"/>
                </a:ext>
              </a:extLst>
            </p:cNvPr>
            <p:cNvSpPr/>
            <p:nvPr/>
          </p:nvSpPr>
          <p:spPr>
            <a:xfrm>
              <a:off x="7369113" y="3452308"/>
              <a:ext cx="491736" cy="4934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EB3C947D-259A-4FEC-BF1C-98685F3EA330}"/>
                </a:ext>
              </a:extLst>
            </p:cNvPr>
            <p:cNvSpPr/>
            <p:nvPr/>
          </p:nvSpPr>
          <p:spPr>
            <a:xfrm>
              <a:off x="7451299" y="3700311"/>
              <a:ext cx="532857" cy="3680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D77D8981-E8CA-8840-9983-0826BE5237A8}"/>
              </a:ext>
            </a:extLst>
          </p:cNvPr>
          <p:cNvGrpSpPr/>
          <p:nvPr/>
        </p:nvGrpSpPr>
        <p:grpSpPr>
          <a:xfrm>
            <a:off x="8379294" y="3385145"/>
            <a:ext cx="621097" cy="619077"/>
            <a:chOff x="9805138" y="3428807"/>
            <a:chExt cx="621097" cy="619077"/>
          </a:xfrm>
          <a:solidFill>
            <a:srgbClr val="C00000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33BAF4D6-BFD6-4366-2CE3-833AFA776A7F}"/>
                </a:ext>
              </a:extLst>
            </p:cNvPr>
            <p:cNvSpPr/>
            <p:nvPr/>
          </p:nvSpPr>
          <p:spPr>
            <a:xfrm>
              <a:off x="10181112" y="3808796"/>
              <a:ext cx="245123" cy="2390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1E53A4C8-8D59-749C-C82F-D4D40BDCC8C9}"/>
                </a:ext>
              </a:extLst>
            </p:cNvPr>
            <p:cNvSpPr/>
            <p:nvPr/>
          </p:nvSpPr>
          <p:spPr>
            <a:xfrm>
              <a:off x="9805138" y="3428807"/>
              <a:ext cx="479557" cy="4843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00DE019C-740A-C697-C688-7EC9456760D4}"/>
              </a:ext>
            </a:extLst>
          </p:cNvPr>
          <p:cNvGrpSpPr/>
          <p:nvPr/>
        </p:nvGrpSpPr>
        <p:grpSpPr>
          <a:xfrm>
            <a:off x="5109290" y="4616733"/>
            <a:ext cx="541717" cy="545200"/>
            <a:chOff x="6535134" y="4660395"/>
            <a:chExt cx="541717" cy="545200"/>
          </a:xfrm>
          <a:solidFill>
            <a:srgbClr val="C00000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4915E257-1A06-785B-70B3-377EA71C8BD8}"/>
                </a:ext>
              </a:extLst>
            </p:cNvPr>
            <p:cNvSpPr/>
            <p:nvPr/>
          </p:nvSpPr>
          <p:spPr>
            <a:xfrm>
              <a:off x="6535134" y="4660395"/>
              <a:ext cx="541717" cy="4000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7D08589A-4D7A-ACC1-28B1-0795463E3FB8}"/>
                </a:ext>
              </a:extLst>
            </p:cNvPr>
            <p:cNvSpPr/>
            <p:nvPr/>
          </p:nvSpPr>
          <p:spPr>
            <a:xfrm>
              <a:off x="6638900" y="5097075"/>
              <a:ext cx="332878" cy="10852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9C87927D-472E-B59B-DEC4-AEC3A08A53B6}"/>
              </a:ext>
            </a:extLst>
          </p:cNvPr>
          <p:cNvGrpSpPr/>
          <p:nvPr/>
        </p:nvGrpSpPr>
        <p:grpSpPr>
          <a:xfrm>
            <a:off x="6771907" y="3400361"/>
            <a:ext cx="363894" cy="615994"/>
            <a:chOff x="8197751" y="3444023"/>
            <a:chExt cx="363894" cy="615994"/>
          </a:xfrm>
          <a:solidFill>
            <a:srgbClr val="C00000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55BD0152-A71C-F28D-465F-72BDFEBEBC6C}"/>
                </a:ext>
              </a:extLst>
            </p:cNvPr>
            <p:cNvSpPr/>
            <p:nvPr/>
          </p:nvSpPr>
          <p:spPr>
            <a:xfrm>
              <a:off x="8197751" y="3444023"/>
              <a:ext cx="363894" cy="42910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E6954C64-0760-9DF2-9400-3BE58E577935}"/>
                </a:ext>
              </a:extLst>
            </p:cNvPr>
            <p:cNvSpPr/>
            <p:nvPr/>
          </p:nvSpPr>
          <p:spPr>
            <a:xfrm>
              <a:off x="8279937" y="3912900"/>
              <a:ext cx="202512" cy="147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C7C035A4-1FCC-E7F9-5A41-F991C303D805}"/>
              </a:ext>
            </a:extLst>
          </p:cNvPr>
          <p:cNvGrpSpPr/>
          <p:nvPr/>
        </p:nvGrpSpPr>
        <p:grpSpPr>
          <a:xfrm>
            <a:off x="3635570" y="3429000"/>
            <a:ext cx="605918" cy="616790"/>
            <a:chOff x="5061414" y="3472662"/>
            <a:chExt cx="605918" cy="616790"/>
          </a:xfrm>
          <a:solidFill>
            <a:srgbClr val="C00000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A6C065D-3809-3961-CED8-399DF3F3BE3C}"/>
                </a:ext>
              </a:extLst>
            </p:cNvPr>
            <p:cNvSpPr/>
            <p:nvPr/>
          </p:nvSpPr>
          <p:spPr>
            <a:xfrm>
              <a:off x="5061414" y="3472662"/>
              <a:ext cx="184242" cy="29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2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04B96A47-CA4A-B004-5BD1-EEA529D7E659}"/>
                </a:ext>
              </a:extLst>
            </p:cNvPr>
            <p:cNvSpPr/>
            <p:nvPr/>
          </p:nvSpPr>
          <p:spPr>
            <a:xfrm>
              <a:off x="5174086" y="3549993"/>
              <a:ext cx="418639" cy="5394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CFCE1662-DD14-83F3-E2F6-A17171093F4F}"/>
                </a:ext>
              </a:extLst>
            </p:cNvPr>
            <p:cNvSpPr/>
            <p:nvPr/>
          </p:nvSpPr>
          <p:spPr>
            <a:xfrm>
              <a:off x="5542471" y="3671050"/>
              <a:ext cx="124861" cy="1392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6A5DC372-544F-A3EA-89C1-3E9AF7CEFB8C}"/>
              </a:ext>
            </a:extLst>
          </p:cNvPr>
          <p:cNvGrpSpPr/>
          <p:nvPr/>
        </p:nvGrpSpPr>
        <p:grpSpPr>
          <a:xfrm>
            <a:off x="7514537" y="3391373"/>
            <a:ext cx="608962" cy="619066"/>
            <a:chOff x="8940381" y="3435035"/>
            <a:chExt cx="608962" cy="619066"/>
          </a:xfrm>
          <a:solidFill>
            <a:srgbClr val="C00000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1E880261-1BDF-BD9D-2AAC-32154ACFBB17}"/>
                </a:ext>
              </a:extLst>
            </p:cNvPr>
            <p:cNvSpPr/>
            <p:nvPr/>
          </p:nvSpPr>
          <p:spPr>
            <a:xfrm>
              <a:off x="9308811" y="3438107"/>
              <a:ext cx="240532" cy="3622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E7AA913A-C620-2E29-1673-FE6613CE07EC}"/>
                </a:ext>
              </a:extLst>
            </p:cNvPr>
            <p:cNvSpPr/>
            <p:nvPr/>
          </p:nvSpPr>
          <p:spPr>
            <a:xfrm>
              <a:off x="9024122" y="3974393"/>
              <a:ext cx="522186" cy="79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CDE7CB2A-ECC4-A08F-00A5-EB41DD73BC79}"/>
                </a:ext>
              </a:extLst>
            </p:cNvPr>
            <p:cNvSpPr/>
            <p:nvPr/>
          </p:nvSpPr>
          <p:spPr>
            <a:xfrm>
              <a:off x="8940381" y="3435035"/>
              <a:ext cx="529812" cy="5752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99792449-E0FB-AB4E-8908-E216CBD704FA}"/>
              </a:ext>
            </a:extLst>
          </p:cNvPr>
          <p:cNvGrpSpPr/>
          <p:nvPr/>
        </p:nvGrpSpPr>
        <p:grpSpPr>
          <a:xfrm>
            <a:off x="5997940" y="4654406"/>
            <a:ext cx="656503" cy="517239"/>
            <a:chOff x="7423784" y="4698068"/>
            <a:chExt cx="656503" cy="517239"/>
          </a:xfrm>
          <a:solidFill>
            <a:srgbClr val="C00000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2CB2358F-E351-30CA-09F1-E38A326DB680}"/>
                </a:ext>
              </a:extLst>
            </p:cNvPr>
            <p:cNvSpPr/>
            <p:nvPr/>
          </p:nvSpPr>
          <p:spPr>
            <a:xfrm>
              <a:off x="7588267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EB16E057-0869-B528-0EAB-ED34AF401BE2}"/>
                </a:ext>
              </a:extLst>
            </p:cNvPr>
            <p:cNvSpPr/>
            <p:nvPr/>
          </p:nvSpPr>
          <p:spPr>
            <a:xfrm>
              <a:off x="7423784" y="4852428"/>
              <a:ext cx="182925" cy="1771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4A37A32D-9EB4-083D-C2C7-DC8A9C5F321B}"/>
                </a:ext>
              </a:extLst>
            </p:cNvPr>
            <p:cNvSpPr/>
            <p:nvPr/>
          </p:nvSpPr>
          <p:spPr>
            <a:xfrm>
              <a:off x="7771933" y="4698068"/>
              <a:ext cx="146971" cy="1866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F6CDFC50-8A62-537C-05B2-5612B5438D1C}"/>
                </a:ext>
              </a:extLst>
            </p:cNvPr>
            <p:cNvSpPr/>
            <p:nvPr/>
          </p:nvSpPr>
          <p:spPr>
            <a:xfrm>
              <a:off x="7900187" y="4851769"/>
              <a:ext cx="180100" cy="1772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1735C192-0A4C-8448-B5E4-7B1BE38C9022}"/>
                </a:ext>
              </a:extLst>
            </p:cNvPr>
            <p:cNvSpPr/>
            <p:nvPr/>
          </p:nvSpPr>
          <p:spPr>
            <a:xfrm>
              <a:off x="7551544" y="4921383"/>
              <a:ext cx="404137" cy="2939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B97AD48-1A7F-31B0-C1E0-720F658CD32E}"/>
              </a:ext>
            </a:extLst>
          </p:cNvPr>
          <p:cNvGrpSpPr/>
          <p:nvPr/>
        </p:nvGrpSpPr>
        <p:grpSpPr>
          <a:xfrm>
            <a:off x="2678083" y="3417460"/>
            <a:ext cx="741953" cy="609841"/>
            <a:chOff x="4103927" y="3461122"/>
            <a:chExt cx="741953" cy="609841"/>
          </a:xfrm>
          <a:solidFill>
            <a:srgbClr val="C00000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6AB6BF13-692E-A9A4-F150-8B47ED092F53}"/>
                </a:ext>
              </a:extLst>
            </p:cNvPr>
            <p:cNvSpPr/>
            <p:nvPr/>
          </p:nvSpPr>
          <p:spPr>
            <a:xfrm>
              <a:off x="4425924" y="3461122"/>
              <a:ext cx="196989" cy="1384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AAE60973-700B-2139-C4FB-49F3E61AA326}"/>
                </a:ext>
              </a:extLst>
            </p:cNvPr>
            <p:cNvSpPr/>
            <p:nvPr/>
          </p:nvSpPr>
          <p:spPr>
            <a:xfrm>
              <a:off x="4426043" y="3932898"/>
              <a:ext cx="196861" cy="1380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4B8CEE89-2316-2EFC-7E92-7F5694F9E6FC}"/>
                </a:ext>
              </a:extLst>
            </p:cNvPr>
            <p:cNvSpPr/>
            <p:nvPr/>
          </p:nvSpPr>
          <p:spPr>
            <a:xfrm>
              <a:off x="4319488" y="3614230"/>
              <a:ext cx="375772" cy="3034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E84AD972-8700-9CFC-B19E-2068E3C1CEC5}"/>
                </a:ext>
              </a:extLst>
            </p:cNvPr>
            <p:cNvSpPr/>
            <p:nvPr/>
          </p:nvSpPr>
          <p:spPr>
            <a:xfrm>
              <a:off x="4645782" y="3659456"/>
              <a:ext cx="200098" cy="21571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21BBE97-1B99-B946-F6BC-AD6BCAD69E40}"/>
                </a:ext>
              </a:extLst>
            </p:cNvPr>
            <p:cNvSpPr/>
            <p:nvPr/>
          </p:nvSpPr>
          <p:spPr>
            <a:xfrm>
              <a:off x="4103927" y="3788423"/>
              <a:ext cx="253398" cy="2167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5FBF5F3F-4567-72B1-9D67-BE6ABE91EB2B}"/>
                </a:ext>
              </a:extLst>
            </p:cNvPr>
            <p:cNvSpPr/>
            <p:nvPr/>
          </p:nvSpPr>
          <p:spPr>
            <a:xfrm>
              <a:off x="4103927" y="3528376"/>
              <a:ext cx="253398" cy="2167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30" tIns="91430" rIns="91430" bIns="91430" anchor="ctr" anchorCtr="0" compatLnSpc="1">
              <a:noAutofit/>
            </a:bodyPr>
            <a:lstStyle/>
            <a:p>
              <a:pPr marL="0" marR="0" lvl="0" indent="0" algn="l" defTabSz="1219142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435D74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E3BE4E46-39D0-7D3F-3B99-FB12CDFE6A17}"/>
              </a:ext>
            </a:extLst>
          </p:cNvPr>
          <p:cNvSpPr txBox="1"/>
          <p:nvPr/>
        </p:nvSpPr>
        <p:spPr>
          <a:xfrm>
            <a:off x="1402663" y="83558"/>
            <a:ext cx="8678862" cy="5429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ctr" anchorCtr="1" compatLnSpc="1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Font typeface="Arial" panose="020B0604020202020204" pitchFamily="34" charset="0"/>
              <a:buNone/>
            </a:pPr>
            <a:r>
              <a:rPr lang="fa-IR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4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8713520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1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2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3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4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5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Arial"/>
                <a:sym typeface="Arial"/>
              </a:rPr>
              <a:t>متن</a:t>
            </a:r>
            <a:r>
              <a:rPr lang="es" sz="1200" kern="0" dirty="0">
                <a:latin typeface="Arial"/>
                <a:cs typeface="Arial"/>
                <a:sym typeface="Arial"/>
              </a:rPr>
              <a:t> 6</a:t>
            </a:r>
            <a:endParaRPr sz="12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2016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2017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2018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2019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Arial"/>
                <a:sym typeface="Arial"/>
              </a:rPr>
              <a:t>2020</a:t>
            </a:r>
            <a:endParaRPr sz="12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666011" y="243529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067" b="1" kern="0">
                <a:latin typeface="Arial"/>
                <a:cs typeface="Arial"/>
                <a:sym typeface="Arial"/>
              </a:rPr>
              <a:t>TITLE 1</a:t>
            </a:r>
            <a:endParaRPr sz="1067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Arial"/>
                <a:sym typeface="Arial"/>
              </a:rPr>
              <a:t>75%</a:t>
            </a:r>
            <a:endParaRPr sz="1733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r>
              <a:rPr lang="es" sz="1067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067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Arial"/>
                <a:sym typeface="Arial"/>
              </a:rPr>
              <a:t>75%</a:t>
            </a:r>
            <a:endParaRPr sz="4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1080594" y="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06865" y="271702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458624" y="26182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cs typeface="B Nazanin" panose="00000700000000000000" pitchFamily="2" charset="-78"/>
              </a:rPr>
              <a:t>نمادهای آواتار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79231" y="253795"/>
            <a:ext cx="10558367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54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جدول زمانی</a:t>
            </a:r>
            <a:endParaRPr lang="en-US" sz="54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1BDE1613-EB8C-430E-B381-7DAE3930BD3D}"/>
              </a:ext>
            </a:extLst>
          </p:cNvPr>
          <p:cNvGrpSpPr/>
          <p:nvPr/>
        </p:nvGrpSpPr>
        <p:grpSpPr>
          <a:xfrm>
            <a:off x="879231" y="2501808"/>
            <a:ext cx="3289663" cy="1128946"/>
            <a:chOff x="764931" y="2301783"/>
            <a:chExt cx="3289663" cy="1128946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CB255058-A463-41B5-8E65-D3603EED9C43}"/>
                </a:ext>
              </a:extLst>
            </p:cNvPr>
            <p:cNvSpPr txBox="1"/>
            <p:nvPr/>
          </p:nvSpPr>
          <p:spPr>
            <a:xfrm>
              <a:off x="764931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C00000"/>
                  </a:solidFill>
                  <a:cs typeface="B Nazanin" panose="00000700000000000000" pitchFamily="2" charset="-78"/>
                </a:rPr>
                <a:t>2015</a:t>
              </a:r>
              <a:endParaRPr lang="ko-KR" altLang="en-US" sz="3600" b="1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" name="Group 5">
              <a:extLst>
                <a:ext uri="{FF2B5EF4-FFF2-40B4-BE49-F238E27FC236}">
                  <a16:creationId xmlns:a16="http://schemas.microsoft.com/office/drawing/2014/main" id="{15865C09-78BD-4191-9E08-B0A460ABFFF9}"/>
                </a:ext>
              </a:extLst>
            </p:cNvPr>
            <p:cNvGrpSpPr/>
            <p:nvPr/>
          </p:nvGrpSpPr>
          <p:grpSpPr>
            <a:xfrm>
              <a:off x="2093049" y="2301783"/>
              <a:ext cx="1961545" cy="1128946"/>
              <a:chOff x="2676933" y="3301949"/>
              <a:chExt cx="1550267" cy="1128946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CB37611D-5D73-4A8E-9E08-957BD81E30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0E47C6A1-BFD8-49A2-B6A3-E9DB5925E86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7E954A2-BE99-4424-AFC5-E1E6E72A466E}"/>
              </a:ext>
            </a:extLst>
          </p:cNvPr>
          <p:cNvGrpSpPr/>
          <p:nvPr/>
        </p:nvGrpSpPr>
        <p:grpSpPr>
          <a:xfrm>
            <a:off x="4384164" y="2501808"/>
            <a:ext cx="3289663" cy="1128946"/>
            <a:chOff x="3869814" y="2301783"/>
            <a:chExt cx="3289663" cy="112894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2B8F34F1-F524-4B00-A4D1-A4D85BFC7EA8}"/>
                </a:ext>
              </a:extLst>
            </p:cNvPr>
            <p:cNvSpPr txBox="1"/>
            <p:nvPr/>
          </p:nvSpPr>
          <p:spPr>
            <a:xfrm>
              <a:off x="3869814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cs typeface="B Nazanin" panose="00000700000000000000" pitchFamily="2" charset="-78"/>
                </a:rPr>
                <a:t>2016</a:t>
              </a:r>
              <a:endParaRPr lang="ko-KR" altLang="en-US" sz="3600" b="1">
                <a:cs typeface="B Nazanin" panose="00000700000000000000" pitchFamily="2" charset="-78"/>
              </a:endParaRPr>
            </a:p>
          </p:txBody>
        </p:sp>
        <p:grpSp>
          <p:nvGrpSpPr>
            <p:cNvPr id="13" name="Group 5">
              <a:extLst>
                <a:ext uri="{FF2B5EF4-FFF2-40B4-BE49-F238E27FC236}">
                  <a16:creationId xmlns:a16="http://schemas.microsoft.com/office/drawing/2014/main" id="{5BD10D7C-AF59-41F9-8CD5-082547C5BEE6}"/>
                </a:ext>
              </a:extLst>
            </p:cNvPr>
            <p:cNvGrpSpPr/>
            <p:nvPr/>
          </p:nvGrpSpPr>
          <p:grpSpPr>
            <a:xfrm>
              <a:off x="5197932" y="2301783"/>
              <a:ext cx="1961545" cy="1128946"/>
              <a:chOff x="2676933" y="3301949"/>
              <a:chExt cx="1550267" cy="112894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D247CC9D-4A3B-4061-8C22-00415DC445D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76A7CA6-FF49-46F7-AB19-F172F87610E0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8D0270E0-EE70-4075-8C2B-199E1CBBD260}"/>
              </a:ext>
            </a:extLst>
          </p:cNvPr>
          <p:cNvGrpSpPr/>
          <p:nvPr/>
        </p:nvGrpSpPr>
        <p:grpSpPr>
          <a:xfrm>
            <a:off x="7889097" y="2501808"/>
            <a:ext cx="3289662" cy="1128946"/>
            <a:chOff x="7774797" y="2301783"/>
            <a:chExt cx="3289662" cy="11289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9AAD5E5-3508-452E-B0F0-B183614E1336}"/>
                </a:ext>
              </a:extLst>
            </p:cNvPr>
            <p:cNvSpPr txBox="1"/>
            <p:nvPr/>
          </p:nvSpPr>
          <p:spPr>
            <a:xfrm>
              <a:off x="7774797" y="2301783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C00000"/>
                  </a:solidFill>
                  <a:cs typeface="B Nazanin" panose="00000700000000000000" pitchFamily="2" charset="-78"/>
                </a:rPr>
                <a:t>2017</a:t>
              </a:r>
              <a:endParaRPr lang="ko-KR" altLang="en-US" sz="3600" b="1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6" name="Group 5">
              <a:extLst>
                <a:ext uri="{FF2B5EF4-FFF2-40B4-BE49-F238E27FC236}">
                  <a16:creationId xmlns:a16="http://schemas.microsoft.com/office/drawing/2014/main" id="{152F4CD7-6811-4E2A-B8E1-B8755B19D71F}"/>
                </a:ext>
              </a:extLst>
            </p:cNvPr>
            <p:cNvGrpSpPr/>
            <p:nvPr/>
          </p:nvGrpSpPr>
          <p:grpSpPr>
            <a:xfrm>
              <a:off x="9102914" y="2301783"/>
              <a:ext cx="1961545" cy="1128946"/>
              <a:chOff x="2676933" y="3301949"/>
              <a:chExt cx="1550267" cy="112894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E9A92D0D-A933-4781-965C-F757BA5ED307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78C574A7-457D-4D66-957E-3980DB3E088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C225978C-F026-455F-B555-37598BF1F3DB}"/>
              </a:ext>
            </a:extLst>
          </p:cNvPr>
          <p:cNvGrpSpPr/>
          <p:nvPr/>
        </p:nvGrpSpPr>
        <p:grpSpPr>
          <a:xfrm>
            <a:off x="879231" y="4999554"/>
            <a:ext cx="3289663" cy="1128946"/>
            <a:chOff x="764931" y="5018604"/>
            <a:chExt cx="3289663" cy="112894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555A92F-F013-44B1-8A9F-C99DF0B45AFA}"/>
                </a:ext>
              </a:extLst>
            </p:cNvPr>
            <p:cNvSpPr txBox="1"/>
            <p:nvPr/>
          </p:nvSpPr>
          <p:spPr>
            <a:xfrm>
              <a:off x="7649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cs typeface="B Nazanin" panose="00000700000000000000" pitchFamily="2" charset="-78"/>
                </a:rPr>
                <a:t>2022</a:t>
              </a:r>
              <a:endParaRPr lang="ko-KR" altLang="en-US" sz="3600" b="1">
                <a:cs typeface="B Nazanin" panose="00000700000000000000" pitchFamily="2" charset="-78"/>
              </a:endParaRPr>
            </a:p>
          </p:txBody>
        </p:sp>
        <p:grpSp>
          <p:nvGrpSpPr>
            <p:cNvPr id="19" name="Group 5">
              <a:extLst>
                <a:ext uri="{FF2B5EF4-FFF2-40B4-BE49-F238E27FC236}">
                  <a16:creationId xmlns:a16="http://schemas.microsoft.com/office/drawing/2014/main" id="{3AF84918-E2F2-4BA3-AA72-8ECE447EAD50}"/>
                </a:ext>
              </a:extLst>
            </p:cNvPr>
            <p:cNvGrpSpPr/>
            <p:nvPr/>
          </p:nvGrpSpPr>
          <p:grpSpPr>
            <a:xfrm>
              <a:off x="2093049" y="5018604"/>
              <a:ext cx="1961545" cy="1128946"/>
              <a:chOff x="2676933" y="3301949"/>
              <a:chExt cx="1550267" cy="1128946"/>
            </a:xfrm>
          </p:grpSpPr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B8883225-ADC2-4E4C-9200-1EEA37DC06FA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D6BFF8BA-5381-4FD3-B209-38CCDE0AEC5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E6D409D-BD19-4673-9723-5D8578DDAD52}"/>
              </a:ext>
            </a:extLst>
          </p:cNvPr>
          <p:cNvGrpSpPr/>
          <p:nvPr/>
        </p:nvGrpSpPr>
        <p:grpSpPr>
          <a:xfrm>
            <a:off x="4384565" y="4999554"/>
            <a:ext cx="3289396" cy="1128946"/>
            <a:chOff x="3870081" y="5018604"/>
            <a:chExt cx="3289396" cy="112894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6C22710-FA3A-4EF1-94C3-68BC473C6DA5}"/>
                </a:ext>
              </a:extLst>
            </p:cNvPr>
            <p:cNvSpPr txBox="1"/>
            <p:nvPr/>
          </p:nvSpPr>
          <p:spPr>
            <a:xfrm>
              <a:off x="387008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solidFill>
                    <a:srgbClr val="C00000"/>
                  </a:solidFill>
                  <a:cs typeface="B Nazanin" panose="00000700000000000000" pitchFamily="2" charset="-78"/>
                </a:rPr>
                <a:t>2021</a:t>
              </a:r>
              <a:endParaRPr lang="ko-KR" altLang="en-US" sz="3600" b="1">
                <a:solidFill>
                  <a:srgbClr val="C00000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22" name="Group 5">
              <a:extLst>
                <a:ext uri="{FF2B5EF4-FFF2-40B4-BE49-F238E27FC236}">
                  <a16:creationId xmlns:a16="http://schemas.microsoft.com/office/drawing/2014/main" id="{1A2BFEFE-EDB7-4A61-B516-4B58E5EBA981}"/>
                </a:ext>
              </a:extLst>
            </p:cNvPr>
            <p:cNvGrpSpPr/>
            <p:nvPr/>
          </p:nvGrpSpPr>
          <p:grpSpPr>
            <a:xfrm>
              <a:off x="5197932" y="5018604"/>
              <a:ext cx="1961545" cy="1128946"/>
              <a:chOff x="2676933" y="3301949"/>
              <a:chExt cx="1550267" cy="1128946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B603640C-6109-45E4-8D85-82C6FE3C8533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6D6FC3FA-3C06-4EAA-B447-9015638EE7E7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rgbClr val="C00000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solidFill>
                    <a:srgbClr val="C00000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AF70772F-ACA8-430A-A31A-CC7B3F80666B}"/>
              </a:ext>
            </a:extLst>
          </p:cNvPr>
          <p:cNvGrpSpPr/>
          <p:nvPr/>
        </p:nvGrpSpPr>
        <p:grpSpPr>
          <a:xfrm>
            <a:off x="7889631" y="4999554"/>
            <a:ext cx="3289128" cy="1128946"/>
            <a:chOff x="6975231" y="5018604"/>
            <a:chExt cx="3289128" cy="1128946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40681FE-11A9-4D23-88AB-A0CB09678835}"/>
                </a:ext>
              </a:extLst>
            </p:cNvPr>
            <p:cNvSpPr txBox="1"/>
            <p:nvPr/>
          </p:nvSpPr>
          <p:spPr>
            <a:xfrm>
              <a:off x="6975231" y="5018604"/>
              <a:ext cx="1247002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>
                  <a:cs typeface="B Nazanin" panose="00000700000000000000" pitchFamily="2" charset="-78"/>
                </a:rPr>
                <a:t>2020</a:t>
              </a:r>
              <a:endParaRPr lang="ko-KR" altLang="en-US" sz="3600" b="1">
                <a:cs typeface="B Nazanin" panose="00000700000000000000" pitchFamily="2" charset="-78"/>
              </a:endParaRPr>
            </a:p>
          </p:txBody>
        </p:sp>
        <p:grpSp>
          <p:nvGrpSpPr>
            <p:cNvPr id="25" name="Group 5">
              <a:extLst>
                <a:ext uri="{FF2B5EF4-FFF2-40B4-BE49-F238E27FC236}">
                  <a16:creationId xmlns:a16="http://schemas.microsoft.com/office/drawing/2014/main" id="{119BFDC7-C63E-4752-AE26-D7C454F56B99}"/>
                </a:ext>
              </a:extLst>
            </p:cNvPr>
            <p:cNvGrpSpPr/>
            <p:nvPr/>
          </p:nvGrpSpPr>
          <p:grpSpPr>
            <a:xfrm>
              <a:off x="8302814" y="5018604"/>
              <a:ext cx="1961545" cy="1128946"/>
              <a:chOff x="2676933" y="3301949"/>
              <a:chExt cx="1550267" cy="1128946"/>
            </a:xfrm>
          </p:grpSpPr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631CB38-0B71-45CE-978D-17C6B3FD2A12}"/>
                  </a:ext>
                </a:extLst>
              </p:cNvPr>
              <p:cNvSpPr txBox="1"/>
              <p:nvPr/>
            </p:nvSpPr>
            <p:spPr>
              <a:xfrm>
                <a:off x="2676933" y="3301949"/>
                <a:ext cx="1550267" cy="4001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 rtl="1"/>
                <a:r>
                  <a:rPr lang="fa-IR" altLang="ko-KR" sz="2000" b="1" dirty="0">
                    <a:cs typeface="B Nazanin" panose="00000700000000000000" pitchFamily="2" charset="-78"/>
                  </a:rPr>
                  <a:t>محتوا در اینجا</a:t>
                </a:r>
                <a:endParaRPr lang="ko-KR" altLang="en-US" sz="2000" b="1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2CBB5632-B611-48A0-8E4C-6FA9A14353C5}"/>
                  </a:ext>
                </a:extLst>
              </p:cNvPr>
              <p:cNvSpPr txBox="1"/>
              <p:nvPr/>
            </p:nvSpPr>
            <p:spPr>
              <a:xfrm>
                <a:off x="2676933" y="3784564"/>
                <a:ext cx="1550267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cs typeface="B Nazanin" panose="00000700000000000000" pitchFamily="2" charset="-78"/>
                  </a:rPr>
                  <a:t>ارائه پاورپوینت مدرنی را دریافت کنید که به زیبایی طراحی شده است. آسان برای تغییر رنگ.</a:t>
                </a:r>
                <a:endParaRPr lang="ko-KR" altLang="en-US" sz="1200" dirty="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BFCE63E9-3FDE-4138-BDFF-06A8314AB330}"/>
              </a:ext>
            </a:extLst>
          </p:cNvPr>
          <p:cNvGrpSpPr/>
          <p:nvPr/>
        </p:nvGrpSpPr>
        <p:grpSpPr>
          <a:xfrm>
            <a:off x="756254" y="1940848"/>
            <a:ext cx="10547598" cy="263769"/>
            <a:chOff x="764931" y="1899141"/>
            <a:chExt cx="9873761" cy="26376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50404620-BC50-4890-8EEB-43CD03DE817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22BB6D75-65EA-4F98-A368-4947AE85AD6E}"/>
                </a:ext>
              </a:extLst>
            </p:cNvPr>
            <p:cNvCxnSpPr>
              <a:stCxn id="3" idx="1"/>
              <a:endCxn id="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93C7090-808A-4899-98CB-8A29C97D1A0A}"/>
              </a:ext>
            </a:extLst>
          </p:cNvPr>
          <p:cNvGrpSpPr/>
          <p:nvPr/>
        </p:nvGrpSpPr>
        <p:grpSpPr>
          <a:xfrm rot="5400000">
            <a:off x="9942926" y="3169899"/>
            <a:ext cx="2721871" cy="263769"/>
            <a:chOff x="717532" y="1899142"/>
            <a:chExt cx="9921160" cy="263769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56A30390-00F9-4786-9D4E-DF4C4F3E9131}"/>
                </a:ext>
              </a:extLst>
            </p:cNvPr>
            <p:cNvSpPr/>
            <p:nvPr/>
          </p:nvSpPr>
          <p:spPr>
            <a:xfrm>
              <a:off x="717532" y="1899142"/>
              <a:ext cx="9921160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9C1434DF-A9C4-4357-A41D-F1277DFE96A0}"/>
                </a:ext>
              </a:extLst>
            </p:cNvPr>
            <p:cNvCxnSpPr>
              <a:endCxn id="40" idx="3"/>
            </p:cNvCxnSpPr>
            <p:nvPr/>
          </p:nvCxnSpPr>
          <p:spPr>
            <a:xfrm rot="16200000" flipH="1">
              <a:off x="5918473" y="-2689192"/>
              <a:ext cx="4" cy="9440435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6EA89AAF-8CEE-4EBA-951F-2CF405EF887C}"/>
              </a:ext>
            </a:extLst>
          </p:cNvPr>
          <p:cNvGrpSpPr/>
          <p:nvPr/>
        </p:nvGrpSpPr>
        <p:grpSpPr>
          <a:xfrm>
            <a:off x="756254" y="4398948"/>
            <a:ext cx="10679494" cy="263769"/>
            <a:chOff x="764931" y="1899141"/>
            <a:chExt cx="9873761" cy="263769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56D52FFD-D7AC-485F-8928-41B6E01403DE}"/>
                </a:ext>
              </a:extLst>
            </p:cNvPr>
            <p:cNvSpPr/>
            <p:nvPr/>
          </p:nvSpPr>
          <p:spPr>
            <a:xfrm>
              <a:off x="764931" y="1899141"/>
              <a:ext cx="9873761" cy="26376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3F00C4B6-93F3-48E9-96EF-0F106EE1D077}"/>
                </a:ext>
              </a:extLst>
            </p:cNvPr>
            <p:cNvCxnSpPr>
              <a:stCxn id="43" idx="1"/>
              <a:endCxn id="43" idx="3"/>
            </p:cNvCxnSpPr>
            <p:nvPr/>
          </p:nvCxnSpPr>
          <p:spPr>
            <a:xfrm>
              <a:off x="764931" y="2031026"/>
              <a:ext cx="9873761" cy="0"/>
            </a:xfrm>
            <a:prstGeom prst="line">
              <a:avLst/>
            </a:prstGeom>
            <a:ln w="381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6" name="Grupo 55"/>
          <p:cNvGrpSpPr/>
          <p:nvPr/>
        </p:nvGrpSpPr>
        <p:grpSpPr>
          <a:xfrm>
            <a:off x="4787704" y="1097121"/>
            <a:ext cx="3700976" cy="905024"/>
            <a:chOff x="5802615" y="866775"/>
            <a:chExt cx="4635198" cy="1133476"/>
          </a:xfrm>
        </p:grpSpPr>
        <p:sp>
          <p:nvSpPr>
            <p:cNvPr id="32" name="Oval 6"/>
            <p:cNvSpPr>
              <a:spLocks noChangeArrowheads="1"/>
            </p:cNvSpPr>
            <p:nvPr/>
          </p:nvSpPr>
          <p:spPr bwMode="auto">
            <a:xfrm>
              <a:off x="5802615" y="1277378"/>
              <a:ext cx="1588" cy="158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Freeform 5"/>
            <p:cNvSpPr/>
            <p:nvPr/>
          </p:nvSpPr>
          <p:spPr bwMode="auto">
            <a:xfrm>
              <a:off x="7324725" y="889000"/>
              <a:ext cx="2290762" cy="1042988"/>
            </a:xfrm>
            <a:custGeom>
              <a:avLst/>
              <a:gdLst>
                <a:gd name="T0" fmla="*/ 73 w 106"/>
                <a:gd name="T1" fmla="*/ 2 h 46"/>
                <a:gd name="T2" fmla="*/ 75 w 106"/>
                <a:gd name="T3" fmla="*/ 1 h 46"/>
                <a:gd name="T4" fmla="*/ 105 w 106"/>
                <a:gd name="T5" fmla="*/ 18 h 46"/>
                <a:gd name="T6" fmla="*/ 88 w 106"/>
                <a:gd name="T7" fmla="*/ 24 h 46"/>
                <a:gd name="T8" fmla="*/ 34 w 106"/>
                <a:gd name="T9" fmla="*/ 37 h 46"/>
                <a:gd name="T10" fmla="*/ 24 w 106"/>
                <a:gd name="T11" fmla="*/ 38 h 46"/>
                <a:gd name="T12" fmla="*/ 77 w 106"/>
                <a:gd name="T13" fmla="*/ 35 h 46"/>
                <a:gd name="T14" fmla="*/ 97 w 106"/>
                <a:gd name="T15" fmla="*/ 32 h 46"/>
                <a:gd name="T16" fmla="*/ 101 w 106"/>
                <a:gd name="T17" fmla="*/ 40 h 46"/>
                <a:gd name="T18" fmla="*/ 97 w 106"/>
                <a:gd name="T19" fmla="*/ 41 h 46"/>
                <a:gd name="T20" fmla="*/ 35 w 106"/>
                <a:gd name="T21" fmla="*/ 41 h 46"/>
                <a:gd name="T22" fmla="*/ 31 w 106"/>
                <a:gd name="T23" fmla="*/ 42 h 46"/>
                <a:gd name="T24" fmla="*/ 35 w 106"/>
                <a:gd name="T25" fmla="*/ 43 h 46"/>
                <a:gd name="T26" fmla="*/ 99 w 106"/>
                <a:gd name="T27" fmla="*/ 43 h 46"/>
                <a:gd name="T28" fmla="*/ 106 w 106"/>
                <a:gd name="T29" fmla="*/ 45 h 46"/>
                <a:gd name="T30" fmla="*/ 106 w 106"/>
                <a:gd name="T31" fmla="*/ 46 h 46"/>
                <a:gd name="T32" fmla="*/ 23 w 106"/>
                <a:gd name="T33" fmla="*/ 46 h 46"/>
                <a:gd name="T34" fmla="*/ 19 w 106"/>
                <a:gd name="T35" fmla="*/ 44 h 46"/>
                <a:gd name="T36" fmla="*/ 20 w 106"/>
                <a:gd name="T37" fmla="*/ 43 h 46"/>
                <a:gd name="T38" fmla="*/ 23 w 106"/>
                <a:gd name="T39" fmla="*/ 43 h 46"/>
                <a:gd name="T40" fmla="*/ 25 w 106"/>
                <a:gd name="T41" fmla="*/ 43 h 46"/>
                <a:gd name="T42" fmla="*/ 26 w 106"/>
                <a:gd name="T43" fmla="*/ 43 h 46"/>
                <a:gd name="T44" fmla="*/ 23 w 106"/>
                <a:gd name="T45" fmla="*/ 41 h 46"/>
                <a:gd name="T46" fmla="*/ 20 w 106"/>
                <a:gd name="T47" fmla="*/ 41 h 46"/>
                <a:gd name="T48" fmla="*/ 5 w 106"/>
                <a:gd name="T49" fmla="*/ 36 h 46"/>
                <a:gd name="T50" fmla="*/ 5 w 106"/>
                <a:gd name="T51" fmla="*/ 34 h 46"/>
                <a:gd name="T52" fmla="*/ 0 w 106"/>
                <a:gd name="T53" fmla="*/ 19 h 46"/>
                <a:gd name="T54" fmla="*/ 19 w 106"/>
                <a:gd name="T55" fmla="*/ 19 h 46"/>
                <a:gd name="T56" fmla="*/ 48 w 106"/>
                <a:gd name="T57" fmla="*/ 19 h 46"/>
                <a:gd name="T58" fmla="*/ 61 w 106"/>
                <a:gd name="T59" fmla="*/ 14 h 46"/>
                <a:gd name="T60" fmla="*/ 60 w 106"/>
                <a:gd name="T61" fmla="*/ 0 h 46"/>
                <a:gd name="T62" fmla="*/ 69 w 106"/>
                <a:gd name="T63" fmla="*/ 16 h 46"/>
                <a:gd name="T64" fmla="*/ 68 w 106"/>
                <a:gd name="T65" fmla="*/ 19 h 46"/>
                <a:gd name="T66" fmla="*/ 64 w 106"/>
                <a:gd name="T67" fmla="*/ 26 h 46"/>
                <a:gd name="T68" fmla="*/ 48 w 106"/>
                <a:gd name="T69" fmla="*/ 33 h 46"/>
                <a:gd name="T70" fmla="*/ 27 w 106"/>
                <a:gd name="T71" fmla="*/ 35 h 46"/>
                <a:gd name="T72" fmla="*/ 66 w 106"/>
                <a:gd name="T73" fmla="*/ 30 h 46"/>
                <a:gd name="T74" fmla="*/ 67 w 106"/>
                <a:gd name="T75" fmla="*/ 29 h 46"/>
                <a:gd name="T76" fmla="*/ 68 w 106"/>
                <a:gd name="T77" fmla="*/ 28 h 46"/>
                <a:gd name="T78" fmla="*/ 68 w 106"/>
                <a:gd name="T79" fmla="*/ 28 h 46"/>
                <a:gd name="T80" fmla="*/ 73 w 106"/>
                <a:gd name="T81" fmla="*/ 22 h 46"/>
                <a:gd name="T82" fmla="*/ 73 w 106"/>
                <a:gd name="T83" fmla="*/ 22 h 46"/>
                <a:gd name="T84" fmla="*/ 74 w 106"/>
                <a:gd name="T85" fmla="*/ 21 h 46"/>
                <a:gd name="T86" fmla="*/ 74 w 106"/>
                <a:gd name="T87" fmla="*/ 21 h 46"/>
                <a:gd name="T88" fmla="*/ 75 w 106"/>
                <a:gd name="T89" fmla="*/ 19 h 46"/>
                <a:gd name="T90" fmla="*/ 75 w 106"/>
                <a:gd name="T91" fmla="*/ 18 h 46"/>
                <a:gd name="T92" fmla="*/ 75 w 106"/>
                <a:gd name="T93" fmla="*/ 7 h 46"/>
                <a:gd name="T94" fmla="*/ 75 w 106"/>
                <a:gd name="T95" fmla="*/ 7 h 46"/>
                <a:gd name="T96" fmla="*/ 73 w 106"/>
                <a:gd name="T9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46">
                  <a:moveTo>
                    <a:pt x="73" y="2"/>
                  </a:moveTo>
                  <a:cubicBezTo>
                    <a:pt x="74" y="2"/>
                    <a:pt x="74" y="1"/>
                    <a:pt x="75" y="1"/>
                  </a:cubicBezTo>
                  <a:cubicBezTo>
                    <a:pt x="85" y="6"/>
                    <a:pt x="93" y="14"/>
                    <a:pt x="105" y="18"/>
                  </a:cubicBezTo>
                  <a:cubicBezTo>
                    <a:pt x="99" y="20"/>
                    <a:pt x="93" y="21"/>
                    <a:pt x="88" y="24"/>
                  </a:cubicBezTo>
                  <a:cubicBezTo>
                    <a:pt x="72" y="34"/>
                    <a:pt x="53" y="38"/>
                    <a:pt x="34" y="37"/>
                  </a:cubicBezTo>
                  <a:cubicBezTo>
                    <a:pt x="31" y="37"/>
                    <a:pt x="28" y="37"/>
                    <a:pt x="24" y="38"/>
                  </a:cubicBezTo>
                  <a:cubicBezTo>
                    <a:pt x="42" y="39"/>
                    <a:pt x="60" y="39"/>
                    <a:pt x="77" y="35"/>
                  </a:cubicBezTo>
                  <a:cubicBezTo>
                    <a:pt x="84" y="34"/>
                    <a:pt x="90" y="32"/>
                    <a:pt x="97" y="32"/>
                  </a:cubicBezTo>
                  <a:cubicBezTo>
                    <a:pt x="103" y="32"/>
                    <a:pt x="101" y="37"/>
                    <a:pt x="101" y="40"/>
                  </a:cubicBezTo>
                  <a:cubicBezTo>
                    <a:pt x="102" y="43"/>
                    <a:pt x="99" y="41"/>
                    <a:pt x="97" y="41"/>
                  </a:cubicBezTo>
                  <a:cubicBezTo>
                    <a:pt x="76" y="41"/>
                    <a:pt x="55" y="41"/>
                    <a:pt x="35" y="41"/>
                  </a:cubicBezTo>
                  <a:cubicBezTo>
                    <a:pt x="33" y="41"/>
                    <a:pt x="31" y="40"/>
                    <a:pt x="31" y="42"/>
                  </a:cubicBezTo>
                  <a:cubicBezTo>
                    <a:pt x="31" y="44"/>
                    <a:pt x="33" y="43"/>
                    <a:pt x="35" y="43"/>
                  </a:cubicBezTo>
                  <a:cubicBezTo>
                    <a:pt x="56" y="43"/>
                    <a:pt x="78" y="43"/>
                    <a:pt x="99" y="43"/>
                  </a:cubicBezTo>
                  <a:cubicBezTo>
                    <a:pt x="102" y="43"/>
                    <a:pt x="104" y="43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78" y="46"/>
                    <a:pt x="51" y="46"/>
                    <a:pt x="23" y="46"/>
                  </a:cubicBezTo>
                  <a:cubicBezTo>
                    <a:pt x="21" y="46"/>
                    <a:pt x="20" y="45"/>
                    <a:pt x="19" y="44"/>
                  </a:cubicBezTo>
                  <a:cubicBezTo>
                    <a:pt x="20" y="44"/>
                    <a:pt x="20" y="44"/>
                    <a:pt x="20" y="43"/>
                  </a:cubicBezTo>
                  <a:cubicBezTo>
                    <a:pt x="21" y="43"/>
                    <a:pt x="22" y="43"/>
                    <a:pt x="23" y="43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3"/>
                  </a:cubicBezTo>
                  <a:cubicBezTo>
                    <a:pt x="27" y="39"/>
                    <a:pt x="24" y="42"/>
                    <a:pt x="23" y="41"/>
                  </a:cubicBezTo>
                  <a:cubicBezTo>
                    <a:pt x="22" y="41"/>
                    <a:pt x="21" y="41"/>
                    <a:pt x="20" y="41"/>
                  </a:cubicBezTo>
                  <a:cubicBezTo>
                    <a:pt x="15" y="41"/>
                    <a:pt x="11" y="36"/>
                    <a:pt x="5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5" y="28"/>
                    <a:pt x="3" y="23"/>
                    <a:pt x="0" y="19"/>
                  </a:cubicBezTo>
                  <a:cubicBezTo>
                    <a:pt x="6" y="19"/>
                    <a:pt x="13" y="18"/>
                    <a:pt x="19" y="19"/>
                  </a:cubicBezTo>
                  <a:cubicBezTo>
                    <a:pt x="28" y="19"/>
                    <a:pt x="38" y="20"/>
                    <a:pt x="48" y="19"/>
                  </a:cubicBezTo>
                  <a:cubicBezTo>
                    <a:pt x="53" y="19"/>
                    <a:pt x="58" y="18"/>
                    <a:pt x="61" y="14"/>
                  </a:cubicBezTo>
                  <a:cubicBezTo>
                    <a:pt x="64" y="9"/>
                    <a:pt x="62" y="5"/>
                    <a:pt x="60" y="0"/>
                  </a:cubicBezTo>
                  <a:cubicBezTo>
                    <a:pt x="67" y="4"/>
                    <a:pt x="69" y="10"/>
                    <a:pt x="69" y="16"/>
                  </a:cubicBezTo>
                  <a:cubicBezTo>
                    <a:pt x="68" y="17"/>
                    <a:pt x="68" y="18"/>
                    <a:pt x="68" y="19"/>
                  </a:cubicBezTo>
                  <a:cubicBezTo>
                    <a:pt x="67" y="22"/>
                    <a:pt x="66" y="24"/>
                    <a:pt x="64" y="26"/>
                  </a:cubicBezTo>
                  <a:cubicBezTo>
                    <a:pt x="60" y="31"/>
                    <a:pt x="54" y="32"/>
                    <a:pt x="48" y="33"/>
                  </a:cubicBezTo>
                  <a:cubicBezTo>
                    <a:pt x="41" y="34"/>
                    <a:pt x="34" y="35"/>
                    <a:pt x="27" y="35"/>
                  </a:cubicBezTo>
                  <a:cubicBezTo>
                    <a:pt x="40" y="36"/>
                    <a:pt x="54" y="36"/>
                    <a:pt x="66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1" y="27"/>
                    <a:pt x="72" y="25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2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4" y="20"/>
                    <a:pt x="75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76" y="14"/>
                    <a:pt x="76" y="10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5"/>
                    <a:pt x="74" y="3"/>
                    <a:pt x="73" y="2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4" name="Freeform 6"/>
            <p:cNvSpPr>
              <a:spLocks noEditPoints="1"/>
            </p:cNvSpPr>
            <p:nvPr/>
          </p:nvSpPr>
          <p:spPr bwMode="auto">
            <a:xfrm>
              <a:off x="6634163" y="1228725"/>
              <a:ext cx="755650" cy="771525"/>
            </a:xfrm>
            <a:custGeom>
              <a:avLst/>
              <a:gdLst>
                <a:gd name="T0" fmla="*/ 22 w 35"/>
                <a:gd name="T1" fmla="*/ 32 h 34"/>
                <a:gd name="T2" fmla="*/ 12 w 35"/>
                <a:gd name="T3" fmla="*/ 32 h 34"/>
                <a:gd name="T4" fmla="*/ 3 w 35"/>
                <a:gd name="T5" fmla="*/ 11 h 34"/>
                <a:gd name="T6" fmla="*/ 20 w 35"/>
                <a:gd name="T7" fmla="*/ 1 h 34"/>
                <a:gd name="T8" fmla="*/ 34 w 35"/>
                <a:gd name="T9" fmla="*/ 15 h 34"/>
                <a:gd name="T10" fmla="*/ 22 w 35"/>
                <a:gd name="T11" fmla="*/ 32 h 34"/>
                <a:gd name="T12" fmla="*/ 12 w 35"/>
                <a:gd name="T13" fmla="*/ 25 h 34"/>
                <a:gd name="T14" fmla="*/ 14 w 35"/>
                <a:gd name="T15" fmla="*/ 25 h 34"/>
                <a:gd name="T16" fmla="*/ 27 w 35"/>
                <a:gd name="T17" fmla="*/ 22 h 34"/>
                <a:gd name="T18" fmla="*/ 24 w 35"/>
                <a:gd name="T19" fmla="*/ 9 h 34"/>
                <a:gd name="T20" fmla="*/ 11 w 35"/>
                <a:gd name="T21" fmla="*/ 10 h 34"/>
                <a:gd name="T22" fmla="*/ 11 w 35"/>
                <a:gd name="T23" fmla="*/ 11 h 34"/>
                <a:gd name="T24" fmla="*/ 11 w 35"/>
                <a:gd name="T25" fmla="*/ 24 h 34"/>
                <a:gd name="T26" fmla="*/ 12 w 35"/>
                <a:gd name="T27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4">
                  <a:moveTo>
                    <a:pt x="22" y="32"/>
                  </a:moveTo>
                  <a:cubicBezTo>
                    <a:pt x="19" y="34"/>
                    <a:pt x="15" y="33"/>
                    <a:pt x="12" y="32"/>
                  </a:cubicBezTo>
                  <a:cubicBezTo>
                    <a:pt x="3" y="26"/>
                    <a:pt x="0" y="19"/>
                    <a:pt x="3" y="11"/>
                  </a:cubicBezTo>
                  <a:cubicBezTo>
                    <a:pt x="6" y="4"/>
                    <a:pt x="13" y="0"/>
                    <a:pt x="20" y="1"/>
                  </a:cubicBezTo>
                  <a:cubicBezTo>
                    <a:pt x="27" y="2"/>
                    <a:pt x="33" y="8"/>
                    <a:pt x="34" y="15"/>
                  </a:cubicBezTo>
                  <a:cubicBezTo>
                    <a:pt x="35" y="23"/>
                    <a:pt x="31" y="30"/>
                    <a:pt x="22" y="32"/>
                  </a:cubicBezTo>
                  <a:close/>
                  <a:moveTo>
                    <a:pt x="12" y="25"/>
                  </a:moveTo>
                  <a:cubicBezTo>
                    <a:pt x="12" y="25"/>
                    <a:pt x="13" y="26"/>
                    <a:pt x="14" y="25"/>
                  </a:cubicBezTo>
                  <a:cubicBezTo>
                    <a:pt x="19" y="28"/>
                    <a:pt x="24" y="26"/>
                    <a:pt x="27" y="22"/>
                  </a:cubicBezTo>
                  <a:cubicBezTo>
                    <a:pt x="29" y="17"/>
                    <a:pt x="28" y="13"/>
                    <a:pt x="24" y="9"/>
                  </a:cubicBezTo>
                  <a:cubicBezTo>
                    <a:pt x="19" y="6"/>
                    <a:pt x="15" y="6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7" y="16"/>
                    <a:pt x="7" y="19"/>
                    <a:pt x="11" y="24"/>
                  </a:cubicBezTo>
                  <a:cubicBezTo>
                    <a:pt x="11" y="24"/>
                    <a:pt x="11" y="24"/>
                    <a:pt x="12" y="2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6" name="Freeform 7"/>
            <p:cNvSpPr>
              <a:spLocks noEditPoints="1"/>
            </p:cNvSpPr>
            <p:nvPr/>
          </p:nvSpPr>
          <p:spPr bwMode="auto">
            <a:xfrm>
              <a:off x="9486900" y="1252538"/>
              <a:ext cx="755650" cy="747713"/>
            </a:xfrm>
            <a:custGeom>
              <a:avLst/>
              <a:gdLst>
                <a:gd name="T0" fmla="*/ 24 w 35"/>
                <a:gd name="T1" fmla="*/ 31 h 33"/>
                <a:gd name="T2" fmla="*/ 9 w 35"/>
                <a:gd name="T3" fmla="*/ 29 h 33"/>
                <a:gd name="T4" fmla="*/ 8 w 35"/>
                <a:gd name="T5" fmla="*/ 28 h 33"/>
                <a:gd name="T6" fmla="*/ 11 w 35"/>
                <a:gd name="T7" fmla="*/ 1 h 33"/>
                <a:gd name="T8" fmla="*/ 21 w 35"/>
                <a:gd name="T9" fmla="*/ 0 h 33"/>
                <a:gd name="T10" fmla="*/ 35 w 35"/>
                <a:gd name="T11" fmla="*/ 17 h 33"/>
                <a:gd name="T12" fmla="*/ 34 w 35"/>
                <a:gd name="T13" fmla="*/ 23 h 33"/>
                <a:gd name="T14" fmla="*/ 32 w 35"/>
                <a:gd name="T15" fmla="*/ 25 h 33"/>
                <a:gd name="T16" fmla="*/ 24 w 35"/>
                <a:gd name="T17" fmla="*/ 31 h 33"/>
                <a:gd name="T18" fmla="*/ 12 w 35"/>
                <a:gd name="T19" fmla="*/ 23 h 33"/>
                <a:gd name="T20" fmla="*/ 13 w 35"/>
                <a:gd name="T21" fmla="*/ 24 h 33"/>
                <a:gd name="T22" fmla="*/ 15 w 35"/>
                <a:gd name="T23" fmla="*/ 25 h 33"/>
                <a:gd name="T24" fmla="*/ 26 w 35"/>
                <a:gd name="T25" fmla="*/ 23 h 33"/>
                <a:gd name="T26" fmla="*/ 26 w 35"/>
                <a:gd name="T27" fmla="*/ 9 h 33"/>
                <a:gd name="T28" fmla="*/ 12 w 35"/>
                <a:gd name="T29" fmla="*/ 9 h 33"/>
                <a:gd name="T30" fmla="*/ 11 w 35"/>
                <a:gd name="T31" fmla="*/ 22 h 33"/>
                <a:gd name="T32" fmla="*/ 12 w 35"/>
                <a:gd name="T3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3">
                  <a:moveTo>
                    <a:pt x="24" y="31"/>
                  </a:moveTo>
                  <a:cubicBezTo>
                    <a:pt x="19" y="33"/>
                    <a:pt x="14" y="32"/>
                    <a:pt x="9" y="29"/>
                  </a:cubicBezTo>
                  <a:cubicBezTo>
                    <a:pt x="9" y="29"/>
                    <a:pt x="8" y="28"/>
                    <a:pt x="8" y="28"/>
                  </a:cubicBezTo>
                  <a:cubicBezTo>
                    <a:pt x="0" y="17"/>
                    <a:pt x="1" y="9"/>
                    <a:pt x="11" y="1"/>
                  </a:cubicBezTo>
                  <a:cubicBezTo>
                    <a:pt x="14" y="0"/>
                    <a:pt x="17" y="0"/>
                    <a:pt x="21" y="0"/>
                  </a:cubicBezTo>
                  <a:cubicBezTo>
                    <a:pt x="30" y="2"/>
                    <a:pt x="35" y="7"/>
                    <a:pt x="35" y="17"/>
                  </a:cubicBezTo>
                  <a:cubicBezTo>
                    <a:pt x="35" y="19"/>
                    <a:pt x="35" y="21"/>
                    <a:pt x="34" y="23"/>
                  </a:cubicBezTo>
                  <a:cubicBezTo>
                    <a:pt x="33" y="23"/>
                    <a:pt x="33" y="24"/>
                    <a:pt x="32" y="25"/>
                  </a:cubicBezTo>
                  <a:cubicBezTo>
                    <a:pt x="30" y="28"/>
                    <a:pt x="27" y="30"/>
                    <a:pt x="24" y="31"/>
                  </a:cubicBezTo>
                  <a:close/>
                  <a:moveTo>
                    <a:pt x="12" y="23"/>
                  </a:move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4" y="25"/>
                    <a:pt x="15" y="25"/>
                  </a:cubicBezTo>
                  <a:cubicBezTo>
                    <a:pt x="19" y="26"/>
                    <a:pt x="23" y="27"/>
                    <a:pt x="26" y="23"/>
                  </a:cubicBezTo>
                  <a:cubicBezTo>
                    <a:pt x="30" y="19"/>
                    <a:pt x="30" y="13"/>
                    <a:pt x="26" y="9"/>
                  </a:cubicBezTo>
                  <a:cubicBezTo>
                    <a:pt x="22" y="5"/>
                    <a:pt x="17" y="5"/>
                    <a:pt x="12" y="9"/>
                  </a:cubicBezTo>
                  <a:cubicBezTo>
                    <a:pt x="8" y="13"/>
                    <a:pt x="8" y="17"/>
                    <a:pt x="11" y="22"/>
                  </a:cubicBezTo>
                  <a:cubicBezTo>
                    <a:pt x="12" y="22"/>
                    <a:pt x="12" y="22"/>
                    <a:pt x="12" y="23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7" name="Freeform 8"/>
            <p:cNvSpPr/>
            <p:nvPr/>
          </p:nvSpPr>
          <p:spPr bwMode="auto">
            <a:xfrm>
              <a:off x="9853613" y="866775"/>
              <a:ext cx="584200" cy="747713"/>
            </a:xfrm>
            <a:custGeom>
              <a:avLst/>
              <a:gdLst>
                <a:gd name="T0" fmla="*/ 4 w 27"/>
                <a:gd name="T1" fmla="*/ 14 h 33"/>
                <a:gd name="T2" fmla="*/ 1 w 27"/>
                <a:gd name="T3" fmla="*/ 2 h 33"/>
                <a:gd name="T4" fmla="*/ 3 w 27"/>
                <a:gd name="T5" fmla="*/ 0 h 33"/>
                <a:gd name="T6" fmla="*/ 10 w 27"/>
                <a:gd name="T7" fmla="*/ 0 h 33"/>
                <a:gd name="T8" fmla="*/ 18 w 27"/>
                <a:gd name="T9" fmla="*/ 5 h 33"/>
                <a:gd name="T10" fmla="*/ 23 w 27"/>
                <a:gd name="T11" fmla="*/ 10 h 33"/>
                <a:gd name="T12" fmla="*/ 27 w 27"/>
                <a:gd name="T13" fmla="*/ 16 h 33"/>
                <a:gd name="T14" fmla="*/ 27 w 27"/>
                <a:gd name="T15" fmla="*/ 27 h 33"/>
                <a:gd name="T16" fmla="*/ 23 w 27"/>
                <a:gd name="T17" fmla="*/ 33 h 33"/>
                <a:gd name="T18" fmla="*/ 21 w 27"/>
                <a:gd name="T19" fmla="*/ 30 h 33"/>
                <a:gd name="T20" fmla="*/ 4 w 27"/>
                <a:gd name="T2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3">
                  <a:moveTo>
                    <a:pt x="4" y="14"/>
                  </a:moveTo>
                  <a:cubicBezTo>
                    <a:pt x="0" y="11"/>
                    <a:pt x="1" y="6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4" y="0"/>
                    <a:pt x="17" y="0"/>
                    <a:pt x="18" y="5"/>
                  </a:cubicBezTo>
                  <a:cubicBezTo>
                    <a:pt x="18" y="8"/>
                    <a:pt x="21" y="10"/>
                    <a:pt x="23" y="10"/>
                  </a:cubicBezTo>
                  <a:cubicBezTo>
                    <a:pt x="27" y="11"/>
                    <a:pt x="27" y="13"/>
                    <a:pt x="27" y="16"/>
                  </a:cubicBezTo>
                  <a:cubicBezTo>
                    <a:pt x="27" y="20"/>
                    <a:pt x="27" y="23"/>
                    <a:pt x="27" y="27"/>
                  </a:cubicBezTo>
                  <a:cubicBezTo>
                    <a:pt x="27" y="30"/>
                    <a:pt x="26" y="32"/>
                    <a:pt x="23" y="33"/>
                  </a:cubicBezTo>
                  <a:cubicBezTo>
                    <a:pt x="20" y="33"/>
                    <a:pt x="21" y="31"/>
                    <a:pt x="21" y="30"/>
                  </a:cubicBezTo>
                  <a:cubicBezTo>
                    <a:pt x="19" y="21"/>
                    <a:pt x="13" y="16"/>
                    <a:pt x="4" y="1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45" name="Freeform 9"/>
            <p:cNvSpPr/>
            <p:nvPr/>
          </p:nvSpPr>
          <p:spPr bwMode="auto">
            <a:xfrm>
              <a:off x="6007101" y="1387475"/>
              <a:ext cx="669925" cy="522288"/>
            </a:xfrm>
            <a:custGeom>
              <a:avLst/>
              <a:gdLst>
                <a:gd name="T0" fmla="*/ 2 w 31"/>
                <a:gd name="T1" fmla="*/ 9 h 23"/>
                <a:gd name="T2" fmla="*/ 31 w 31"/>
                <a:gd name="T3" fmla="*/ 0 h 23"/>
                <a:gd name="T4" fmla="*/ 28 w 31"/>
                <a:gd name="T5" fmla="*/ 9 h 23"/>
                <a:gd name="T6" fmla="*/ 25 w 31"/>
                <a:gd name="T7" fmla="*/ 13 h 23"/>
                <a:gd name="T8" fmla="*/ 29 w 31"/>
                <a:gd name="T9" fmla="*/ 23 h 23"/>
                <a:gd name="T10" fmla="*/ 0 w 31"/>
                <a:gd name="T11" fmla="*/ 23 h 23"/>
                <a:gd name="T12" fmla="*/ 7 w 31"/>
                <a:gd name="T13" fmla="*/ 17 h 23"/>
                <a:gd name="T14" fmla="*/ 11 w 31"/>
                <a:gd name="T15" fmla="*/ 15 h 23"/>
                <a:gd name="T16" fmla="*/ 12 w 31"/>
                <a:gd name="T17" fmla="*/ 11 h 23"/>
                <a:gd name="T18" fmla="*/ 9 w 31"/>
                <a:gd name="T19" fmla="*/ 10 h 23"/>
                <a:gd name="T20" fmla="*/ 2 w 31"/>
                <a:gd name="T2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3">
                  <a:moveTo>
                    <a:pt x="2" y="9"/>
                  </a:moveTo>
                  <a:cubicBezTo>
                    <a:pt x="12" y="5"/>
                    <a:pt x="21" y="2"/>
                    <a:pt x="31" y="0"/>
                  </a:cubicBezTo>
                  <a:cubicBezTo>
                    <a:pt x="29" y="3"/>
                    <a:pt x="28" y="6"/>
                    <a:pt x="28" y="9"/>
                  </a:cubicBezTo>
                  <a:cubicBezTo>
                    <a:pt x="28" y="12"/>
                    <a:pt x="24" y="10"/>
                    <a:pt x="25" y="13"/>
                  </a:cubicBezTo>
                  <a:cubicBezTo>
                    <a:pt x="25" y="17"/>
                    <a:pt x="26" y="20"/>
                    <a:pt x="29" y="23"/>
                  </a:cubicBezTo>
                  <a:cubicBezTo>
                    <a:pt x="19" y="23"/>
                    <a:pt x="9" y="23"/>
                    <a:pt x="0" y="23"/>
                  </a:cubicBezTo>
                  <a:cubicBezTo>
                    <a:pt x="1" y="19"/>
                    <a:pt x="4" y="18"/>
                    <a:pt x="7" y="17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2" y="14"/>
                    <a:pt x="12" y="12"/>
                    <a:pt x="12" y="11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9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46" name="Freeform 10"/>
            <p:cNvSpPr/>
            <p:nvPr/>
          </p:nvSpPr>
          <p:spPr bwMode="auto">
            <a:xfrm>
              <a:off x="8212138" y="1025525"/>
              <a:ext cx="344487" cy="271463"/>
            </a:xfrm>
            <a:custGeom>
              <a:avLst/>
              <a:gdLst>
                <a:gd name="T0" fmla="*/ 5 w 16"/>
                <a:gd name="T1" fmla="*/ 11 h 12"/>
                <a:gd name="T2" fmla="*/ 0 w 16"/>
                <a:gd name="T3" fmla="*/ 10 h 12"/>
                <a:gd name="T4" fmla="*/ 4 w 16"/>
                <a:gd name="T5" fmla="*/ 1 h 12"/>
                <a:gd name="T6" fmla="*/ 11 w 16"/>
                <a:gd name="T7" fmla="*/ 0 h 12"/>
                <a:gd name="T8" fmla="*/ 16 w 16"/>
                <a:gd name="T9" fmla="*/ 6 h 12"/>
                <a:gd name="T10" fmla="*/ 11 w 16"/>
                <a:gd name="T11" fmla="*/ 10 h 12"/>
                <a:gd name="T12" fmla="*/ 5 w 16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5" y="11"/>
                  </a:moveTo>
                  <a:cubicBezTo>
                    <a:pt x="3" y="10"/>
                    <a:pt x="1" y="12"/>
                    <a:pt x="0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9"/>
                    <a:pt x="13" y="9"/>
                    <a:pt x="11" y="10"/>
                  </a:cubicBezTo>
                  <a:cubicBezTo>
                    <a:pt x="9" y="11"/>
                    <a:pt x="7" y="10"/>
                    <a:pt x="5" y="1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3" name="Freeform 11"/>
            <p:cNvSpPr/>
            <p:nvPr/>
          </p:nvSpPr>
          <p:spPr bwMode="auto">
            <a:xfrm>
              <a:off x="10221913" y="1817688"/>
              <a:ext cx="128587" cy="114300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0 h 5"/>
                <a:gd name="T4" fmla="*/ 4 w 6"/>
                <a:gd name="T5" fmla="*/ 3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4" y="3"/>
                  </a:cubicBezTo>
                  <a:cubicBezTo>
                    <a:pt x="3" y="3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4" name="Freeform 12"/>
            <p:cNvSpPr/>
            <p:nvPr/>
          </p:nvSpPr>
          <p:spPr bwMode="auto">
            <a:xfrm>
              <a:off x="6827838" y="1387475"/>
              <a:ext cx="411162" cy="430213"/>
            </a:xfrm>
            <a:custGeom>
              <a:avLst/>
              <a:gdLst>
                <a:gd name="T0" fmla="*/ 2 w 19"/>
                <a:gd name="T1" fmla="*/ 4 h 19"/>
                <a:gd name="T2" fmla="*/ 3 w 19"/>
                <a:gd name="T3" fmla="*/ 3 h 19"/>
                <a:gd name="T4" fmla="*/ 14 w 19"/>
                <a:gd name="T5" fmla="*/ 3 h 19"/>
                <a:gd name="T6" fmla="*/ 17 w 19"/>
                <a:gd name="T7" fmla="*/ 14 h 19"/>
                <a:gd name="T8" fmla="*/ 5 w 19"/>
                <a:gd name="T9" fmla="*/ 18 h 19"/>
                <a:gd name="T10" fmla="*/ 4 w 19"/>
                <a:gd name="T11" fmla="*/ 17 h 19"/>
                <a:gd name="T12" fmla="*/ 3 w 19"/>
                <a:gd name="T13" fmla="*/ 16 h 19"/>
                <a:gd name="T14" fmla="*/ 2 w 19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2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7" y="1"/>
                    <a:pt x="10" y="0"/>
                    <a:pt x="14" y="3"/>
                  </a:cubicBezTo>
                  <a:cubicBezTo>
                    <a:pt x="18" y="6"/>
                    <a:pt x="19" y="10"/>
                    <a:pt x="17" y="14"/>
                  </a:cubicBezTo>
                  <a:cubicBezTo>
                    <a:pt x="14" y="19"/>
                    <a:pt x="10" y="19"/>
                    <a:pt x="5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0" y="12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5" name="Freeform 13"/>
            <p:cNvSpPr/>
            <p:nvPr/>
          </p:nvSpPr>
          <p:spPr bwMode="auto">
            <a:xfrm>
              <a:off x="9680575" y="1387475"/>
              <a:ext cx="411162" cy="430213"/>
            </a:xfrm>
            <a:custGeom>
              <a:avLst/>
              <a:gdLst>
                <a:gd name="T0" fmla="*/ 5 w 19"/>
                <a:gd name="T1" fmla="*/ 17 h 19"/>
                <a:gd name="T2" fmla="*/ 4 w 19"/>
                <a:gd name="T3" fmla="*/ 16 h 19"/>
                <a:gd name="T4" fmla="*/ 3 w 19"/>
                <a:gd name="T5" fmla="*/ 15 h 19"/>
                <a:gd name="T6" fmla="*/ 3 w 19"/>
                <a:gd name="T7" fmla="*/ 3 h 19"/>
                <a:gd name="T8" fmla="*/ 5 w 19"/>
                <a:gd name="T9" fmla="*/ 3 h 19"/>
                <a:gd name="T10" fmla="*/ 16 w 19"/>
                <a:gd name="T11" fmla="*/ 4 h 19"/>
                <a:gd name="T12" fmla="*/ 17 w 19"/>
                <a:gd name="T13" fmla="*/ 15 h 19"/>
                <a:gd name="T14" fmla="*/ 16 w 19"/>
                <a:gd name="T15" fmla="*/ 16 h 19"/>
                <a:gd name="T16" fmla="*/ 6 w 19"/>
                <a:gd name="T17" fmla="*/ 18 h 19"/>
                <a:gd name="T18" fmla="*/ 5 w 19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5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9" y="0"/>
                    <a:pt x="13" y="1"/>
                    <a:pt x="16" y="4"/>
                  </a:cubicBezTo>
                  <a:cubicBezTo>
                    <a:pt x="19" y="7"/>
                    <a:pt x="19" y="11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3" y="18"/>
                    <a:pt x="10" y="19"/>
                    <a:pt x="6" y="18"/>
                  </a:cubicBezTo>
                  <a:cubicBezTo>
                    <a:pt x="6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upo 57"/>
          <p:cNvGrpSpPr/>
          <p:nvPr/>
        </p:nvGrpSpPr>
        <p:grpSpPr>
          <a:xfrm flipH="1">
            <a:off x="3868306" y="3598076"/>
            <a:ext cx="3525720" cy="862168"/>
            <a:chOff x="5802615" y="866775"/>
            <a:chExt cx="4635198" cy="1133476"/>
          </a:xfrm>
        </p:grpSpPr>
        <p:sp>
          <p:nvSpPr>
            <p:cNvPr id="59" name="Oval 6"/>
            <p:cNvSpPr>
              <a:spLocks noChangeArrowheads="1"/>
            </p:cNvSpPr>
            <p:nvPr/>
          </p:nvSpPr>
          <p:spPr bwMode="auto">
            <a:xfrm>
              <a:off x="5802615" y="1277378"/>
              <a:ext cx="1588" cy="158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0" name="Freeform 5"/>
            <p:cNvSpPr/>
            <p:nvPr/>
          </p:nvSpPr>
          <p:spPr bwMode="auto">
            <a:xfrm>
              <a:off x="7324725" y="889000"/>
              <a:ext cx="2290762" cy="1042988"/>
            </a:xfrm>
            <a:custGeom>
              <a:avLst/>
              <a:gdLst>
                <a:gd name="T0" fmla="*/ 73 w 106"/>
                <a:gd name="T1" fmla="*/ 2 h 46"/>
                <a:gd name="T2" fmla="*/ 75 w 106"/>
                <a:gd name="T3" fmla="*/ 1 h 46"/>
                <a:gd name="T4" fmla="*/ 105 w 106"/>
                <a:gd name="T5" fmla="*/ 18 h 46"/>
                <a:gd name="T6" fmla="*/ 88 w 106"/>
                <a:gd name="T7" fmla="*/ 24 h 46"/>
                <a:gd name="T8" fmla="*/ 34 w 106"/>
                <a:gd name="T9" fmla="*/ 37 h 46"/>
                <a:gd name="T10" fmla="*/ 24 w 106"/>
                <a:gd name="T11" fmla="*/ 38 h 46"/>
                <a:gd name="T12" fmla="*/ 77 w 106"/>
                <a:gd name="T13" fmla="*/ 35 h 46"/>
                <a:gd name="T14" fmla="*/ 97 w 106"/>
                <a:gd name="T15" fmla="*/ 32 h 46"/>
                <a:gd name="T16" fmla="*/ 101 w 106"/>
                <a:gd name="T17" fmla="*/ 40 h 46"/>
                <a:gd name="T18" fmla="*/ 97 w 106"/>
                <a:gd name="T19" fmla="*/ 41 h 46"/>
                <a:gd name="T20" fmla="*/ 35 w 106"/>
                <a:gd name="T21" fmla="*/ 41 h 46"/>
                <a:gd name="T22" fmla="*/ 31 w 106"/>
                <a:gd name="T23" fmla="*/ 42 h 46"/>
                <a:gd name="T24" fmla="*/ 35 w 106"/>
                <a:gd name="T25" fmla="*/ 43 h 46"/>
                <a:gd name="T26" fmla="*/ 99 w 106"/>
                <a:gd name="T27" fmla="*/ 43 h 46"/>
                <a:gd name="T28" fmla="*/ 106 w 106"/>
                <a:gd name="T29" fmla="*/ 45 h 46"/>
                <a:gd name="T30" fmla="*/ 106 w 106"/>
                <a:gd name="T31" fmla="*/ 46 h 46"/>
                <a:gd name="T32" fmla="*/ 23 w 106"/>
                <a:gd name="T33" fmla="*/ 46 h 46"/>
                <a:gd name="T34" fmla="*/ 19 w 106"/>
                <a:gd name="T35" fmla="*/ 44 h 46"/>
                <a:gd name="T36" fmla="*/ 20 w 106"/>
                <a:gd name="T37" fmla="*/ 43 h 46"/>
                <a:gd name="T38" fmla="*/ 23 w 106"/>
                <a:gd name="T39" fmla="*/ 43 h 46"/>
                <a:gd name="T40" fmla="*/ 25 w 106"/>
                <a:gd name="T41" fmla="*/ 43 h 46"/>
                <a:gd name="T42" fmla="*/ 26 w 106"/>
                <a:gd name="T43" fmla="*/ 43 h 46"/>
                <a:gd name="T44" fmla="*/ 23 w 106"/>
                <a:gd name="T45" fmla="*/ 41 h 46"/>
                <a:gd name="T46" fmla="*/ 20 w 106"/>
                <a:gd name="T47" fmla="*/ 41 h 46"/>
                <a:gd name="T48" fmla="*/ 5 w 106"/>
                <a:gd name="T49" fmla="*/ 36 h 46"/>
                <a:gd name="T50" fmla="*/ 5 w 106"/>
                <a:gd name="T51" fmla="*/ 34 h 46"/>
                <a:gd name="T52" fmla="*/ 0 w 106"/>
                <a:gd name="T53" fmla="*/ 19 h 46"/>
                <a:gd name="T54" fmla="*/ 19 w 106"/>
                <a:gd name="T55" fmla="*/ 19 h 46"/>
                <a:gd name="T56" fmla="*/ 48 w 106"/>
                <a:gd name="T57" fmla="*/ 19 h 46"/>
                <a:gd name="T58" fmla="*/ 61 w 106"/>
                <a:gd name="T59" fmla="*/ 14 h 46"/>
                <a:gd name="T60" fmla="*/ 60 w 106"/>
                <a:gd name="T61" fmla="*/ 0 h 46"/>
                <a:gd name="T62" fmla="*/ 69 w 106"/>
                <a:gd name="T63" fmla="*/ 16 h 46"/>
                <a:gd name="T64" fmla="*/ 68 w 106"/>
                <a:gd name="T65" fmla="*/ 19 h 46"/>
                <a:gd name="T66" fmla="*/ 64 w 106"/>
                <a:gd name="T67" fmla="*/ 26 h 46"/>
                <a:gd name="T68" fmla="*/ 48 w 106"/>
                <a:gd name="T69" fmla="*/ 33 h 46"/>
                <a:gd name="T70" fmla="*/ 27 w 106"/>
                <a:gd name="T71" fmla="*/ 35 h 46"/>
                <a:gd name="T72" fmla="*/ 66 w 106"/>
                <a:gd name="T73" fmla="*/ 30 h 46"/>
                <a:gd name="T74" fmla="*/ 67 w 106"/>
                <a:gd name="T75" fmla="*/ 29 h 46"/>
                <a:gd name="T76" fmla="*/ 68 w 106"/>
                <a:gd name="T77" fmla="*/ 28 h 46"/>
                <a:gd name="T78" fmla="*/ 68 w 106"/>
                <a:gd name="T79" fmla="*/ 28 h 46"/>
                <a:gd name="T80" fmla="*/ 73 w 106"/>
                <a:gd name="T81" fmla="*/ 22 h 46"/>
                <a:gd name="T82" fmla="*/ 73 w 106"/>
                <a:gd name="T83" fmla="*/ 22 h 46"/>
                <a:gd name="T84" fmla="*/ 74 w 106"/>
                <a:gd name="T85" fmla="*/ 21 h 46"/>
                <a:gd name="T86" fmla="*/ 74 w 106"/>
                <a:gd name="T87" fmla="*/ 21 h 46"/>
                <a:gd name="T88" fmla="*/ 75 w 106"/>
                <a:gd name="T89" fmla="*/ 19 h 46"/>
                <a:gd name="T90" fmla="*/ 75 w 106"/>
                <a:gd name="T91" fmla="*/ 18 h 46"/>
                <a:gd name="T92" fmla="*/ 75 w 106"/>
                <a:gd name="T93" fmla="*/ 7 h 46"/>
                <a:gd name="T94" fmla="*/ 75 w 106"/>
                <a:gd name="T95" fmla="*/ 7 h 46"/>
                <a:gd name="T96" fmla="*/ 73 w 106"/>
                <a:gd name="T9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46">
                  <a:moveTo>
                    <a:pt x="73" y="2"/>
                  </a:moveTo>
                  <a:cubicBezTo>
                    <a:pt x="74" y="2"/>
                    <a:pt x="74" y="1"/>
                    <a:pt x="75" y="1"/>
                  </a:cubicBezTo>
                  <a:cubicBezTo>
                    <a:pt x="85" y="6"/>
                    <a:pt x="93" y="14"/>
                    <a:pt x="105" y="18"/>
                  </a:cubicBezTo>
                  <a:cubicBezTo>
                    <a:pt x="99" y="20"/>
                    <a:pt x="93" y="21"/>
                    <a:pt x="88" y="24"/>
                  </a:cubicBezTo>
                  <a:cubicBezTo>
                    <a:pt x="72" y="34"/>
                    <a:pt x="53" y="38"/>
                    <a:pt x="34" y="37"/>
                  </a:cubicBezTo>
                  <a:cubicBezTo>
                    <a:pt x="31" y="37"/>
                    <a:pt x="28" y="37"/>
                    <a:pt x="24" y="38"/>
                  </a:cubicBezTo>
                  <a:cubicBezTo>
                    <a:pt x="42" y="39"/>
                    <a:pt x="60" y="39"/>
                    <a:pt x="77" y="35"/>
                  </a:cubicBezTo>
                  <a:cubicBezTo>
                    <a:pt x="84" y="34"/>
                    <a:pt x="90" y="32"/>
                    <a:pt x="97" y="32"/>
                  </a:cubicBezTo>
                  <a:cubicBezTo>
                    <a:pt x="103" y="32"/>
                    <a:pt x="101" y="37"/>
                    <a:pt x="101" y="40"/>
                  </a:cubicBezTo>
                  <a:cubicBezTo>
                    <a:pt x="102" y="43"/>
                    <a:pt x="99" y="41"/>
                    <a:pt x="97" y="41"/>
                  </a:cubicBezTo>
                  <a:cubicBezTo>
                    <a:pt x="76" y="41"/>
                    <a:pt x="55" y="41"/>
                    <a:pt x="35" y="41"/>
                  </a:cubicBezTo>
                  <a:cubicBezTo>
                    <a:pt x="33" y="41"/>
                    <a:pt x="31" y="40"/>
                    <a:pt x="31" y="42"/>
                  </a:cubicBezTo>
                  <a:cubicBezTo>
                    <a:pt x="31" y="44"/>
                    <a:pt x="33" y="43"/>
                    <a:pt x="35" y="43"/>
                  </a:cubicBezTo>
                  <a:cubicBezTo>
                    <a:pt x="56" y="43"/>
                    <a:pt x="78" y="43"/>
                    <a:pt x="99" y="43"/>
                  </a:cubicBezTo>
                  <a:cubicBezTo>
                    <a:pt x="102" y="43"/>
                    <a:pt x="104" y="43"/>
                    <a:pt x="106" y="45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78" y="46"/>
                    <a:pt x="51" y="46"/>
                    <a:pt x="23" y="46"/>
                  </a:cubicBezTo>
                  <a:cubicBezTo>
                    <a:pt x="21" y="46"/>
                    <a:pt x="20" y="45"/>
                    <a:pt x="19" y="44"/>
                  </a:cubicBezTo>
                  <a:cubicBezTo>
                    <a:pt x="20" y="44"/>
                    <a:pt x="20" y="44"/>
                    <a:pt x="20" y="43"/>
                  </a:cubicBezTo>
                  <a:cubicBezTo>
                    <a:pt x="21" y="43"/>
                    <a:pt x="22" y="43"/>
                    <a:pt x="23" y="43"/>
                  </a:cubicBezTo>
                  <a:cubicBezTo>
                    <a:pt x="24" y="43"/>
                    <a:pt x="24" y="43"/>
                    <a:pt x="25" y="43"/>
                  </a:cubicBezTo>
                  <a:cubicBezTo>
                    <a:pt x="25" y="43"/>
                    <a:pt x="26" y="43"/>
                    <a:pt x="26" y="43"/>
                  </a:cubicBezTo>
                  <a:cubicBezTo>
                    <a:pt x="27" y="39"/>
                    <a:pt x="24" y="42"/>
                    <a:pt x="23" y="41"/>
                  </a:cubicBezTo>
                  <a:cubicBezTo>
                    <a:pt x="22" y="41"/>
                    <a:pt x="21" y="41"/>
                    <a:pt x="20" y="41"/>
                  </a:cubicBezTo>
                  <a:cubicBezTo>
                    <a:pt x="15" y="41"/>
                    <a:pt x="11" y="36"/>
                    <a:pt x="5" y="36"/>
                  </a:cubicBezTo>
                  <a:cubicBezTo>
                    <a:pt x="4" y="36"/>
                    <a:pt x="5" y="34"/>
                    <a:pt x="5" y="34"/>
                  </a:cubicBezTo>
                  <a:cubicBezTo>
                    <a:pt x="5" y="28"/>
                    <a:pt x="3" y="23"/>
                    <a:pt x="0" y="19"/>
                  </a:cubicBezTo>
                  <a:cubicBezTo>
                    <a:pt x="6" y="19"/>
                    <a:pt x="13" y="18"/>
                    <a:pt x="19" y="19"/>
                  </a:cubicBezTo>
                  <a:cubicBezTo>
                    <a:pt x="28" y="19"/>
                    <a:pt x="38" y="20"/>
                    <a:pt x="48" y="19"/>
                  </a:cubicBezTo>
                  <a:cubicBezTo>
                    <a:pt x="53" y="19"/>
                    <a:pt x="58" y="18"/>
                    <a:pt x="61" y="14"/>
                  </a:cubicBezTo>
                  <a:cubicBezTo>
                    <a:pt x="64" y="9"/>
                    <a:pt x="62" y="5"/>
                    <a:pt x="60" y="0"/>
                  </a:cubicBezTo>
                  <a:cubicBezTo>
                    <a:pt x="67" y="4"/>
                    <a:pt x="69" y="10"/>
                    <a:pt x="69" y="16"/>
                  </a:cubicBezTo>
                  <a:cubicBezTo>
                    <a:pt x="68" y="17"/>
                    <a:pt x="68" y="18"/>
                    <a:pt x="68" y="19"/>
                  </a:cubicBezTo>
                  <a:cubicBezTo>
                    <a:pt x="67" y="22"/>
                    <a:pt x="66" y="24"/>
                    <a:pt x="64" y="26"/>
                  </a:cubicBezTo>
                  <a:cubicBezTo>
                    <a:pt x="60" y="31"/>
                    <a:pt x="54" y="32"/>
                    <a:pt x="48" y="33"/>
                  </a:cubicBezTo>
                  <a:cubicBezTo>
                    <a:pt x="41" y="34"/>
                    <a:pt x="34" y="35"/>
                    <a:pt x="27" y="35"/>
                  </a:cubicBezTo>
                  <a:cubicBezTo>
                    <a:pt x="40" y="36"/>
                    <a:pt x="54" y="36"/>
                    <a:pt x="66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29"/>
                    <a:pt x="68" y="28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71" y="27"/>
                    <a:pt x="72" y="25"/>
                    <a:pt x="73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22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4" y="20"/>
                    <a:pt x="75" y="19"/>
                  </a:cubicBezTo>
                  <a:cubicBezTo>
                    <a:pt x="75" y="19"/>
                    <a:pt x="75" y="18"/>
                    <a:pt x="75" y="18"/>
                  </a:cubicBezTo>
                  <a:cubicBezTo>
                    <a:pt x="76" y="14"/>
                    <a:pt x="76" y="10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5"/>
                    <a:pt x="74" y="3"/>
                    <a:pt x="73" y="2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1" name="Freeform 6"/>
            <p:cNvSpPr>
              <a:spLocks noEditPoints="1"/>
            </p:cNvSpPr>
            <p:nvPr/>
          </p:nvSpPr>
          <p:spPr bwMode="auto">
            <a:xfrm>
              <a:off x="6634163" y="1228725"/>
              <a:ext cx="755650" cy="771525"/>
            </a:xfrm>
            <a:custGeom>
              <a:avLst/>
              <a:gdLst>
                <a:gd name="T0" fmla="*/ 22 w 35"/>
                <a:gd name="T1" fmla="*/ 32 h 34"/>
                <a:gd name="T2" fmla="*/ 12 w 35"/>
                <a:gd name="T3" fmla="*/ 32 h 34"/>
                <a:gd name="T4" fmla="*/ 3 w 35"/>
                <a:gd name="T5" fmla="*/ 11 h 34"/>
                <a:gd name="T6" fmla="*/ 20 w 35"/>
                <a:gd name="T7" fmla="*/ 1 h 34"/>
                <a:gd name="T8" fmla="*/ 34 w 35"/>
                <a:gd name="T9" fmla="*/ 15 h 34"/>
                <a:gd name="T10" fmla="*/ 22 w 35"/>
                <a:gd name="T11" fmla="*/ 32 h 34"/>
                <a:gd name="T12" fmla="*/ 12 w 35"/>
                <a:gd name="T13" fmla="*/ 25 h 34"/>
                <a:gd name="T14" fmla="*/ 14 w 35"/>
                <a:gd name="T15" fmla="*/ 25 h 34"/>
                <a:gd name="T16" fmla="*/ 27 w 35"/>
                <a:gd name="T17" fmla="*/ 22 h 34"/>
                <a:gd name="T18" fmla="*/ 24 w 35"/>
                <a:gd name="T19" fmla="*/ 9 h 34"/>
                <a:gd name="T20" fmla="*/ 11 w 35"/>
                <a:gd name="T21" fmla="*/ 10 h 34"/>
                <a:gd name="T22" fmla="*/ 11 w 35"/>
                <a:gd name="T23" fmla="*/ 11 h 34"/>
                <a:gd name="T24" fmla="*/ 11 w 35"/>
                <a:gd name="T25" fmla="*/ 24 h 34"/>
                <a:gd name="T26" fmla="*/ 12 w 35"/>
                <a:gd name="T27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34">
                  <a:moveTo>
                    <a:pt x="22" y="32"/>
                  </a:moveTo>
                  <a:cubicBezTo>
                    <a:pt x="19" y="34"/>
                    <a:pt x="15" y="33"/>
                    <a:pt x="12" y="32"/>
                  </a:cubicBezTo>
                  <a:cubicBezTo>
                    <a:pt x="3" y="26"/>
                    <a:pt x="0" y="19"/>
                    <a:pt x="3" y="11"/>
                  </a:cubicBezTo>
                  <a:cubicBezTo>
                    <a:pt x="6" y="4"/>
                    <a:pt x="13" y="0"/>
                    <a:pt x="20" y="1"/>
                  </a:cubicBezTo>
                  <a:cubicBezTo>
                    <a:pt x="27" y="2"/>
                    <a:pt x="33" y="8"/>
                    <a:pt x="34" y="15"/>
                  </a:cubicBezTo>
                  <a:cubicBezTo>
                    <a:pt x="35" y="23"/>
                    <a:pt x="31" y="30"/>
                    <a:pt x="22" y="32"/>
                  </a:cubicBezTo>
                  <a:close/>
                  <a:moveTo>
                    <a:pt x="12" y="25"/>
                  </a:moveTo>
                  <a:cubicBezTo>
                    <a:pt x="12" y="25"/>
                    <a:pt x="13" y="26"/>
                    <a:pt x="14" y="25"/>
                  </a:cubicBezTo>
                  <a:cubicBezTo>
                    <a:pt x="19" y="28"/>
                    <a:pt x="24" y="26"/>
                    <a:pt x="27" y="22"/>
                  </a:cubicBezTo>
                  <a:cubicBezTo>
                    <a:pt x="29" y="17"/>
                    <a:pt x="28" y="13"/>
                    <a:pt x="24" y="9"/>
                  </a:cubicBezTo>
                  <a:cubicBezTo>
                    <a:pt x="19" y="6"/>
                    <a:pt x="15" y="6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7" y="16"/>
                    <a:pt x="7" y="19"/>
                    <a:pt x="11" y="24"/>
                  </a:cubicBezTo>
                  <a:cubicBezTo>
                    <a:pt x="11" y="24"/>
                    <a:pt x="11" y="24"/>
                    <a:pt x="12" y="2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2" name="Freeform 7"/>
            <p:cNvSpPr>
              <a:spLocks noEditPoints="1"/>
            </p:cNvSpPr>
            <p:nvPr/>
          </p:nvSpPr>
          <p:spPr bwMode="auto">
            <a:xfrm>
              <a:off x="9486900" y="1252538"/>
              <a:ext cx="755650" cy="747713"/>
            </a:xfrm>
            <a:custGeom>
              <a:avLst/>
              <a:gdLst>
                <a:gd name="T0" fmla="*/ 24 w 35"/>
                <a:gd name="T1" fmla="*/ 31 h 33"/>
                <a:gd name="T2" fmla="*/ 9 w 35"/>
                <a:gd name="T3" fmla="*/ 29 h 33"/>
                <a:gd name="T4" fmla="*/ 8 w 35"/>
                <a:gd name="T5" fmla="*/ 28 h 33"/>
                <a:gd name="T6" fmla="*/ 11 w 35"/>
                <a:gd name="T7" fmla="*/ 1 h 33"/>
                <a:gd name="T8" fmla="*/ 21 w 35"/>
                <a:gd name="T9" fmla="*/ 0 h 33"/>
                <a:gd name="T10" fmla="*/ 35 w 35"/>
                <a:gd name="T11" fmla="*/ 17 h 33"/>
                <a:gd name="T12" fmla="*/ 34 w 35"/>
                <a:gd name="T13" fmla="*/ 23 h 33"/>
                <a:gd name="T14" fmla="*/ 32 w 35"/>
                <a:gd name="T15" fmla="*/ 25 h 33"/>
                <a:gd name="T16" fmla="*/ 24 w 35"/>
                <a:gd name="T17" fmla="*/ 31 h 33"/>
                <a:gd name="T18" fmla="*/ 12 w 35"/>
                <a:gd name="T19" fmla="*/ 23 h 33"/>
                <a:gd name="T20" fmla="*/ 13 w 35"/>
                <a:gd name="T21" fmla="*/ 24 h 33"/>
                <a:gd name="T22" fmla="*/ 15 w 35"/>
                <a:gd name="T23" fmla="*/ 25 h 33"/>
                <a:gd name="T24" fmla="*/ 26 w 35"/>
                <a:gd name="T25" fmla="*/ 23 h 33"/>
                <a:gd name="T26" fmla="*/ 26 w 35"/>
                <a:gd name="T27" fmla="*/ 9 h 33"/>
                <a:gd name="T28" fmla="*/ 12 w 35"/>
                <a:gd name="T29" fmla="*/ 9 h 33"/>
                <a:gd name="T30" fmla="*/ 11 w 35"/>
                <a:gd name="T31" fmla="*/ 22 h 33"/>
                <a:gd name="T32" fmla="*/ 12 w 35"/>
                <a:gd name="T3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3">
                  <a:moveTo>
                    <a:pt x="24" y="31"/>
                  </a:moveTo>
                  <a:cubicBezTo>
                    <a:pt x="19" y="33"/>
                    <a:pt x="14" y="32"/>
                    <a:pt x="9" y="29"/>
                  </a:cubicBezTo>
                  <a:cubicBezTo>
                    <a:pt x="9" y="29"/>
                    <a:pt x="8" y="28"/>
                    <a:pt x="8" y="28"/>
                  </a:cubicBezTo>
                  <a:cubicBezTo>
                    <a:pt x="0" y="17"/>
                    <a:pt x="1" y="9"/>
                    <a:pt x="11" y="1"/>
                  </a:cubicBezTo>
                  <a:cubicBezTo>
                    <a:pt x="14" y="0"/>
                    <a:pt x="17" y="0"/>
                    <a:pt x="21" y="0"/>
                  </a:cubicBezTo>
                  <a:cubicBezTo>
                    <a:pt x="30" y="2"/>
                    <a:pt x="35" y="7"/>
                    <a:pt x="35" y="17"/>
                  </a:cubicBezTo>
                  <a:cubicBezTo>
                    <a:pt x="35" y="19"/>
                    <a:pt x="35" y="21"/>
                    <a:pt x="34" y="23"/>
                  </a:cubicBezTo>
                  <a:cubicBezTo>
                    <a:pt x="33" y="23"/>
                    <a:pt x="33" y="24"/>
                    <a:pt x="32" y="25"/>
                  </a:cubicBezTo>
                  <a:cubicBezTo>
                    <a:pt x="30" y="28"/>
                    <a:pt x="27" y="30"/>
                    <a:pt x="24" y="31"/>
                  </a:cubicBezTo>
                  <a:close/>
                  <a:moveTo>
                    <a:pt x="12" y="23"/>
                  </a:moveTo>
                  <a:cubicBezTo>
                    <a:pt x="12" y="23"/>
                    <a:pt x="13" y="24"/>
                    <a:pt x="13" y="24"/>
                  </a:cubicBezTo>
                  <a:cubicBezTo>
                    <a:pt x="13" y="24"/>
                    <a:pt x="14" y="25"/>
                    <a:pt x="15" y="25"/>
                  </a:cubicBezTo>
                  <a:cubicBezTo>
                    <a:pt x="19" y="26"/>
                    <a:pt x="23" y="27"/>
                    <a:pt x="26" y="23"/>
                  </a:cubicBezTo>
                  <a:cubicBezTo>
                    <a:pt x="30" y="19"/>
                    <a:pt x="30" y="13"/>
                    <a:pt x="26" y="9"/>
                  </a:cubicBezTo>
                  <a:cubicBezTo>
                    <a:pt x="22" y="5"/>
                    <a:pt x="17" y="5"/>
                    <a:pt x="12" y="9"/>
                  </a:cubicBezTo>
                  <a:cubicBezTo>
                    <a:pt x="8" y="13"/>
                    <a:pt x="8" y="17"/>
                    <a:pt x="11" y="22"/>
                  </a:cubicBezTo>
                  <a:cubicBezTo>
                    <a:pt x="12" y="22"/>
                    <a:pt x="12" y="22"/>
                    <a:pt x="12" y="23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3" name="Freeform 8"/>
            <p:cNvSpPr/>
            <p:nvPr/>
          </p:nvSpPr>
          <p:spPr bwMode="auto">
            <a:xfrm>
              <a:off x="9853613" y="866775"/>
              <a:ext cx="584200" cy="747713"/>
            </a:xfrm>
            <a:custGeom>
              <a:avLst/>
              <a:gdLst>
                <a:gd name="T0" fmla="*/ 4 w 27"/>
                <a:gd name="T1" fmla="*/ 14 h 33"/>
                <a:gd name="T2" fmla="*/ 1 w 27"/>
                <a:gd name="T3" fmla="*/ 2 h 33"/>
                <a:gd name="T4" fmla="*/ 3 w 27"/>
                <a:gd name="T5" fmla="*/ 0 h 33"/>
                <a:gd name="T6" fmla="*/ 10 w 27"/>
                <a:gd name="T7" fmla="*/ 0 h 33"/>
                <a:gd name="T8" fmla="*/ 18 w 27"/>
                <a:gd name="T9" fmla="*/ 5 h 33"/>
                <a:gd name="T10" fmla="*/ 23 w 27"/>
                <a:gd name="T11" fmla="*/ 10 h 33"/>
                <a:gd name="T12" fmla="*/ 27 w 27"/>
                <a:gd name="T13" fmla="*/ 16 h 33"/>
                <a:gd name="T14" fmla="*/ 27 w 27"/>
                <a:gd name="T15" fmla="*/ 27 h 33"/>
                <a:gd name="T16" fmla="*/ 23 w 27"/>
                <a:gd name="T17" fmla="*/ 33 h 33"/>
                <a:gd name="T18" fmla="*/ 21 w 27"/>
                <a:gd name="T19" fmla="*/ 30 h 33"/>
                <a:gd name="T20" fmla="*/ 4 w 27"/>
                <a:gd name="T2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33">
                  <a:moveTo>
                    <a:pt x="4" y="14"/>
                  </a:moveTo>
                  <a:cubicBezTo>
                    <a:pt x="0" y="11"/>
                    <a:pt x="1" y="6"/>
                    <a:pt x="1" y="2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8" y="0"/>
                    <a:pt x="10" y="0"/>
                  </a:cubicBezTo>
                  <a:cubicBezTo>
                    <a:pt x="14" y="0"/>
                    <a:pt x="17" y="0"/>
                    <a:pt x="18" y="5"/>
                  </a:cubicBezTo>
                  <a:cubicBezTo>
                    <a:pt x="18" y="8"/>
                    <a:pt x="21" y="10"/>
                    <a:pt x="23" y="10"/>
                  </a:cubicBezTo>
                  <a:cubicBezTo>
                    <a:pt x="27" y="11"/>
                    <a:pt x="27" y="13"/>
                    <a:pt x="27" y="16"/>
                  </a:cubicBezTo>
                  <a:cubicBezTo>
                    <a:pt x="27" y="20"/>
                    <a:pt x="27" y="23"/>
                    <a:pt x="27" y="27"/>
                  </a:cubicBezTo>
                  <a:cubicBezTo>
                    <a:pt x="27" y="30"/>
                    <a:pt x="26" y="32"/>
                    <a:pt x="23" y="33"/>
                  </a:cubicBezTo>
                  <a:cubicBezTo>
                    <a:pt x="20" y="33"/>
                    <a:pt x="21" y="31"/>
                    <a:pt x="21" y="30"/>
                  </a:cubicBezTo>
                  <a:cubicBezTo>
                    <a:pt x="19" y="21"/>
                    <a:pt x="13" y="16"/>
                    <a:pt x="4" y="1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4" name="Freeform 9"/>
            <p:cNvSpPr/>
            <p:nvPr/>
          </p:nvSpPr>
          <p:spPr bwMode="auto">
            <a:xfrm>
              <a:off x="6007101" y="1387475"/>
              <a:ext cx="669925" cy="522288"/>
            </a:xfrm>
            <a:custGeom>
              <a:avLst/>
              <a:gdLst>
                <a:gd name="T0" fmla="*/ 2 w 31"/>
                <a:gd name="T1" fmla="*/ 9 h 23"/>
                <a:gd name="T2" fmla="*/ 31 w 31"/>
                <a:gd name="T3" fmla="*/ 0 h 23"/>
                <a:gd name="T4" fmla="*/ 28 w 31"/>
                <a:gd name="T5" fmla="*/ 9 h 23"/>
                <a:gd name="T6" fmla="*/ 25 w 31"/>
                <a:gd name="T7" fmla="*/ 13 h 23"/>
                <a:gd name="T8" fmla="*/ 29 w 31"/>
                <a:gd name="T9" fmla="*/ 23 h 23"/>
                <a:gd name="T10" fmla="*/ 0 w 31"/>
                <a:gd name="T11" fmla="*/ 23 h 23"/>
                <a:gd name="T12" fmla="*/ 7 w 31"/>
                <a:gd name="T13" fmla="*/ 17 h 23"/>
                <a:gd name="T14" fmla="*/ 11 w 31"/>
                <a:gd name="T15" fmla="*/ 15 h 23"/>
                <a:gd name="T16" fmla="*/ 12 w 31"/>
                <a:gd name="T17" fmla="*/ 11 h 23"/>
                <a:gd name="T18" fmla="*/ 9 w 31"/>
                <a:gd name="T19" fmla="*/ 10 h 23"/>
                <a:gd name="T20" fmla="*/ 2 w 31"/>
                <a:gd name="T2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3">
                  <a:moveTo>
                    <a:pt x="2" y="9"/>
                  </a:moveTo>
                  <a:cubicBezTo>
                    <a:pt x="12" y="5"/>
                    <a:pt x="21" y="2"/>
                    <a:pt x="31" y="0"/>
                  </a:cubicBezTo>
                  <a:cubicBezTo>
                    <a:pt x="29" y="3"/>
                    <a:pt x="28" y="6"/>
                    <a:pt x="28" y="9"/>
                  </a:cubicBezTo>
                  <a:cubicBezTo>
                    <a:pt x="28" y="12"/>
                    <a:pt x="24" y="10"/>
                    <a:pt x="25" y="13"/>
                  </a:cubicBezTo>
                  <a:cubicBezTo>
                    <a:pt x="25" y="17"/>
                    <a:pt x="26" y="20"/>
                    <a:pt x="29" y="23"/>
                  </a:cubicBezTo>
                  <a:cubicBezTo>
                    <a:pt x="19" y="23"/>
                    <a:pt x="9" y="23"/>
                    <a:pt x="0" y="23"/>
                  </a:cubicBezTo>
                  <a:cubicBezTo>
                    <a:pt x="1" y="19"/>
                    <a:pt x="4" y="18"/>
                    <a:pt x="7" y="17"/>
                  </a:cubicBezTo>
                  <a:cubicBezTo>
                    <a:pt x="8" y="16"/>
                    <a:pt x="10" y="16"/>
                    <a:pt x="11" y="15"/>
                  </a:cubicBezTo>
                  <a:cubicBezTo>
                    <a:pt x="12" y="14"/>
                    <a:pt x="12" y="12"/>
                    <a:pt x="12" y="11"/>
                  </a:cubicBezTo>
                  <a:cubicBezTo>
                    <a:pt x="12" y="9"/>
                    <a:pt x="10" y="10"/>
                    <a:pt x="9" y="10"/>
                  </a:cubicBezTo>
                  <a:cubicBezTo>
                    <a:pt x="7" y="9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6" name="Freeform 10"/>
            <p:cNvSpPr/>
            <p:nvPr/>
          </p:nvSpPr>
          <p:spPr bwMode="auto">
            <a:xfrm>
              <a:off x="8212138" y="1025525"/>
              <a:ext cx="344487" cy="271463"/>
            </a:xfrm>
            <a:custGeom>
              <a:avLst/>
              <a:gdLst>
                <a:gd name="T0" fmla="*/ 5 w 16"/>
                <a:gd name="T1" fmla="*/ 11 h 12"/>
                <a:gd name="T2" fmla="*/ 0 w 16"/>
                <a:gd name="T3" fmla="*/ 10 h 12"/>
                <a:gd name="T4" fmla="*/ 4 w 16"/>
                <a:gd name="T5" fmla="*/ 1 h 12"/>
                <a:gd name="T6" fmla="*/ 11 w 16"/>
                <a:gd name="T7" fmla="*/ 0 h 12"/>
                <a:gd name="T8" fmla="*/ 16 w 16"/>
                <a:gd name="T9" fmla="*/ 6 h 12"/>
                <a:gd name="T10" fmla="*/ 11 w 16"/>
                <a:gd name="T11" fmla="*/ 10 h 12"/>
                <a:gd name="T12" fmla="*/ 5 w 16"/>
                <a:gd name="T1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5" y="11"/>
                  </a:moveTo>
                  <a:cubicBezTo>
                    <a:pt x="3" y="10"/>
                    <a:pt x="1" y="12"/>
                    <a:pt x="0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1"/>
                    <a:pt x="16" y="3"/>
                    <a:pt x="16" y="6"/>
                  </a:cubicBezTo>
                  <a:cubicBezTo>
                    <a:pt x="16" y="9"/>
                    <a:pt x="13" y="9"/>
                    <a:pt x="11" y="10"/>
                  </a:cubicBezTo>
                  <a:cubicBezTo>
                    <a:pt x="9" y="11"/>
                    <a:pt x="7" y="10"/>
                    <a:pt x="5" y="1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7" name="Freeform 11"/>
            <p:cNvSpPr/>
            <p:nvPr/>
          </p:nvSpPr>
          <p:spPr bwMode="auto">
            <a:xfrm>
              <a:off x="10221913" y="1817688"/>
              <a:ext cx="128587" cy="114300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0 h 5"/>
                <a:gd name="T4" fmla="*/ 4 w 6"/>
                <a:gd name="T5" fmla="*/ 3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2"/>
                    <a:pt x="6" y="4"/>
                    <a:pt x="4" y="3"/>
                  </a:cubicBezTo>
                  <a:cubicBezTo>
                    <a:pt x="3" y="3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8" name="Freeform 12"/>
            <p:cNvSpPr/>
            <p:nvPr/>
          </p:nvSpPr>
          <p:spPr bwMode="auto">
            <a:xfrm>
              <a:off x="6827838" y="1387475"/>
              <a:ext cx="411162" cy="430213"/>
            </a:xfrm>
            <a:custGeom>
              <a:avLst/>
              <a:gdLst>
                <a:gd name="T0" fmla="*/ 2 w 19"/>
                <a:gd name="T1" fmla="*/ 4 h 19"/>
                <a:gd name="T2" fmla="*/ 3 w 19"/>
                <a:gd name="T3" fmla="*/ 3 h 19"/>
                <a:gd name="T4" fmla="*/ 14 w 19"/>
                <a:gd name="T5" fmla="*/ 3 h 19"/>
                <a:gd name="T6" fmla="*/ 17 w 19"/>
                <a:gd name="T7" fmla="*/ 14 h 19"/>
                <a:gd name="T8" fmla="*/ 5 w 19"/>
                <a:gd name="T9" fmla="*/ 18 h 19"/>
                <a:gd name="T10" fmla="*/ 4 w 19"/>
                <a:gd name="T11" fmla="*/ 17 h 19"/>
                <a:gd name="T12" fmla="*/ 3 w 19"/>
                <a:gd name="T13" fmla="*/ 16 h 19"/>
                <a:gd name="T14" fmla="*/ 2 w 19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2" y="4"/>
                  </a:moveTo>
                  <a:cubicBezTo>
                    <a:pt x="2" y="4"/>
                    <a:pt x="3" y="3"/>
                    <a:pt x="3" y="3"/>
                  </a:cubicBezTo>
                  <a:cubicBezTo>
                    <a:pt x="7" y="1"/>
                    <a:pt x="10" y="0"/>
                    <a:pt x="14" y="3"/>
                  </a:cubicBezTo>
                  <a:cubicBezTo>
                    <a:pt x="18" y="6"/>
                    <a:pt x="19" y="10"/>
                    <a:pt x="17" y="14"/>
                  </a:cubicBezTo>
                  <a:cubicBezTo>
                    <a:pt x="14" y="19"/>
                    <a:pt x="10" y="19"/>
                    <a:pt x="5" y="18"/>
                  </a:cubicBezTo>
                  <a:cubicBezTo>
                    <a:pt x="5" y="18"/>
                    <a:pt x="4" y="17"/>
                    <a:pt x="4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0" y="12"/>
                    <a:pt x="0" y="8"/>
                    <a:pt x="2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9" name="Freeform 13"/>
            <p:cNvSpPr/>
            <p:nvPr/>
          </p:nvSpPr>
          <p:spPr bwMode="auto">
            <a:xfrm>
              <a:off x="9680575" y="1387475"/>
              <a:ext cx="411162" cy="430213"/>
            </a:xfrm>
            <a:custGeom>
              <a:avLst/>
              <a:gdLst>
                <a:gd name="T0" fmla="*/ 5 w 19"/>
                <a:gd name="T1" fmla="*/ 17 h 19"/>
                <a:gd name="T2" fmla="*/ 4 w 19"/>
                <a:gd name="T3" fmla="*/ 16 h 19"/>
                <a:gd name="T4" fmla="*/ 3 w 19"/>
                <a:gd name="T5" fmla="*/ 15 h 19"/>
                <a:gd name="T6" fmla="*/ 3 w 19"/>
                <a:gd name="T7" fmla="*/ 3 h 19"/>
                <a:gd name="T8" fmla="*/ 5 w 19"/>
                <a:gd name="T9" fmla="*/ 3 h 19"/>
                <a:gd name="T10" fmla="*/ 16 w 19"/>
                <a:gd name="T11" fmla="*/ 4 h 19"/>
                <a:gd name="T12" fmla="*/ 17 w 19"/>
                <a:gd name="T13" fmla="*/ 15 h 19"/>
                <a:gd name="T14" fmla="*/ 16 w 19"/>
                <a:gd name="T15" fmla="*/ 16 h 19"/>
                <a:gd name="T16" fmla="*/ 6 w 19"/>
                <a:gd name="T17" fmla="*/ 18 h 19"/>
                <a:gd name="T18" fmla="*/ 5 w 19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9">
                  <a:moveTo>
                    <a:pt x="5" y="17"/>
                  </a:moveTo>
                  <a:cubicBezTo>
                    <a:pt x="4" y="17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9" y="0"/>
                    <a:pt x="13" y="1"/>
                    <a:pt x="16" y="4"/>
                  </a:cubicBezTo>
                  <a:cubicBezTo>
                    <a:pt x="19" y="7"/>
                    <a:pt x="19" y="11"/>
                    <a:pt x="17" y="15"/>
                  </a:cubicBezTo>
                  <a:cubicBezTo>
                    <a:pt x="17" y="15"/>
                    <a:pt x="17" y="16"/>
                    <a:pt x="16" y="16"/>
                  </a:cubicBezTo>
                  <a:cubicBezTo>
                    <a:pt x="13" y="18"/>
                    <a:pt x="10" y="19"/>
                    <a:pt x="6" y="18"/>
                  </a:cubicBezTo>
                  <a:cubicBezTo>
                    <a:pt x="6" y="18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0491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riángulo isósceles 42">
            <a:extLst>
              <a:ext uri="{FF2B5EF4-FFF2-40B4-BE49-F238E27FC236}">
                <a16:creationId xmlns:a16="http://schemas.microsoft.com/office/drawing/2014/main" id="{00B4BB0B-60B5-468A-971C-72EAF3FD9804}"/>
              </a:ext>
            </a:extLst>
          </p:cNvPr>
          <p:cNvSpPr/>
          <p:nvPr/>
        </p:nvSpPr>
        <p:spPr>
          <a:xfrm>
            <a:off x="0" y="4111755"/>
            <a:ext cx="6791720" cy="2765364"/>
          </a:xfrm>
          <a:prstGeom prst="triangle">
            <a:avLst/>
          </a:prstGeom>
          <a:solidFill>
            <a:srgbClr val="595757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LID4096">
              <a:cs typeface="B Nazanin" panose="00000700000000000000" pitchFamily="2" charset="-78"/>
            </a:endParaRP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C5B962AC-8C2C-4A02-9C83-6FD60133A2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99394" y="1172310"/>
            <a:ext cx="6453055" cy="5721762"/>
          </a:xfrm>
          <a:prstGeom prst="rect">
            <a:avLst/>
          </a:prstGeom>
        </p:spPr>
      </p:pic>
      <p:grpSp>
        <p:nvGrpSpPr>
          <p:cNvPr id="2" name="Grupo 1"/>
          <p:cNvGrpSpPr/>
          <p:nvPr/>
        </p:nvGrpSpPr>
        <p:grpSpPr>
          <a:xfrm>
            <a:off x="6705957" y="1288472"/>
            <a:ext cx="5212416" cy="5264197"/>
            <a:chOff x="5375920" y="571903"/>
            <a:chExt cx="6031153" cy="5743060"/>
          </a:xfrm>
        </p:grpSpPr>
        <p:sp>
          <p:nvSpPr>
            <p:cNvPr id="41" name="Rectangle 12">
              <a:extLst>
                <a:ext uri="{FF2B5EF4-FFF2-40B4-BE49-F238E27FC236}">
                  <a16:creationId xmlns:a16="http://schemas.microsoft.com/office/drawing/2014/main" id="{9287099C-5872-4EBE-B8C6-AC6C44C95399}"/>
                </a:ext>
              </a:extLst>
            </p:cNvPr>
            <p:cNvSpPr/>
            <p:nvPr/>
          </p:nvSpPr>
          <p:spPr>
            <a:xfrm>
              <a:off x="5375920" y="571903"/>
              <a:ext cx="5920561" cy="360000"/>
            </a:xfrm>
            <a:prstGeom prst="rect">
              <a:avLst/>
            </a:prstGeom>
            <a:solidFill>
              <a:srgbClr val="595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000" dirty="0">
                <a:cs typeface="B Nazanin" panose="00000700000000000000" pitchFamily="2" charset="-78"/>
              </a:endParaRPr>
            </a:p>
          </p:txBody>
        </p:sp>
        <p:sp>
          <p:nvSpPr>
            <p:cNvPr id="42" name="Rectangle 13">
              <a:extLst>
                <a:ext uri="{FF2B5EF4-FFF2-40B4-BE49-F238E27FC236}">
                  <a16:creationId xmlns:a16="http://schemas.microsoft.com/office/drawing/2014/main" id="{118A4AC8-C68A-42EF-9875-9688024B5701}"/>
                </a:ext>
              </a:extLst>
            </p:cNvPr>
            <p:cNvSpPr/>
            <p:nvPr/>
          </p:nvSpPr>
          <p:spPr>
            <a:xfrm>
              <a:off x="5375920" y="2540253"/>
              <a:ext cx="5920561" cy="360000"/>
            </a:xfrm>
            <a:prstGeom prst="rect">
              <a:avLst/>
            </a:prstGeom>
            <a:solidFill>
              <a:srgbClr val="595757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00">
                <a:cs typeface="B Nazanin" panose="00000700000000000000" pitchFamily="2" charset="-78"/>
              </a:endParaRPr>
            </a:p>
          </p:txBody>
        </p:sp>
        <p:sp>
          <p:nvSpPr>
            <p:cNvPr id="51" name="Rectangle 14">
              <a:extLst>
                <a:ext uri="{FF2B5EF4-FFF2-40B4-BE49-F238E27FC236}">
                  <a16:creationId xmlns:a16="http://schemas.microsoft.com/office/drawing/2014/main" id="{1F457674-F9CB-4E0D-9326-BCCFEEA3624C}"/>
                </a:ext>
              </a:extLst>
            </p:cNvPr>
            <p:cNvSpPr/>
            <p:nvPr/>
          </p:nvSpPr>
          <p:spPr>
            <a:xfrm>
              <a:off x="5375920" y="4508603"/>
              <a:ext cx="5920561" cy="360000"/>
            </a:xfrm>
            <a:prstGeom prst="rect">
              <a:avLst/>
            </a:prstGeom>
            <a:solidFill>
              <a:srgbClr val="5957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000">
                <a:cs typeface="B Nazanin" panose="00000700000000000000" pitchFamily="2" charset="-78"/>
              </a:endParaRPr>
            </a:p>
          </p:txBody>
        </p:sp>
        <p:sp>
          <p:nvSpPr>
            <p:cNvPr id="60" name="Text Placeholder 15">
              <a:extLst>
                <a:ext uri="{FF2B5EF4-FFF2-40B4-BE49-F238E27FC236}">
                  <a16:creationId xmlns:a16="http://schemas.microsoft.com/office/drawing/2014/main" id="{98793EA4-A764-46E5-902D-E608B4010477}"/>
                </a:ext>
              </a:extLst>
            </p:cNvPr>
            <p:cNvSpPr txBox="1"/>
            <p:nvPr/>
          </p:nvSpPr>
          <p:spPr>
            <a:xfrm>
              <a:off x="5499745" y="607887"/>
              <a:ext cx="3312368" cy="288032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1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  <a:endParaRPr lang="en-US" altLang="ko-KR" sz="11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Text Placeholder 15">
              <a:extLst>
                <a:ext uri="{FF2B5EF4-FFF2-40B4-BE49-F238E27FC236}">
                  <a16:creationId xmlns:a16="http://schemas.microsoft.com/office/drawing/2014/main" id="{549D0D55-170F-4A6A-B81C-A60AF8B25AAA}"/>
                </a:ext>
              </a:extLst>
            </p:cNvPr>
            <p:cNvSpPr txBox="1"/>
            <p:nvPr/>
          </p:nvSpPr>
          <p:spPr>
            <a:xfrm>
              <a:off x="5499745" y="2576237"/>
              <a:ext cx="3312368" cy="288032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1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  <a:endParaRPr lang="en-US" altLang="ko-KR" sz="11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Text Placeholder 15">
              <a:extLst>
                <a:ext uri="{FF2B5EF4-FFF2-40B4-BE49-F238E27FC236}">
                  <a16:creationId xmlns:a16="http://schemas.microsoft.com/office/drawing/2014/main" id="{4CC8FFC1-F641-49B1-948F-ED207961F305}"/>
                </a:ext>
              </a:extLst>
            </p:cNvPr>
            <p:cNvSpPr txBox="1"/>
            <p:nvPr/>
          </p:nvSpPr>
          <p:spPr>
            <a:xfrm>
              <a:off x="5499745" y="4544587"/>
              <a:ext cx="3312368" cy="288032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1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یک پاورپوینت مدرن دریافت کنید</a:t>
              </a:r>
              <a:endParaRPr lang="en-US" altLang="ko-KR" sz="11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A3982F8-35F1-406C-BCE8-1751087AB0C6}"/>
                </a:ext>
              </a:extLst>
            </p:cNvPr>
            <p:cNvSpPr txBox="1"/>
            <p:nvPr/>
          </p:nvSpPr>
          <p:spPr>
            <a:xfrm>
              <a:off x="5664997" y="989356"/>
              <a:ext cx="5742076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96FE18F4-EF0A-4710-87A1-91BC9BF701D3}"/>
                </a:ext>
              </a:extLst>
            </p:cNvPr>
            <p:cNvSpPr txBox="1"/>
            <p:nvPr/>
          </p:nvSpPr>
          <p:spPr>
            <a:xfrm>
              <a:off x="5664997" y="1354948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682A89ED-C573-4B0B-BBDE-3A29287FBE0B}"/>
                </a:ext>
              </a:extLst>
            </p:cNvPr>
            <p:cNvSpPr txBox="1"/>
            <p:nvPr/>
          </p:nvSpPr>
          <p:spPr>
            <a:xfrm>
              <a:off x="5664997" y="1720542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متن را می توان با متن خود جایگزین کرد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Oval 20">
              <a:extLst>
                <a:ext uri="{FF2B5EF4-FFF2-40B4-BE49-F238E27FC236}">
                  <a16:creationId xmlns:a16="http://schemas.microsoft.com/office/drawing/2014/main" id="{4274AFEF-EA3B-4183-AFB9-8E6575FB3FF6}"/>
                </a:ext>
              </a:extLst>
            </p:cNvPr>
            <p:cNvSpPr/>
            <p:nvPr/>
          </p:nvSpPr>
          <p:spPr>
            <a:xfrm>
              <a:off x="5475154" y="1064654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67" name="Oval 21">
              <a:extLst>
                <a:ext uri="{FF2B5EF4-FFF2-40B4-BE49-F238E27FC236}">
                  <a16:creationId xmlns:a16="http://schemas.microsoft.com/office/drawing/2014/main" id="{281E0BB2-0320-4DC6-AF93-89A000BBFA9A}"/>
                </a:ext>
              </a:extLst>
            </p:cNvPr>
            <p:cNvSpPr/>
            <p:nvPr/>
          </p:nvSpPr>
          <p:spPr>
            <a:xfrm>
              <a:off x="5475154" y="1430247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68" name="Oval 22">
              <a:extLst>
                <a:ext uri="{FF2B5EF4-FFF2-40B4-BE49-F238E27FC236}">
                  <a16:creationId xmlns:a16="http://schemas.microsoft.com/office/drawing/2014/main" id="{46AAAC93-EEB7-4BE9-AB9F-FC0C8D893DEE}"/>
                </a:ext>
              </a:extLst>
            </p:cNvPr>
            <p:cNvSpPr/>
            <p:nvPr/>
          </p:nvSpPr>
          <p:spPr>
            <a:xfrm>
              <a:off x="5475154" y="1795840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7EF69759-D296-4CAE-B224-5BA388796D6F}"/>
                </a:ext>
              </a:extLst>
            </p:cNvPr>
            <p:cNvSpPr txBox="1"/>
            <p:nvPr/>
          </p:nvSpPr>
          <p:spPr>
            <a:xfrm>
              <a:off x="5664997" y="2086134"/>
              <a:ext cx="5742076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Oval 39">
              <a:extLst>
                <a:ext uri="{FF2B5EF4-FFF2-40B4-BE49-F238E27FC236}">
                  <a16:creationId xmlns:a16="http://schemas.microsoft.com/office/drawing/2014/main" id="{9B979A8C-9158-414D-A98C-043414F3F84B}"/>
                </a:ext>
              </a:extLst>
            </p:cNvPr>
            <p:cNvSpPr/>
            <p:nvPr/>
          </p:nvSpPr>
          <p:spPr>
            <a:xfrm>
              <a:off x="5475154" y="2161433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9559C161-2D56-41F0-AE6B-C955AF137C02}"/>
                </a:ext>
              </a:extLst>
            </p:cNvPr>
            <p:cNvSpPr txBox="1"/>
            <p:nvPr/>
          </p:nvSpPr>
          <p:spPr>
            <a:xfrm>
              <a:off x="5664997" y="2965450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C38807E8-2E3C-4B0B-A9F5-15E12C6F35A0}"/>
                </a:ext>
              </a:extLst>
            </p:cNvPr>
            <p:cNvSpPr txBox="1"/>
            <p:nvPr/>
          </p:nvSpPr>
          <p:spPr>
            <a:xfrm>
              <a:off x="5664997" y="3331042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9CA5A8C7-986F-446D-BDAF-AD4AED75BCEB}"/>
                </a:ext>
              </a:extLst>
            </p:cNvPr>
            <p:cNvSpPr txBox="1"/>
            <p:nvPr/>
          </p:nvSpPr>
          <p:spPr>
            <a:xfrm>
              <a:off x="5664997" y="3696636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متن را می توان با متن خود جایگزین کرد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Oval 45">
              <a:extLst>
                <a:ext uri="{FF2B5EF4-FFF2-40B4-BE49-F238E27FC236}">
                  <a16:creationId xmlns:a16="http://schemas.microsoft.com/office/drawing/2014/main" id="{D6CE6720-15C5-4069-ABD0-A4BB58416E36}"/>
                </a:ext>
              </a:extLst>
            </p:cNvPr>
            <p:cNvSpPr/>
            <p:nvPr/>
          </p:nvSpPr>
          <p:spPr>
            <a:xfrm>
              <a:off x="5475154" y="3040748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5" name="Oval 46">
              <a:extLst>
                <a:ext uri="{FF2B5EF4-FFF2-40B4-BE49-F238E27FC236}">
                  <a16:creationId xmlns:a16="http://schemas.microsoft.com/office/drawing/2014/main" id="{F80C60C4-0599-4334-81E2-B1684F900171}"/>
                </a:ext>
              </a:extLst>
            </p:cNvPr>
            <p:cNvSpPr/>
            <p:nvPr/>
          </p:nvSpPr>
          <p:spPr>
            <a:xfrm>
              <a:off x="5475154" y="3406341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6" name="Oval 47">
              <a:extLst>
                <a:ext uri="{FF2B5EF4-FFF2-40B4-BE49-F238E27FC236}">
                  <a16:creationId xmlns:a16="http://schemas.microsoft.com/office/drawing/2014/main" id="{86EF37B6-CC1C-4C86-88F7-1D74059E6E1D}"/>
                </a:ext>
              </a:extLst>
            </p:cNvPr>
            <p:cNvSpPr/>
            <p:nvPr/>
          </p:nvSpPr>
          <p:spPr>
            <a:xfrm>
              <a:off x="5475154" y="3771934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A728CAC-1409-451A-87C3-8E7946FECF05}"/>
                </a:ext>
              </a:extLst>
            </p:cNvPr>
            <p:cNvSpPr txBox="1"/>
            <p:nvPr/>
          </p:nvSpPr>
          <p:spPr>
            <a:xfrm>
              <a:off x="5664997" y="4062229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Oval 49">
              <a:extLst>
                <a:ext uri="{FF2B5EF4-FFF2-40B4-BE49-F238E27FC236}">
                  <a16:creationId xmlns:a16="http://schemas.microsoft.com/office/drawing/2014/main" id="{EA00FA67-2D34-4198-91D4-27163AE468AE}"/>
                </a:ext>
              </a:extLst>
            </p:cNvPr>
            <p:cNvSpPr/>
            <p:nvPr/>
          </p:nvSpPr>
          <p:spPr>
            <a:xfrm>
              <a:off x="5475154" y="4137527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26FC33E-7873-4B88-B3F0-AF00A2B465BA}"/>
                </a:ext>
              </a:extLst>
            </p:cNvPr>
            <p:cNvSpPr txBox="1"/>
            <p:nvPr/>
          </p:nvSpPr>
          <p:spPr>
            <a:xfrm>
              <a:off x="5664997" y="4941170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616A6E9B-A1C5-4C5A-8204-2C48BBF7CE36}"/>
                </a:ext>
              </a:extLst>
            </p:cNvPr>
            <p:cNvSpPr txBox="1"/>
            <p:nvPr/>
          </p:nvSpPr>
          <p:spPr>
            <a:xfrm>
              <a:off x="5664997" y="5306762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32FB8BD7-AB3B-4A18-B437-1512D249F18C}"/>
                </a:ext>
              </a:extLst>
            </p:cNvPr>
            <p:cNvSpPr txBox="1"/>
            <p:nvPr/>
          </p:nvSpPr>
          <p:spPr>
            <a:xfrm>
              <a:off x="5664997" y="5672356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متن را می توان با متن خود جایگزین کرد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Oval 54">
              <a:extLst>
                <a:ext uri="{FF2B5EF4-FFF2-40B4-BE49-F238E27FC236}">
                  <a16:creationId xmlns:a16="http://schemas.microsoft.com/office/drawing/2014/main" id="{56B8FBF9-2C8E-46F8-824A-CD94527AD36E}"/>
                </a:ext>
              </a:extLst>
            </p:cNvPr>
            <p:cNvSpPr/>
            <p:nvPr/>
          </p:nvSpPr>
          <p:spPr>
            <a:xfrm>
              <a:off x="5475154" y="5016468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83" name="Oval 55">
              <a:extLst>
                <a:ext uri="{FF2B5EF4-FFF2-40B4-BE49-F238E27FC236}">
                  <a16:creationId xmlns:a16="http://schemas.microsoft.com/office/drawing/2014/main" id="{6BA69DEE-82EC-4111-AA7D-C1CA1420C6E5}"/>
                </a:ext>
              </a:extLst>
            </p:cNvPr>
            <p:cNvSpPr/>
            <p:nvPr/>
          </p:nvSpPr>
          <p:spPr>
            <a:xfrm>
              <a:off x="5475154" y="5382061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84" name="Oval 56">
              <a:extLst>
                <a:ext uri="{FF2B5EF4-FFF2-40B4-BE49-F238E27FC236}">
                  <a16:creationId xmlns:a16="http://schemas.microsoft.com/office/drawing/2014/main" id="{ECADC11E-FFFC-4CFC-99DC-82F38635466E}"/>
                </a:ext>
              </a:extLst>
            </p:cNvPr>
            <p:cNvSpPr/>
            <p:nvPr/>
          </p:nvSpPr>
          <p:spPr>
            <a:xfrm>
              <a:off x="5475154" y="5747654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6F48987F-16D1-49C3-AAF6-CBB6D8B8129E}"/>
                </a:ext>
              </a:extLst>
            </p:cNvPr>
            <p:cNvSpPr txBox="1"/>
            <p:nvPr/>
          </p:nvSpPr>
          <p:spPr>
            <a:xfrm>
              <a:off x="5664997" y="6037949"/>
              <a:ext cx="5739379" cy="2770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050" dirty="0"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05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Oval 58">
              <a:extLst>
                <a:ext uri="{FF2B5EF4-FFF2-40B4-BE49-F238E27FC236}">
                  <a16:creationId xmlns:a16="http://schemas.microsoft.com/office/drawing/2014/main" id="{573DA22E-CC32-4608-9463-C01ED000DFE0}"/>
                </a:ext>
              </a:extLst>
            </p:cNvPr>
            <p:cNvSpPr/>
            <p:nvPr/>
          </p:nvSpPr>
          <p:spPr>
            <a:xfrm>
              <a:off x="5475154" y="6113247"/>
              <a:ext cx="144000" cy="144000"/>
            </a:xfrm>
            <a:prstGeom prst="ellipse">
              <a:avLst/>
            </a:prstGeom>
            <a:solidFill>
              <a:srgbClr val="FF65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050">
                <a:cs typeface="B Nazanin" panose="000007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110285" y="217954"/>
            <a:ext cx="132279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ko-KR" sz="4400" b="1" dirty="0">
                <a:solidFill>
                  <a:schemeClr val="bg1"/>
                </a:solidFill>
                <a:latin typeface="Arial" panose="020B0604020202020204" pitchFamily="34" charset="0"/>
                <a:cs typeface="B Nazanin" panose="00000700000000000000" pitchFamily="2" charset="-78"/>
              </a:rPr>
              <a:t>تیم ما</a:t>
            </a:r>
            <a:endParaRPr lang="ko-KR" altLang="en-US" sz="44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2759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579996" y="328722"/>
            <a:ext cx="8099547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4800" b="1" dirty="0">
                <a:solidFill>
                  <a:srgbClr val="FF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800" b="1"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CF84EAA-820C-4300-9EDF-B1B497FD2136}"/>
              </a:ext>
            </a:extLst>
          </p:cNvPr>
          <p:cNvSpPr/>
          <p:nvPr/>
        </p:nvSpPr>
        <p:spPr>
          <a:xfrm>
            <a:off x="0" y="3018971"/>
            <a:ext cx="12192000" cy="103269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D3DB140-7CFA-4251-BD4E-31068FF9990D}"/>
              </a:ext>
            </a:extLst>
          </p:cNvPr>
          <p:cNvSpPr/>
          <p:nvPr/>
        </p:nvSpPr>
        <p:spPr>
          <a:xfrm>
            <a:off x="0" y="4040244"/>
            <a:ext cx="12192000" cy="2817753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FF46445E-4481-4149-AFF8-A1084844A06D}"/>
              </a:ext>
            </a:extLst>
          </p:cNvPr>
          <p:cNvGrpSpPr/>
          <p:nvPr/>
        </p:nvGrpSpPr>
        <p:grpSpPr>
          <a:xfrm>
            <a:off x="764237" y="5563697"/>
            <a:ext cx="1645920" cy="924724"/>
            <a:chOff x="881863" y="6139209"/>
            <a:chExt cx="1645920" cy="92472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1D8D53A-EF06-46E8-9554-5DB6FB7B2BD2}"/>
                </a:ext>
              </a:extLst>
            </p:cNvPr>
            <p:cNvSpPr txBox="1"/>
            <p:nvPr/>
          </p:nvSpPr>
          <p:spPr>
            <a:xfrm>
              <a:off x="881863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اینفوگرافیک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C73BBE26-312E-4F58-86FD-5E604F36378A}"/>
                </a:ext>
              </a:extLst>
            </p:cNvPr>
            <p:cNvSpPr/>
            <p:nvPr/>
          </p:nvSpPr>
          <p:spPr>
            <a:xfrm>
              <a:off x="1099529" y="6139209"/>
              <a:ext cx="1210589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$130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6DCB34D-FDBF-407D-A01E-A9CE0A83A6D8}"/>
              </a:ext>
            </a:extLst>
          </p:cNvPr>
          <p:cNvGrpSpPr/>
          <p:nvPr/>
        </p:nvGrpSpPr>
        <p:grpSpPr>
          <a:xfrm>
            <a:off x="2875003" y="5563697"/>
            <a:ext cx="1645920" cy="924724"/>
            <a:chOff x="3314429" y="6139209"/>
            <a:chExt cx="1645920" cy="92472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70423D1-BC4E-4BA9-BB5A-29F747A62323}"/>
                </a:ext>
              </a:extLst>
            </p:cNvPr>
            <p:cNvSpPr txBox="1"/>
            <p:nvPr/>
          </p:nvSpPr>
          <p:spPr>
            <a:xfrm>
              <a:off x="3314429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پاورپوینت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A99D6676-BC1D-4B4E-9E8A-4F8F1C5A4D10}"/>
                </a:ext>
              </a:extLst>
            </p:cNvPr>
            <p:cNvSpPr/>
            <p:nvPr/>
          </p:nvSpPr>
          <p:spPr>
            <a:xfrm>
              <a:off x="3532095" y="6139209"/>
              <a:ext cx="1210588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$200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AB4702B-8BC7-4122-AC1D-7DE73000AD41}"/>
              </a:ext>
            </a:extLst>
          </p:cNvPr>
          <p:cNvGrpSpPr/>
          <p:nvPr/>
        </p:nvGrpSpPr>
        <p:grpSpPr>
          <a:xfrm>
            <a:off x="4985769" y="5563697"/>
            <a:ext cx="1645920" cy="924724"/>
            <a:chOff x="5746994" y="6139209"/>
            <a:chExt cx="1645920" cy="92472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6FA5BC-6197-4EF5-9F93-15E47250CB90}"/>
                </a:ext>
              </a:extLst>
            </p:cNvPr>
            <p:cNvSpPr txBox="1"/>
            <p:nvPr/>
          </p:nvSpPr>
          <p:spPr>
            <a:xfrm>
              <a:off x="5746994" y="6694601"/>
              <a:ext cx="16459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</a:t>
              </a:r>
              <a:endParaRPr lang="ko-KR" altLang="en-US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4A92911-658C-4382-9D45-6FE87ABFA1BA}"/>
                </a:ext>
              </a:extLst>
            </p:cNvPr>
            <p:cNvSpPr/>
            <p:nvPr/>
          </p:nvSpPr>
          <p:spPr>
            <a:xfrm>
              <a:off x="6092901" y="6139209"/>
              <a:ext cx="95410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rtl="1" latinLnBrk="1"/>
              <a:r>
                <a:rPr lang="en-US" altLang="ko-KR" sz="3600" b="1">
                  <a:solidFill>
                    <a:schemeClr val="bg1"/>
                  </a:solidFill>
                  <a:cs typeface="B Nazanin" panose="00000700000000000000" pitchFamily="2" charset="-78"/>
                </a:rPr>
                <a:t>$80</a:t>
              </a: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723150" y="4324109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ECC52DA-1350-4E5E-B0AA-28244BD716A3}"/>
              </a:ext>
            </a:extLst>
          </p:cNvPr>
          <p:cNvSpPr txBox="1"/>
          <p:nvPr/>
        </p:nvSpPr>
        <p:spPr>
          <a:xfrm>
            <a:off x="723150" y="4892218"/>
            <a:ext cx="60381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593554" y="1146091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0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593553" y="1701483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22" name="TextBox 36">
            <a:extLst>
              <a:ext uri="{FF2B5EF4-FFF2-40B4-BE49-F238E27FC236}">
                <a16:creationId xmlns:a16="http://schemas.microsoft.com/office/drawing/2014/main" id="{BB493D8C-2508-4380-9646-172A3E708694}"/>
              </a:ext>
            </a:extLst>
          </p:cNvPr>
          <p:cNvSpPr txBox="1"/>
          <p:nvPr/>
        </p:nvSpPr>
        <p:spPr>
          <a:xfrm>
            <a:off x="593552" y="2269592"/>
            <a:ext cx="60381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ko-KR" altLang="en-US" sz="1400" b="1" dirty="0">
              <a:cs typeface="B Nazanin" panose="00000700000000000000" pitchFamily="2" charset="-78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2208042-B789-44BB-B699-9AE3B16DE1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88261" y="0"/>
            <a:ext cx="390645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7399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89708" y="445573"/>
            <a:ext cx="9435893" cy="839788"/>
          </a:xfrm>
          <a:prstGeom prst="rect">
            <a:avLst/>
          </a:prstGeom>
        </p:spPr>
        <p:txBody>
          <a:bodyPr/>
          <a:lstStyle/>
          <a:p>
            <a:pPr marL="0" indent="0" algn="r" rtl="1">
              <a:buNone/>
            </a:pPr>
            <a:r>
              <a:rPr lang="fa-IR" sz="6000" b="1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6000" b="1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3" name="그룹 76">
            <a:extLst>
              <a:ext uri="{FF2B5EF4-FFF2-40B4-BE49-F238E27FC236}">
                <a16:creationId xmlns:a16="http://schemas.microsoft.com/office/drawing/2014/main" id="{426CC169-AAD3-4D1A-AF99-B8CD1BFE7390}"/>
              </a:ext>
            </a:extLst>
          </p:cNvPr>
          <p:cNvGrpSpPr/>
          <p:nvPr/>
        </p:nvGrpSpPr>
        <p:grpSpPr>
          <a:xfrm rot="5400000" flipH="1">
            <a:off x="7883129" y="2678688"/>
            <a:ext cx="1020647" cy="1880286"/>
            <a:chOff x="7236296" y="2503826"/>
            <a:chExt cx="1020647" cy="1880286"/>
          </a:xfrm>
          <a:solidFill>
            <a:schemeClr val="accent4"/>
          </a:solidFill>
        </p:grpSpPr>
        <p:sp>
          <p:nvSpPr>
            <p:cNvPr id="4" name="Rectangle 17">
              <a:extLst>
                <a:ext uri="{FF2B5EF4-FFF2-40B4-BE49-F238E27FC236}">
                  <a16:creationId xmlns:a16="http://schemas.microsoft.com/office/drawing/2014/main" id="{55BE378B-91C0-49DA-9759-3FD9ADC818EA}"/>
                </a:ext>
              </a:extLst>
            </p:cNvPr>
            <p:cNvSpPr/>
            <p:nvPr/>
          </p:nvSpPr>
          <p:spPr>
            <a:xfrm rot="5400000">
              <a:off x="7390172" y="4047512"/>
              <a:ext cx="216000" cy="4572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" name="Block Arc 18">
              <a:extLst>
                <a:ext uri="{FF2B5EF4-FFF2-40B4-BE49-F238E27FC236}">
                  <a16:creationId xmlns:a16="http://schemas.microsoft.com/office/drawing/2014/main" id="{3330C3AE-B1E9-4EE4-A6F9-E3D7764ED9E0}"/>
                </a:ext>
              </a:extLst>
            </p:cNvPr>
            <p:cNvSpPr/>
            <p:nvPr/>
          </p:nvSpPr>
          <p:spPr>
            <a:xfrm rot="10800000">
              <a:off x="7236296" y="34697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Isosceles Triangle 25">
              <a:extLst>
                <a:ext uri="{FF2B5EF4-FFF2-40B4-BE49-F238E27FC236}">
                  <a16:creationId xmlns:a16="http://schemas.microsoft.com/office/drawing/2014/main" id="{823B4694-0895-46A1-A8D2-A4A3BB16DBC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Rectangle 26">
              <a:extLst>
                <a:ext uri="{FF2B5EF4-FFF2-40B4-BE49-F238E27FC236}">
                  <a16:creationId xmlns:a16="http://schemas.microsoft.com/office/drawing/2014/main" id="{B2EA3FF2-E572-44FF-BDF5-2F3BBFA49FD7}"/>
                </a:ext>
              </a:extLst>
            </p:cNvPr>
            <p:cNvSpPr/>
            <p:nvPr/>
          </p:nvSpPr>
          <p:spPr>
            <a:xfrm>
              <a:off x="7938064" y="2758617"/>
              <a:ext cx="216000" cy="118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그룹 86">
            <a:extLst>
              <a:ext uri="{FF2B5EF4-FFF2-40B4-BE49-F238E27FC236}">
                <a16:creationId xmlns:a16="http://schemas.microsoft.com/office/drawing/2014/main" id="{B089379B-734E-4CF2-B02E-C23735997E48}"/>
              </a:ext>
            </a:extLst>
          </p:cNvPr>
          <p:cNvGrpSpPr/>
          <p:nvPr/>
        </p:nvGrpSpPr>
        <p:grpSpPr>
          <a:xfrm>
            <a:off x="5298020" y="5049854"/>
            <a:ext cx="2474171" cy="965883"/>
            <a:chOff x="5782772" y="2503826"/>
            <a:chExt cx="2474171" cy="965883"/>
          </a:xfrm>
          <a:solidFill>
            <a:schemeClr val="accent4"/>
          </a:solidFill>
        </p:grpSpPr>
        <p:sp>
          <p:nvSpPr>
            <p:cNvPr id="9" name="Rectangle 17">
              <a:extLst>
                <a:ext uri="{FF2B5EF4-FFF2-40B4-BE49-F238E27FC236}">
                  <a16:creationId xmlns:a16="http://schemas.microsoft.com/office/drawing/2014/main" id="{E88AE065-A578-491B-BFE8-1DE6BF096F28}"/>
                </a:ext>
              </a:extLst>
            </p:cNvPr>
            <p:cNvSpPr/>
            <p:nvPr/>
          </p:nvSpPr>
          <p:spPr>
            <a:xfrm rot="5400000">
              <a:off x="6646772" y="2389709"/>
              <a:ext cx="216000" cy="1944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Block Arc 18">
              <a:extLst>
                <a:ext uri="{FF2B5EF4-FFF2-40B4-BE49-F238E27FC236}">
                  <a16:creationId xmlns:a16="http://schemas.microsoft.com/office/drawing/2014/main" id="{E36BC848-0A6D-45EE-B746-D0ACF685468F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" name="Isosceles Triangle 25">
              <a:extLst>
                <a:ext uri="{FF2B5EF4-FFF2-40B4-BE49-F238E27FC236}">
                  <a16:creationId xmlns:a16="http://schemas.microsoft.com/office/drawing/2014/main" id="{481E3C4B-FA4C-47D4-93F4-7B614EDD79EE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Rectangle 26">
              <a:extLst>
                <a:ext uri="{FF2B5EF4-FFF2-40B4-BE49-F238E27FC236}">
                  <a16:creationId xmlns:a16="http://schemas.microsoft.com/office/drawing/2014/main" id="{F9FB5905-65ED-450E-B9A2-3FDE0F815173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그룹 6">
            <a:extLst>
              <a:ext uri="{FF2B5EF4-FFF2-40B4-BE49-F238E27FC236}">
                <a16:creationId xmlns:a16="http://schemas.microsoft.com/office/drawing/2014/main" id="{DABF881D-B306-42F3-B4F0-5C76ACB5A2C6}"/>
              </a:ext>
            </a:extLst>
          </p:cNvPr>
          <p:cNvGrpSpPr/>
          <p:nvPr/>
        </p:nvGrpSpPr>
        <p:grpSpPr>
          <a:xfrm>
            <a:off x="10803381" y="148560"/>
            <a:ext cx="498911" cy="1226090"/>
            <a:chOff x="7793200" y="677601"/>
            <a:chExt cx="498911" cy="1226090"/>
          </a:xfrm>
          <a:solidFill>
            <a:schemeClr val="accent4"/>
          </a:solidFill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23B1F3F1-4B5B-4A60-9617-3547C44D3F0B}"/>
                </a:ext>
              </a:extLst>
            </p:cNvPr>
            <p:cNvSpPr/>
            <p:nvPr/>
          </p:nvSpPr>
          <p:spPr>
            <a:xfrm>
              <a:off x="7934655" y="1091106"/>
              <a:ext cx="216000" cy="81258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Isosceles Triangle 18">
              <a:extLst>
                <a:ext uri="{FF2B5EF4-FFF2-40B4-BE49-F238E27FC236}">
                  <a16:creationId xmlns:a16="http://schemas.microsoft.com/office/drawing/2014/main" id="{407548BC-0E22-464E-87E5-87B706FC0C10}"/>
                </a:ext>
              </a:extLst>
            </p:cNvPr>
            <p:cNvSpPr/>
            <p:nvPr/>
          </p:nvSpPr>
          <p:spPr>
            <a:xfrm>
              <a:off x="7793200" y="677601"/>
              <a:ext cx="498911" cy="430096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그룹 1">
            <a:extLst>
              <a:ext uri="{FF2B5EF4-FFF2-40B4-BE49-F238E27FC236}">
                <a16:creationId xmlns:a16="http://schemas.microsoft.com/office/drawing/2014/main" id="{E148DBC8-552D-4959-9479-F82AC724B12F}"/>
              </a:ext>
            </a:extLst>
          </p:cNvPr>
          <p:cNvGrpSpPr/>
          <p:nvPr/>
        </p:nvGrpSpPr>
        <p:grpSpPr>
          <a:xfrm>
            <a:off x="1189184" y="5732352"/>
            <a:ext cx="3319433" cy="1412251"/>
            <a:chOff x="-625881" y="5458030"/>
            <a:chExt cx="3319433" cy="1412251"/>
          </a:xfrm>
          <a:solidFill>
            <a:schemeClr val="accent4"/>
          </a:solidFill>
        </p:grpSpPr>
        <p:sp>
          <p:nvSpPr>
            <p:cNvPr id="21" name="Block Arc 20">
              <a:extLst>
                <a:ext uri="{FF2B5EF4-FFF2-40B4-BE49-F238E27FC236}">
                  <a16:creationId xmlns:a16="http://schemas.microsoft.com/office/drawing/2014/main" id="{D391DFB0-02D1-4A4D-BAA5-88362CBD7263}"/>
                </a:ext>
              </a:extLst>
            </p:cNvPr>
            <p:cNvSpPr/>
            <p:nvPr/>
          </p:nvSpPr>
          <p:spPr>
            <a:xfrm>
              <a:off x="-625881" y="5538874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FFD4AE79-F250-4904-8A3C-A70E4072355B}"/>
                </a:ext>
              </a:extLst>
            </p:cNvPr>
            <p:cNvSpPr/>
            <p:nvPr/>
          </p:nvSpPr>
          <p:spPr>
            <a:xfrm>
              <a:off x="-625881" y="5955881"/>
              <a:ext cx="216000" cy="9144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33BC7F5-C97E-4A08-A359-56BA23F21A17}"/>
                </a:ext>
              </a:extLst>
            </p:cNvPr>
            <p:cNvSpPr/>
            <p:nvPr/>
          </p:nvSpPr>
          <p:spPr>
            <a:xfrm rot="5400000">
              <a:off x="961967" y="4386873"/>
              <a:ext cx="216000" cy="252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Isosceles Triangle 23">
              <a:extLst>
                <a:ext uri="{FF2B5EF4-FFF2-40B4-BE49-F238E27FC236}">
                  <a16:creationId xmlns:a16="http://schemas.microsoft.com/office/drawing/2014/main" id="{82DCA7DD-FD5D-4E61-A097-3360563AB5F3}"/>
                </a:ext>
              </a:extLst>
            </p:cNvPr>
            <p:cNvSpPr/>
            <p:nvPr/>
          </p:nvSpPr>
          <p:spPr>
            <a:xfrm rot="5400000">
              <a:off x="2300881" y="548711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8B5B2AE6-3A27-42CB-81FF-3CFE809B24F4}"/>
              </a:ext>
            </a:extLst>
          </p:cNvPr>
          <p:cNvGrpSpPr/>
          <p:nvPr/>
        </p:nvGrpSpPr>
        <p:grpSpPr>
          <a:xfrm>
            <a:off x="10243069" y="2454228"/>
            <a:ext cx="1020647" cy="965883"/>
            <a:chOff x="7236296" y="2503826"/>
            <a:chExt cx="1020647" cy="965883"/>
          </a:xfrm>
          <a:solidFill>
            <a:schemeClr val="accent4"/>
          </a:solidFill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8826F52D-505C-4268-B515-33055B75C644}"/>
                </a:ext>
              </a:extLst>
            </p:cNvPr>
            <p:cNvSpPr/>
            <p:nvPr/>
          </p:nvSpPr>
          <p:spPr>
            <a:xfrm rot="5400000">
              <a:off x="7373534" y="3116471"/>
              <a:ext cx="216000" cy="49047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5C7371AB-C391-4C41-9080-0FE617436F40}"/>
                </a:ext>
              </a:extLst>
            </p:cNvPr>
            <p:cNvSpPr/>
            <p:nvPr/>
          </p:nvSpPr>
          <p:spPr>
            <a:xfrm rot="10800000">
              <a:off x="7236296" y="2555309"/>
              <a:ext cx="914400" cy="914400"/>
            </a:xfrm>
            <a:prstGeom prst="blockArc">
              <a:avLst>
                <a:gd name="adj1" fmla="val 10800000"/>
                <a:gd name="adj2" fmla="val 16285357"/>
                <a:gd name="adj3" fmla="val 2373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Isosceles Triangle 27">
              <a:extLst>
                <a:ext uri="{FF2B5EF4-FFF2-40B4-BE49-F238E27FC236}">
                  <a16:creationId xmlns:a16="http://schemas.microsoft.com/office/drawing/2014/main" id="{5A735FF9-E0DF-4DBA-8613-51CE584F2407}"/>
                </a:ext>
              </a:extLst>
            </p:cNvPr>
            <p:cNvSpPr/>
            <p:nvPr/>
          </p:nvSpPr>
          <p:spPr>
            <a:xfrm>
              <a:off x="7835185" y="2503826"/>
              <a:ext cx="421758" cy="363585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ACB3463-6F62-43BC-BAFC-FB7B34F960E2}"/>
                </a:ext>
              </a:extLst>
            </p:cNvPr>
            <p:cNvSpPr/>
            <p:nvPr/>
          </p:nvSpPr>
          <p:spPr>
            <a:xfrm>
              <a:off x="7938064" y="2758617"/>
              <a:ext cx="216000" cy="2538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21B0014-D691-47FD-8F14-F7B5C8014C0D}"/>
              </a:ext>
            </a:extLst>
          </p:cNvPr>
          <p:cNvGrpSpPr/>
          <p:nvPr/>
        </p:nvGrpSpPr>
        <p:grpSpPr>
          <a:xfrm>
            <a:off x="782425" y="1643200"/>
            <a:ext cx="5029948" cy="710483"/>
            <a:chOff x="6210998" y="1433695"/>
            <a:chExt cx="2931973" cy="710483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D5D9DE-B131-42AE-8C21-7A3C6E2CB64A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E983CCD-CD1E-462D-BC6D-3F5C6D6007EA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C5B4356-BCBE-4395-9346-37D9423F21AA}"/>
              </a:ext>
            </a:extLst>
          </p:cNvPr>
          <p:cNvGrpSpPr/>
          <p:nvPr/>
        </p:nvGrpSpPr>
        <p:grpSpPr>
          <a:xfrm>
            <a:off x="782425" y="2431290"/>
            <a:ext cx="5029948" cy="710483"/>
            <a:chOff x="6210998" y="1433695"/>
            <a:chExt cx="2931973" cy="71048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A21DD8B-42F4-40AD-A7FC-57C35E6D94EB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F885BD4-67CF-49D9-9E49-423E94886D9C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64A1571-FE44-4151-B336-BCEF51764DD5}"/>
              </a:ext>
            </a:extLst>
          </p:cNvPr>
          <p:cNvGrpSpPr/>
          <p:nvPr/>
        </p:nvGrpSpPr>
        <p:grpSpPr>
          <a:xfrm>
            <a:off x="782425" y="3219382"/>
            <a:ext cx="5029948" cy="710483"/>
            <a:chOff x="6210998" y="1433695"/>
            <a:chExt cx="2931973" cy="710483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0570204-11BC-49A3-941E-0A28A097D0B6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466ADAF-E645-497B-9F61-1EFA765DCB70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5379CD9-135B-4976-9025-6DF1085B6857}"/>
              </a:ext>
            </a:extLst>
          </p:cNvPr>
          <p:cNvGrpSpPr/>
          <p:nvPr/>
        </p:nvGrpSpPr>
        <p:grpSpPr>
          <a:xfrm>
            <a:off x="782425" y="4007472"/>
            <a:ext cx="5029948" cy="710483"/>
            <a:chOff x="6210998" y="1433695"/>
            <a:chExt cx="2931973" cy="710483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B960508-E3BC-4F12-9E9A-79EB404FFF97}"/>
                </a:ext>
              </a:extLst>
            </p:cNvPr>
            <p:cNvSpPr txBox="1"/>
            <p:nvPr/>
          </p:nvSpPr>
          <p:spPr>
            <a:xfrm>
              <a:off x="6210998" y="1433695"/>
              <a:ext cx="29319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80265C1-A8F0-4E6F-8F9D-6DA341C23F4B}"/>
                </a:ext>
              </a:extLst>
            </p:cNvPr>
            <p:cNvSpPr txBox="1"/>
            <p:nvPr/>
          </p:nvSpPr>
          <p:spPr>
            <a:xfrm>
              <a:off x="6210998" y="1682513"/>
              <a:ext cx="29319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3DD731BC-7094-42B1-8BB6-EDDD803185DA}"/>
              </a:ext>
            </a:extLst>
          </p:cNvPr>
          <p:cNvSpPr txBox="1"/>
          <p:nvPr/>
        </p:nvSpPr>
        <p:spPr>
          <a:xfrm>
            <a:off x="7948516" y="490297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52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48CFBBCA-9814-4A96-A4A4-1E5F0D71FA33}"/>
              </a:ext>
            </a:extLst>
          </p:cNvPr>
          <p:cNvSpPr txBox="1"/>
          <p:nvPr/>
        </p:nvSpPr>
        <p:spPr>
          <a:xfrm>
            <a:off x="5289347" y="5245544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43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3FCD04-DB6B-4616-9C63-1494E184EEA0}"/>
              </a:ext>
            </a:extLst>
          </p:cNvPr>
          <p:cNvSpPr txBox="1"/>
          <p:nvPr/>
        </p:nvSpPr>
        <p:spPr>
          <a:xfrm>
            <a:off x="10022229" y="3920655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65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DE2C8EC-0533-4898-BBA6-160F31160676}"/>
              </a:ext>
            </a:extLst>
          </p:cNvPr>
          <p:cNvSpPr txBox="1"/>
          <p:nvPr/>
        </p:nvSpPr>
        <p:spPr>
          <a:xfrm>
            <a:off x="9374297" y="2068148"/>
            <a:ext cx="9513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83</a:t>
            </a:r>
            <a:r>
              <a:rPr lang="en-US" altLang="ko-KR" sz="2400" b="1">
                <a:ln w="12700">
                  <a:solidFill>
                    <a:schemeClr val="bg1"/>
                  </a:solidFill>
                </a:ln>
                <a:solidFill>
                  <a:srgbClr val="595757"/>
                </a:solidFill>
                <a:cs typeface="B Nazanin" panose="00000700000000000000" pitchFamily="2" charset="-78"/>
              </a:rPr>
              <a:t>%</a:t>
            </a:r>
            <a:endParaRPr lang="ko-KR" altLang="en-US" sz="2400" b="1">
              <a:ln w="12700">
                <a:solidFill>
                  <a:schemeClr val="bg1"/>
                </a:solidFill>
              </a:ln>
              <a:solidFill>
                <a:srgbClr val="595757"/>
              </a:solidFill>
              <a:cs typeface="B Nazanin" panose="00000700000000000000" pitchFamily="2" charset="-78"/>
            </a:endParaRPr>
          </a:p>
        </p:txBody>
      </p:sp>
      <p:grpSp>
        <p:nvGrpSpPr>
          <p:cNvPr id="65" name="Grupo 64"/>
          <p:cNvGrpSpPr/>
          <p:nvPr/>
        </p:nvGrpSpPr>
        <p:grpSpPr>
          <a:xfrm>
            <a:off x="4490720" y="5316220"/>
            <a:ext cx="860425" cy="906463"/>
            <a:chOff x="4521200" y="5041900"/>
            <a:chExt cx="860425" cy="906463"/>
          </a:xfrm>
        </p:grpSpPr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4521200" y="5041900"/>
              <a:ext cx="860425" cy="906463"/>
            </a:xfrm>
            <a:custGeom>
              <a:avLst/>
              <a:gdLst>
                <a:gd name="T0" fmla="*/ 75 w 140"/>
                <a:gd name="T1" fmla="*/ 1 h 148"/>
                <a:gd name="T2" fmla="*/ 71 w 140"/>
                <a:gd name="T3" fmla="*/ 15 h 148"/>
                <a:gd name="T4" fmla="*/ 70 w 140"/>
                <a:gd name="T5" fmla="*/ 17 h 148"/>
                <a:gd name="T6" fmla="*/ 76 w 140"/>
                <a:gd name="T7" fmla="*/ 27 h 148"/>
                <a:gd name="T8" fmla="*/ 96 w 140"/>
                <a:gd name="T9" fmla="*/ 35 h 148"/>
                <a:gd name="T10" fmla="*/ 100 w 140"/>
                <a:gd name="T11" fmla="*/ 36 h 148"/>
                <a:gd name="T12" fmla="*/ 100 w 140"/>
                <a:gd name="T13" fmla="*/ 32 h 148"/>
                <a:gd name="T14" fmla="*/ 102 w 140"/>
                <a:gd name="T15" fmla="*/ 26 h 148"/>
                <a:gd name="T16" fmla="*/ 107 w 140"/>
                <a:gd name="T17" fmla="*/ 26 h 148"/>
                <a:gd name="T18" fmla="*/ 114 w 140"/>
                <a:gd name="T19" fmla="*/ 32 h 148"/>
                <a:gd name="T20" fmla="*/ 116 w 140"/>
                <a:gd name="T21" fmla="*/ 38 h 148"/>
                <a:gd name="T22" fmla="*/ 110 w 140"/>
                <a:gd name="T23" fmla="*/ 40 h 148"/>
                <a:gd name="T24" fmla="*/ 106 w 140"/>
                <a:gd name="T25" fmla="*/ 42 h 148"/>
                <a:gd name="T26" fmla="*/ 108 w 140"/>
                <a:gd name="T27" fmla="*/ 45 h 148"/>
                <a:gd name="T28" fmla="*/ 71 w 140"/>
                <a:gd name="T29" fmla="*/ 148 h 148"/>
                <a:gd name="T30" fmla="*/ 58 w 140"/>
                <a:gd name="T31" fmla="*/ 148 h 148"/>
                <a:gd name="T32" fmla="*/ 56 w 140"/>
                <a:gd name="T33" fmla="*/ 148 h 148"/>
                <a:gd name="T34" fmla="*/ 53 w 140"/>
                <a:gd name="T35" fmla="*/ 148 h 148"/>
                <a:gd name="T36" fmla="*/ 1 w 140"/>
                <a:gd name="T37" fmla="*/ 86 h 148"/>
                <a:gd name="T38" fmla="*/ 50 w 140"/>
                <a:gd name="T39" fmla="*/ 26 h 148"/>
                <a:gd name="T40" fmla="*/ 55 w 140"/>
                <a:gd name="T41" fmla="*/ 23 h 148"/>
                <a:gd name="T42" fmla="*/ 51 w 140"/>
                <a:gd name="T43" fmla="*/ 14 h 148"/>
                <a:gd name="T44" fmla="*/ 47 w 140"/>
                <a:gd name="T45" fmla="*/ 5 h 148"/>
                <a:gd name="T46" fmla="*/ 54 w 140"/>
                <a:gd name="T47" fmla="*/ 0 h 148"/>
                <a:gd name="T48" fmla="*/ 73 w 140"/>
                <a:gd name="T49" fmla="*/ 0 h 148"/>
                <a:gd name="T50" fmla="*/ 75 w 140"/>
                <a:gd name="T51" fmla="*/ 1 h 148"/>
                <a:gd name="T52" fmla="*/ 62 w 140"/>
                <a:gd name="T53" fmla="*/ 137 h 148"/>
                <a:gd name="T54" fmla="*/ 112 w 140"/>
                <a:gd name="T55" fmla="*/ 87 h 148"/>
                <a:gd name="T56" fmla="*/ 62 w 140"/>
                <a:gd name="T57" fmla="*/ 36 h 148"/>
                <a:gd name="T58" fmla="*/ 12 w 140"/>
                <a:gd name="T59" fmla="*/ 87 h 148"/>
                <a:gd name="T60" fmla="*/ 62 w 140"/>
                <a:gd name="T61" fmla="*/ 1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148">
                  <a:moveTo>
                    <a:pt x="75" y="1"/>
                  </a:moveTo>
                  <a:cubicBezTo>
                    <a:pt x="79" y="8"/>
                    <a:pt x="78" y="11"/>
                    <a:pt x="71" y="15"/>
                  </a:cubicBezTo>
                  <a:cubicBezTo>
                    <a:pt x="69" y="15"/>
                    <a:pt x="70" y="16"/>
                    <a:pt x="70" y="17"/>
                  </a:cubicBezTo>
                  <a:cubicBezTo>
                    <a:pt x="69" y="25"/>
                    <a:pt x="69" y="25"/>
                    <a:pt x="76" y="27"/>
                  </a:cubicBezTo>
                  <a:cubicBezTo>
                    <a:pt x="83" y="28"/>
                    <a:pt x="90" y="31"/>
                    <a:pt x="96" y="35"/>
                  </a:cubicBezTo>
                  <a:cubicBezTo>
                    <a:pt x="97" y="36"/>
                    <a:pt x="98" y="37"/>
                    <a:pt x="100" y="36"/>
                  </a:cubicBezTo>
                  <a:cubicBezTo>
                    <a:pt x="101" y="35"/>
                    <a:pt x="101" y="34"/>
                    <a:pt x="100" y="32"/>
                  </a:cubicBezTo>
                  <a:cubicBezTo>
                    <a:pt x="98" y="29"/>
                    <a:pt x="100" y="28"/>
                    <a:pt x="102" y="26"/>
                  </a:cubicBezTo>
                  <a:cubicBezTo>
                    <a:pt x="103" y="25"/>
                    <a:pt x="105" y="25"/>
                    <a:pt x="107" y="26"/>
                  </a:cubicBezTo>
                  <a:cubicBezTo>
                    <a:pt x="109" y="28"/>
                    <a:pt x="112" y="30"/>
                    <a:pt x="114" y="32"/>
                  </a:cubicBezTo>
                  <a:cubicBezTo>
                    <a:pt x="116" y="34"/>
                    <a:pt x="117" y="35"/>
                    <a:pt x="116" y="38"/>
                  </a:cubicBezTo>
                  <a:cubicBezTo>
                    <a:pt x="114" y="40"/>
                    <a:pt x="113" y="42"/>
                    <a:pt x="110" y="40"/>
                  </a:cubicBezTo>
                  <a:cubicBezTo>
                    <a:pt x="108" y="39"/>
                    <a:pt x="107" y="41"/>
                    <a:pt x="106" y="42"/>
                  </a:cubicBezTo>
                  <a:cubicBezTo>
                    <a:pt x="105" y="43"/>
                    <a:pt x="107" y="44"/>
                    <a:pt x="108" y="45"/>
                  </a:cubicBezTo>
                  <a:cubicBezTo>
                    <a:pt x="140" y="81"/>
                    <a:pt x="121" y="139"/>
                    <a:pt x="71" y="148"/>
                  </a:cubicBezTo>
                  <a:cubicBezTo>
                    <a:pt x="67" y="148"/>
                    <a:pt x="62" y="148"/>
                    <a:pt x="58" y="148"/>
                  </a:cubicBezTo>
                  <a:cubicBezTo>
                    <a:pt x="57" y="148"/>
                    <a:pt x="57" y="148"/>
                    <a:pt x="56" y="148"/>
                  </a:cubicBezTo>
                  <a:cubicBezTo>
                    <a:pt x="55" y="148"/>
                    <a:pt x="54" y="148"/>
                    <a:pt x="53" y="148"/>
                  </a:cubicBezTo>
                  <a:cubicBezTo>
                    <a:pt x="22" y="142"/>
                    <a:pt x="0" y="117"/>
                    <a:pt x="1" y="86"/>
                  </a:cubicBezTo>
                  <a:cubicBezTo>
                    <a:pt x="1" y="57"/>
                    <a:pt x="22" y="32"/>
                    <a:pt x="50" y="26"/>
                  </a:cubicBezTo>
                  <a:cubicBezTo>
                    <a:pt x="52" y="26"/>
                    <a:pt x="56" y="26"/>
                    <a:pt x="55" y="23"/>
                  </a:cubicBezTo>
                  <a:cubicBezTo>
                    <a:pt x="54" y="20"/>
                    <a:pt x="58" y="16"/>
                    <a:pt x="51" y="14"/>
                  </a:cubicBezTo>
                  <a:cubicBezTo>
                    <a:pt x="47" y="14"/>
                    <a:pt x="47" y="9"/>
                    <a:pt x="47" y="5"/>
                  </a:cubicBezTo>
                  <a:cubicBezTo>
                    <a:pt x="48" y="2"/>
                    <a:pt x="50" y="0"/>
                    <a:pt x="54" y="0"/>
                  </a:cubicBezTo>
                  <a:cubicBezTo>
                    <a:pt x="60" y="0"/>
                    <a:pt x="67" y="0"/>
                    <a:pt x="73" y="0"/>
                  </a:cubicBezTo>
                  <a:cubicBezTo>
                    <a:pt x="74" y="1"/>
                    <a:pt x="75" y="1"/>
                    <a:pt x="75" y="1"/>
                  </a:cubicBezTo>
                  <a:close/>
                  <a:moveTo>
                    <a:pt x="62" y="137"/>
                  </a:moveTo>
                  <a:cubicBezTo>
                    <a:pt x="90" y="137"/>
                    <a:pt x="112" y="114"/>
                    <a:pt x="112" y="87"/>
                  </a:cubicBezTo>
                  <a:cubicBezTo>
                    <a:pt x="112" y="59"/>
                    <a:pt x="90" y="36"/>
                    <a:pt x="62" y="36"/>
                  </a:cubicBezTo>
                  <a:cubicBezTo>
                    <a:pt x="35" y="36"/>
                    <a:pt x="12" y="59"/>
                    <a:pt x="12" y="87"/>
                  </a:cubicBezTo>
                  <a:cubicBezTo>
                    <a:pt x="12" y="114"/>
                    <a:pt x="34" y="137"/>
                    <a:pt x="62" y="13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1" name="Freeform 6"/>
            <p:cNvSpPr/>
            <p:nvPr/>
          </p:nvSpPr>
          <p:spPr bwMode="auto">
            <a:xfrm>
              <a:off x="4852988" y="5464175"/>
              <a:ext cx="166688" cy="165100"/>
            </a:xfrm>
            <a:custGeom>
              <a:avLst/>
              <a:gdLst>
                <a:gd name="T0" fmla="*/ 27 w 27"/>
                <a:gd name="T1" fmla="*/ 0 h 27"/>
                <a:gd name="T2" fmla="*/ 20 w 27"/>
                <a:gd name="T3" fmla="*/ 8 h 27"/>
                <a:gd name="T4" fmla="*/ 15 w 27"/>
                <a:gd name="T5" fmla="*/ 17 h 27"/>
                <a:gd name="T6" fmla="*/ 10 w 27"/>
                <a:gd name="T7" fmla="*/ 22 h 27"/>
                <a:gd name="T8" fmla="*/ 4 w 27"/>
                <a:gd name="T9" fmla="*/ 25 h 27"/>
                <a:gd name="T10" fmla="*/ 1 w 27"/>
                <a:gd name="T11" fmla="*/ 25 h 27"/>
                <a:gd name="T12" fmla="*/ 1 w 27"/>
                <a:gd name="T13" fmla="*/ 22 h 27"/>
                <a:gd name="T14" fmla="*/ 4 w 27"/>
                <a:gd name="T15" fmla="*/ 16 h 27"/>
                <a:gd name="T16" fmla="*/ 10 w 27"/>
                <a:gd name="T17" fmla="*/ 11 h 27"/>
                <a:gd name="T18" fmla="*/ 16 w 27"/>
                <a:gd name="T19" fmla="*/ 9 h 27"/>
                <a:gd name="T20" fmla="*/ 27 w 27"/>
                <a:gd name="T21" fmla="*/ 0 h 27"/>
                <a:gd name="T22" fmla="*/ 27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5" y="3"/>
                    <a:pt x="22" y="6"/>
                    <a:pt x="20" y="8"/>
                  </a:cubicBezTo>
                  <a:cubicBezTo>
                    <a:pt x="17" y="11"/>
                    <a:pt x="15" y="13"/>
                    <a:pt x="15" y="17"/>
                  </a:cubicBezTo>
                  <a:cubicBezTo>
                    <a:pt x="16" y="20"/>
                    <a:pt x="13" y="22"/>
                    <a:pt x="10" y="22"/>
                  </a:cubicBezTo>
                  <a:cubicBezTo>
                    <a:pt x="7" y="22"/>
                    <a:pt x="6" y="23"/>
                    <a:pt x="4" y="25"/>
                  </a:cubicBezTo>
                  <a:cubicBezTo>
                    <a:pt x="3" y="26"/>
                    <a:pt x="3" y="27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" y="21"/>
                    <a:pt x="4" y="19"/>
                    <a:pt x="4" y="16"/>
                  </a:cubicBezTo>
                  <a:cubicBezTo>
                    <a:pt x="3" y="13"/>
                    <a:pt x="7" y="10"/>
                    <a:pt x="10" y="11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20" y="6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2" name="Freeform 7"/>
            <p:cNvSpPr/>
            <p:nvPr/>
          </p:nvSpPr>
          <p:spPr bwMode="auto">
            <a:xfrm>
              <a:off x="5000625" y="5734050"/>
              <a:ext cx="36513" cy="49213"/>
            </a:xfrm>
            <a:custGeom>
              <a:avLst/>
              <a:gdLst>
                <a:gd name="T0" fmla="*/ 0 w 6"/>
                <a:gd name="T1" fmla="*/ 0 h 8"/>
                <a:gd name="T2" fmla="*/ 6 w 6"/>
                <a:gd name="T3" fmla="*/ 8 h 8"/>
                <a:gd name="T4" fmla="*/ 0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2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33" name="Freeform 8"/>
            <p:cNvSpPr/>
            <p:nvPr/>
          </p:nvSpPr>
          <p:spPr bwMode="auto">
            <a:xfrm>
              <a:off x="4773613" y="5360988"/>
              <a:ext cx="30163" cy="49213"/>
            </a:xfrm>
            <a:custGeom>
              <a:avLst/>
              <a:gdLst>
                <a:gd name="T0" fmla="*/ 1 w 5"/>
                <a:gd name="T1" fmla="*/ 0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1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3" y="2"/>
                    <a:pt x="4" y="5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4" name="Freeform 9"/>
            <p:cNvSpPr/>
            <p:nvPr/>
          </p:nvSpPr>
          <p:spPr bwMode="auto">
            <a:xfrm>
              <a:off x="4662488" y="5575300"/>
              <a:ext cx="42863" cy="1111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1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5" name="Freeform 10"/>
            <p:cNvSpPr/>
            <p:nvPr/>
          </p:nvSpPr>
          <p:spPr bwMode="auto">
            <a:xfrm>
              <a:off x="5099050" y="5562600"/>
              <a:ext cx="55563" cy="12700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0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0"/>
                    <a:pt x="5" y="0"/>
                    <a:pt x="9" y="0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6" name="Freeform 11"/>
            <p:cNvSpPr/>
            <p:nvPr/>
          </p:nvSpPr>
          <p:spPr bwMode="auto">
            <a:xfrm>
              <a:off x="4994275" y="5354638"/>
              <a:ext cx="30163" cy="49213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4 w 5"/>
                <a:gd name="T5" fmla="*/ 0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4" y="4"/>
                    <a:pt x="3" y="6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7" name="Freeform 12"/>
            <p:cNvSpPr/>
            <p:nvPr/>
          </p:nvSpPr>
          <p:spPr bwMode="auto">
            <a:xfrm>
              <a:off x="4779963" y="5740400"/>
              <a:ext cx="30163" cy="49213"/>
            </a:xfrm>
            <a:custGeom>
              <a:avLst/>
              <a:gdLst>
                <a:gd name="T0" fmla="*/ 0 w 5"/>
                <a:gd name="T1" fmla="*/ 7 h 8"/>
                <a:gd name="T2" fmla="*/ 5 w 5"/>
                <a:gd name="T3" fmla="*/ 0 h 8"/>
                <a:gd name="T4" fmla="*/ 1 w 5"/>
                <a:gd name="T5" fmla="*/ 8 h 8"/>
                <a:gd name="T6" fmla="*/ 0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3"/>
                    <a:pt x="3" y="6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8" name="Freeform 13"/>
            <p:cNvSpPr/>
            <p:nvPr/>
          </p:nvSpPr>
          <p:spPr bwMode="auto">
            <a:xfrm>
              <a:off x="4692650" y="5453063"/>
              <a:ext cx="42863" cy="30163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4 h 5"/>
                <a:gd name="T4" fmla="*/ 6 w 7"/>
                <a:gd name="T5" fmla="*/ 5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4" y="3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4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59" name="Freeform 14"/>
            <p:cNvSpPr/>
            <p:nvPr/>
          </p:nvSpPr>
          <p:spPr bwMode="auto">
            <a:xfrm>
              <a:off x="5067300" y="5446713"/>
              <a:ext cx="44450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5" y="2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0" name="Freeform 15"/>
            <p:cNvSpPr/>
            <p:nvPr/>
          </p:nvSpPr>
          <p:spPr bwMode="auto">
            <a:xfrm>
              <a:off x="4692650" y="5672138"/>
              <a:ext cx="49213" cy="317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2"/>
                    <a:pt x="4" y="1"/>
                    <a:pt x="8" y="0"/>
                  </a:cubicBezTo>
                  <a:cubicBezTo>
                    <a:pt x="6" y="3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1" name="Freeform 16"/>
            <p:cNvSpPr/>
            <p:nvPr/>
          </p:nvSpPr>
          <p:spPr bwMode="auto">
            <a:xfrm>
              <a:off x="5019675" y="545782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2" name="Freeform 17"/>
            <p:cNvSpPr/>
            <p:nvPr/>
          </p:nvSpPr>
          <p:spPr bwMode="auto">
            <a:xfrm>
              <a:off x="5024438" y="5446713"/>
              <a:ext cx="6350" cy="111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3" name="Freeform 18"/>
            <p:cNvSpPr/>
            <p:nvPr/>
          </p:nvSpPr>
          <p:spPr bwMode="auto">
            <a:xfrm>
              <a:off x="5024438" y="5440363"/>
              <a:ext cx="12700" cy="12700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64" name="Freeform 19"/>
            <p:cNvSpPr/>
            <p:nvPr/>
          </p:nvSpPr>
          <p:spPr bwMode="auto">
            <a:xfrm>
              <a:off x="5030788" y="544036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rupo 68"/>
          <p:cNvGrpSpPr/>
          <p:nvPr/>
        </p:nvGrpSpPr>
        <p:grpSpPr>
          <a:xfrm>
            <a:off x="7208743" y="4143390"/>
            <a:ext cx="860425" cy="906463"/>
            <a:chOff x="4521200" y="5041900"/>
            <a:chExt cx="860425" cy="906463"/>
          </a:xfrm>
        </p:grpSpPr>
        <p:sp>
          <p:nvSpPr>
            <p:cNvPr id="71" name="Freeform 5"/>
            <p:cNvSpPr>
              <a:spLocks noEditPoints="1"/>
            </p:cNvSpPr>
            <p:nvPr/>
          </p:nvSpPr>
          <p:spPr bwMode="auto">
            <a:xfrm>
              <a:off x="4521200" y="5041900"/>
              <a:ext cx="860425" cy="906463"/>
            </a:xfrm>
            <a:custGeom>
              <a:avLst/>
              <a:gdLst>
                <a:gd name="T0" fmla="*/ 75 w 140"/>
                <a:gd name="T1" fmla="*/ 1 h 148"/>
                <a:gd name="T2" fmla="*/ 71 w 140"/>
                <a:gd name="T3" fmla="*/ 15 h 148"/>
                <a:gd name="T4" fmla="*/ 70 w 140"/>
                <a:gd name="T5" fmla="*/ 17 h 148"/>
                <a:gd name="T6" fmla="*/ 76 w 140"/>
                <a:gd name="T7" fmla="*/ 27 h 148"/>
                <a:gd name="T8" fmla="*/ 96 w 140"/>
                <a:gd name="T9" fmla="*/ 35 h 148"/>
                <a:gd name="T10" fmla="*/ 100 w 140"/>
                <a:gd name="T11" fmla="*/ 36 h 148"/>
                <a:gd name="T12" fmla="*/ 100 w 140"/>
                <a:gd name="T13" fmla="*/ 32 h 148"/>
                <a:gd name="T14" fmla="*/ 102 w 140"/>
                <a:gd name="T15" fmla="*/ 26 h 148"/>
                <a:gd name="T16" fmla="*/ 107 w 140"/>
                <a:gd name="T17" fmla="*/ 26 h 148"/>
                <a:gd name="T18" fmla="*/ 114 w 140"/>
                <a:gd name="T19" fmla="*/ 32 h 148"/>
                <a:gd name="T20" fmla="*/ 116 w 140"/>
                <a:gd name="T21" fmla="*/ 38 h 148"/>
                <a:gd name="T22" fmla="*/ 110 w 140"/>
                <a:gd name="T23" fmla="*/ 40 h 148"/>
                <a:gd name="T24" fmla="*/ 106 w 140"/>
                <a:gd name="T25" fmla="*/ 42 h 148"/>
                <a:gd name="T26" fmla="*/ 108 w 140"/>
                <a:gd name="T27" fmla="*/ 45 h 148"/>
                <a:gd name="T28" fmla="*/ 71 w 140"/>
                <a:gd name="T29" fmla="*/ 148 h 148"/>
                <a:gd name="T30" fmla="*/ 58 w 140"/>
                <a:gd name="T31" fmla="*/ 148 h 148"/>
                <a:gd name="T32" fmla="*/ 56 w 140"/>
                <a:gd name="T33" fmla="*/ 148 h 148"/>
                <a:gd name="T34" fmla="*/ 53 w 140"/>
                <a:gd name="T35" fmla="*/ 148 h 148"/>
                <a:gd name="T36" fmla="*/ 1 w 140"/>
                <a:gd name="T37" fmla="*/ 86 h 148"/>
                <a:gd name="T38" fmla="*/ 50 w 140"/>
                <a:gd name="T39" fmla="*/ 26 h 148"/>
                <a:gd name="T40" fmla="*/ 55 w 140"/>
                <a:gd name="T41" fmla="*/ 23 h 148"/>
                <a:gd name="T42" fmla="*/ 51 w 140"/>
                <a:gd name="T43" fmla="*/ 14 h 148"/>
                <a:gd name="T44" fmla="*/ 47 w 140"/>
                <a:gd name="T45" fmla="*/ 5 h 148"/>
                <a:gd name="T46" fmla="*/ 54 w 140"/>
                <a:gd name="T47" fmla="*/ 0 h 148"/>
                <a:gd name="T48" fmla="*/ 73 w 140"/>
                <a:gd name="T49" fmla="*/ 0 h 148"/>
                <a:gd name="T50" fmla="*/ 75 w 140"/>
                <a:gd name="T51" fmla="*/ 1 h 148"/>
                <a:gd name="T52" fmla="*/ 62 w 140"/>
                <a:gd name="T53" fmla="*/ 137 h 148"/>
                <a:gd name="T54" fmla="*/ 112 w 140"/>
                <a:gd name="T55" fmla="*/ 87 h 148"/>
                <a:gd name="T56" fmla="*/ 62 w 140"/>
                <a:gd name="T57" fmla="*/ 36 h 148"/>
                <a:gd name="T58" fmla="*/ 12 w 140"/>
                <a:gd name="T59" fmla="*/ 87 h 148"/>
                <a:gd name="T60" fmla="*/ 62 w 140"/>
                <a:gd name="T61" fmla="*/ 1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148">
                  <a:moveTo>
                    <a:pt x="75" y="1"/>
                  </a:moveTo>
                  <a:cubicBezTo>
                    <a:pt x="79" y="8"/>
                    <a:pt x="78" y="11"/>
                    <a:pt x="71" y="15"/>
                  </a:cubicBezTo>
                  <a:cubicBezTo>
                    <a:pt x="69" y="15"/>
                    <a:pt x="70" y="16"/>
                    <a:pt x="70" y="17"/>
                  </a:cubicBezTo>
                  <a:cubicBezTo>
                    <a:pt x="69" y="25"/>
                    <a:pt x="69" y="25"/>
                    <a:pt x="76" y="27"/>
                  </a:cubicBezTo>
                  <a:cubicBezTo>
                    <a:pt x="83" y="28"/>
                    <a:pt x="90" y="31"/>
                    <a:pt x="96" y="35"/>
                  </a:cubicBezTo>
                  <a:cubicBezTo>
                    <a:pt x="97" y="36"/>
                    <a:pt x="98" y="37"/>
                    <a:pt x="100" y="36"/>
                  </a:cubicBezTo>
                  <a:cubicBezTo>
                    <a:pt x="101" y="35"/>
                    <a:pt x="101" y="34"/>
                    <a:pt x="100" y="32"/>
                  </a:cubicBezTo>
                  <a:cubicBezTo>
                    <a:pt x="98" y="29"/>
                    <a:pt x="100" y="28"/>
                    <a:pt x="102" y="26"/>
                  </a:cubicBezTo>
                  <a:cubicBezTo>
                    <a:pt x="103" y="25"/>
                    <a:pt x="105" y="25"/>
                    <a:pt x="107" y="26"/>
                  </a:cubicBezTo>
                  <a:cubicBezTo>
                    <a:pt x="109" y="28"/>
                    <a:pt x="112" y="30"/>
                    <a:pt x="114" y="32"/>
                  </a:cubicBezTo>
                  <a:cubicBezTo>
                    <a:pt x="116" y="34"/>
                    <a:pt x="117" y="35"/>
                    <a:pt x="116" y="38"/>
                  </a:cubicBezTo>
                  <a:cubicBezTo>
                    <a:pt x="114" y="40"/>
                    <a:pt x="113" y="42"/>
                    <a:pt x="110" y="40"/>
                  </a:cubicBezTo>
                  <a:cubicBezTo>
                    <a:pt x="108" y="39"/>
                    <a:pt x="107" y="41"/>
                    <a:pt x="106" y="42"/>
                  </a:cubicBezTo>
                  <a:cubicBezTo>
                    <a:pt x="105" y="43"/>
                    <a:pt x="107" y="44"/>
                    <a:pt x="108" y="45"/>
                  </a:cubicBezTo>
                  <a:cubicBezTo>
                    <a:pt x="140" y="81"/>
                    <a:pt x="121" y="139"/>
                    <a:pt x="71" y="148"/>
                  </a:cubicBezTo>
                  <a:cubicBezTo>
                    <a:pt x="67" y="148"/>
                    <a:pt x="62" y="148"/>
                    <a:pt x="58" y="148"/>
                  </a:cubicBezTo>
                  <a:cubicBezTo>
                    <a:pt x="57" y="148"/>
                    <a:pt x="57" y="148"/>
                    <a:pt x="56" y="148"/>
                  </a:cubicBezTo>
                  <a:cubicBezTo>
                    <a:pt x="55" y="148"/>
                    <a:pt x="54" y="148"/>
                    <a:pt x="53" y="148"/>
                  </a:cubicBezTo>
                  <a:cubicBezTo>
                    <a:pt x="22" y="142"/>
                    <a:pt x="0" y="117"/>
                    <a:pt x="1" y="86"/>
                  </a:cubicBezTo>
                  <a:cubicBezTo>
                    <a:pt x="1" y="57"/>
                    <a:pt x="22" y="32"/>
                    <a:pt x="50" y="26"/>
                  </a:cubicBezTo>
                  <a:cubicBezTo>
                    <a:pt x="52" y="26"/>
                    <a:pt x="56" y="26"/>
                    <a:pt x="55" y="23"/>
                  </a:cubicBezTo>
                  <a:cubicBezTo>
                    <a:pt x="54" y="20"/>
                    <a:pt x="58" y="16"/>
                    <a:pt x="51" y="14"/>
                  </a:cubicBezTo>
                  <a:cubicBezTo>
                    <a:pt x="47" y="14"/>
                    <a:pt x="47" y="9"/>
                    <a:pt x="47" y="5"/>
                  </a:cubicBezTo>
                  <a:cubicBezTo>
                    <a:pt x="48" y="2"/>
                    <a:pt x="50" y="0"/>
                    <a:pt x="54" y="0"/>
                  </a:cubicBezTo>
                  <a:cubicBezTo>
                    <a:pt x="60" y="0"/>
                    <a:pt x="67" y="0"/>
                    <a:pt x="73" y="0"/>
                  </a:cubicBezTo>
                  <a:cubicBezTo>
                    <a:pt x="74" y="1"/>
                    <a:pt x="75" y="1"/>
                    <a:pt x="75" y="1"/>
                  </a:cubicBezTo>
                  <a:close/>
                  <a:moveTo>
                    <a:pt x="62" y="137"/>
                  </a:moveTo>
                  <a:cubicBezTo>
                    <a:pt x="90" y="137"/>
                    <a:pt x="112" y="114"/>
                    <a:pt x="112" y="87"/>
                  </a:cubicBezTo>
                  <a:cubicBezTo>
                    <a:pt x="112" y="59"/>
                    <a:pt x="90" y="36"/>
                    <a:pt x="62" y="36"/>
                  </a:cubicBezTo>
                  <a:cubicBezTo>
                    <a:pt x="35" y="36"/>
                    <a:pt x="12" y="59"/>
                    <a:pt x="12" y="87"/>
                  </a:cubicBezTo>
                  <a:cubicBezTo>
                    <a:pt x="12" y="114"/>
                    <a:pt x="34" y="137"/>
                    <a:pt x="62" y="13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4" name="Freeform 6"/>
            <p:cNvSpPr/>
            <p:nvPr/>
          </p:nvSpPr>
          <p:spPr bwMode="auto">
            <a:xfrm>
              <a:off x="4852988" y="5464175"/>
              <a:ext cx="166688" cy="165100"/>
            </a:xfrm>
            <a:custGeom>
              <a:avLst/>
              <a:gdLst>
                <a:gd name="T0" fmla="*/ 27 w 27"/>
                <a:gd name="T1" fmla="*/ 0 h 27"/>
                <a:gd name="T2" fmla="*/ 20 w 27"/>
                <a:gd name="T3" fmla="*/ 8 h 27"/>
                <a:gd name="T4" fmla="*/ 15 w 27"/>
                <a:gd name="T5" fmla="*/ 17 h 27"/>
                <a:gd name="T6" fmla="*/ 10 w 27"/>
                <a:gd name="T7" fmla="*/ 22 h 27"/>
                <a:gd name="T8" fmla="*/ 4 w 27"/>
                <a:gd name="T9" fmla="*/ 25 h 27"/>
                <a:gd name="T10" fmla="*/ 1 w 27"/>
                <a:gd name="T11" fmla="*/ 25 h 27"/>
                <a:gd name="T12" fmla="*/ 1 w 27"/>
                <a:gd name="T13" fmla="*/ 22 h 27"/>
                <a:gd name="T14" fmla="*/ 4 w 27"/>
                <a:gd name="T15" fmla="*/ 16 h 27"/>
                <a:gd name="T16" fmla="*/ 10 w 27"/>
                <a:gd name="T17" fmla="*/ 11 h 27"/>
                <a:gd name="T18" fmla="*/ 16 w 27"/>
                <a:gd name="T19" fmla="*/ 9 h 27"/>
                <a:gd name="T20" fmla="*/ 27 w 27"/>
                <a:gd name="T21" fmla="*/ 0 h 27"/>
                <a:gd name="T22" fmla="*/ 27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5" y="3"/>
                    <a:pt x="22" y="6"/>
                    <a:pt x="20" y="8"/>
                  </a:cubicBezTo>
                  <a:cubicBezTo>
                    <a:pt x="17" y="11"/>
                    <a:pt x="15" y="13"/>
                    <a:pt x="15" y="17"/>
                  </a:cubicBezTo>
                  <a:cubicBezTo>
                    <a:pt x="16" y="20"/>
                    <a:pt x="13" y="22"/>
                    <a:pt x="10" y="22"/>
                  </a:cubicBezTo>
                  <a:cubicBezTo>
                    <a:pt x="7" y="22"/>
                    <a:pt x="6" y="23"/>
                    <a:pt x="4" y="25"/>
                  </a:cubicBezTo>
                  <a:cubicBezTo>
                    <a:pt x="3" y="26"/>
                    <a:pt x="3" y="27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" y="21"/>
                    <a:pt x="4" y="19"/>
                    <a:pt x="4" y="16"/>
                  </a:cubicBezTo>
                  <a:cubicBezTo>
                    <a:pt x="3" y="13"/>
                    <a:pt x="7" y="10"/>
                    <a:pt x="10" y="11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20" y="6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5" name="Freeform 7"/>
            <p:cNvSpPr/>
            <p:nvPr/>
          </p:nvSpPr>
          <p:spPr bwMode="auto">
            <a:xfrm>
              <a:off x="5000625" y="5734050"/>
              <a:ext cx="36513" cy="49213"/>
            </a:xfrm>
            <a:custGeom>
              <a:avLst/>
              <a:gdLst>
                <a:gd name="T0" fmla="*/ 0 w 6"/>
                <a:gd name="T1" fmla="*/ 0 h 8"/>
                <a:gd name="T2" fmla="*/ 6 w 6"/>
                <a:gd name="T3" fmla="*/ 8 h 8"/>
                <a:gd name="T4" fmla="*/ 0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2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6" name="Freeform 8"/>
            <p:cNvSpPr/>
            <p:nvPr/>
          </p:nvSpPr>
          <p:spPr bwMode="auto">
            <a:xfrm>
              <a:off x="4773613" y="5360988"/>
              <a:ext cx="30163" cy="49213"/>
            </a:xfrm>
            <a:custGeom>
              <a:avLst/>
              <a:gdLst>
                <a:gd name="T0" fmla="*/ 1 w 5"/>
                <a:gd name="T1" fmla="*/ 0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1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3" y="2"/>
                    <a:pt x="4" y="5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7" name="Freeform 9"/>
            <p:cNvSpPr/>
            <p:nvPr/>
          </p:nvSpPr>
          <p:spPr bwMode="auto">
            <a:xfrm>
              <a:off x="4662488" y="5575300"/>
              <a:ext cx="42863" cy="1111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1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8" name="Freeform 10"/>
            <p:cNvSpPr/>
            <p:nvPr/>
          </p:nvSpPr>
          <p:spPr bwMode="auto">
            <a:xfrm>
              <a:off x="5099050" y="5562600"/>
              <a:ext cx="55563" cy="12700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0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0"/>
                    <a:pt x="5" y="0"/>
                    <a:pt x="9" y="0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79" name="Freeform 11"/>
            <p:cNvSpPr/>
            <p:nvPr/>
          </p:nvSpPr>
          <p:spPr bwMode="auto">
            <a:xfrm>
              <a:off x="4994275" y="5354638"/>
              <a:ext cx="30163" cy="49213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4 w 5"/>
                <a:gd name="T5" fmla="*/ 0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4" y="4"/>
                    <a:pt x="3" y="6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0" name="Freeform 12"/>
            <p:cNvSpPr/>
            <p:nvPr/>
          </p:nvSpPr>
          <p:spPr bwMode="auto">
            <a:xfrm>
              <a:off x="4779963" y="5740400"/>
              <a:ext cx="30163" cy="49213"/>
            </a:xfrm>
            <a:custGeom>
              <a:avLst/>
              <a:gdLst>
                <a:gd name="T0" fmla="*/ 0 w 5"/>
                <a:gd name="T1" fmla="*/ 7 h 8"/>
                <a:gd name="T2" fmla="*/ 5 w 5"/>
                <a:gd name="T3" fmla="*/ 0 h 8"/>
                <a:gd name="T4" fmla="*/ 1 w 5"/>
                <a:gd name="T5" fmla="*/ 8 h 8"/>
                <a:gd name="T6" fmla="*/ 0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3"/>
                    <a:pt x="3" y="6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1" name="Freeform 13"/>
            <p:cNvSpPr/>
            <p:nvPr/>
          </p:nvSpPr>
          <p:spPr bwMode="auto">
            <a:xfrm>
              <a:off x="4692650" y="5453063"/>
              <a:ext cx="42863" cy="30163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4 h 5"/>
                <a:gd name="T4" fmla="*/ 6 w 7"/>
                <a:gd name="T5" fmla="*/ 5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4" y="3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4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2" name="Freeform 14"/>
            <p:cNvSpPr/>
            <p:nvPr/>
          </p:nvSpPr>
          <p:spPr bwMode="auto">
            <a:xfrm>
              <a:off x="5067300" y="5446713"/>
              <a:ext cx="44450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5" y="2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3" name="Freeform 15"/>
            <p:cNvSpPr/>
            <p:nvPr/>
          </p:nvSpPr>
          <p:spPr bwMode="auto">
            <a:xfrm>
              <a:off x="4692650" y="5672138"/>
              <a:ext cx="49213" cy="317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2"/>
                    <a:pt x="4" y="1"/>
                    <a:pt x="8" y="0"/>
                  </a:cubicBezTo>
                  <a:cubicBezTo>
                    <a:pt x="6" y="3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4" name="Freeform 16"/>
            <p:cNvSpPr/>
            <p:nvPr/>
          </p:nvSpPr>
          <p:spPr bwMode="auto">
            <a:xfrm>
              <a:off x="5019675" y="545782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5" name="Freeform 17"/>
            <p:cNvSpPr/>
            <p:nvPr/>
          </p:nvSpPr>
          <p:spPr bwMode="auto">
            <a:xfrm>
              <a:off x="5024438" y="5446713"/>
              <a:ext cx="6350" cy="111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6" name="Freeform 18"/>
            <p:cNvSpPr/>
            <p:nvPr/>
          </p:nvSpPr>
          <p:spPr bwMode="auto">
            <a:xfrm>
              <a:off x="5024438" y="5440363"/>
              <a:ext cx="12700" cy="12700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87" name="Freeform 19"/>
            <p:cNvSpPr/>
            <p:nvPr/>
          </p:nvSpPr>
          <p:spPr bwMode="auto">
            <a:xfrm>
              <a:off x="5030788" y="544036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rupo 87"/>
          <p:cNvGrpSpPr/>
          <p:nvPr/>
        </p:nvGrpSpPr>
        <p:grpSpPr>
          <a:xfrm>
            <a:off x="10681753" y="1478865"/>
            <a:ext cx="860425" cy="906463"/>
            <a:chOff x="4521200" y="5041900"/>
            <a:chExt cx="860425" cy="906463"/>
          </a:xfrm>
        </p:grpSpPr>
        <p:sp>
          <p:nvSpPr>
            <p:cNvPr id="89" name="Freeform 5"/>
            <p:cNvSpPr>
              <a:spLocks noEditPoints="1"/>
            </p:cNvSpPr>
            <p:nvPr/>
          </p:nvSpPr>
          <p:spPr bwMode="auto">
            <a:xfrm>
              <a:off x="4521200" y="5041900"/>
              <a:ext cx="860425" cy="906463"/>
            </a:xfrm>
            <a:custGeom>
              <a:avLst/>
              <a:gdLst>
                <a:gd name="T0" fmla="*/ 75 w 140"/>
                <a:gd name="T1" fmla="*/ 1 h 148"/>
                <a:gd name="T2" fmla="*/ 71 w 140"/>
                <a:gd name="T3" fmla="*/ 15 h 148"/>
                <a:gd name="T4" fmla="*/ 70 w 140"/>
                <a:gd name="T5" fmla="*/ 17 h 148"/>
                <a:gd name="T6" fmla="*/ 76 w 140"/>
                <a:gd name="T7" fmla="*/ 27 h 148"/>
                <a:gd name="T8" fmla="*/ 96 w 140"/>
                <a:gd name="T9" fmla="*/ 35 h 148"/>
                <a:gd name="T10" fmla="*/ 100 w 140"/>
                <a:gd name="T11" fmla="*/ 36 h 148"/>
                <a:gd name="T12" fmla="*/ 100 w 140"/>
                <a:gd name="T13" fmla="*/ 32 h 148"/>
                <a:gd name="T14" fmla="*/ 102 w 140"/>
                <a:gd name="T15" fmla="*/ 26 h 148"/>
                <a:gd name="T16" fmla="*/ 107 w 140"/>
                <a:gd name="T17" fmla="*/ 26 h 148"/>
                <a:gd name="T18" fmla="*/ 114 w 140"/>
                <a:gd name="T19" fmla="*/ 32 h 148"/>
                <a:gd name="T20" fmla="*/ 116 w 140"/>
                <a:gd name="T21" fmla="*/ 38 h 148"/>
                <a:gd name="T22" fmla="*/ 110 w 140"/>
                <a:gd name="T23" fmla="*/ 40 h 148"/>
                <a:gd name="T24" fmla="*/ 106 w 140"/>
                <a:gd name="T25" fmla="*/ 42 h 148"/>
                <a:gd name="T26" fmla="*/ 108 w 140"/>
                <a:gd name="T27" fmla="*/ 45 h 148"/>
                <a:gd name="T28" fmla="*/ 71 w 140"/>
                <a:gd name="T29" fmla="*/ 148 h 148"/>
                <a:gd name="T30" fmla="*/ 58 w 140"/>
                <a:gd name="T31" fmla="*/ 148 h 148"/>
                <a:gd name="T32" fmla="*/ 56 w 140"/>
                <a:gd name="T33" fmla="*/ 148 h 148"/>
                <a:gd name="T34" fmla="*/ 53 w 140"/>
                <a:gd name="T35" fmla="*/ 148 h 148"/>
                <a:gd name="T36" fmla="*/ 1 w 140"/>
                <a:gd name="T37" fmla="*/ 86 h 148"/>
                <a:gd name="T38" fmla="*/ 50 w 140"/>
                <a:gd name="T39" fmla="*/ 26 h 148"/>
                <a:gd name="T40" fmla="*/ 55 w 140"/>
                <a:gd name="T41" fmla="*/ 23 h 148"/>
                <a:gd name="T42" fmla="*/ 51 w 140"/>
                <a:gd name="T43" fmla="*/ 14 h 148"/>
                <a:gd name="T44" fmla="*/ 47 w 140"/>
                <a:gd name="T45" fmla="*/ 5 h 148"/>
                <a:gd name="T46" fmla="*/ 54 w 140"/>
                <a:gd name="T47" fmla="*/ 0 h 148"/>
                <a:gd name="T48" fmla="*/ 73 w 140"/>
                <a:gd name="T49" fmla="*/ 0 h 148"/>
                <a:gd name="T50" fmla="*/ 75 w 140"/>
                <a:gd name="T51" fmla="*/ 1 h 148"/>
                <a:gd name="T52" fmla="*/ 62 w 140"/>
                <a:gd name="T53" fmla="*/ 137 h 148"/>
                <a:gd name="T54" fmla="*/ 112 w 140"/>
                <a:gd name="T55" fmla="*/ 87 h 148"/>
                <a:gd name="T56" fmla="*/ 62 w 140"/>
                <a:gd name="T57" fmla="*/ 36 h 148"/>
                <a:gd name="T58" fmla="*/ 12 w 140"/>
                <a:gd name="T59" fmla="*/ 87 h 148"/>
                <a:gd name="T60" fmla="*/ 62 w 140"/>
                <a:gd name="T61" fmla="*/ 1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148">
                  <a:moveTo>
                    <a:pt x="75" y="1"/>
                  </a:moveTo>
                  <a:cubicBezTo>
                    <a:pt x="79" y="8"/>
                    <a:pt x="78" y="11"/>
                    <a:pt x="71" y="15"/>
                  </a:cubicBezTo>
                  <a:cubicBezTo>
                    <a:pt x="69" y="15"/>
                    <a:pt x="70" y="16"/>
                    <a:pt x="70" y="17"/>
                  </a:cubicBezTo>
                  <a:cubicBezTo>
                    <a:pt x="69" y="25"/>
                    <a:pt x="69" y="25"/>
                    <a:pt x="76" y="27"/>
                  </a:cubicBezTo>
                  <a:cubicBezTo>
                    <a:pt x="83" y="28"/>
                    <a:pt x="90" y="31"/>
                    <a:pt x="96" y="35"/>
                  </a:cubicBezTo>
                  <a:cubicBezTo>
                    <a:pt x="97" y="36"/>
                    <a:pt x="98" y="37"/>
                    <a:pt x="100" y="36"/>
                  </a:cubicBezTo>
                  <a:cubicBezTo>
                    <a:pt x="101" y="35"/>
                    <a:pt x="101" y="34"/>
                    <a:pt x="100" y="32"/>
                  </a:cubicBezTo>
                  <a:cubicBezTo>
                    <a:pt x="98" y="29"/>
                    <a:pt x="100" y="28"/>
                    <a:pt x="102" y="26"/>
                  </a:cubicBezTo>
                  <a:cubicBezTo>
                    <a:pt x="103" y="25"/>
                    <a:pt x="105" y="25"/>
                    <a:pt x="107" y="26"/>
                  </a:cubicBezTo>
                  <a:cubicBezTo>
                    <a:pt x="109" y="28"/>
                    <a:pt x="112" y="30"/>
                    <a:pt x="114" y="32"/>
                  </a:cubicBezTo>
                  <a:cubicBezTo>
                    <a:pt x="116" y="34"/>
                    <a:pt x="117" y="35"/>
                    <a:pt x="116" y="38"/>
                  </a:cubicBezTo>
                  <a:cubicBezTo>
                    <a:pt x="114" y="40"/>
                    <a:pt x="113" y="42"/>
                    <a:pt x="110" y="40"/>
                  </a:cubicBezTo>
                  <a:cubicBezTo>
                    <a:pt x="108" y="39"/>
                    <a:pt x="107" y="41"/>
                    <a:pt x="106" y="42"/>
                  </a:cubicBezTo>
                  <a:cubicBezTo>
                    <a:pt x="105" y="43"/>
                    <a:pt x="107" y="44"/>
                    <a:pt x="108" y="45"/>
                  </a:cubicBezTo>
                  <a:cubicBezTo>
                    <a:pt x="140" y="81"/>
                    <a:pt x="121" y="139"/>
                    <a:pt x="71" y="148"/>
                  </a:cubicBezTo>
                  <a:cubicBezTo>
                    <a:pt x="67" y="148"/>
                    <a:pt x="62" y="148"/>
                    <a:pt x="58" y="148"/>
                  </a:cubicBezTo>
                  <a:cubicBezTo>
                    <a:pt x="57" y="148"/>
                    <a:pt x="57" y="148"/>
                    <a:pt x="56" y="148"/>
                  </a:cubicBezTo>
                  <a:cubicBezTo>
                    <a:pt x="55" y="148"/>
                    <a:pt x="54" y="148"/>
                    <a:pt x="53" y="148"/>
                  </a:cubicBezTo>
                  <a:cubicBezTo>
                    <a:pt x="22" y="142"/>
                    <a:pt x="0" y="117"/>
                    <a:pt x="1" y="86"/>
                  </a:cubicBezTo>
                  <a:cubicBezTo>
                    <a:pt x="1" y="57"/>
                    <a:pt x="22" y="32"/>
                    <a:pt x="50" y="26"/>
                  </a:cubicBezTo>
                  <a:cubicBezTo>
                    <a:pt x="52" y="26"/>
                    <a:pt x="56" y="26"/>
                    <a:pt x="55" y="23"/>
                  </a:cubicBezTo>
                  <a:cubicBezTo>
                    <a:pt x="54" y="20"/>
                    <a:pt x="58" y="16"/>
                    <a:pt x="51" y="14"/>
                  </a:cubicBezTo>
                  <a:cubicBezTo>
                    <a:pt x="47" y="14"/>
                    <a:pt x="47" y="9"/>
                    <a:pt x="47" y="5"/>
                  </a:cubicBezTo>
                  <a:cubicBezTo>
                    <a:pt x="48" y="2"/>
                    <a:pt x="50" y="0"/>
                    <a:pt x="54" y="0"/>
                  </a:cubicBezTo>
                  <a:cubicBezTo>
                    <a:pt x="60" y="0"/>
                    <a:pt x="67" y="0"/>
                    <a:pt x="73" y="0"/>
                  </a:cubicBezTo>
                  <a:cubicBezTo>
                    <a:pt x="74" y="1"/>
                    <a:pt x="75" y="1"/>
                    <a:pt x="75" y="1"/>
                  </a:cubicBezTo>
                  <a:close/>
                  <a:moveTo>
                    <a:pt x="62" y="137"/>
                  </a:moveTo>
                  <a:cubicBezTo>
                    <a:pt x="90" y="137"/>
                    <a:pt x="112" y="114"/>
                    <a:pt x="112" y="87"/>
                  </a:cubicBezTo>
                  <a:cubicBezTo>
                    <a:pt x="112" y="59"/>
                    <a:pt x="90" y="36"/>
                    <a:pt x="62" y="36"/>
                  </a:cubicBezTo>
                  <a:cubicBezTo>
                    <a:pt x="35" y="36"/>
                    <a:pt x="12" y="59"/>
                    <a:pt x="12" y="87"/>
                  </a:cubicBezTo>
                  <a:cubicBezTo>
                    <a:pt x="12" y="114"/>
                    <a:pt x="34" y="137"/>
                    <a:pt x="62" y="13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0" name="Freeform 6"/>
            <p:cNvSpPr/>
            <p:nvPr/>
          </p:nvSpPr>
          <p:spPr bwMode="auto">
            <a:xfrm>
              <a:off x="4852988" y="5464175"/>
              <a:ext cx="166688" cy="165100"/>
            </a:xfrm>
            <a:custGeom>
              <a:avLst/>
              <a:gdLst>
                <a:gd name="T0" fmla="*/ 27 w 27"/>
                <a:gd name="T1" fmla="*/ 0 h 27"/>
                <a:gd name="T2" fmla="*/ 20 w 27"/>
                <a:gd name="T3" fmla="*/ 8 h 27"/>
                <a:gd name="T4" fmla="*/ 15 w 27"/>
                <a:gd name="T5" fmla="*/ 17 h 27"/>
                <a:gd name="T6" fmla="*/ 10 w 27"/>
                <a:gd name="T7" fmla="*/ 22 h 27"/>
                <a:gd name="T8" fmla="*/ 4 w 27"/>
                <a:gd name="T9" fmla="*/ 25 h 27"/>
                <a:gd name="T10" fmla="*/ 1 w 27"/>
                <a:gd name="T11" fmla="*/ 25 h 27"/>
                <a:gd name="T12" fmla="*/ 1 w 27"/>
                <a:gd name="T13" fmla="*/ 22 h 27"/>
                <a:gd name="T14" fmla="*/ 4 w 27"/>
                <a:gd name="T15" fmla="*/ 16 h 27"/>
                <a:gd name="T16" fmla="*/ 10 w 27"/>
                <a:gd name="T17" fmla="*/ 11 h 27"/>
                <a:gd name="T18" fmla="*/ 16 w 27"/>
                <a:gd name="T19" fmla="*/ 9 h 27"/>
                <a:gd name="T20" fmla="*/ 27 w 27"/>
                <a:gd name="T21" fmla="*/ 0 h 27"/>
                <a:gd name="T22" fmla="*/ 27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5" y="3"/>
                    <a:pt x="22" y="6"/>
                    <a:pt x="20" y="8"/>
                  </a:cubicBezTo>
                  <a:cubicBezTo>
                    <a:pt x="17" y="11"/>
                    <a:pt x="15" y="13"/>
                    <a:pt x="15" y="17"/>
                  </a:cubicBezTo>
                  <a:cubicBezTo>
                    <a:pt x="16" y="20"/>
                    <a:pt x="13" y="22"/>
                    <a:pt x="10" y="22"/>
                  </a:cubicBezTo>
                  <a:cubicBezTo>
                    <a:pt x="7" y="22"/>
                    <a:pt x="6" y="23"/>
                    <a:pt x="4" y="25"/>
                  </a:cubicBezTo>
                  <a:cubicBezTo>
                    <a:pt x="3" y="26"/>
                    <a:pt x="3" y="27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" y="21"/>
                    <a:pt x="4" y="19"/>
                    <a:pt x="4" y="16"/>
                  </a:cubicBezTo>
                  <a:cubicBezTo>
                    <a:pt x="3" y="13"/>
                    <a:pt x="7" y="10"/>
                    <a:pt x="10" y="11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20" y="6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1" name="Freeform 7"/>
            <p:cNvSpPr/>
            <p:nvPr/>
          </p:nvSpPr>
          <p:spPr bwMode="auto">
            <a:xfrm>
              <a:off x="5000625" y="5734050"/>
              <a:ext cx="36513" cy="49213"/>
            </a:xfrm>
            <a:custGeom>
              <a:avLst/>
              <a:gdLst>
                <a:gd name="T0" fmla="*/ 0 w 6"/>
                <a:gd name="T1" fmla="*/ 0 h 8"/>
                <a:gd name="T2" fmla="*/ 6 w 6"/>
                <a:gd name="T3" fmla="*/ 8 h 8"/>
                <a:gd name="T4" fmla="*/ 0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2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2" name="Freeform 8"/>
            <p:cNvSpPr/>
            <p:nvPr/>
          </p:nvSpPr>
          <p:spPr bwMode="auto">
            <a:xfrm>
              <a:off x="4773613" y="5360988"/>
              <a:ext cx="30163" cy="49213"/>
            </a:xfrm>
            <a:custGeom>
              <a:avLst/>
              <a:gdLst>
                <a:gd name="T0" fmla="*/ 1 w 5"/>
                <a:gd name="T1" fmla="*/ 0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1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3" y="2"/>
                    <a:pt x="4" y="5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3" name="Freeform 9"/>
            <p:cNvSpPr/>
            <p:nvPr/>
          </p:nvSpPr>
          <p:spPr bwMode="auto">
            <a:xfrm>
              <a:off x="4662488" y="5575300"/>
              <a:ext cx="42863" cy="1111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1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4" name="Freeform 10"/>
            <p:cNvSpPr/>
            <p:nvPr/>
          </p:nvSpPr>
          <p:spPr bwMode="auto">
            <a:xfrm>
              <a:off x="5099050" y="5562600"/>
              <a:ext cx="55563" cy="12700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0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0"/>
                    <a:pt x="5" y="0"/>
                    <a:pt x="9" y="0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5" name="Freeform 11"/>
            <p:cNvSpPr/>
            <p:nvPr/>
          </p:nvSpPr>
          <p:spPr bwMode="auto">
            <a:xfrm>
              <a:off x="4994275" y="5354638"/>
              <a:ext cx="30163" cy="49213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4 w 5"/>
                <a:gd name="T5" fmla="*/ 0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4" y="4"/>
                    <a:pt x="3" y="6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6" name="Freeform 12"/>
            <p:cNvSpPr/>
            <p:nvPr/>
          </p:nvSpPr>
          <p:spPr bwMode="auto">
            <a:xfrm>
              <a:off x="4779963" y="5740400"/>
              <a:ext cx="30163" cy="49213"/>
            </a:xfrm>
            <a:custGeom>
              <a:avLst/>
              <a:gdLst>
                <a:gd name="T0" fmla="*/ 0 w 5"/>
                <a:gd name="T1" fmla="*/ 7 h 8"/>
                <a:gd name="T2" fmla="*/ 5 w 5"/>
                <a:gd name="T3" fmla="*/ 0 h 8"/>
                <a:gd name="T4" fmla="*/ 1 w 5"/>
                <a:gd name="T5" fmla="*/ 8 h 8"/>
                <a:gd name="T6" fmla="*/ 0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3"/>
                    <a:pt x="3" y="6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7" name="Freeform 13"/>
            <p:cNvSpPr/>
            <p:nvPr/>
          </p:nvSpPr>
          <p:spPr bwMode="auto">
            <a:xfrm>
              <a:off x="4692650" y="5453063"/>
              <a:ext cx="42863" cy="30163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4 h 5"/>
                <a:gd name="T4" fmla="*/ 6 w 7"/>
                <a:gd name="T5" fmla="*/ 5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4" y="3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4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8" name="Freeform 14"/>
            <p:cNvSpPr/>
            <p:nvPr/>
          </p:nvSpPr>
          <p:spPr bwMode="auto">
            <a:xfrm>
              <a:off x="5067300" y="5446713"/>
              <a:ext cx="44450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5" y="2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99" name="Freeform 15"/>
            <p:cNvSpPr/>
            <p:nvPr/>
          </p:nvSpPr>
          <p:spPr bwMode="auto">
            <a:xfrm>
              <a:off x="4692650" y="5672138"/>
              <a:ext cx="49213" cy="317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2"/>
                    <a:pt x="4" y="1"/>
                    <a:pt x="8" y="0"/>
                  </a:cubicBezTo>
                  <a:cubicBezTo>
                    <a:pt x="6" y="3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0" name="Freeform 16"/>
            <p:cNvSpPr/>
            <p:nvPr/>
          </p:nvSpPr>
          <p:spPr bwMode="auto">
            <a:xfrm>
              <a:off x="5019675" y="545782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1" name="Freeform 17"/>
            <p:cNvSpPr/>
            <p:nvPr/>
          </p:nvSpPr>
          <p:spPr bwMode="auto">
            <a:xfrm>
              <a:off x="5024438" y="5446713"/>
              <a:ext cx="6350" cy="111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2" name="Freeform 18"/>
            <p:cNvSpPr/>
            <p:nvPr/>
          </p:nvSpPr>
          <p:spPr bwMode="auto">
            <a:xfrm>
              <a:off x="5024438" y="5440363"/>
              <a:ext cx="12700" cy="12700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3" name="Freeform 19"/>
            <p:cNvSpPr/>
            <p:nvPr/>
          </p:nvSpPr>
          <p:spPr bwMode="auto">
            <a:xfrm>
              <a:off x="5030788" y="544036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rupo 103"/>
          <p:cNvGrpSpPr/>
          <p:nvPr/>
        </p:nvGrpSpPr>
        <p:grpSpPr>
          <a:xfrm>
            <a:off x="9400955" y="2770409"/>
            <a:ext cx="860425" cy="906463"/>
            <a:chOff x="4521200" y="5041900"/>
            <a:chExt cx="860425" cy="906463"/>
          </a:xfrm>
        </p:grpSpPr>
        <p:sp>
          <p:nvSpPr>
            <p:cNvPr id="105" name="Freeform 5"/>
            <p:cNvSpPr>
              <a:spLocks noEditPoints="1"/>
            </p:cNvSpPr>
            <p:nvPr/>
          </p:nvSpPr>
          <p:spPr bwMode="auto">
            <a:xfrm>
              <a:off x="4521200" y="5041900"/>
              <a:ext cx="860425" cy="906463"/>
            </a:xfrm>
            <a:custGeom>
              <a:avLst/>
              <a:gdLst>
                <a:gd name="T0" fmla="*/ 75 w 140"/>
                <a:gd name="T1" fmla="*/ 1 h 148"/>
                <a:gd name="T2" fmla="*/ 71 w 140"/>
                <a:gd name="T3" fmla="*/ 15 h 148"/>
                <a:gd name="T4" fmla="*/ 70 w 140"/>
                <a:gd name="T5" fmla="*/ 17 h 148"/>
                <a:gd name="T6" fmla="*/ 76 w 140"/>
                <a:gd name="T7" fmla="*/ 27 h 148"/>
                <a:gd name="T8" fmla="*/ 96 w 140"/>
                <a:gd name="T9" fmla="*/ 35 h 148"/>
                <a:gd name="T10" fmla="*/ 100 w 140"/>
                <a:gd name="T11" fmla="*/ 36 h 148"/>
                <a:gd name="T12" fmla="*/ 100 w 140"/>
                <a:gd name="T13" fmla="*/ 32 h 148"/>
                <a:gd name="T14" fmla="*/ 102 w 140"/>
                <a:gd name="T15" fmla="*/ 26 h 148"/>
                <a:gd name="T16" fmla="*/ 107 w 140"/>
                <a:gd name="T17" fmla="*/ 26 h 148"/>
                <a:gd name="T18" fmla="*/ 114 w 140"/>
                <a:gd name="T19" fmla="*/ 32 h 148"/>
                <a:gd name="T20" fmla="*/ 116 w 140"/>
                <a:gd name="T21" fmla="*/ 38 h 148"/>
                <a:gd name="T22" fmla="*/ 110 w 140"/>
                <a:gd name="T23" fmla="*/ 40 h 148"/>
                <a:gd name="T24" fmla="*/ 106 w 140"/>
                <a:gd name="T25" fmla="*/ 42 h 148"/>
                <a:gd name="T26" fmla="*/ 108 w 140"/>
                <a:gd name="T27" fmla="*/ 45 h 148"/>
                <a:gd name="T28" fmla="*/ 71 w 140"/>
                <a:gd name="T29" fmla="*/ 148 h 148"/>
                <a:gd name="T30" fmla="*/ 58 w 140"/>
                <a:gd name="T31" fmla="*/ 148 h 148"/>
                <a:gd name="T32" fmla="*/ 56 w 140"/>
                <a:gd name="T33" fmla="*/ 148 h 148"/>
                <a:gd name="T34" fmla="*/ 53 w 140"/>
                <a:gd name="T35" fmla="*/ 148 h 148"/>
                <a:gd name="T36" fmla="*/ 1 w 140"/>
                <a:gd name="T37" fmla="*/ 86 h 148"/>
                <a:gd name="T38" fmla="*/ 50 w 140"/>
                <a:gd name="T39" fmla="*/ 26 h 148"/>
                <a:gd name="T40" fmla="*/ 55 w 140"/>
                <a:gd name="T41" fmla="*/ 23 h 148"/>
                <a:gd name="T42" fmla="*/ 51 w 140"/>
                <a:gd name="T43" fmla="*/ 14 h 148"/>
                <a:gd name="T44" fmla="*/ 47 w 140"/>
                <a:gd name="T45" fmla="*/ 5 h 148"/>
                <a:gd name="T46" fmla="*/ 54 w 140"/>
                <a:gd name="T47" fmla="*/ 0 h 148"/>
                <a:gd name="T48" fmla="*/ 73 w 140"/>
                <a:gd name="T49" fmla="*/ 0 h 148"/>
                <a:gd name="T50" fmla="*/ 75 w 140"/>
                <a:gd name="T51" fmla="*/ 1 h 148"/>
                <a:gd name="T52" fmla="*/ 62 w 140"/>
                <a:gd name="T53" fmla="*/ 137 h 148"/>
                <a:gd name="T54" fmla="*/ 112 w 140"/>
                <a:gd name="T55" fmla="*/ 87 h 148"/>
                <a:gd name="T56" fmla="*/ 62 w 140"/>
                <a:gd name="T57" fmla="*/ 36 h 148"/>
                <a:gd name="T58" fmla="*/ 12 w 140"/>
                <a:gd name="T59" fmla="*/ 87 h 148"/>
                <a:gd name="T60" fmla="*/ 62 w 140"/>
                <a:gd name="T61" fmla="*/ 1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0" h="148">
                  <a:moveTo>
                    <a:pt x="75" y="1"/>
                  </a:moveTo>
                  <a:cubicBezTo>
                    <a:pt x="79" y="8"/>
                    <a:pt x="78" y="11"/>
                    <a:pt x="71" y="15"/>
                  </a:cubicBezTo>
                  <a:cubicBezTo>
                    <a:pt x="69" y="15"/>
                    <a:pt x="70" y="16"/>
                    <a:pt x="70" y="17"/>
                  </a:cubicBezTo>
                  <a:cubicBezTo>
                    <a:pt x="69" y="25"/>
                    <a:pt x="69" y="25"/>
                    <a:pt x="76" y="27"/>
                  </a:cubicBezTo>
                  <a:cubicBezTo>
                    <a:pt x="83" y="28"/>
                    <a:pt x="90" y="31"/>
                    <a:pt x="96" y="35"/>
                  </a:cubicBezTo>
                  <a:cubicBezTo>
                    <a:pt x="97" y="36"/>
                    <a:pt x="98" y="37"/>
                    <a:pt x="100" y="36"/>
                  </a:cubicBezTo>
                  <a:cubicBezTo>
                    <a:pt x="101" y="35"/>
                    <a:pt x="101" y="34"/>
                    <a:pt x="100" y="32"/>
                  </a:cubicBezTo>
                  <a:cubicBezTo>
                    <a:pt x="98" y="29"/>
                    <a:pt x="100" y="28"/>
                    <a:pt x="102" y="26"/>
                  </a:cubicBezTo>
                  <a:cubicBezTo>
                    <a:pt x="103" y="25"/>
                    <a:pt x="105" y="25"/>
                    <a:pt x="107" y="26"/>
                  </a:cubicBezTo>
                  <a:cubicBezTo>
                    <a:pt x="109" y="28"/>
                    <a:pt x="112" y="30"/>
                    <a:pt x="114" y="32"/>
                  </a:cubicBezTo>
                  <a:cubicBezTo>
                    <a:pt x="116" y="34"/>
                    <a:pt x="117" y="35"/>
                    <a:pt x="116" y="38"/>
                  </a:cubicBezTo>
                  <a:cubicBezTo>
                    <a:pt x="114" y="40"/>
                    <a:pt x="113" y="42"/>
                    <a:pt x="110" y="40"/>
                  </a:cubicBezTo>
                  <a:cubicBezTo>
                    <a:pt x="108" y="39"/>
                    <a:pt x="107" y="41"/>
                    <a:pt x="106" y="42"/>
                  </a:cubicBezTo>
                  <a:cubicBezTo>
                    <a:pt x="105" y="43"/>
                    <a:pt x="107" y="44"/>
                    <a:pt x="108" y="45"/>
                  </a:cubicBezTo>
                  <a:cubicBezTo>
                    <a:pt x="140" y="81"/>
                    <a:pt x="121" y="139"/>
                    <a:pt x="71" y="148"/>
                  </a:cubicBezTo>
                  <a:cubicBezTo>
                    <a:pt x="67" y="148"/>
                    <a:pt x="62" y="148"/>
                    <a:pt x="58" y="148"/>
                  </a:cubicBezTo>
                  <a:cubicBezTo>
                    <a:pt x="57" y="148"/>
                    <a:pt x="57" y="148"/>
                    <a:pt x="56" y="148"/>
                  </a:cubicBezTo>
                  <a:cubicBezTo>
                    <a:pt x="55" y="148"/>
                    <a:pt x="54" y="148"/>
                    <a:pt x="53" y="148"/>
                  </a:cubicBezTo>
                  <a:cubicBezTo>
                    <a:pt x="22" y="142"/>
                    <a:pt x="0" y="117"/>
                    <a:pt x="1" y="86"/>
                  </a:cubicBezTo>
                  <a:cubicBezTo>
                    <a:pt x="1" y="57"/>
                    <a:pt x="22" y="32"/>
                    <a:pt x="50" y="26"/>
                  </a:cubicBezTo>
                  <a:cubicBezTo>
                    <a:pt x="52" y="26"/>
                    <a:pt x="56" y="26"/>
                    <a:pt x="55" y="23"/>
                  </a:cubicBezTo>
                  <a:cubicBezTo>
                    <a:pt x="54" y="20"/>
                    <a:pt x="58" y="16"/>
                    <a:pt x="51" y="14"/>
                  </a:cubicBezTo>
                  <a:cubicBezTo>
                    <a:pt x="47" y="14"/>
                    <a:pt x="47" y="9"/>
                    <a:pt x="47" y="5"/>
                  </a:cubicBezTo>
                  <a:cubicBezTo>
                    <a:pt x="48" y="2"/>
                    <a:pt x="50" y="0"/>
                    <a:pt x="54" y="0"/>
                  </a:cubicBezTo>
                  <a:cubicBezTo>
                    <a:pt x="60" y="0"/>
                    <a:pt x="67" y="0"/>
                    <a:pt x="73" y="0"/>
                  </a:cubicBezTo>
                  <a:cubicBezTo>
                    <a:pt x="74" y="1"/>
                    <a:pt x="75" y="1"/>
                    <a:pt x="75" y="1"/>
                  </a:cubicBezTo>
                  <a:close/>
                  <a:moveTo>
                    <a:pt x="62" y="137"/>
                  </a:moveTo>
                  <a:cubicBezTo>
                    <a:pt x="90" y="137"/>
                    <a:pt x="112" y="114"/>
                    <a:pt x="112" y="87"/>
                  </a:cubicBezTo>
                  <a:cubicBezTo>
                    <a:pt x="112" y="59"/>
                    <a:pt x="90" y="36"/>
                    <a:pt x="62" y="36"/>
                  </a:cubicBezTo>
                  <a:cubicBezTo>
                    <a:pt x="35" y="36"/>
                    <a:pt x="12" y="59"/>
                    <a:pt x="12" y="87"/>
                  </a:cubicBezTo>
                  <a:cubicBezTo>
                    <a:pt x="12" y="114"/>
                    <a:pt x="34" y="137"/>
                    <a:pt x="62" y="13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4852988" y="5464175"/>
              <a:ext cx="166688" cy="165100"/>
            </a:xfrm>
            <a:custGeom>
              <a:avLst/>
              <a:gdLst>
                <a:gd name="T0" fmla="*/ 27 w 27"/>
                <a:gd name="T1" fmla="*/ 0 h 27"/>
                <a:gd name="T2" fmla="*/ 20 w 27"/>
                <a:gd name="T3" fmla="*/ 8 h 27"/>
                <a:gd name="T4" fmla="*/ 15 w 27"/>
                <a:gd name="T5" fmla="*/ 17 h 27"/>
                <a:gd name="T6" fmla="*/ 10 w 27"/>
                <a:gd name="T7" fmla="*/ 22 h 27"/>
                <a:gd name="T8" fmla="*/ 4 w 27"/>
                <a:gd name="T9" fmla="*/ 25 h 27"/>
                <a:gd name="T10" fmla="*/ 1 w 27"/>
                <a:gd name="T11" fmla="*/ 25 h 27"/>
                <a:gd name="T12" fmla="*/ 1 w 27"/>
                <a:gd name="T13" fmla="*/ 22 h 27"/>
                <a:gd name="T14" fmla="*/ 4 w 27"/>
                <a:gd name="T15" fmla="*/ 16 h 27"/>
                <a:gd name="T16" fmla="*/ 10 w 27"/>
                <a:gd name="T17" fmla="*/ 11 h 27"/>
                <a:gd name="T18" fmla="*/ 16 w 27"/>
                <a:gd name="T19" fmla="*/ 9 h 27"/>
                <a:gd name="T20" fmla="*/ 27 w 27"/>
                <a:gd name="T21" fmla="*/ 0 h 27"/>
                <a:gd name="T22" fmla="*/ 27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5" y="3"/>
                    <a:pt x="22" y="6"/>
                    <a:pt x="20" y="8"/>
                  </a:cubicBezTo>
                  <a:cubicBezTo>
                    <a:pt x="17" y="11"/>
                    <a:pt x="15" y="13"/>
                    <a:pt x="15" y="17"/>
                  </a:cubicBezTo>
                  <a:cubicBezTo>
                    <a:pt x="16" y="20"/>
                    <a:pt x="13" y="22"/>
                    <a:pt x="10" y="22"/>
                  </a:cubicBezTo>
                  <a:cubicBezTo>
                    <a:pt x="7" y="22"/>
                    <a:pt x="6" y="23"/>
                    <a:pt x="4" y="25"/>
                  </a:cubicBezTo>
                  <a:cubicBezTo>
                    <a:pt x="3" y="26"/>
                    <a:pt x="3" y="27"/>
                    <a:pt x="1" y="25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3" y="21"/>
                    <a:pt x="4" y="19"/>
                    <a:pt x="4" y="16"/>
                  </a:cubicBezTo>
                  <a:cubicBezTo>
                    <a:pt x="3" y="13"/>
                    <a:pt x="7" y="10"/>
                    <a:pt x="10" y="11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20" y="6"/>
                    <a:pt x="23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7" name="Freeform 7"/>
            <p:cNvSpPr/>
            <p:nvPr/>
          </p:nvSpPr>
          <p:spPr bwMode="auto">
            <a:xfrm>
              <a:off x="5000625" y="5734050"/>
              <a:ext cx="36513" cy="49213"/>
            </a:xfrm>
            <a:custGeom>
              <a:avLst/>
              <a:gdLst>
                <a:gd name="T0" fmla="*/ 0 w 6"/>
                <a:gd name="T1" fmla="*/ 0 h 8"/>
                <a:gd name="T2" fmla="*/ 6 w 6"/>
                <a:gd name="T3" fmla="*/ 8 h 8"/>
                <a:gd name="T4" fmla="*/ 0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2" y="6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8" name="Freeform 8"/>
            <p:cNvSpPr/>
            <p:nvPr/>
          </p:nvSpPr>
          <p:spPr bwMode="auto">
            <a:xfrm>
              <a:off x="4773613" y="5360988"/>
              <a:ext cx="30163" cy="49213"/>
            </a:xfrm>
            <a:custGeom>
              <a:avLst/>
              <a:gdLst>
                <a:gd name="T0" fmla="*/ 1 w 5"/>
                <a:gd name="T1" fmla="*/ 0 h 8"/>
                <a:gd name="T2" fmla="*/ 5 w 5"/>
                <a:gd name="T3" fmla="*/ 7 h 8"/>
                <a:gd name="T4" fmla="*/ 4 w 5"/>
                <a:gd name="T5" fmla="*/ 8 h 8"/>
                <a:gd name="T6" fmla="*/ 0 w 5"/>
                <a:gd name="T7" fmla="*/ 1 h 8"/>
                <a:gd name="T8" fmla="*/ 1 w 5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1" y="0"/>
                  </a:moveTo>
                  <a:cubicBezTo>
                    <a:pt x="3" y="2"/>
                    <a:pt x="4" y="5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3" y="6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09" name="Freeform 9"/>
            <p:cNvSpPr/>
            <p:nvPr/>
          </p:nvSpPr>
          <p:spPr bwMode="auto">
            <a:xfrm>
              <a:off x="4662488" y="5575300"/>
              <a:ext cx="42863" cy="11113"/>
            </a:xfrm>
            <a:custGeom>
              <a:avLst/>
              <a:gdLst>
                <a:gd name="T0" fmla="*/ 0 w 7"/>
                <a:gd name="T1" fmla="*/ 0 h 2"/>
                <a:gd name="T2" fmla="*/ 7 w 7"/>
                <a:gd name="T3" fmla="*/ 0 h 2"/>
                <a:gd name="T4" fmla="*/ 0 w 7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5" y="1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0" name="Freeform 10"/>
            <p:cNvSpPr/>
            <p:nvPr/>
          </p:nvSpPr>
          <p:spPr bwMode="auto">
            <a:xfrm>
              <a:off x="5099050" y="5562600"/>
              <a:ext cx="55563" cy="12700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0 h 2"/>
                <a:gd name="T4" fmla="*/ 0 w 9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0"/>
                    <a:pt x="5" y="0"/>
                    <a:pt x="9" y="0"/>
                  </a:cubicBezTo>
                  <a:cubicBezTo>
                    <a:pt x="5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1" name="Freeform 11"/>
            <p:cNvSpPr/>
            <p:nvPr/>
          </p:nvSpPr>
          <p:spPr bwMode="auto">
            <a:xfrm>
              <a:off x="4994275" y="5354638"/>
              <a:ext cx="30163" cy="49213"/>
            </a:xfrm>
            <a:custGeom>
              <a:avLst/>
              <a:gdLst>
                <a:gd name="T0" fmla="*/ 5 w 5"/>
                <a:gd name="T1" fmla="*/ 1 h 8"/>
                <a:gd name="T2" fmla="*/ 0 w 5"/>
                <a:gd name="T3" fmla="*/ 8 h 8"/>
                <a:gd name="T4" fmla="*/ 4 w 5"/>
                <a:gd name="T5" fmla="*/ 0 h 8"/>
                <a:gd name="T6" fmla="*/ 5 w 5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1"/>
                  </a:moveTo>
                  <a:cubicBezTo>
                    <a:pt x="4" y="4"/>
                    <a:pt x="3" y="6"/>
                    <a:pt x="0" y="8"/>
                  </a:cubicBezTo>
                  <a:cubicBezTo>
                    <a:pt x="1" y="5"/>
                    <a:pt x="2" y="3"/>
                    <a:pt x="4" y="0"/>
                  </a:cubicBezTo>
                  <a:cubicBezTo>
                    <a:pt x="4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2" name="Freeform 12"/>
            <p:cNvSpPr/>
            <p:nvPr/>
          </p:nvSpPr>
          <p:spPr bwMode="auto">
            <a:xfrm>
              <a:off x="4779963" y="5740400"/>
              <a:ext cx="30163" cy="49213"/>
            </a:xfrm>
            <a:custGeom>
              <a:avLst/>
              <a:gdLst>
                <a:gd name="T0" fmla="*/ 0 w 5"/>
                <a:gd name="T1" fmla="*/ 7 h 8"/>
                <a:gd name="T2" fmla="*/ 5 w 5"/>
                <a:gd name="T3" fmla="*/ 0 h 8"/>
                <a:gd name="T4" fmla="*/ 1 w 5"/>
                <a:gd name="T5" fmla="*/ 8 h 8"/>
                <a:gd name="T6" fmla="*/ 0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7"/>
                  </a:moveTo>
                  <a:cubicBezTo>
                    <a:pt x="2" y="5"/>
                    <a:pt x="3" y="2"/>
                    <a:pt x="5" y="0"/>
                  </a:cubicBezTo>
                  <a:cubicBezTo>
                    <a:pt x="5" y="3"/>
                    <a:pt x="3" y="6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3" name="Freeform 13"/>
            <p:cNvSpPr/>
            <p:nvPr/>
          </p:nvSpPr>
          <p:spPr bwMode="auto">
            <a:xfrm>
              <a:off x="4692650" y="5453063"/>
              <a:ext cx="42863" cy="30163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4 h 5"/>
                <a:gd name="T4" fmla="*/ 6 w 7"/>
                <a:gd name="T5" fmla="*/ 5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4" y="3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4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4" name="Freeform 14"/>
            <p:cNvSpPr/>
            <p:nvPr/>
          </p:nvSpPr>
          <p:spPr bwMode="auto">
            <a:xfrm>
              <a:off x="5067300" y="5446713"/>
              <a:ext cx="44450" cy="23813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5" y="2"/>
                    <a:pt x="3" y="4"/>
                    <a:pt x="0" y="4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5" name="Freeform 15"/>
            <p:cNvSpPr/>
            <p:nvPr/>
          </p:nvSpPr>
          <p:spPr bwMode="auto">
            <a:xfrm>
              <a:off x="4692650" y="5672138"/>
              <a:ext cx="49213" cy="317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2"/>
                    <a:pt x="4" y="1"/>
                    <a:pt x="8" y="0"/>
                  </a:cubicBezTo>
                  <a:cubicBezTo>
                    <a:pt x="6" y="3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6" name="Freeform 16"/>
            <p:cNvSpPr/>
            <p:nvPr/>
          </p:nvSpPr>
          <p:spPr bwMode="auto">
            <a:xfrm>
              <a:off x="5019675" y="5457825"/>
              <a:ext cx="11113" cy="6350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7" name="Freeform 17"/>
            <p:cNvSpPr/>
            <p:nvPr/>
          </p:nvSpPr>
          <p:spPr bwMode="auto">
            <a:xfrm>
              <a:off x="5024438" y="5446713"/>
              <a:ext cx="6350" cy="111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8" name="Freeform 18"/>
            <p:cNvSpPr/>
            <p:nvPr/>
          </p:nvSpPr>
          <p:spPr bwMode="auto">
            <a:xfrm>
              <a:off x="5024438" y="5440363"/>
              <a:ext cx="12700" cy="12700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1 h 2"/>
                <a:gd name="T8" fmla="*/ 2 w 2"/>
                <a:gd name="T9" fmla="*/ 0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  <p:sp>
          <p:nvSpPr>
            <p:cNvPr id="119" name="Freeform 19"/>
            <p:cNvSpPr/>
            <p:nvPr/>
          </p:nvSpPr>
          <p:spPr bwMode="auto">
            <a:xfrm>
              <a:off x="5030788" y="5440363"/>
              <a:ext cx="6350" cy="63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AR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81501B13-6345-4BC3-5723-E7F64EFB939E}"/>
              </a:ext>
            </a:extLst>
          </p:cNvPr>
          <p:cNvSpPr txBox="1"/>
          <p:nvPr/>
        </p:nvSpPr>
        <p:spPr>
          <a:xfrm>
            <a:off x="5826558" y="1516419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C00000"/>
                </a:solidFill>
                <a:cs typeface="B Nazanin" panose="00000700000000000000" pitchFamily="2" charset="-78"/>
              </a:rPr>
              <a:t>01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703E382-E4ED-17CA-5170-6E9440995C2D}"/>
              </a:ext>
            </a:extLst>
          </p:cNvPr>
          <p:cNvSpPr txBox="1"/>
          <p:nvPr/>
        </p:nvSpPr>
        <p:spPr>
          <a:xfrm>
            <a:off x="5826558" y="2304509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C00000"/>
                </a:solidFill>
                <a:cs typeface="B Nazanin" panose="00000700000000000000" pitchFamily="2" charset="-78"/>
              </a:rPr>
              <a:t>02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C5BFF66-031F-6A27-3B96-578786A56113}"/>
              </a:ext>
            </a:extLst>
          </p:cNvPr>
          <p:cNvSpPr txBox="1"/>
          <p:nvPr/>
        </p:nvSpPr>
        <p:spPr>
          <a:xfrm>
            <a:off x="5826558" y="3092601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C00000"/>
                </a:solidFill>
                <a:cs typeface="B Nazanin" panose="00000700000000000000" pitchFamily="2" charset="-78"/>
              </a:rPr>
              <a:t>03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9508DF9-946A-A6F4-A033-D79A1D97E597}"/>
              </a:ext>
            </a:extLst>
          </p:cNvPr>
          <p:cNvSpPr txBox="1"/>
          <p:nvPr/>
        </p:nvSpPr>
        <p:spPr>
          <a:xfrm>
            <a:off x="5826558" y="3880691"/>
            <a:ext cx="104534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ln w="12700">
                  <a:solidFill>
                    <a:schemeClr val="bg1"/>
                  </a:solidFill>
                </a:ln>
                <a:solidFill>
                  <a:srgbClr val="C00000"/>
                </a:solidFill>
                <a:cs typeface="B Nazanin" panose="00000700000000000000" pitchFamily="2" charset="-78"/>
              </a:rPr>
              <a:t>04</a:t>
            </a:r>
            <a:endParaRPr lang="ko-KR" altLang="en-US" sz="4400" b="1">
              <a:ln w="12700">
                <a:solidFill>
                  <a:schemeClr val="bg1"/>
                </a:solidFill>
              </a:ln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23802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2DAFD367-173E-434A-A670-1A2B0F38A7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riángulo isósceles 13"/>
          <p:cNvSpPr/>
          <p:nvPr/>
        </p:nvSpPr>
        <p:spPr>
          <a:xfrm rot="5400000">
            <a:off x="-1915814" y="2799733"/>
            <a:ext cx="5182843" cy="1351217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15" name="Triángulo isósceles 14"/>
          <p:cNvSpPr/>
          <p:nvPr/>
        </p:nvSpPr>
        <p:spPr>
          <a:xfrm rot="16200000">
            <a:off x="8922462" y="2799733"/>
            <a:ext cx="5182843" cy="1351217"/>
          </a:xfrm>
          <a:prstGeom prst="triangl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AR">
              <a:cs typeface="B Nazanin" panose="000007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AD7D0DB-DAE0-4AEC-89BF-CC6BCB62B3FA}"/>
              </a:ext>
            </a:extLst>
          </p:cNvPr>
          <p:cNvSpPr/>
          <p:nvPr/>
        </p:nvSpPr>
        <p:spPr>
          <a:xfrm>
            <a:off x="1" y="0"/>
            <a:ext cx="8334374" cy="6858000"/>
          </a:xfrm>
          <a:custGeom>
            <a:avLst/>
            <a:gdLst>
              <a:gd name="connsiteX0" fmla="*/ 0 w 10856253"/>
              <a:gd name="connsiteY0" fmla="*/ 0 h 6858000"/>
              <a:gd name="connsiteX1" fmla="*/ 5486400 w 10856253"/>
              <a:gd name="connsiteY1" fmla="*/ 0 h 6858000"/>
              <a:gd name="connsiteX2" fmla="*/ 10856253 w 10856253"/>
              <a:gd name="connsiteY2" fmla="*/ 6848475 h 6858000"/>
              <a:gd name="connsiteX3" fmla="*/ 0 w 10856253"/>
              <a:gd name="connsiteY3" fmla="*/ 6858000 h 6858000"/>
              <a:gd name="connsiteX4" fmla="*/ 0 w 10856253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6253" h="6858000">
                <a:moveTo>
                  <a:pt x="0" y="0"/>
                </a:moveTo>
                <a:lnTo>
                  <a:pt x="5486400" y="0"/>
                </a:lnTo>
                <a:lnTo>
                  <a:pt x="10856253" y="6848475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59575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69DEA2C-5FBB-4FCA-9AF0-4C60C2F5D625}"/>
              </a:ext>
            </a:extLst>
          </p:cNvPr>
          <p:cNvSpPr txBox="1"/>
          <p:nvPr/>
        </p:nvSpPr>
        <p:spPr>
          <a:xfrm>
            <a:off x="1514570" y="4600616"/>
            <a:ext cx="425354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5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عالی</a:t>
            </a:r>
            <a:endParaRPr lang="en-US" altLang="ko-KR" sz="5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0ADEB82-E3CD-442A-8246-2D1643C01B9E}"/>
              </a:ext>
            </a:extLst>
          </p:cNvPr>
          <p:cNvSpPr txBox="1"/>
          <p:nvPr/>
        </p:nvSpPr>
        <p:spPr>
          <a:xfrm>
            <a:off x="1514570" y="5385446"/>
            <a:ext cx="4253546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0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  <a:endParaRPr lang="ko-KR" altLang="en-US" sz="4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A3B6D25-A766-4044-923E-3A40F770CE2A}"/>
              </a:ext>
            </a:extLst>
          </p:cNvPr>
          <p:cNvSpPr txBox="1"/>
          <p:nvPr/>
        </p:nvSpPr>
        <p:spPr>
          <a:xfrm>
            <a:off x="1514570" y="6082533"/>
            <a:ext cx="425354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 rtl="1"/>
            <a:r>
              <a:rPr lang="fa-IR" altLang="ko-KR" sz="1400" b="0" dirty="0">
                <a:solidFill>
                  <a:schemeClr val="bg1"/>
                </a:solidFill>
                <a:ea typeface="FZShuTi" pitchFamily="2" charset="-122"/>
                <a:cs typeface="B Nazanin" panose="00000700000000000000" pitchFamily="2" charset="-78"/>
              </a:rPr>
              <a:t>آسان برای تغییر رنگ، عکس.</a:t>
            </a:r>
            <a:endParaRPr lang="ko-KR" altLang="en-US" sz="1400" b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CCBBCD3-D14E-427C-87AE-543CCE61CD46}"/>
              </a:ext>
            </a:extLst>
          </p:cNvPr>
          <p:cNvSpPr txBox="1"/>
          <p:nvPr/>
        </p:nvSpPr>
        <p:spPr>
          <a:xfrm>
            <a:off x="1514570" y="3264813"/>
            <a:ext cx="32876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B9A5ABE-B904-49C2-8A31-6478981AE36A}"/>
              </a:ext>
            </a:extLst>
          </p:cNvPr>
          <p:cNvSpPr txBox="1"/>
          <p:nvPr/>
        </p:nvSpPr>
        <p:spPr>
          <a:xfrm>
            <a:off x="1014345" y="1109992"/>
            <a:ext cx="284077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چیدمان اسلاید متنی را برای ارائه خود تمیز کنید</a:t>
            </a:r>
            <a:endParaRPr lang="ko-KR" altLang="en-US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6188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10.0.14393.0"/>
  <p:tag name="AS_RELEASE_DATE" val="2019.12.14"/>
  <p:tag name="AS_TITLE" val="Aspose.Slides for .NET 4.0 Client Profile"/>
  <p:tag name="AS_VERSION" val="19.12"/>
</p:tagLst>
</file>

<file path=ppt/theme/theme1.xml><?xml version="1.0" encoding="utf-8"?>
<a:theme xmlns:a="http://schemas.openxmlformats.org/drawingml/2006/main" name="Contents Slide Master">
  <a:themeElements>
    <a:clrScheme name="ALLPPT COLOR 130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95959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ALLPPT FONT">
      <a:majorFont>
        <a:latin typeface="Arial"/>
        <a:ea typeface="Arial Unicode MS"/>
        <a:cs typeface="Arial"/>
      </a:majorFont>
      <a:minorFont>
        <a:latin typeface="Arial"/>
        <a:ea typeface="Arial Unicode MS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Arial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5047</Words>
  <Application>Microsoft Office PowerPoint</Application>
  <PresentationFormat>Widescreen</PresentationFormat>
  <Paragraphs>462</Paragraphs>
  <Slides>49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61" baseType="lpstr">
      <vt:lpstr>Arial</vt:lpstr>
      <vt:lpstr>Arial (Títulos)</vt:lpstr>
      <vt:lpstr>Arial Black</vt:lpstr>
      <vt:lpstr>Calibri</vt:lpstr>
      <vt:lpstr>Lato</vt:lpstr>
      <vt:lpstr>Lato Black</vt:lpstr>
      <vt:lpstr>Open Sans Light</vt:lpstr>
      <vt:lpstr>Roboto Medium</vt:lpstr>
      <vt:lpstr>Source Sans Pro</vt:lpstr>
      <vt:lpstr>Trebuchet MS</vt:lpstr>
      <vt:lpstr>Wingdings</vt:lpstr>
      <vt:lpstr>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سبک اینفوگرافیک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سبک اینفوگرافیک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2023-08-30T19:12:06Z</dcterms:created>
  <dcterms:modified xsi:type="dcterms:W3CDTF">2023-08-31T09:45:05Z</dcterms:modified>
  <cp:category/>
</cp:coreProperties>
</file>